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88" r:id="rId2"/>
    <p:sldId id="322" r:id="rId3"/>
    <p:sldId id="323" r:id="rId4"/>
    <p:sldId id="324" r:id="rId5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03" autoAdjust="0"/>
  </p:normalViewPr>
  <p:slideViewPr>
    <p:cSldViewPr snapToGrid="0">
      <p:cViewPr varScale="1">
        <p:scale>
          <a:sx n="107" d="100"/>
          <a:sy n="107" d="100"/>
        </p:scale>
        <p:origin x="1716" y="126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4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8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8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/>
              <a:t>PS bunch capture with transient beam loading in SPS 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</a:t>
            </a:r>
            <a:r>
              <a:rPr lang="en-GB" sz="3100" i="1" dirty="0" smtClean="0"/>
              <a:t>06</a:t>
            </a:r>
            <a:r>
              <a:rPr lang="en-GB" sz="3100" i="1" dirty="0" smtClean="0"/>
              <a:t>/04/2017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smtClean="0"/>
              <a:t>Lasheen</a:t>
            </a:r>
          </a:p>
          <a:p>
            <a:pPr algn="ctr"/>
            <a:r>
              <a:rPr lang="en-US" i="1" dirty="0" smtClean="0"/>
              <a:t>Acknowledgments</a:t>
            </a:r>
            <a:r>
              <a:rPr lang="en-US" i="1" dirty="0" smtClean="0"/>
              <a:t>: </a:t>
            </a:r>
            <a:r>
              <a:rPr lang="en-US" i="1" dirty="0" smtClean="0"/>
              <a:t>P. Baudrenghien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35" y="431023"/>
            <a:ext cx="5123329" cy="3823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“Almost” dynamic one-turn delay feedback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38953" y="4254306"/>
                <a:ext cx="8866094" cy="240600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 Initial simulations were done to include a more dynamics representation of the one-turn delay feedback (OTBF) effect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 The typical time is given by the bandwidth of the OTBF transfer function with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dB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GB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 smtClean="0"/>
                  <a:t>Values assumed for preliminary calculations: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dB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≈200−400</m:t>
                    </m:r>
                  </m:oMath>
                </a14:m>
                <a:r>
                  <a:rPr lang="en-GB" dirty="0" smtClean="0"/>
                  <a:t> Hz, impedance reduction by 10 after transient</a:t>
                </a:r>
              </a:p>
            </p:txBody>
          </p:sp>
        </mc:Choice>
        <mc:Fallback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3" y="4254306"/>
                <a:ext cx="8866094" cy="2406003"/>
              </a:xfrm>
              <a:prstGeom prst="rect">
                <a:avLst/>
              </a:prstGeom>
              <a:blipFill>
                <a:blip r:embed="rId4"/>
                <a:stretch>
                  <a:fillRect l="-619" t="-4810" r="-1238" b="-1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1464" y="653650"/>
            <a:ext cx="4555402" cy="3402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PS-SPS transfer with transient effects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38953" y="4079171"/>
            <a:ext cx="8866094" cy="25811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Longitudinal emittance in the PS: 0.4 eVs (100%) (injected bunch length in SPS: 4-4.1ns)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Injection in SPS bucket: Q20 optics and RF voltage 4.5 MV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Injection phase is adjusted to minimize the dipole oscillations at injection (no phase loop in the model).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Particles in the external part of the bucket are considered lost (orange, 90%)</a:t>
            </a:r>
          </a:p>
        </p:txBody>
      </p:sp>
    </p:spTree>
    <p:extLst>
      <p:ext uri="{BB962C8B-B14F-4D97-AF65-F5344CB8AC3E}">
        <p14:creationId xmlns:p14="http://schemas.microsoft.com/office/powerpoint/2010/main" val="26357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7" y="410177"/>
            <a:ext cx="6802308" cy="5076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Losses as a function of intensity, OTFB BW, PS rotation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8953" y="5611906"/>
            <a:ext cx="8866094" cy="1048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Preliminary</a:t>
            </a:r>
            <a:r>
              <a:rPr lang="en-GB" dirty="0" smtClean="0"/>
              <a:t>: quite large error bars should be included (depending on how well the injection phase is adjusted)</a:t>
            </a:r>
          </a:p>
        </p:txBody>
      </p:sp>
    </p:spTree>
    <p:extLst>
      <p:ext uri="{BB962C8B-B14F-4D97-AF65-F5344CB8AC3E}">
        <p14:creationId xmlns:p14="http://schemas.microsoft.com/office/powerpoint/2010/main" val="12702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29563</TotalTime>
  <Words>159</Words>
  <Application>Microsoft Office PowerPoint</Application>
  <PresentationFormat>On-screen Show (4:3)</PresentationFormat>
  <Paragraphs>22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Wingdings</vt:lpstr>
      <vt:lpstr>Office Theme</vt:lpstr>
      <vt:lpstr>PS bunch capture with transient beam loading in SPS  s LIU-SPS Beam Dynamics Working Group 06/04/2017</vt:lpstr>
      <vt:lpstr>“Almost” dynamic one-turn delay feedback</vt:lpstr>
      <vt:lpstr>PS-SPS transfer with transient effects</vt:lpstr>
      <vt:lpstr>Losses as a function of intensity, OTFB BW, PS rotation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3070</cp:revision>
  <cp:lastPrinted>2016-06-30T13:18:01Z</cp:lastPrinted>
  <dcterms:created xsi:type="dcterms:W3CDTF">2014-07-23T07:54:45Z</dcterms:created>
  <dcterms:modified xsi:type="dcterms:W3CDTF">2017-04-06T13:03:55Z</dcterms:modified>
</cp:coreProperties>
</file>