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53" r:id="rId2"/>
    <p:sldId id="402" r:id="rId3"/>
    <p:sldId id="404" r:id="rId4"/>
    <p:sldId id="403" r:id="rId5"/>
    <p:sldId id="405" r:id="rId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808A8"/>
    <a:srgbClr val="0066FF"/>
    <a:srgbClr val="0000FF"/>
    <a:srgbClr val="A81F08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53" d="100"/>
          <a:sy n="153" d="100"/>
        </p:scale>
        <p:origin x="15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02.03.2017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02.03.2017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605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02-Mar-2017; LIU-SPS Beam Dynamics Working Group Meeting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Christine Vollinger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02-Mar-2017; LIU-SPS Beam Dynamics Working Group Meeting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Christine Vollinger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02-Mar-2017; LIU-SPS Beam Dynamics Working Group Meeting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Christine Vollinger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02-Mar-2017; LIU-SPS Beam Dynamics Working Group Meeting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Christine Vollinger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02-Mar-2017; LIU-SPS Beam Dynamics Working Group Meeting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Christine Vollinger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02-Mar-2017; LIU-SPS Beam Dynamics Working Group Meeting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Christine Vollinger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02-Mar-2017; LIU-SPS Beam Dynamics Working Group Meeting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Christine Vollinger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02-Mar-2017; LIU-SPS Beam Dynamics Working Group Meeting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Christine Vollinger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02-Mar-2017; LIU-SPS Beam Dynamics Working Group Meeting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Christine Vollinger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02-Mar-2017; LIU-SPS Beam Dynamics Working Group Meeting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Christine Vollinger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02-Mar-2017; LIU-SPS Beam Dynamics Working Group Meeting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Christine Vollinger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5600" y="664634"/>
            <a:ext cx="8541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Follow-up of new design of vacuum flange shielding </a:t>
            </a:r>
            <a:endParaRPr lang="en-GB" sz="5000" b="1" dirty="0" smtClean="0"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0011" y="3504063"/>
            <a:ext cx="517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Vollinger, LIU BD WG meeting, 02-March-17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Christine Vollinger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2517732" y="6360654"/>
            <a:ext cx="3944277" cy="331903"/>
          </a:xfrm>
        </p:spPr>
        <p:txBody>
          <a:bodyPr/>
          <a:lstStyle/>
          <a:p>
            <a:r>
              <a:rPr lang="en-US" dirty="0" smtClean="0"/>
              <a:t>02-Mar-2017; LIU-SPS Beam Dynamics Working Group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89939" y="6354118"/>
            <a:ext cx="1401983" cy="331903"/>
          </a:xfrm>
        </p:spPr>
        <p:txBody>
          <a:bodyPr/>
          <a:lstStyle/>
          <a:p>
            <a:pPr algn="r"/>
            <a:r>
              <a:rPr lang="en-US" dirty="0" smtClean="0"/>
              <a:t>Christine Vollinger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5" y="557409"/>
            <a:ext cx="6724487" cy="3805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720" y="138488"/>
            <a:ext cx="37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RECAP from last meeting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3720" y="4600648"/>
            <a:ext cx="7916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Braided RF-shield for SPS VF was presented in LIUBDWG meeting on 02-Feb-17 and in IWG meeting #7 on 17-Feb-17;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Action items to be followed up…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9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639956" y="6360654"/>
            <a:ext cx="2895600" cy="331903"/>
          </a:xfrm>
        </p:spPr>
        <p:txBody>
          <a:bodyPr/>
          <a:lstStyle/>
          <a:p>
            <a:pPr algn="r"/>
            <a:r>
              <a:rPr lang="en-US" dirty="0" smtClean="0"/>
              <a:t>Christine Vollinger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616" y="185223"/>
            <a:ext cx="791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Action items to be followed up… (1/2)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2517732" y="6360654"/>
            <a:ext cx="3944277" cy="331903"/>
          </a:xfrm>
        </p:spPr>
        <p:txBody>
          <a:bodyPr/>
          <a:lstStyle/>
          <a:p>
            <a:r>
              <a:rPr lang="en-US" dirty="0" smtClean="0"/>
              <a:t>02-Mar-2017; LIU-SPS Beam Dynamics Working Group Meeting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145" y="910587"/>
            <a:ext cx="81607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My understanding:</a:t>
            </a:r>
            <a:br>
              <a:rPr lang="en-US" dirty="0" smtClean="0"/>
            </a:br>
            <a:r>
              <a:rPr lang="en-US" dirty="0" smtClean="0"/>
              <a:t>“Pumping port style shield” were selected due to availability for EYETS installation. </a:t>
            </a:r>
            <a:br>
              <a:rPr lang="en-US" dirty="0" smtClean="0"/>
            </a:br>
            <a:r>
              <a:rPr lang="en-US" dirty="0" smtClean="0"/>
              <a:t>Due to difficulties with the sliding fingers (as observed for PP installation), they are not an option any more. (is this confirmed?)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2. In IWG, TE/VSC stated that similar design like “braided” shields was </a:t>
            </a:r>
            <a:br>
              <a:rPr lang="en-US" dirty="0" smtClean="0"/>
            </a:br>
            <a:r>
              <a:rPr lang="en-US" dirty="0" smtClean="0"/>
              <a:t>    rejected about 6 years ago due to problems with individual strand breaking </a:t>
            </a:r>
            <a:br>
              <a:rPr lang="en-US" dirty="0" smtClean="0"/>
            </a:br>
            <a:r>
              <a:rPr lang="en-US" dirty="0" smtClean="0"/>
              <a:t>    that could cause aperture reduction (if they bend in). </a:t>
            </a:r>
            <a:r>
              <a:rPr lang="en-US" sz="1000" dirty="0" smtClean="0"/>
              <a:t>See also next slide.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Pending action item for TE/VSC to provide information about that study!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3. </a:t>
            </a:r>
            <a:r>
              <a:rPr lang="en-US" b="1" i="1" dirty="0" smtClean="0">
                <a:solidFill>
                  <a:srgbClr val="FF0000"/>
                </a:solidFill>
              </a:rPr>
              <a:t>Time line </a:t>
            </a:r>
            <a:r>
              <a:rPr lang="en-US" dirty="0" smtClean="0"/>
              <a:t>for the shield decision; how can the information be provided, what </a:t>
            </a:r>
            <a:br>
              <a:rPr lang="en-US" dirty="0" smtClean="0"/>
            </a:br>
            <a:r>
              <a:rPr lang="en-US" dirty="0" smtClean="0"/>
              <a:t>    exactly is required?</a:t>
            </a:r>
            <a:r>
              <a:rPr lang="en-US" dirty="0" smtClean="0">
                <a:solidFill>
                  <a:srgbClr val="FF0000"/>
                </a:solidFill>
              </a:rPr>
              <a:t> RF-evaluation is completed. From impedance reduction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point of view, the braided shields are superior. Input from TE/VSC needed!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4. Decision to be taken about the closing of the gasket gap.</a:t>
            </a:r>
          </a:p>
        </p:txBody>
      </p:sp>
    </p:spTree>
    <p:extLst>
      <p:ext uri="{BB962C8B-B14F-4D97-AF65-F5344CB8AC3E}">
        <p14:creationId xmlns:p14="http://schemas.microsoft.com/office/powerpoint/2010/main" val="33464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46976" y="6354118"/>
            <a:ext cx="2895600" cy="331903"/>
          </a:xfrm>
        </p:spPr>
        <p:txBody>
          <a:bodyPr/>
          <a:lstStyle/>
          <a:p>
            <a:pPr algn="r"/>
            <a:r>
              <a:rPr lang="en-US" dirty="0" smtClean="0"/>
              <a:t>Christine Vollinger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2517732" y="6360654"/>
            <a:ext cx="3944277" cy="331903"/>
          </a:xfrm>
        </p:spPr>
        <p:txBody>
          <a:bodyPr/>
          <a:lstStyle/>
          <a:p>
            <a:r>
              <a:rPr lang="en-US" dirty="0" smtClean="0"/>
              <a:t>02-Mar-2017; LIU-SPS Beam Dynamics Working Group Meeting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616" y="185223"/>
            <a:ext cx="791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Action items to be followed up… (2/2)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617" y="632564"/>
            <a:ext cx="87912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Meeting with TE/CRG expert where similar braid structures are routinely used: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in-house experience with suppliers exist and a contact is provided to RF-group.</a:t>
            </a:r>
          </a:p>
          <a:p>
            <a:pPr marL="342900" indent="-342900">
              <a:buAutoNum type="arabicPeriod"/>
            </a:pPr>
            <a:r>
              <a:rPr lang="en-US" dirty="0" smtClean="0"/>
              <a:t>Large variety of braids are nowadays available (see below), diamond size of braid opening can be “freely chosen”.</a:t>
            </a:r>
          </a:p>
          <a:p>
            <a:pPr marL="342900" indent="-342900">
              <a:buAutoNum type="arabicPeriod"/>
            </a:pPr>
            <a:r>
              <a:rPr lang="en-US" dirty="0" smtClean="0"/>
              <a:t>Braids exist in all flexibility ranges (i.e. to allow lateral and longitudinal movements).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No breaking was ever observed on the braids</a:t>
            </a:r>
            <a:r>
              <a:rPr lang="en-US" dirty="0" smtClean="0"/>
              <a:t> even with heavy duty movements (e.g. as bellows protectors).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/>
          <a:stretch/>
        </p:blipFill>
        <p:spPr>
          <a:xfrm>
            <a:off x="269310" y="3350712"/>
            <a:ext cx="2584458" cy="268457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1628384" y="3162778"/>
            <a:ext cx="375780" cy="9081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2"/>
          <a:stretch/>
        </p:blipFill>
        <p:spPr>
          <a:xfrm>
            <a:off x="5049440" y="2905960"/>
            <a:ext cx="4037295" cy="2679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1" t="23212" b="24430"/>
          <a:stretch/>
        </p:blipFill>
        <p:spPr>
          <a:xfrm>
            <a:off x="3077440" y="4328479"/>
            <a:ext cx="3104156" cy="170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754" y="1980577"/>
            <a:ext cx="4290512" cy="1324830"/>
          </a:xfrm>
        </p:spPr>
        <p:txBody>
          <a:bodyPr/>
          <a:lstStyle/>
          <a:p>
            <a:r>
              <a:rPr lang="en-US" dirty="0" smtClean="0"/>
              <a:t>Many thanks!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46976" y="6341865"/>
            <a:ext cx="2895600" cy="331903"/>
          </a:xfrm>
        </p:spPr>
        <p:txBody>
          <a:bodyPr/>
          <a:lstStyle/>
          <a:p>
            <a:pPr algn="r"/>
            <a:r>
              <a:rPr lang="en-US" dirty="0" smtClean="0"/>
              <a:t>Christine Vollinger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2517732" y="6360654"/>
            <a:ext cx="3944277" cy="331903"/>
          </a:xfrm>
        </p:spPr>
        <p:txBody>
          <a:bodyPr/>
          <a:lstStyle/>
          <a:p>
            <a:r>
              <a:rPr lang="en-US" dirty="0" smtClean="0"/>
              <a:t>02-Mar-2017; LIU-SPS Beam Dynamics Working Group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03263"/>
      </p:ext>
    </p:extLst>
  </p:cSld>
  <p:clrMapOvr>
    <a:masterClrMapping/>
  </p:clrMapOvr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54085</TotalTime>
  <Words>208</Words>
  <Application>Microsoft Office PowerPoint</Application>
  <PresentationFormat>On-screen Show (4:3)</PresentationFormat>
  <Paragraphs>38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CERN(4-3)</vt:lpstr>
      <vt:lpstr>PowerPoint Presentation</vt:lpstr>
      <vt:lpstr>PowerPoint Presentation</vt:lpstr>
      <vt:lpstr>PowerPoint Presentation</vt:lpstr>
      <vt:lpstr>PowerPoint Presentation</vt:lpstr>
      <vt:lpstr>Many thanks!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Christine Vollinger</cp:lastModifiedBy>
  <cp:revision>1035</cp:revision>
  <cp:lastPrinted>2015-11-23T08:56:58Z</cp:lastPrinted>
  <dcterms:created xsi:type="dcterms:W3CDTF">2012-11-30T11:04:26Z</dcterms:created>
  <dcterms:modified xsi:type="dcterms:W3CDTF">2017-03-02T13:49:04Z</dcterms:modified>
</cp:coreProperties>
</file>