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53" r:id="rId2"/>
    <p:sldId id="381" r:id="rId3"/>
    <p:sldId id="382" r:id="rId4"/>
    <p:sldId id="389" r:id="rId5"/>
    <p:sldId id="383" r:id="rId6"/>
    <p:sldId id="390" r:id="rId7"/>
    <p:sldId id="384" r:id="rId8"/>
    <p:sldId id="385" r:id="rId9"/>
    <p:sldId id="386" r:id="rId10"/>
    <p:sldId id="391" r:id="rId11"/>
    <p:sldId id="388" r:id="rId12"/>
    <p:sldId id="387" r:id="rId13"/>
    <p:sldId id="392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A808A8"/>
    <a:srgbClr val="A81F08"/>
    <a:srgbClr val="0066FF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31" d="100"/>
          <a:sy n="131" d="100"/>
        </p:scale>
        <p:origin x="124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19.10.2017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19.10.2017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174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545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6687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65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045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433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584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332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061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789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743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554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5107"/>
            <a:ext cx="8265984" cy="15289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SPS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>Impedance Model Update</a:t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2000" b="0" dirty="0" smtClean="0"/>
              <a:t>Aaron Farricker</a:t>
            </a: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272805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BPH – Currently In the Machine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316" y="3776874"/>
            <a:ext cx="8501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Comparing the effect of 11 unshielded and 67 shielded BPH to the model shows significant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remaining 25 not included have damping resistors which have not been simulated yet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For simulations of the current machine this is potentially an issue but shielding of all the BPH’s is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910340"/>
            <a:ext cx="4550054" cy="28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272805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BPCE’s Before QFA’s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185" y="960718"/>
            <a:ext cx="44192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There are 12 BPCE’s installed before the large aperture quadrupoles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These are essentially cavities depending on the neighboring beam pipes and configurations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There is clearly a significant impedance but each BPCE is different due to the beam pipes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Therefore simulating each one will take some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89" y="785692"/>
            <a:ext cx="4202250" cy="1696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94" y="3155163"/>
            <a:ext cx="3693982" cy="24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272805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LSS1 and LSS5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539" y="1182586"/>
            <a:ext cx="77550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As the SPS beam dump is being relocated during LS2 the sections LSS1 and LSS5 are being swapped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presents an opportunity to check the current impedance of this section and reduce the existing impedance in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will require a significant amount of time and effort but we should be rewarded with information of the current impedance and the future impedance of these sections post LS2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272805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Conclusion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539" y="1182586"/>
            <a:ext cx="7755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We believe the kickers may be responsible for the missing impedance at low frequency the analysis is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Another possible contributor is the wire scanner again the analysis is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Additional impedance in the machine may come from unshielded BPH’s and from the BPCE’s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Both LSS1 and LSS5 will be analyzed and then optimized for impedance—where possible</a:t>
            </a:r>
            <a:r>
              <a:rPr lang="en-US" sz="2400" dirty="0">
                <a:solidFill>
                  <a:srgbClr val="002060"/>
                </a:solidFill>
              </a:rPr>
              <a:t>—</a:t>
            </a:r>
            <a:r>
              <a:rPr lang="en-US" sz="2400" dirty="0" smtClean="0">
                <a:solidFill>
                  <a:srgbClr val="002060"/>
                </a:solidFill>
              </a:rPr>
              <a:t>in the coming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Outline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7" y="2251556"/>
            <a:ext cx="8338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Missing Impedance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Possible Candidates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Addition Impedance Contributions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Relocation of the Beam Dump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272805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Missing Impedance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598" t="15838" r="56219" b="14113"/>
          <a:stretch/>
        </p:blipFill>
        <p:spPr>
          <a:xfrm>
            <a:off x="5634789" y="390998"/>
            <a:ext cx="3393301" cy="246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9368" y="2505742"/>
            <a:ext cx="234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A. Lasheen 04/08/17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3981" y="1210321"/>
            <a:ext cx="5200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Beam measurements suggest we have impedance missing from our model at 350 MHz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Likely sources for this are the SPS kickers and/or equipment which has a large transverse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Being able to identify</a:t>
            </a:r>
            <a:r>
              <a:rPr lang="en-US" sz="2400" dirty="0" smtClean="0">
                <a:solidFill>
                  <a:srgbClr val="002060"/>
                </a:solidFill>
              </a:rPr>
              <a:t> the source for this would give confidence to how the impedance analysis is performed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17" y="2964735"/>
            <a:ext cx="3200760" cy="24005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76362" y="4546335"/>
            <a:ext cx="1959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of J. Repond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359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272805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Possible Candidate – SPS Kickers 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9488" y="5226327"/>
            <a:ext cx="1943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MKP CAD Model M. Beck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6992" y="2832025"/>
            <a:ext cx="2235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MKP model by </a:t>
            </a:r>
            <a:r>
              <a:rPr lang="en-US" sz="1100" dirty="0" err="1" smtClean="0"/>
              <a:t>C.Zannini</a:t>
            </a:r>
            <a:endParaRPr lang="en-GB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00" y="1003531"/>
            <a:ext cx="2505242" cy="18093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981" y="1210321"/>
            <a:ext cx="5200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current data in our impedance model comes from </a:t>
            </a:r>
            <a:r>
              <a:rPr lang="en-US" sz="2400" dirty="0" err="1">
                <a:solidFill>
                  <a:srgbClr val="002060"/>
                </a:solidFill>
              </a:rPr>
              <a:t>C.Zannini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models are significantly different from the true geometry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could easily be the source of the impedance that we believe is missing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71" y="3374399"/>
            <a:ext cx="2757532" cy="175307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30" y="3937422"/>
            <a:ext cx="2540000" cy="17043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32097" y="5641762"/>
            <a:ext cx="2707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Change in the impedance of the MKP kickers due to this extra resonance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931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272805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Possible Candidate – SPS Kickers 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981" y="1210321"/>
            <a:ext cx="5200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MKP kicker was remodeled by M. Beck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significantly changed the impedance particularly at low frequency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general agreement with measurements is pretty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There is a region of disagreement from 400 MHz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47" y="1030309"/>
            <a:ext cx="2283971" cy="1721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56" y="2994604"/>
            <a:ext cx="3439214" cy="25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272805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Possible Candidate – SPS Kickers 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981" y="1210321"/>
            <a:ext cx="5200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bulk of the 3.5 m tank is shielded by the kicker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However each tank contains multiple magnets which may allow the beam to couple to the tank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kicker would then damp the resonances giving the Q we are looking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is under further investigation as the layout of the magnets is still an open question 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89" y="1481608"/>
            <a:ext cx="3299155" cy="138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08" y="3917688"/>
            <a:ext cx="2813968" cy="18403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94034" y="2847828"/>
            <a:ext cx="2235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MKP Tank Integration Model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7165" y="5734938"/>
            <a:ext cx="2235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MKP Tank Impedance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584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272805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Possible Candidate – SPS Wire Scanner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41" y="1182586"/>
            <a:ext cx="2753830" cy="1743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981" y="1210321"/>
            <a:ext cx="5200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An alternate source could be the BWSA wire scanners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There are two in the machine currently (BWSA.41420 and BWSA.51995)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tanks are large and will therefore have low frequency resonances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Quick simulations of tank suggests a resonance may be present in our region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Further investigation is ongoing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57" y="3480177"/>
            <a:ext cx="3364798" cy="2200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8212" y="2876306"/>
            <a:ext cx="2235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BWSA.41420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9260" y="5680755"/>
            <a:ext cx="2235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BWSA Tank Impedance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003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272805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Further Source of Impedance – BPH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6" y="1071331"/>
            <a:ext cx="2845030" cy="1052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26" y="2421331"/>
            <a:ext cx="2716150" cy="1697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677" y="1071331"/>
            <a:ext cx="5200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106 BPH monitors next to QF magnets are a significant source of impedance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We had a concern that they may be contributing more impedance than though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 found the model which was provided by C. </a:t>
            </a:r>
            <a:r>
              <a:rPr lang="en-US" sz="2400" dirty="0" err="1" smtClean="0">
                <a:solidFill>
                  <a:srgbClr val="002060"/>
                </a:solidFill>
              </a:rPr>
              <a:t>Zannini</a:t>
            </a:r>
            <a:r>
              <a:rPr lang="en-US" sz="2400" dirty="0" smtClean="0">
                <a:solidFill>
                  <a:srgbClr val="002060"/>
                </a:solidFill>
              </a:rPr>
              <a:t> to J. Varela</a:t>
            </a:r>
            <a:r>
              <a:rPr lang="en-US" sz="2400" dirty="0" smtClean="0">
                <a:solidFill>
                  <a:srgbClr val="002060"/>
                </a:solidFill>
              </a:rPr>
              <a:t> and simulations indicate this is what is in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model looks very different than the BPH installed in the machine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6" y="4476491"/>
            <a:ext cx="3321915" cy="1499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64458" y="852563"/>
            <a:ext cx="164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BPH Model B. Salvant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536391" y="3454378"/>
            <a:ext cx="164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BPH Model Impedance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3656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19/10/17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92" y="272805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BPH – Currently In the Machine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r="16128" b="24919"/>
          <a:stretch/>
        </p:blipFill>
        <p:spPr>
          <a:xfrm>
            <a:off x="5363741" y="1099538"/>
            <a:ext cx="3440433" cy="1409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40" y="2602515"/>
            <a:ext cx="3440433" cy="1272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9475" y="806406"/>
            <a:ext cx="307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BPH Tank and bellow Model T. Kaltenbacher 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9762" y="1479901"/>
            <a:ext cx="5200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Of the 106 BPH installed 67 are shielded and the model is a good representation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There are however 39 BPH’s without shielding which are included in the model as shielded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will be a significant additional source of impedance to the current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15" y="4115194"/>
            <a:ext cx="2721061" cy="17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72276</TotalTime>
  <Words>740</Words>
  <Application>Microsoft Office PowerPoint</Application>
  <PresentationFormat>On-screen Show (4:3)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CERN(4-3)</vt:lpstr>
      <vt:lpstr>SPS Impedance Model Update    Aaron Farricker</vt:lpstr>
      <vt:lpstr>Outline</vt:lpstr>
      <vt:lpstr>Missing Impedance</vt:lpstr>
      <vt:lpstr>Possible Candidate – SPS Kickers </vt:lpstr>
      <vt:lpstr>Possible Candidate – SPS Kickers </vt:lpstr>
      <vt:lpstr>Possible Candidate – SPS Kickers </vt:lpstr>
      <vt:lpstr>Possible Candidate – SPS Wire Scanner</vt:lpstr>
      <vt:lpstr>Further Source of Impedance – BPH</vt:lpstr>
      <vt:lpstr>BPH – Currently In the Machine</vt:lpstr>
      <vt:lpstr>BPH – Currently In the Machine</vt:lpstr>
      <vt:lpstr>BPCE’s Before QFA’s</vt:lpstr>
      <vt:lpstr>LSS1 and LSS5</vt:lpstr>
      <vt:lpstr>Conclusion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Aaron Farricker</cp:lastModifiedBy>
  <cp:revision>989</cp:revision>
  <cp:lastPrinted>2016-09-29T11:52:56Z</cp:lastPrinted>
  <dcterms:created xsi:type="dcterms:W3CDTF">2012-11-30T11:04:26Z</dcterms:created>
  <dcterms:modified xsi:type="dcterms:W3CDTF">2017-10-19T12:42:47Z</dcterms:modified>
</cp:coreProperties>
</file>