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AAF28-C143-4A6C-B637-77B95EEFE5B4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48BD3-F2FD-45AD-A93E-FE2A15686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D9626-0927-4FB9-BF3D-99E46101D770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CE48-7443-492D-ACF3-2CC64CD24F4E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A76DB-8FF1-4DC2-9124-36E79A612D92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757B-B8CC-4AB2-A385-5A5C8FF640A4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B155-CCE3-4A4F-90BD-82B374D656A5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E3828-C95F-4AD8-8086-047D277423F8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D6F8-E4DD-4A92-833D-A7F0EA4604D3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BE52-F4E6-4799-866B-D0A13FC5CB4D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6514-5863-4081-A9A0-2D6B42516784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A748-A806-4BDE-908F-EAC2C83CB3EF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4FA8-783F-46AD-B2CF-F41780A51714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C31B1-6BA0-4E9E-9B4F-F7E6C164A511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B7472-4367-4FA5-90EB-730C3A589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Uncontrolled </a:t>
            </a:r>
            <a:r>
              <a:rPr lang="en-US" dirty="0" err="1" smtClean="0"/>
              <a:t>emittance</a:t>
            </a:r>
            <a:r>
              <a:rPr lang="en-US" dirty="0" smtClean="0"/>
              <a:t> blow-up </a:t>
            </a:r>
            <a:br>
              <a:rPr lang="en-US" dirty="0" smtClean="0"/>
            </a:br>
            <a:r>
              <a:rPr lang="en-US" dirty="0" smtClean="0"/>
              <a:t>Bunch length on 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Results from the LHC MD on 21.04.2012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F395-C32C-4F5B-A49F-7A4F2451B961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High intensity single bunches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Injected bunch intensity (2.0 – 2.2)x10</a:t>
            </a:r>
            <a:r>
              <a:rPr lang="en-US" baseline="30000" dirty="0" smtClean="0"/>
              <a:t>11</a:t>
            </a:r>
          </a:p>
          <a:p>
            <a:r>
              <a:rPr lang="en-US" dirty="0" smtClean="0"/>
              <a:t>Extracted bunch intensity from 7x10</a:t>
            </a:r>
            <a:r>
              <a:rPr lang="en-US" baseline="30000" dirty="0" smtClean="0"/>
              <a:t>10 </a:t>
            </a:r>
            <a:r>
              <a:rPr lang="en-US" dirty="0" smtClean="0"/>
              <a:t>to 2.2x10</a:t>
            </a:r>
            <a:r>
              <a:rPr lang="en-US" baseline="30000" dirty="0" smtClean="0"/>
              <a:t>11</a:t>
            </a:r>
          </a:p>
          <a:p>
            <a:r>
              <a:rPr lang="en-US" dirty="0" smtClean="0"/>
              <a:t>Intensity changed in the SPS by horizontal (17620 -17740 ms, 404 </a:t>
            </a:r>
            <a:r>
              <a:rPr lang="en-US" dirty="0" err="1" smtClean="0"/>
              <a:t>GeV</a:t>
            </a:r>
            <a:r>
              <a:rPr lang="en-US" dirty="0" smtClean="0"/>
              <a:t>) and vertical (17740-17770 ms, 415 </a:t>
            </a:r>
            <a:r>
              <a:rPr lang="en-US" dirty="0" err="1" smtClean="0"/>
              <a:t>GeV</a:t>
            </a:r>
            <a:r>
              <a:rPr lang="en-US" dirty="0" smtClean="0"/>
              <a:t>) scraping – </a:t>
            </a:r>
            <a:r>
              <a:rPr lang="en-US" dirty="0" smtClean="0">
                <a:solidFill>
                  <a:srgbClr val="C00000"/>
                </a:solidFill>
              </a:rPr>
              <a:t>after controlled </a:t>
            </a:r>
            <a:r>
              <a:rPr lang="en-US" dirty="0" smtClean="0"/>
              <a:t>longitudinal </a:t>
            </a:r>
            <a:r>
              <a:rPr lang="en-US" dirty="0" err="1" smtClean="0"/>
              <a:t>emittance</a:t>
            </a:r>
            <a:r>
              <a:rPr lang="en-US" dirty="0" smtClean="0"/>
              <a:t> blow-up, transverse </a:t>
            </a:r>
            <a:r>
              <a:rPr lang="en-US" dirty="0" err="1" smtClean="0"/>
              <a:t>emittances</a:t>
            </a:r>
            <a:r>
              <a:rPr lang="en-US" dirty="0" smtClean="0"/>
              <a:t> ~2.0 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en-US" dirty="0" smtClean="0"/>
              <a:t>m, after maximum scraping      ~1 </a:t>
            </a:r>
            <a:r>
              <a:rPr lang="el-GR" dirty="0" smtClean="0">
                <a:latin typeface="Times New Roman"/>
                <a:cs typeface="Times New Roman"/>
              </a:rPr>
              <a:t>μ</a:t>
            </a:r>
            <a:r>
              <a:rPr lang="en-US" dirty="0" smtClean="0"/>
              <a:t>m, at this location dispersion - 0.11m.  </a:t>
            </a:r>
          </a:p>
          <a:p>
            <a:r>
              <a:rPr lang="en-US" dirty="0" smtClean="0"/>
              <a:t>800 MHz on in BS mode</a:t>
            </a:r>
          </a:p>
          <a:p>
            <a:r>
              <a:rPr lang="en-US" dirty="0" smtClean="0"/>
              <a:t>1st fill: controlled </a:t>
            </a:r>
            <a:r>
              <a:rPr lang="en-US" dirty="0" err="1" smtClean="0"/>
              <a:t>emittance</a:t>
            </a:r>
            <a:r>
              <a:rPr lang="en-US" dirty="0" smtClean="0"/>
              <a:t> blow-up to 1.95 ns, (0.85 </a:t>
            </a:r>
            <a:r>
              <a:rPr lang="en-US" dirty="0" err="1" smtClean="0"/>
              <a:t>eVs</a:t>
            </a:r>
            <a:r>
              <a:rPr lang="en-US" dirty="0" smtClean="0"/>
              <a:t>)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fill: noise off (no </a:t>
            </a:r>
            <a:r>
              <a:rPr lang="en-US" dirty="0" err="1" smtClean="0"/>
              <a:t>emittance</a:t>
            </a:r>
            <a:r>
              <a:rPr lang="en-US" dirty="0" smtClean="0"/>
              <a:t> blow-up): 1.0 ns for nominal intensity, but ~1.4 ns for 2x10</a:t>
            </a:r>
            <a:r>
              <a:rPr lang="en-US" baseline="30000" dirty="0" smtClean="0"/>
              <a:t>11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fill: small controlled </a:t>
            </a:r>
            <a:r>
              <a:rPr lang="en-US" dirty="0" err="1" smtClean="0"/>
              <a:t>emittance</a:t>
            </a:r>
            <a:r>
              <a:rPr lang="en-US" dirty="0" smtClean="0"/>
              <a:t> blow-up: 1.1 ns for nominal intensity, but 1.5 ns for 2x10</a:t>
            </a:r>
            <a:r>
              <a:rPr lang="en-US" baseline="30000" dirty="0" smtClean="0"/>
              <a:t>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E9F1-65EB-4DFF-9071-B7DB0B8ECCDB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Bunches at 450 </a:t>
            </a:r>
            <a:r>
              <a:rPr lang="en-GB" dirty="0" err="1" smtClean="0">
                <a:solidFill>
                  <a:schemeClr val="accent1"/>
                </a:solidFill>
              </a:rPr>
              <a:t>GeV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4CB1-6C92-436E-8053-FC3513D55B4E}" type="datetime1">
              <a:rPr lang="en-US" smtClean="0"/>
              <a:pPr/>
              <a:t>6/21/2012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LIU-SPS BD WG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17A6C-D4E5-411A-83AA-1FD04AF9B4A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endParaRPr lang="en-GB" dirty="0" smtClean="0"/>
          </a:p>
          <a:p>
            <a:endParaRPr lang="en-GB" dirty="0"/>
          </a:p>
          <a:p>
            <a:pPr>
              <a:buNone/>
            </a:pPr>
            <a:r>
              <a:rPr lang="en-GB" dirty="0"/>
              <a:t> </a:t>
            </a:r>
            <a:endParaRPr lang="en-GB" dirty="0" smtClean="0"/>
          </a:p>
        </p:txBody>
      </p:sp>
      <p:pic>
        <p:nvPicPr>
          <p:cNvPr id="1029" name="Picture 5" descr="\\cern.ch\dfs\Users\j\jesteban\Documents\MDs\LHC\2012-04-21_impedance\LSWG_slides\int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2715882" cy="180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cern.ch\dfs\Users\j\jesteban\Documents\MDs\LHC\2012-04-21_impedance\LSWG_slides\int_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820" y="2045808"/>
            <a:ext cx="2731953" cy="180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cern.ch\dfs\Users\j\jesteban\Documents\MDs\LHC\2012-04-21_impedance\LSWG_slides\int_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45808"/>
            <a:ext cx="2740059" cy="180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966" y="4365305"/>
            <a:ext cx="2715882" cy="1799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67820" y="4381281"/>
            <a:ext cx="2731953" cy="17680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2160" y="4370646"/>
            <a:ext cx="2740059" cy="17893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419347" y="1781238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MD Fill </a:t>
            </a:r>
            <a:r>
              <a:rPr lang="en-GB" sz="1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07236" y="1760798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MD Fill 2</a:t>
            </a:r>
            <a:endParaRPr lang="en-GB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955629" y="1781238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MD Fill 3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3868" y="3888199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Beam 1</a:t>
            </a:r>
            <a:endParaRPr lang="en-GB" sz="12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Beam 2</a:t>
            </a:r>
            <a:endParaRPr lang="en-GB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156668" y="3996719"/>
            <a:ext cx="72000" cy="72000"/>
          </a:xfrm>
          <a:prstGeom prst="ellipse">
            <a:avLst/>
          </a:prstGeom>
          <a:solidFill>
            <a:srgbClr val="33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156668" y="4171841"/>
            <a:ext cx="72000" cy="72000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015548" y="3888199"/>
            <a:ext cx="940828" cy="46166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978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Longitudinal single bunch instability (?) puts a limit to the minimum longitudinal </a:t>
            </a:r>
            <a:r>
              <a:rPr lang="en-US" dirty="0" err="1" smtClean="0"/>
              <a:t>emittance</a:t>
            </a:r>
            <a:r>
              <a:rPr lang="en-US" dirty="0" smtClean="0"/>
              <a:t> at extraction (0.5 </a:t>
            </a:r>
            <a:r>
              <a:rPr lang="en-US" dirty="0" err="1" smtClean="0"/>
              <a:t>eVs</a:t>
            </a:r>
            <a:r>
              <a:rPr lang="en-US" dirty="0" smtClean="0"/>
              <a:t>) </a:t>
            </a:r>
            <a:r>
              <a:rPr lang="en-US" dirty="0" smtClean="0"/>
              <a:t>for intensity of 2.2E11</a:t>
            </a:r>
          </a:p>
          <a:p>
            <a:pPr>
              <a:buNone/>
            </a:pPr>
            <a:r>
              <a:rPr lang="en-US" smtClean="0"/>
              <a:t> </a:t>
            </a:r>
            <a:r>
              <a:rPr lang="en-US" smtClean="0"/>
              <a:t>   </a:t>
            </a:r>
            <a:r>
              <a:rPr lang="en-US" smtClean="0"/>
              <a:t>in </a:t>
            </a:r>
            <a:r>
              <a:rPr lang="en-US" dirty="0" smtClean="0"/>
              <a:t>the Q26 optics</a:t>
            </a:r>
          </a:p>
          <a:p>
            <a:r>
              <a:rPr lang="en-US" dirty="0" smtClean="0"/>
              <a:t>Repeat these measurements with and without transverse scraping with bunch profile acquisition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757B-B8CC-4AB2-A385-5A5C8FF640A4}" type="datetime1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LIU-SPS BD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7472-4367-4FA5-90EB-730C3A589C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223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Uncontrolled emittance blow-up  Bunch length on FT</vt:lpstr>
      <vt:lpstr>High intensity single bunches </vt:lpstr>
      <vt:lpstr>Bunches at 450 GeV</vt:lpstr>
      <vt:lpstr>Conclusions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Bunch length on FT</dc:title>
  <dc:creator>elenas</dc:creator>
  <cp:lastModifiedBy>elenas</cp:lastModifiedBy>
  <cp:revision>8</cp:revision>
  <dcterms:created xsi:type="dcterms:W3CDTF">2012-05-31T12:42:06Z</dcterms:created>
  <dcterms:modified xsi:type="dcterms:W3CDTF">2012-06-21T17:07:13Z</dcterms:modified>
</cp:coreProperties>
</file>