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5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1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3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6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861E-9C26-4B0B-B71A-D5B8BE0273DE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06CB-87C8-4178-AE70-6DA597D8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on the impedance simulations of RF cavities?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LIU-SPS/BD</a:t>
            </a:r>
          </a:p>
          <a:p>
            <a:r>
              <a:rPr lang="en-US" dirty="0" smtClean="0"/>
              <a:t>25 October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1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Simplified 3D models for CST are available for both 200 MHz and 800 MHz (with couplers but not HOM dampers)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Time domain </a:t>
            </a:r>
            <a:r>
              <a:rPr lang="en-US" sz="2400" dirty="0" err="1" smtClean="0"/>
              <a:t>wakefield</a:t>
            </a:r>
            <a:r>
              <a:rPr lang="en-US" sz="2400" dirty="0" smtClean="0"/>
              <a:t> simulations for single bunch were done and included in ZBASE</a:t>
            </a:r>
          </a:p>
          <a:p>
            <a:endParaRPr lang="en-US" sz="2400" dirty="0"/>
          </a:p>
          <a:p>
            <a:r>
              <a:rPr lang="en-US" sz="2400" dirty="0" smtClean="0"/>
              <a:t>Time domain </a:t>
            </a:r>
            <a:r>
              <a:rPr lang="en-US" sz="2400" dirty="0" err="1" smtClean="0"/>
              <a:t>wakefield</a:t>
            </a:r>
            <a:r>
              <a:rPr lang="en-US" sz="2400" dirty="0" smtClean="0"/>
              <a:t> simulations for coupled bunch instabilities have also been done (better idea of Q and R/Q)</a:t>
            </a:r>
          </a:p>
          <a:p>
            <a:endParaRPr lang="en-US" sz="2400" dirty="0"/>
          </a:p>
          <a:p>
            <a:r>
              <a:rPr lang="en-US" sz="2400" dirty="0" smtClean="0"/>
              <a:t>Frequency domain simulations were tried but would require to run on the new big machines (could be done for the next meeting)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114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3D Models exist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14869" r="1360" b="21647"/>
          <a:stretch/>
        </p:blipFill>
        <p:spPr bwMode="auto">
          <a:xfrm>
            <a:off x="4584762" y="2348880"/>
            <a:ext cx="4554665" cy="287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700808"/>
            <a:ext cx="176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MHz cavities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18982" r="7010" b="45549"/>
          <a:stretch/>
        </p:blipFill>
        <p:spPr bwMode="auto">
          <a:xfrm>
            <a:off x="324502" y="2636912"/>
            <a:ext cx="4033747" cy="163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1700808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200MHz cavities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1055" y="5227878"/>
            <a:ext cx="624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Generated from 2D CDD drawings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power couplers were included but not the HOM dampers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 the drawings conform to what is installed?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2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 MHz: longitudinal impedance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18982" r="7010" b="45549"/>
          <a:stretch/>
        </p:blipFill>
        <p:spPr bwMode="auto">
          <a:xfrm>
            <a:off x="179512" y="1916832"/>
            <a:ext cx="4033747" cy="163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2" t="12537" r="1212" b="48684"/>
          <a:stretch/>
        </p:blipFill>
        <p:spPr bwMode="auto">
          <a:xfrm>
            <a:off x="3059832" y="3717032"/>
            <a:ext cx="5568448" cy="298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2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 MHz: horizontal impedance (</a:t>
            </a:r>
            <a:r>
              <a:rPr lang="en-US" dirty="0" err="1" smtClean="0"/>
              <a:t>displaecement</a:t>
            </a:r>
            <a:r>
              <a:rPr lang="en-US" dirty="0" smtClean="0"/>
              <a:t> 1 mm)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5" t="11773" b="48442"/>
          <a:stretch/>
        </p:blipFill>
        <p:spPr bwMode="auto">
          <a:xfrm>
            <a:off x="3923928" y="1183175"/>
            <a:ext cx="5143748" cy="2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0" t="12780" r="1288" b="48669"/>
          <a:stretch/>
        </p:blipFill>
        <p:spPr bwMode="auto">
          <a:xfrm>
            <a:off x="3934980" y="4005064"/>
            <a:ext cx="5173524" cy="27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18982" r="7010" b="45549"/>
          <a:stretch/>
        </p:blipFill>
        <p:spPr bwMode="auto">
          <a:xfrm>
            <a:off x="179512" y="1916832"/>
            <a:ext cx="4033747" cy="163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6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00 MHz: longitudinal impedance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1917" r="1558" b="48692"/>
          <a:stretch/>
        </p:blipFill>
        <p:spPr bwMode="auto">
          <a:xfrm>
            <a:off x="3557511" y="3234254"/>
            <a:ext cx="5478985" cy="30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14869" r="1360" b="21647"/>
          <a:stretch/>
        </p:blipFill>
        <p:spPr bwMode="auto">
          <a:xfrm>
            <a:off x="179512" y="1196752"/>
            <a:ext cx="3546553" cy="22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5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 smtClean="0"/>
              <a:t>00 MHz: horizontal impedance </a:t>
            </a:r>
            <a:br>
              <a:rPr lang="en-US" dirty="0" smtClean="0"/>
            </a:br>
            <a:r>
              <a:rPr lang="en-US" dirty="0" smtClean="0"/>
              <a:t>(10 mm displacement)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14869" r="1360" b="21647"/>
          <a:stretch/>
        </p:blipFill>
        <p:spPr bwMode="auto">
          <a:xfrm>
            <a:off x="91550" y="1340768"/>
            <a:ext cx="3616354" cy="22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12436" b="48076"/>
          <a:stretch/>
        </p:blipFill>
        <p:spPr bwMode="auto">
          <a:xfrm>
            <a:off x="3344870" y="3789040"/>
            <a:ext cx="575560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6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80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Where are we on the impedance simulations of RF cavities?</vt:lpstr>
      <vt:lpstr>Where are we?</vt:lpstr>
      <vt:lpstr>Simplified 3D Models exist</vt:lpstr>
      <vt:lpstr>200 MHz: longitudinal impedance</vt:lpstr>
      <vt:lpstr>200 MHz: horizontal impedance (displaecement 1 mm) </vt:lpstr>
      <vt:lpstr>800 MHz: longitudinal impedance</vt:lpstr>
      <vt:lpstr>800 MHz: horizontal impedance  (10 mm displacement)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 on the impedance simulations of RF cavities?</dc:title>
  <dc:creator>Benoit Salvant</dc:creator>
  <cp:lastModifiedBy>Benoit Salvant</cp:lastModifiedBy>
  <cp:revision>9</cp:revision>
  <dcterms:created xsi:type="dcterms:W3CDTF">2012-10-25T10:06:49Z</dcterms:created>
  <dcterms:modified xsi:type="dcterms:W3CDTF">2012-10-25T13:29:41Z</dcterms:modified>
</cp:coreProperties>
</file>