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5019-0035-4739-9E01-056F914695BF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DDFB-A26C-47C1-94EE-7BDE677C0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5019-0035-4739-9E01-056F914695BF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DDFB-A26C-47C1-94EE-7BDE677C0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5019-0035-4739-9E01-056F914695BF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DDFB-A26C-47C1-94EE-7BDE677C0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5019-0035-4739-9E01-056F914695BF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DDFB-A26C-47C1-94EE-7BDE677C0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5019-0035-4739-9E01-056F914695BF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DDFB-A26C-47C1-94EE-7BDE677C0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5019-0035-4739-9E01-056F914695BF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DDFB-A26C-47C1-94EE-7BDE677C0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5019-0035-4739-9E01-056F914695BF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DDFB-A26C-47C1-94EE-7BDE677C0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5019-0035-4739-9E01-056F914695BF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DDFB-A26C-47C1-94EE-7BDE677C0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5019-0035-4739-9E01-056F914695BF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DDFB-A26C-47C1-94EE-7BDE677C0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5019-0035-4739-9E01-056F914695BF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DDFB-A26C-47C1-94EE-7BDE677C0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5019-0035-4739-9E01-056F914695BF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DDFB-A26C-47C1-94EE-7BDE677C0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65019-0035-4739-9E01-056F914695BF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7DDFB-A26C-47C1-94EE-7BDE677C0A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Outcome from Chamonix’2012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E. </a:t>
            </a:r>
            <a:r>
              <a:rPr lang="en-US" dirty="0" err="1" smtClean="0"/>
              <a:t>Shaposhnikova</a:t>
            </a:r>
            <a:endParaRPr lang="en-US" dirty="0" smtClean="0"/>
          </a:p>
          <a:p>
            <a:pPr algn="r"/>
            <a:r>
              <a:rPr lang="en-US" dirty="0" smtClean="0"/>
              <a:t>LIU-SPS BD WG meeting</a:t>
            </a:r>
          </a:p>
          <a:p>
            <a:pPr algn="r"/>
            <a:r>
              <a:rPr lang="en-US" dirty="0" smtClean="0"/>
              <a:t>23.02.2012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Chamonix 2012: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</a:t>
            </a:r>
            <a:r>
              <a:rPr lang="en-US" dirty="0" smtClean="0"/>
              <a:t>robability of quench at </a:t>
            </a:r>
            <a:r>
              <a:rPr lang="en-US" dirty="0" smtClean="0"/>
              <a:t>4 </a:t>
            </a:r>
            <a:r>
              <a:rPr lang="en-US" dirty="0" err="1" smtClean="0"/>
              <a:t>TeV</a:t>
            </a:r>
            <a:r>
              <a:rPr lang="en-US" dirty="0"/>
              <a:t> </a:t>
            </a:r>
            <a:r>
              <a:rPr lang="en-US" dirty="0" smtClean="0"/>
              <a:t>is 5 times higher than at 3.5 </a:t>
            </a:r>
            <a:r>
              <a:rPr lang="en-US" dirty="0" err="1" smtClean="0"/>
              <a:t>TeV</a:t>
            </a:r>
            <a:r>
              <a:rPr lang="en-US" dirty="0" smtClean="0"/>
              <a:t>, but risk is the same as at the beginning of operation at 3.5 </a:t>
            </a:r>
            <a:r>
              <a:rPr lang="en-US" dirty="0" err="1" smtClean="0"/>
              <a:t>TeV</a:t>
            </a:r>
            <a:r>
              <a:rPr lang="en-US" dirty="0" smtClean="0"/>
              <a:t> (due </a:t>
            </a:r>
            <a:r>
              <a:rPr lang="en-US" smtClean="0"/>
              <a:t>to various </a:t>
            </a:r>
            <a:r>
              <a:rPr lang="en-US" dirty="0" smtClean="0"/>
              <a:t>measurements </a:t>
            </a:r>
            <a:r>
              <a:rPr lang="en-US" smtClean="0"/>
              <a:t>and modifications)</a:t>
            </a:r>
            <a:endParaRPr lang="en-US" dirty="0" smtClean="0"/>
          </a:p>
          <a:p>
            <a:r>
              <a:rPr lang="en-US" dirty="0" smtClean="0"/>
              <a:t>Plans for 2012 for discovery: estimation of experiments 20 fb</a:t>
            </a:r>
            <a:r>
              <a:rPr lang="en-US" baseline="30000" dirty="0" smtClean="0"/>
              <a:t>-1</a:t>
            </a:r>
            <a:r>
              <a:rPr lang="en-US" dirty="0" smtClean="0"/>
              <a:t> and of S. Myers - 13.5 fb</a:t>
            </a:r>
            <a:r>
              <a:rPr lang="en-US" baseline="30000" dirty="0" smtClean="0"/>
              <a:t>-1</a:t>
            </a:r>
          </a:p>
          <a:p>
            <a:r>
              <a:rPr lang="en-US" dirty="0" smtClean="0"/>
              <a:t>For 2012 LHC starts to look for luminosity increase by 10% (beta*=0.6m, geometrical reduction factor and lifetime due to bunch length, transverse </a:t>
            </a:r>
            <a:r>
              <a:rPr lang="en-US" dirty="0" err="1" smtClean="0"/>
              <a:t>emittance</a:t>
            </a:r>
            <a:r>
              <a:rPr lang="en-US" dirty="0" smtClean="0"/>
              <a:t> blow-up in LHC…).</a:t>
            </a:r>
          </a:p>
          <a:p>
            <a:r>
              <a:rPr lang="en-US" dirty="0" smtClean="0"/>
              <a:t>Review of situation (</a:t>
            </a:r>
            <a:r>
              <a:rPr lang="en-US" dirty="0" err="1" smtClean="0"/>
              <a:t>Lumi</a:t>
            </a:r>
            <a:r>
              <a:rPr lang="en-US" dirty="0" smtClean="0"/>
              <a:t>) in June 2012</a:t>
            </a:r>
          </a:p>
          <a:p>
            <a:r>
              <a:rPr lang="en-US" dirty="0" smtClean="0"/>
              <a:t>2012: 50 ns beam with a few days of scrubbing at 25 ns  </a:t>
            </a:r>
          </a:p>
          <a:p>
            <a:r>
              <a:rPr lang="en-US" dirty="0" smtClean="0"/>
              <a:t>Different upgrade scenario: HL-LHC, </a:t>
            </a:r>
            <a:r>
              <a:rPr lang="en-US" dirty="0" err="1" smtClean="0"/>
              <a:t>LHeC</a:t>
            </a:r>
            <a:r>
              <a:rPr lang="en-US" dirty="0" smtClean="0"/>
              <a:t> (</a:t>
            </a:r>
            <a:r>
              <a:rPr lang="en-US" dirty="0" err="1" smtClean="0"/>
              <a:t>linac</a:t>
            </a:r>
            <a:r>
              <a:rPr lang="en-US" dirty="0" smtClean="0"/>
              <a:t>-ring and ring-ring options), HE-LHC (SPS+ not mentioned yet)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Chamonix 2012: </a:t>
            </a:r>
            <a:r>
              <a:rPr lang="en-US" dirty="0"/>
              <a:t> </a:t>
            </a:r>
            <a:r>
              <a:rPr lang="en-US" dirty="0" smtClean="0"/>
              <a:t>LIU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Discussion of dedicated LHC filling </a:t>
            </a:r>
            <a:r>
              <a:rPr lang="en-US" dirty="0" err="1" smtClean="0"/>
              <a:t>supercycle</a:t>
            </a:r>
            <a:r>
              <a:rPr lang="en-US" dirty="0" smtClean="0"/>
              <a:t> in the SPS (small gain now due to a long filling time, loss for FT/CNGS physics and ZS issue) – several talks  </a:t>
            </a:r>
          </a:p>
          <a:p>
            <a:r>
              <a:rPr lang="en-US" dirty="0" smtClean="0"/>
              <a:t>Even after the LS2, LIU will have difficulties to satisfy present requirements of HL-LHC (25 ns and 50 ns scenarios) - Brennan’s talk</a:t>
            </a:r>
          </a:p>
          <a:p>
            <a:r>
              <a:rPr lang="en-US" dirty="0" smtClean="0"/>
              <a:t>Strong r</a:t>
            </a:r>
            <a:r>
              <a:rPr lang="en-US" dirty="0" smtClean="0"/>
              <a:t>eaction to the fact that there are no benefit for the LHC Luminosity from Linac4 alone (without PSB upgrade to 2 </a:t>
            </a:r>
            <a:r>
              <a:rPr lang="en-US" dirty="0" err="1" smtClean="0"/>
              <a:t>GeV</a:t>
            </a:r>
            <a:r>
              <a:rPr lang="en-US" dirty="0" smtClean="0"/>
              <a:t>) -</a:t>
            </a:r>
            <a:r>
              <a:rPr lang="en-US" dirty="0" err="1" smtClean="0"/>
              <a:t>Heiko’talk</a:t>
            </a:r>
            <a:endParaRPr lang="en-US" dirty="0" smtClean="0"/>
          </a:p>
          <a:p>
            <a:r>
              <a:rPr lang="en-US" dirty="0" smtClean="0"/>
              <a:t>SPS upgrade: </a:t>
            </a:r>
            <a:r>
              <a:rPr lang="en-US" dirty="0" err="1" smtClean="0"/>
              <a:t>aC</a:t>
            </a:r>
            <a:r>
              <a:rPr lang="en-US" dirty="0" smtClean="0"/>
              <a:t>-coating is a baseline – Miguel’s talk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246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Outcome from Chamonix’2012</vt:lpstr>
      <vt:lpstr>Chamonix 2012: general</vt:lpstr>
      <vt:lpstr>Chamonix 2012:  LIU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elenas</dc:creator>
  <cp:lastModifiedBy>elenas</cp:lastModifiedBy>
  <cp:revision>17</cp:revision>
  <dcterms:created xsi:type="dcterms:W3CDTF">2012-02-23T09:09:38Z</dcterms:created>
  <dcterms:modified xsi:type="dcterms:W3CDTF">2012-02-23T14:26:43Z</dcterms:modified>
</cp:coreProperties>
</file>