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3FF4-E9FB-4647-AAAE-00C7F4469026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5138-5BE6-DB43-8E7D-CDEFD90FE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3FF4-E9FB-4647-AAAE-00C7F4469026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5138-5BE6-DB43-8E7D-CDEFD90FE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3FF4-E9FB-4647-AAAE-00C7F4469026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5138-5BE6-DB43-8E7D-CDEFD90FE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3FF4-E9FB-4647-AAAE-00C7F4469026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5138-5BE6-DB43-8E7D-CDEFD90FE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3FF4-E9FB-4647-AAAE-00C7F4469026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5138-5BE6-DB43-8E7D-CDEFD90FE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3FF4-E9FB-4647-AAAE-00C7F4469026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5138-5BE6-DB43-8E7D-CDEFD90FE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3FF4-E9FB-4647-AAAE-00C7F4469026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5138-5BE6-DB43-8E7D-CDEFD90FE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3FF4-E9FB-4647-AAAE-00C7F4469026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5138-5BE6-DB43-8E7D-CDEFD90FE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3FF4-E9FB-4647-AAAE-00C7F4469026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5138-5BE6-DB43-8E7D-CDEFD90FE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3FF4-E9FB-4647-AAAE-00C7F4469026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5138-5BE6-DB43-8E7D-CDEFD90FE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3FF4-E9FB-4647-AAAE-00C7F4469026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5138-5BE6-DB43-8E7D-CDEFD90FE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63FF4-E9FB-4647-AAAE-00C7F4469026}" type="datetimeFigureOut">
              <a:rPr lang="en-US" smtClean="0"/>
              <a:t>12/13/12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D5138-5BE6-DB43-8E7D-CDEFD90FE5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MD studies in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sz="2500" dirty="0" smtClean="0"/>
              <a:t>Reference measurements of the transverse impedance for both optics (Q20, Q26)</a:t>
            </a:r>
          </a:p>
          <a:p>
            <a:pPr lvl="1">
              <a:spcAft>
                <a:spcPts val="600"/>
              </a:spcAft>
            </a:pPr>
            <a:r>
              <a:rPr lang="en-US" sz="2100" dirty="0" smtClean="0"/>
              <a:t>Tune shift </a:t>
            </a:r>
          </a:p>
          <a:p>
            <a:pPr lvl="1">
              <a:spcAft>
                <a:spcPts val="600"/>
              </a:spcAft>
            </a:pPr>
            <a:r>
              <a:rPr lang="en-US" sz="2100" dirty="0" smtClean="0"/>
              <a:t>Instability at injection</a:t>
            </a:r>
          </a:p>
          <a:p>
            <a:pPr>
              <a:spcAft>
                <a:spcPts val="600"/>
              </a:spcAft>
            </a:pPr>
            <a:endParaRPr lang="en-US" sz="2500" dirty="0" smtClean="0"/>
          </a:p>
          <a:p>
            <a:pPr>
              <a:spcAft>
                <a:spcPts val="600"/>
              </a:spcAft>
            </a:pPr>
            <a:r>
              <a:rPr lang="en-US" sz="2500" dirty="0" smtClean="0"/>
              <a:t>High bandwidth feedback studies with LARP collaborators</a:t>
            </a:r>
          </a:p>
          <a:p>
            <a:pPr>
              <a:spcAft>
                <a:spcPts val="600"/>
              </a:spcAft>
            </a:pPr>
            <a:endParaRPr lang="en-US" sz="2500" dirty="0" smtClean="0"/>
          </a:p>
          <a:p>
            <a:pPr>
              <a:spcAft>
                <a:spcPts val="600"/>
              </a:spcAft>
            </a:pPr>
            <a:r>
              <a:rPr lang="en-US" sz="2500" dirty="0" smtClean="0"/>
              <a:t>Space charge studies</a:t>
            </a:r>
          </a:p>
          <a:p>
            <a:pPr>
              <a:spcAft>
                <a:spcPts val="600"/>
              </a:spcAft>
            </a:pPr>
            <a:endParaRPr lang="en-US" sz="2500" dirty="0" smtClean="0"/>
          </a:p>
          <a:p>
            <a:pPr>
              <a:spcAft>
                <a:spcPts val="600"/>
              </a:spcAft>
            </a:pPr>
            <a:r>
              <a:rPr lang="en-US" sz="2500" dirty="0" smtClean="0"/>
              <a:t>Studies with (25ns) doublet beam for scrubbing </a:t>
            </a:r>
          </a:p>
          <a:p>
            <a:pPr lvl="1">
              <a:spcAft>
                <a:spcPts val="600"/>
              </a:spcAft>
            </a:pPr>
            <a:r>
              <a:rPr lang="en-US" sz="2100" dirty="0" smtClean="0"/>
              <a:t>Damper</a:t>
            </a:r>
          </a:p>
          <a:p>
            <a:pPr lvl="1">
              <a:spcAft>
                <a:spcPts val="600"/>
              </a:spcAft>
            </a:pPr>
            <a:r>
              <a:rPr lang="en-US" sz="2100" dirty="0" smtClean="0"/>
              <a:t>Multiple injections</a:t>
            </a:r>
          </a:p>
          <a:p>
            <a:pPr lvl="1">
              <a:spcAft>
                <a:spcPts val="600"/>
              </a:spcAft>
            </a:pPr>
            <a:endParaRPr lang="en-US" sz="2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46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Proposed MD studies in 2013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MD studies in 2013</dc:title>
  <dc:subject/>
  <dc:creator>Hannes Bartosik</dc:creator>
  <cp:keywords/>
  <dc:description/>
  <cp:lastModifiedBy>Hannes Bartosik</cp:lastModifiedBy>
  <cp:revision>2</cp:revision>
  <dcterms:created xsi:type="dcterms:W3CDTF">2012-12-13T13:52:08Z</dcterms:created>
  <dcterms:modified xsi:type="dcterms:W3CDTF">2012-12-13T13:57:17Z</dcterms:modified>
  <cp:category/>
</cp:coreProperties>
</file>