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9" r:id="rId5"/>
    <p:sldId id="260" r:id="rId6"/>
    <p:sldId id="264" r:id="rId7"/>
    <p:sldId id="265" r:id="rId8"/>
    <p:sldId id="266" r:id="rId9"/>
    <p:sldId id="262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1750-035B-40D7-830E-364A73CD6F4A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5F61-399A-49BE-A8D9-08660D68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5F61-399A-49BE-A8D9-08660D68C0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BEAC-8B07-4499-B9AA-52F290E66A50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E468-45A7-4FCA-9514-2BCA9AB67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Update on impedance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enamel flanges in SPS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4975"/>
            <a:ext cx="6400800" cy="175260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. Salvant and V. </a:t>
            </a:r>
            <a:r>
              <a:rPr lang="en-US" dirty="0" smtClean="0"/>
              <a:t>Vaccaro</a:t>
            </a:r>
            <a:br>
              <a:rPr lang="en-US" dirty="0" smtClean="0"/>
            </a:br>
            <a:r>
              <a:rPr lang="en-US" dirty="0" smtClean="0"/>
              <a:t>for the ICE impedance team</a:t>
            </a:r>
            <a:endParaRPr lang="en-US" dirty="0" smtClean="0"/>
          </a:p>
          <a:p>
            <a:r>
              <a:rPr lang="en-US" dirty="0" smtClean="0"/>
              <a:t>12/05/2011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741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Many thanks to E. </a:t>
            </a:r>
            <a:r>
              <a:rPr lang="en-US" sz="2800" dirty="0" err="1" smtClean="0"/>
              <a:t>Shaposhnikova</a:t>
            </a:r>
            <a:r>
              <a:rPr lang="en-US" sz="2800" dirty="0" smtClean="0"/>
              <a:t> and M. Jimenez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62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 flanges coated </a:t>
            </a:r>
            <a:r>
              <a:rPr lang="en-US" sz="2800" dirty="0" smtClean="0"/>
              <a:t>by a small </a:t>
            </a:r>
            <a:r>
              <a:rPr lang="en-US" sz="2800" dirty="0" smtClean="0"/>
              <a:t>layer of </a:t>
            </a:r>
            <a:r>
              <a:rPr lang="en-US" sz="2800" dirty="0" smtClean="0"/>
              <a:t>isolating material (</a:t>
            </a:r>
            <a:r>
              <a:rPr lang="en-US" sz="2800" dirty="0" err="1" smtClean="0"/>
              <a:t>enamel+vetronite</a:t>
            </a:r>
            <a:r>
              <a:rPr lang="en-US" sz="2800" dirty="0" smtClean="0"/>
              <a:t>) at each side of each BPM.</a:t>
            </a:r>
          </a:p>
          <a:p>
            <a:endParaRPr lang="en-US" sz="2800" dirty="0" smtClean="0"/>
          </a:p>
          <a:p>
            <a:r>
              <a:rPr lang="en-US" sz="2800" dirty="0" smtClean="0"/>
              <a:t>Geometry is not trivial and </a:t>
            </a:r>
            <a:r>
              <a:rPr lang="en-US" sz="2800" dirty="0" smtClean="0"/>
              <a:t>s</a:t>
            </a:r>
            <a:r>
              <a:rPr lang="en-US" sz="2800" dirty="0" smtClean="0"/>
              <a:t>mall layers are hard to simulate with 3D codes</a:t>
            </a:r>
          </a:p>
          <a:p>
            <a:endParaRPr lang="en-US" sz="2800" dirty="0" smtClean="0"/>
          </a:p>
          <a:p>
            <a:r>
              <a:rPr lang="en-US" sz="2800" dirty="0" smtClean="0"/>
              <a:t>Theory </a:t>
            </a:r>
            <a:r>
              <a:rPr lang="en-US" sz="2800" dirty="0" smtClean="0"/>
              <a:t>of impedance of inserts </a:t>
            </a:r>
            <a:r>
              <a:rPr lang="en-US" sz="2800" dirty="0" smtClean="0"/>
              <a:t>has been recently implemented by </a:t>
            </a:r>
            <a:r>
              <a:rPr lang="en-US" sz="2800" dirty="0" err="1" smtClean="0"/>
              <a:t>Shobuda</a:t>
            </a:r>
            <a:r>
              <a:rPr lang="en-US" sz="2800" dirty="0" smtClean="0"/>
              <a:t> et al (HB2010).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7500" t="17708" r="14375" b="41667"/>
          <a:stretch>
            <a:fillRect/>
          </a:stretch>
        </p:blipFill>
        <p:spPr bwMode="auto">
          <a:xfrm>
            <a:off x="152400" y="21336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44375" t="17708" r="8750" b="16667"/>
          <a:stretch>
            <a:fillRect/>
          </a:stretch>
        </p:blipFill>
        <p:spPr bwMode="auto">
          <a:xfrm>
            <a:off x="3886200" y="10668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6324600"/>
            <a:ext cx="531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warnings in CST due to mesh cells filled with PEC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Simpler geometry for a hexahedral mesh</a:t>
            </a:r>
            <a:br>
              <a:rPr lang="en-US" sz="3600" dirty="0" smtClean="0"/>
            </a:br>
            <a:r>
              <a:rPr lang="en-US" sz="3600" dirty="0" smtClean="0">
                <a:sym typeface="Wingdings" pitchFamily="2" charset="2"/>
              </a:rPr>
              <a:t> square flange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535" t="19380" r="21706" b="27649"/>
          <a:stretch>
            <a:fillRect/>
          </a:stretch>
        </p:blipFill>
        <p:spPr bwMode="auto">
          <a:xfrm>
            <a:off x="304800" y="24384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636" t="16364" r="9818" b="16363"/>
          <a:stretch>
            <a:fillRect/>
          </a:stretch>
        </p:blipFill>
        <p:spPr bwMode="auto">
          <a:xfrm>
            <a:off x="4419600" y="2590800"/>
            <a:ext cx="464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Comparison between square and round (real longitudinal)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8750" t="15625" r="2500" b="41667"/>
          <a:stretch>
            <a:fillRect/>
          </a:stretch>
        </p:blipFill>
        <p:spPr bwMode="auto">
          <a:xfrm>
            <a:off x="914400" y="609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8750" t="15625" r="1875" b="41666"/>
          <a:stretch>
            <a:fillRect/>
          </a:stretch>
        </p:blipFill>
        <p:spPr bwMode="auto">
          <a:xfrm>
            <a:off x="990600" y="3733800"/>
            <a:ext cx="723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frequency 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details in the talk with V. Vaccaro tomorrow at the impedance meeting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5000" t="15625" b="46875"/>
          <a:stretch>
            <a:fillRect/>
          </a:stretch>
        </p:blipFill>
        <p:spPr bwMode="auto">
          <a:xfrm>
            <a:off x="838200" y="28194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14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longer bunch: wake looks like the charge and discharge of a capacitor: physical?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:\Benoit\2011\EMsimulations\SPSenamelFlange\spsFlangeVaccaro6_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9271"/>
            <a:ext cx="5776913" cy="2867329"/>
          </a:xfrm>
          <a:prstGeom prst="rect">
            <a:avLst/>
          </a:prstGeom>
          <a:noFill/>
        </p:spPr>
      </p:pic>
      <p:pic>
        <p:nvPicPr>
          <p:cNvPr id="5123" name="Picture 3" descr="F:\Benoit\2011\EMsimulations\SPSenamelFlange\spsFlangeVaccaro6_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7" y="3571850"/>
            <a:ext cx="5853113" cy="2905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4495800"/>
            <a:ext cx="254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tests indicate that </a:t>
            </a:r>
            <a:br>
              <a:rPr lang="en-US" dirty="0" smtClean="0"/>
            </a:br>
            <a:r>
              <a:rPr lang="en-US" dirty="0" smtClean="0"/>
              <a:t>peak at low frequency </a:t>
            </a:r>
            <a:br>
              <a:rPr lang="en-US" dirty="0" smtClean="0"/>
            </a:br>
            <a:r>
              <a:rPr lang="en-US" dirty="0" smtClean="0"/>
              <a:t>is proportional to the </a:t>
            </a:r>
            <a:br>
              <a:rPr lang="en-US" dirty="0" smtClean="0"/>
            </a:br>
            <a:r>
              <a:rPr lang="en-US" dirty="0" smtClean="0"/>
              <a:t>capacitance of the  insert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Transverse impedance (for 5 mm displacement)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8125" t="15625" r="2500" b="52083"/>
          <a:stretch>
            <a:fillRect/>
          </a:stretch>
        </p:blipFill>
        <p:spPr bwMode="auto">
          <a:xfrm>
            <a:off x="0" y="762000"/>
            <a:ext cx="603946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57500" t="15625" r="2500" b="52083"/>
          <a:stretch>
            <a:fillRect/>
          </a:stretch>
        </p:blipFill>
        <p:spPr bwMode="auto">
          <a:xfrm>
            <a:off x="152399" y="3733800"/>
            <a:ext cx="61353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0" y="5638800"/>
            <a:ext cx="275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Z(low freq)~ 0.3/0.005*436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~26 </a:t>
            </a:r>
            <a:r>
              <a:rPr lang="en-US" dirty="0" err="1" smtClean="0"/>
              <a:t>kOhm</a:t>
            </a:r>
            <a:r>
              <a:rPr lang="en-US" dirty="0" smtClean="0"/>
              <a:t>/m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916269"/>
            <a:ext cx="3703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436 flanges.</a:t>
            </a:r>
          </a:p>
          <a:p>
            <a:r>
              <a:rPr lang="en-US" dirty="0" smtClean="0"/>
              <a:t>Not accounting for the beta functions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124200"/>
            <a:ext cx="245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Peaks at about 200 MHz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Difficult simulations, should be crosschecked with ABCI and </a:t>
            </a:r>
            <a:r>
              <a:rPr lang="en-US" sz="2800" dirty="0" err="1" smtClean="0"/>
              <a:t>Shobuda’s</a:t>
            </a:r>
            <a:r>
              <a:rPr lang="en-US" sz="2800" dirty="0" smtClean="0"/>
              <a:t> formula.</a:t>
            </a:r>
          </a:p>
          <a:p>
            <a:r>
              <a:rPr lang="en-US" sz="2800" dirty="0" smtClean="0"/>
              <a:t>What isolation is really in the machine (thickness? EM properties? Ageing?)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However:</a:t>
            </a:r>
          </a:p>
          <a:p>
            <a:r>
              <a:rPr lang="en-US" sz="2800" dirty="0" smtClean="0"/>
              <a:t>Small transverse single bunch effects expected (as bunch length </a:t>
            </a:r>
            <a:r>
              <a:rPr lang="en-US" sz="2800" smtClean="0"/>
              <a:t>is small). </a:t>
            </a:r>
            <a:endParaRPr lang="en-US" sz="2800" dirty="0" smtClean="0"/>
          </a:p>
          <a:p>
            <a:r>
              <a:rPr lang="en-US" sz="2800" dirty="0" smtClean="0"/>
              <a:t>Longitudinal effects and resonances at ~200 MHz to be followed up.</a:t>
            </a:r>
          </a:p>
          <a:p>
            <a:r>
              <a:rPr lang="en-US" sz="2800" dirty="0" smtClean="0"/>
              <a:t>These isolating inserts should be much more detrimental to machines with longer bunches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209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Update on impedance of  enamel flanges in SPS</vt:lpstr>
      <vt:lpstr>Context</vt:lpstr>
      <vt:lpstr>geometry</vt:lpstr>
      <vt:lpstr>Simpler geometry for a hexahedral mesh  square flange</vt:lpstr>
      <vt:lpstr>Comparison between square and round (real longitudinal)</vt:lpstr>
      <vt:lpstr>Low frequency peak?</vt:lpstr>
      <vt:lpstr>Slide 7</vt:lpstr>
      <vt:lpstr>Transverse impedance (for 5 mm displacement)</vt:lpstr>
      <vt:lpstr>Summary</vt:lpstr>
      <vt:lpstr>Slide 10</vt:lpstr>
      <vt:lpstr>Slide 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of  enamel flanges in SPS</dc:title>
  <dc:creator>bsalvant</dc:creator>
  <cp:lastModifiedBy>bsalvant</cp:lastModifiedBy>
  <cp:revision>30</cp:revision>
  <dcterms:created xsi:type="dcterms:W3CDTF">2011-05-11T13:56:52Z</dcterms:created>
  <dcterms:modified xsi:type="dcterms:W3CDTF">2011-05-12T13:41:02Z</dcterms:modified>
</cp:coreProperties>
</file>