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60" r:id="rId4"/>
    <p:sldId id="262" r:id="rId5"/>
    <p:sldId id="263" r:id="rId6"/>
    <p:sldId id="264" r:id="rId7"/>
    <p:sldId id="257" r:id="rId8"/>
    <p:sldId id="259" r:id="rId9"/>
    <p:sldId id="265" r:id="rId10"/>
    <p:sldId id="258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96" y="-3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\\cern.ch\dfs\Divisions\EST\Groups\SM\SurfaceAnalysis\DataFiles\TestMeasurements\samples\SEY173(SPScoatings)\SPSliners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\\cern.ch\dfs\Divisions\EST\Groups\SM\SurfaceAnalysis\DataFiles\TestMeasurements\samples\SEY173(SPScoatings)\SPSliners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plotArea>
      <c:layout>
        <c:manualLayout>
          <c:layoutTarget val="inner"/>
          <c:xMode val="edge"/>
          <c:yMode val="edge"/>
          <c:x val="8.5526646125756167E-2"/>
          <c:y val="4.2941494470951878E-2"/>
          <c:w val="0.88487922705314082"/>
          <c:h val="0.88580420851002262"/>
        </c:manualLayout>
      </c:layout>
      <c:scatterChart>
        <c:scatterStyle val="lineMarker"/>
        <c:ser>
          <c:idx val="1"/>
          <c:order val="0"/>
          <c:tx>
            <c:strRef>
              <c:f>StStRef_SEYdata!$A$2</c:f>
              <c:strCache>
                <c:ptCount val="1"/>
                <c:pt idx="0">
                  <c:v>SPS StSt Ref center part</c:v>
                </c:pt>
              </c:strCache>
            </c:strRef>
          </c:tx>
          <c:spPr>
            <a:ln w="28575">
              <a:noFill/>
            </a:ln>
          </c:spPr>
          <c:xVal>
            <c:numRef>
              <c:f>StStRef_SEYdata!$A$4:$A$38</c:f>
              <c:numCache>
                <c:formatCode>General</c:formatCode>
                <c:ptCount val="35"/>
                <c:pt idx="0">
                  <c:v>32</c:v>
                </c:pt>
                <c:pt idx="1">
                  <c:v>82</c:v>
                </c:pt>
                <c:pt idx="2">
                  <c:v>132</c:v>
                </c:pt>
                <c:pt idx="3">
                  <c:v>182</c:v>
                </c:pt>
                <c:pt idx="4">
                  <c:v>232</c:v>
                </c:pt>
                <c:pt idx="5">
                  <c:v>282</c:v>
                </c:pt>
                <c:pt idx="6">
                  <c:v>332</c:v>
                </c:pt>
                <c:pt idx="7">
                  <c:v>382</c:v>
                </c:pt>
                <c:pt idx="8">
                  <c:v>432</c:v>
                </c:pt>
                <c:pt idx="9">
                  <c:v>482</c:v>
                </c:pt>
                <c:pt idx="10">
                  <c:v>532</c:v>
                </c:pt>
                <c:pt idx="11">
                  <c:v>582</c:v>
                </c:pt>
                <c:pt idx="12">
                  <c:v>632</c:v>
                </c:pt>
                <c:pt idx="13">
                  <c:v>682</c:v>
                </c:pt>
                <c:pt idx="14">
                  <c:v>732</c:v>
                </c:pt>
                <c:pt idx="15">
                  <c:v>782</c:v>
                </c:pt>
                <c:pt idx="16">
                  <c:v>832</c:v>
                </c:pt>
                <c:pt idx="17">
                  <c:v>882</c:v>
                </c:pt>
                <c:pt idx="18">
                  <c:v>932</c:v>
                </c:pt>
                <c:pt idx="19">
                  <c:v>982</c:v>
                </c:pt>
                <c:pt idx="20">
                  <c:v>1032</c:v>
                </c:pt>
                <c:pt idx="21">
                  <c:v>1082</c:v>
                </c:pt>
                <c:pt idx="22">
                  <c:v>1132</c:v>
                </c:pt>
                <c:pt idx="23">
                  <c:v>1182</c:v>
                </c:pt>
                <c:pt idx="24">
                  <c:v>1232</c:v>
                </c:pt>
                <c:pt idx="25">
                  <c:v>1282</c:v>
                </c:pt>
                <c:pt idx="26">
                  <c:v>1332</c:v>
                </c:pt>
                <c:pt idx="27">
                  <c:v>1382</c:v>
                </c:pt>
                <c:pt idx="28">
                  <c:v>1432</c:v>
                </c:pt>
                <c:pt idx="29">
                  <c:v>1482</c:v>
                </c:pt>
                <c:pt idx="30">
                  <c:v>1532</c:v>
                </c:pt>
                <c:pt idx="31">
                  <c:v>1582</c:v>
                </c:pt>
                <c:pt idx="32">
                  <c:v>1632</c:v>
                </c:pt>
                <c:pt idx="33">
                  <c:v>1682</c:v>
                </c:pt>
                <c:pt idx="34">
                  <c:v>1732</c:v>
                </c:pt>
              </c:numCache>
            </c:numRef>
          </c:xVal>
          <c:yVal>
            <c:numRef>
              <c:f>StStRef_SEYdata!$D$4:$D$38</c:f>
              <c:numCache>
                <c:formatCode>0.00E+00</c:formatCode>
                <c:ptCount val="35"/>
                <c:pt idx="0">
                  <c:v>1.0188510142502913</c:v>
                </c:pt>
                <c:pt idx="1">
                  <c:v>1.2823094084997551</c:v>
                </c:pt>
                <c:pt idx="2">
                  <c:v>1.4961002475149014</c:v>
                </c:pt>
                <c:pt idx="3">
                  <c:v>1.6222946375235499</c:v>
                </c:pt>
                <c:pt idx="4">
                  <c:v>1.6887671232876726</c:v>
                </c:pt>
                <c:pt idx="5">
                  <c:v>1.7207823854171962</c:v>
                </c:pt>
                <c:pt idx="6">
                  <c:v>1.7257356193711617</c:v>
                </c:pt>
                <c:pt idx="7">
                  <c:v>1.7172288642186166</c:v>
                </c:pt>
                <c:pt idx="8">
                  <c:v>1.6953707349300313</c:v>
                </c:pt>
                <c:pt idx="9">
                  <c:v>1.6673086104336832</c:v>
                </c:pt>
                <c:pt idx="10">
                  <c:v>1.6355019629837362</c:v>
                </c:pt>
                <c:pt idx="11">
                  <c:v>1.6030247454533948</c:v>
                </c:pt>
                <c:pt idx="12">
                  <c:v>1.5715404394576906</c:v>
                </c:pt>
                <c:pt idx="13">
                  <c:v>1.540874635568513</c:v>
                </c:pt>
                <c:pt idx="14">
                  <c:v>1.5135987014178218</c:v>
                </c:pt>
                <c:pt idx="15">
                  <c:v>1.4863085891870453</c:v>
                </c:pt>
                <c:pt idx="16">
                  <c:v>1.4569012323771116</c:v>
                </c:pt>
                <c:pt idx="17">
                  <c:v>1.4319853705166037</c:v>
                </c:pt>
                <c:pt idx="18">
                  <c:v>1.4118563819801098</c:v>
                </c:pt>
                <c:pt idx="19">
                  <c:v>1.3950176296895243</c:v>
                </c:pt>
                <c:pt idx="20">
                  <c:v>1.3761988004997501</c:v>
                </c:pt>
                <c:pt idx="21">
                  <c:v>1.3602307231423842</c:v>
                </c:pt>
                <c:pt idx="22">
                  <c:v>1.3448274116813443</c:v>
                </c:pt>
                <c:pt idx="23">
                  <c:v>1.3283050608429376</c:v>
                </c:pt>
                <c:pt idx="24">
                  <c:v>1.3115892871000112</c:v>
                </c:pt>
                <c:pt idx="25">
                  <c:v>1.2946620294863118</c:v>
                </c:pt>
                <c:pt idx="26">
                  <c:v>1.2776960181129089</c:v>
                </c:pt>
                <c:pt idx="27">
                  <c:v>1.261109064606392</c:v>
                </c:pt>
                <c:pt idx="28">
                  <c:v>1.2455774252829095</c:v>
                </c:pt>
                <c:pt idx="29">
                  <c:v>1.2293264826256567</c:v>
                </c:pt>
                <c:pt idx="30">
                  <c:v>1.2147326163241763</c:v>
                </c:pt>
                <c:pt idx="31">
                  <c:v>1.2010175782766102</c:v>
                </c:pt>
                <c:pt idx="32">
                  <c:v>1.1886849288838364</c:v>
                </c:pt>
                <c:pt idx="33">
                  <c:v>1.1779204519322566</c:v>
                </c:pt>
                <c:pt idx="34">
                  <c:v>1.1683905169697315</c:v>
                </c:pt>
              </c:numCache>
            </c:numRef>
          </c:yVal>
        </c:ser>
        <c:ser>
          <c:idx val="2"/>
          <c:order val="1"/>
          <c:tx>
            <c:strRef>
              <c:f>StStRef_SEYdata!$F$2</c:f>
              <c:strCache>
                <c:ptCount val="1"/>
                <c:pt idx="0">
                  <c:v>SPS StSt Ref edge part</c:v>
                </c:pt>
              </c:strCache>
            </c:strRef>
          </c:tx>
          <c:spPr>
            <a:ln w="28575">
              <a:noFill/>
            </a:ln>
          </c:spPr>
          <c:xVal>
            <c:numRef>
              <c:f>StStRef_SEYdata!$F$4:$F$38</c:f>
              <c:numCache>
                <c:formatCode>General</c:formatCode>
                <c:ptCount val="35"/>
                <c:pt idx="0">
                  <c:v>32</c:v>
                </c:pt>
                <c:pt idx="1">
                  <c:v>82</c:v>
                </c:pt>
                <c:pt idx="2">
                  <c:v>132</c:v>
                </c:pt>
                <c:pt idx="3">
                  <c:v>182</c:v>
                </c:pt>
                <c:pt idx="4">
                  <c:v>232</c:v>
                </c:pt>
                <c:pt idx="5">
                  <c:v>282</c:v>
                </c:pt>
                <c:pt idx="6">
                  <c:v>332</c:v>
                </c:pt>
                <c:pt idx="7">
                  <c:v>382</c:v>
                </c:pt>
                <c:pt idx="8">
                  <c:v>432</c:v>
                </c:pt>
                <c:pt idx="9">
                  <c:v>482</c:v>
                </c:pt>
                <c:pt idx="10">
                  <c:v>532</c:v>
                </c:pt>
                <c:pt idx="11">
                  <c:v>582</c:v>
                </c:pt>
                <c:pt idx="12">
                  <c:v>632</c:v>
                </c:pt>
                <c:pt idx="13">
                  <c:v>682</c:v>
                </c:pt>
                <c:pt idx="14">
                  <c:v>732</c:v>
                </c:pt>
                <c:pt idx="15">
                  <c:v>782</c:v>
                </c:pt>
                <c:pt idx="16">
                  <c:v>832</c:v>
                </c:pt>
                <c:pt idx="17">
                  <c:v>882</c:v>
                </c:pt>
                <c:pt idx="18">
                  <c:v>932</c:v>
                </c:pt>
                <c:pt idx="19">
                  <c:v>982</c:v>
                </c:pt>
                <c:pt idx="20">
                  <c:v>1032</c:v>
                </c:pt>
                <c:pt idx="21">
                  <c:v>1082</c:v>
                </c:pt>
                <c:pt idx="22">
                  <c:v>1132</c:v>
                </c:pt>
                <c:pt idx="23">
                  <c:v>1182</c:v>
                </c:pt>
                <c:pt idx="24">
                  <c:v>1232</c:v>
                </c:pt>
                <c:pt idx="25">
                  <c:v>1282</c:v>
                </c:pt>
                <c:pt idx="26">
                  <c:v>1332</c:v>
                </c:pt>
                <c:pt idx="27">
                  <c:v>1382</c:v>
                </c:pt>
                <c:pt idx="28">
                  <c:v>1432</c:v>
                </c:pt>
                <c:pt idx="29">
                  <c:v>1482</c:v>
                </c:pt>
                <c:pt idx="30">
                  <c:v>1532</c:v>
                </c:pt>
                <c:pt idx="31">
                  <c:v>1582</c:v>
                </c:pt>
                <c:pt idx="32">
                  <c:v>1632</c:v>
                </c:pt>
                <c:pt idx="33">
                  <c:v>1682</c:v>
                </c:pt>
                <c:pt idx="34">
                  <c:v>1732</c:v>
                </c:pt>
              </c:numCache>
            </c:numRef>
          </c:xVal>
          <c:yVal>
            <c:numRef>
              <c:f>StStRef_SEYdata!$I$4:$I$38</c:f>
              <c:numCache>
                <c:formatCode>0.00E+00</c:formatCode>
                <c:ptCount val="35"/>
                <c:pt idx="0">
                  <c:v>1.0438976878123134</c:v>
                </c:pt>
                <c:pt idx="1">
                  <c:v>1.378923959827834</c:v>
                </c:pt>
                <c:pt idx="2">
                  <c:v>1.5926786831493718</c:v>
                </c:pt>
                <c:pt idx="3">
                  <c:v>1.7352246589292906</c:v>
                </c:pt>
                <c:pt idx="4">
                  <c:v>1.8104307924992622</c:v>
                </c:pt>
                <c:pt idx="5">
                  <c:v>1.8506783366151587</c:v>
                </c:pt>
                <c:pt idx="6">
                  <c:v>1.8629756323482811</c:v>
                </c:pt>
                <c:pt idx="7">
                  <c:v>1.8578073037276073</c:v>
                </c:pt>
                <c:pt idx="8">
                  <c:v>1.8403599935715447</c:v>
                </c:pt>
                <c:pt idx="9">
                  <c:v>1.8125196184511299</c:v>
                </c:pt>
                <c:pt idx="10">
                  <c:v>1.7803024621922261</c:v>
                </c:pt>
                <c:pt idx="11">
                  <c:v>1.7465721710044368</c:v>
                </c:pt>
                <c:pt idx="12">
                  <c:v>1.713026228046953</c:v>
                </c:pt>
                <c:pt idx="13">
                  <c:v>1.6805054857656929</c:v>
                </c:pt>
                <c:pt idx="14">
                  <c:v>1.6484337051041498</c:v>
                </c:pt>
                <c:pt idx="15">
                  <c:v>1.6185493452789042</c:v>
                </c:pt>
                <c:pt idx="16">
                  <c:v>1.5852237058141769</c:v>
                </c:pt>
                <c:pt idx="17">
                  <c:v>1.5603612802118056</c:v>
                </c:pt>
                <c:pt idx="18">
                  <c:v>1.5393318791522692</c:v>
                </c:pt>
                <c:pt idx="19">
                  <c:v>1.5213369979401168</c:v>
                </c:pt>
                <c:pt idx="20">
                  <c:v>1.5036035931479494</c:v>
                </c:pt>
                <c:pt idx="21">
                  <c:v>1.4878495199756721</c:v>
                </c:pt>
                <c:pt idx="22">
                  <c:v>1.4716380945233278</c:v>
                </c:pt>
                <c:pt idx="23">
                  <c:v>1.4544750230271937</c:v>
                </c:pt>
                <c:pt idx="24">
                  <c:v>1.4367735983250443</c:v>
                </c:pt>
                <c:pt idx="25">
                  <c:v>1.4155288242405026</c:v>
                </c:pt>
                <c:pt idx="26">
                  <c:v>1.3930631623521756</c:v>
                </c:pt>
                <c:pt idx="27">
                  <c:v>1.370780716605146</c:v>
                </c:pt>
                <c:pt idx="28">
                  <c:v>1.350250210110576</c:v>
                </c:pt>
                <c:pt idx="29">
                  <c:v>1.3320843918542569</c:v>
                </c:pt>
                <c:pt idx="30">
                  <c:v>1.3149565830438421</c:v>
                </c:pt>
                <c:pt idx="31">
                  <c:v>1.2990956382553018</c:v>
                </c:pt>
                <c:pt idx="32">
                  <c:v>1.2846140400129238</c:v>
                </c:pt>
                <c:pt idx="33">
                  <c:v>1.2730070637049831</c:v>
                </c:pt>
                <c:pt idx="34">
                  <c:v>1.262145228041428</c:v>
                </c:pt>
              </c:numCache>
            </c:numRef>
          </c:yVal>
        </c:ser>
        <c:axId val="129725568"/>
        <c:axId val="129727104"/>
      </c:scatterChart>
      <c:valAx>
        <c:axId val="129725568"/>
        <c:scaling>
          <c:orientation val="minMax"/>
          <c:max val="1800"/>
        </c:scaling>
        <c:axPos val="b"/>
        <c:numFmt formatCode="General" sourceLinked="1"/>
        <c:tickLblPos val="nextTo"/>
        <c:crossAx val="129727104"/>
        <c:crosses val="autoZero"/>
        <c:crossBetween val="midCat"/>
      </c:valAx>
      <c:valAx>
        <c:axId val="129727104"/>
        <c:scaling>
          <c:orientation val="minMax"/>
          <c:max val="1.9000000000000001"/>
        </c:scaling>
        <c:axPos val="l"/>
        <c:majorGridlines/>
        <c:numFmt formatCode="#,##0.00" sourceLinked="0"/>
        <c:tickLblPos val="nextTo"/>
        <c:crossAx val="129725568"/>
        <c:crosses val="autoZero"/>
        <c:crossBetween val="midCat"/>
      </c:valAx>
    </c:plotArea>
    <c:legend>
      <c:legendPos val="r"/>
      <c:layout>
        <c:manualLayout>
          <c:xMode val="edge"/>
          <c:yMode val="edge"/>
          <c:x val="0.16302290622763063"/>
          <c:y val="0.53331760514737769"/>
          <c:w val="0.77053026574803152"/>
          <c:h val="0.29924973816844735"/>
        </c:manualLayout>
      </c:layout>
      <c:txPr>
        <a:bodyPr/>
        <a:lstStyle/>
        <a:p>
          <a:pPr>
            <a:defRPr sz="2000"/>
          </a:pPr>
          <a:endParaRPr lang="en-US"/>
        </a:p>
      </c:txPr>
    </c:legend>
    <c:plotVisOnly val="1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tx>
        <c:rich>
          <a:bodyPr/>
          <a:lstStyle/>
          <a:p>
            <a:pPr>
              <a:defRPr/>
            </a:pPr>
            <a:r>
              <a:rPr lang="en-US"/>
              <a:t>CNe32 v.s. SPS a-C</a:t>
            </a:r>
            <a:r>
              <a:rPr lang="en-US" baseline="0"/>
              <a:t> liner</a:t>
            </a:r>
            <a:endParaRPr lang="en-US"/>
          </a:p>
        </c:rich>
      </c:tx>
      <c:layout/>
    </c:title>
    <c:plotArea>
      <c:layout/>
      <c:scatterChart>
        <c:scatterStyle val="lineMarker"/>
        <c:ser>
          <c:idx val="0"/>
          <c:order val="0"/>
          <c:tx>
            <c:strRef>
              <c:f>CarbonStrip_SEYdata!$A$2</c:f>
              <c:strCache>
                <c:ptCount val="1"/>
                <c:pt idx="0">
                  <c:v>SPS carbon strip center part</c:v>
                </c:pt>
              </c:strCache>
            </c:strRef>
          </c:tx>
          <c:spPr>
            <a:ln w="28575">
              <a:noFill/>
            </a:ln>
          </c:spPr>
          <c:xVal>
            <c:numRef>
              <c:f>CarbonStrip_SEYdata!$A$4:$A$38</c:f>
              <c:numCache>
                <c:formatCode>General</c:formatCode>
                <c:ptCount val="35"/>
                <c:pt idx="0">
                  <c:v>32</c:v>
                </c:pt>
                <c:pt idx="1">
                  <c:v>82</c:v>
                </c:pt>
                <c:pt idx="2">
                  <c:v>132</c:v>
                </c:pt>
                <c:pt idx="3">
                  <c:v>182</c:v>
                </c:pt>
                <c:pt idx="4">
                  <c:v>232</c:v>
                </c:pt>
                <c:pt idx="5">
                  <c:v>282</c:v>
                </c:pt>
                <c:pt idx="6">
                  <c:v>332</c:v>
                </c:pt>
                <c:pt idx="7">
                  <c:v>382</c:v>
                </c:pt>
                <c:pt idx="8">
                  <c:v>432</c:v>
                </c:pt>
                <c:pt idx="9">
                  <c:v>482</c:v>
                </c:pt>
                <c:pt idx="10">
                  <c:v>532</c:v>
                </c:pt>
                <c:pt idx="11">
                  <c:v>582</c:v>
                </c:pt>
                <c:pt idx="12">
                  <c:v>632</c:v>
                </c:pt>
                <c:pt idx="13">
                  <c:v>682</c:v>
                </c:pt>
                <c:pt idx="14">
                  <c:v>732</c:v>
                </c:pt>
                <c:pt idx="15">
                  <c:v>782</c:v>
                </c:pt>
                <c:pt idx="16">
                  <c:v>832</c:v>
                </c:pt>
                <c:pt idx="17">
                  <c:v>882</c:v>
                </c:pt>
                <c:pt idx="18">
                  <c:v>932</c:v>
                </c:pt>
                <c:pt idx="19">
                  <c:v>982</c:v>
                </c:pt>
                <c:pt idx="20">
                  <c:v>1032</c:v>
                </c:pt>
                <c:pt idx="21">
                  <c:v>1082</c:v>
                </c:pt>
                <c:pt idx="22">
                  <c:v>1132</c:v>
                </c:pt>
                <c:pt idx="23">
                  <c:v>1182</c:v>
                </c:pt>
                <c:pt idx="24">
                  <c:v>1232</c:v>
                </c:pt>
                <c:pt idx="25">
                  <c:v>1282</c:v>
                </c:pt>
                <c:pt idx="26">
                  <c:v>1332</c:v>
                </c:pt>
                <c:pt idx="27">
                  <c:v>1382</c:v>
                </c:pt>
                <c:pt idx="28">
                  <c:v>1432</c:v>
                </c:pt>
                <c:pt idx="29">
                  <c:v>1482</c:v>
                </c:pt>
                <c:pt idx="30">
                  <c:v>1532</c:v>
                </c:pt>
                <c:pt idx="31">
                  <c:v>1582</c:v>
                </c:pt>
                <c:pt idx="32">
                  <c:v>1632</c:v>
                </c:pt>
                <c:pt idx="33">
                  <c:v>1682</c:v>
                </c:pt>
                <c:pt idx="34">
                  <c:v>1732</c:v>
                </c:pt>
              </c:numCache>
            </c:numRef>
          </c:xVal>
          <c:yVal>
            <c:numRef>
              <c:f>CarbonStrip_SEYdata!$D$4:$D$38</c:f>
              <c:numCache>
                <c:formatCode>0.00E+00</c:formatCode>
                <c:ptCount val="35"/>
                <c:pt idx="0">
                  <c:v>0.74555796080254499</c:v>
                </c:pt>
                <c:pt idx="1">
                  <c:v>0.66666257643618276</c:v>
                </c:pt>
                <c:pt idx="2">
                  <c:v>0.80983468299272976</c:v>
                </c:pt>
                <c:pt idx="3">
                  <c:v>0.8926884037767413</c:v>
                </c:pt>
                <c:pt idx="4">
                  <c:v>0.939651529016586</c:v>
                </c:pt>
                <c:pt idx="5">
                  <c:v>0.96293452914798172</c:v>
                </c:pt>
                <c:pt idx="6">
                  <c:v>0.97180522133303526</c:v>
                </c:pt>
                <c:pt idx="7">
                  <c:v>0.97173289356221459</c:v>
                </c:pt>
                <c:pt idx="8">
                  <c:v>0.96372772653641492</c:v>
                </c:pt>
                <c:pt idx="9">
                  <c:v>0.9523686229382432</c:v>
                </c:pt>
                <c:pt idx="10">
                  <c:v>0.93996745130071035</c:v>
                </c:pt>
                <c:pt idx="11">
                  <c:v>0.9275815918666197</c:v>
                </c:pt>
                <c:pt idx="12">
                  <c:v>0.91497629504668276</c:v>
                </c:pt>
                <c:pt idx="13">
                  <c:v>0.90178748309022849</c:v>
                </c:pt>
                <c:pt idx="14">
                  <c:v>0.88971637481886257</c:v>
                </c:pt>
                <c:pt idx="15">
                  <c:v>0.87649907312828734</c:v>
                </c:pt>
                <c:pt idx="16">
                  <c:v>0.86591749824537378</c:v>
                </c:pt>
                <c:pt idx="17">
                  <c:v>0.85438991585314361</c:v>
                </c:pt>
                <c:pt idx="18">
                  <c:v>0.84342354779690021</c:v>
                </c:pt>
                <c:pt idx="19">
                  <c:v>0.83200684092301413</c:v>
                </c:pt>
                <c:pt idx="20">
                  <c:v>0.81984998728705849</c:v>
                </c:pt>
                <c:pt idx="21">
                  <c:v>0.80855090639607841</c:v>
                </c:pt>
                <c:pt idx="22">
                  <c:v>0.79713655106854731</c:v>
                </c:pt>
                <c:pt idx="23">
                  <c:v>0.78667811055094261</c:v>
                </c:pt>
                <c:pt idx="24">
                  <c:v>0.776256233026413</c:v>
                </c:pt>
                <c:pt idx="25">
                  <c:v>0.76740413710997601</c:v>
                </c:pt>
                <c:pt idx="26">
                  <c:v>0.76016548114479143</c:v>
                </c:pt>
                <c:pt idx="27">
                  <c:v>0.7525162962457741</c:v>
                </c:pt>
                <c:pt idx="28">
                  <c:v>0.74524654261096224</c:v>
                </c:pt>
                <c:pt idx="29">
                  <c:v>0.73872554999796658</c:v>
                </c:pt>
                <c:pt idx="30">
                  <c:v>0.73184627635370925</c:v>
                </c:pt>
                <c:pt idx="31">
                  <c:v>0.72597420607405394</c:v>
                </c:pt>
                <c:pt idx="32">
                  <c:v>0.71917958433268325</c:v>
                </c:pt>
                <c:pt idx="33">
                  <c:v>0.71294293156853994</c:v>
                </c:pt>
                <c:pt idx="34">
                  <c:v>0.70621508121508125</c:v>
                </c:pt>
              </c:numCache>
            </c:numRef>
          </c:yVal>
        </c:ser>
        <c:ser>
          <c:idx val="3"/>
          <c:order val="1"/>
          <c:tx>
            <c:strRef>
              <c:f>CarbonStrip_SEYdata!$J$2</c:f>
              <c:strCache>
                <c:ptCount val="1"/>
                <c:pt idx="0">
                  <c:v>SPS carbon strip edge part</c:v>
                </c:pt>
              </c:strCache>
            </c:strRef>
          </c:tx>
          <c:spPr>
            <a:ln w="28575">
              <a:noFill/>
            </a:ln>
          </c:spPr>
          <c:xVal>
            <c:numRef>
              <c:f>CarbonStrip_SEYdata!$J$4:$J$38</c:f>
              <c:numCache>
                <c:formatCode>General</c:formatCode>
                <c:ptCount val="35"/>
                <c:pt idx="0">
                  <c:v>32</c:v>
                </c:pt>
                <c:pt idx="1">
                  <c:v>82</c:v>
                </c:pt>
                <c:pt idx="2">
                  <c:v>132</c:v>
                </c:pt>
                <c:pt idx="3">
                  <c:v>182</c:v>
                </c:pt>
                <c:pt idx="4">
                  <c:v>232</c:v>
                </c:pt>
                <c:pt idx="5">
                  <c:v>282</c:v>
                </c:pt>
                <c:pt idx="6">
                  <c:v>332</c:v>
                </c:pt>
                <c:pt idx="7">
                  <c:v>382</c:v>
                </c:pt>
                <c:pt idx="8">
                  <c:v>432</c:v>
                </c:pt>
                <c:pt idx="9">
                  <c:v>482</c:v>
                </c:pt>
                <c:pt idx="10">
                  <c:v>532</c:v>
                </c:pt>
                <c:pt idx="11">
                  <c:v>582</c:v>
                </c:pt>
                <c:pt idx="12">
                  <c:v>632</c:v>
                </c:pt>
                <c:pt idx="13">
                  <c:v>682</c:v>
                </c:pt>
                <c:pt idx="14">
                  <c:v>732</c:v>
                </c:pt>
                <c:pt idx="15">
                  <c:v>782</c:v>
                </c:pt>
                <c:pt idx="16">
                  <c:v>832</c:v>
                </c:pt>
                <c:pt idx="17">
                  <c:v>882</c:v>
                </c:pt>
                <c:pt idx="18">
                  <c:v>932</c:v>
                </c:pt>
                <c:pt idx="19">
                  <c:v>982</c:v>
                </c:pt>
                <c:pt idx="20">
                  <c:v>1032</c:v>
                </c:pt>
                <c:pt idx="21">
                  <c:v>1082</c:v>
                </c:pt>
                <c:pt idx="22">
                  <c:v>1132</c:v>
                </c:pt>
                <c:pt idx="23">
                  <c:v>1182</c:v>
                </c:pt>
                <c:pt idx="24">
                  <c:v>1232</c:v>
                </c:pt>
                <c:pt idx="25">
                  <c:v>1282</c:v>
                </c:pt>
                <c:pt idx="26">
                  <c:v>1332</c:v>
                </c:pt>
                <c:pt idx="27">
                  <c:v>1382</c:v>
                </c:pt>
                <c:pt idx="28">
                  <c:v>1432</c:v>
                </c:pt>
                <c:pt idx="29">
                  <c:v>1482</c:v>
                </c:pt>
                <c:pt idx="30">
                  <c:v>1532</c:v>
                </c:pt>
                <c:pt idx="31">
                  <c:v>1582</c:v>
                </c:pt>
                <c:pt idx="32">
                  <c:v>1632</c:v>
                </c:pt>
                <c:pt idx="33">
                  <c:v>1682</c:v>
                </c:pt>
                <c:pt idx="34">
                  <c:v>1732</c:v>
                </c:pt>
              </c:numCache>
            </c:numRef>
          </c:xVal>
          <c:yVal>
            <c:numRef>
              <c:f>CarbonStrip_SEYdata!$M$4:$M$38</c:f>
              <c:numCache>
                <c:formatCode>0.00E+00</c:formatCode>
                <c:ptCount val="35"/>
                <c:pt idx="0">
                  <c:v>0.85810321887911145</c:v>
                </c:pt>
                <c:pt idx="1">
                  <c:v>0.69245012569327369</c:v>
                </c:pt>
                <c:pt idx="2">
                  <c:v>0.8375411817981645</c:v>
                </c:pt>
                <c:pt idx="3">
                  <c:v>0.92043641087739259</c:v>
                </c:pt>
                <c:pt idx="4">
                  <c:v>0.96808498165062318</c:v>
                </c:pt>
                <c:pt idx="5">
                  <c:v>0.99154479500332549</c:v>
                </c:pt>
                <c:pt idx="6">
                  <c:v>1.000515853138854</c:v>
                </c:pt>
                <c:pt idx="7">
                  <c:v>0.99961444871622296</c:v>
                </c:pt>
                <c:pt idx="8">
                  <c:v>0.99340566964064958</c:v>
                </c:pt>
                <c:pt idx="9">
                  <c:v>0.98475726955709941</c:v>
                </c:pt>
                <c:pt idx="10">
                  <c:v>0.97284293099901153</c:v>
                </c:pt>
                <c:pt idx="11">
                  <c:v>0.96005620361915323</c:v>
                </c:pt>
                <c:pt idx="12">
                  <c:v>0.94835348035665201</c:v>
                </c:pt>
                <c:pt idx="13">
                  <c:v>0.93587474844361362</c:v>
                </c:pt>
                <c:pt idx="14">
                  <c:v>0.92445825574361551</c:v>
                </c:pt>
                <c:pt idx="15">
                  <c:v>0.91211356649846298</c:v>
                </c:pt>
                <c:pt idx="16">
                  <c:v>0.90132545368256944</c:v>
                </c:pt>
                <c:pt idx="17">
                  <c:v>0.88966914359712568</c:v>
                </c:pt>
                <c:pt idx="18">
                  <c:v>0.87918854730902563</c:v>
                </c:pt>
                <c:pt idx="19">
                  <c:v>0.86810659877633112</c:v>
                </c:pt>
                <c:pt idx="20">
                  <c:v>0.85678631145103967</c:v>
                </c:pt>
                <c:pt idx="21">
                  <c:v>0.84539097474103853</c:v>
                </c:pt>
                <c:pt idx="22">
                  <c:v>0.8349599385715728</c:v>
                </c:pt>
                <c:pt idx="23">
                  <c:v>0.82449459459459495</c:v>
                </c:pt>
                <c:pt idx="24">
                  <c:v>0.81460981937126375</c:v>
                </c:pt>
                <c:pt idx="25">
                  <c:v>0.80556509607525206</c:v>
                </c:pt>
                <c:pt idx="26">
                  <c:v>0.7971771008619799</c:v>
                </c:pt>
                <c:pt idx="27">
                  <c:v>0.79018697452628939</c:v>
                </c:pt>
                <c:pt idx="28">
                  <c:v>0.78302319494795258</c:v>
                </c:pt>
                <c:pt idx="29">
                  <c:v>0.77653393284263872</c:v>
                </c:pt>
                <c:pt idx="30">
                  <c:v>0.76859455788887454</c:v>
                </c:pt>
                <c:pt idx="31">
                  <c:v>0.76291439843801279</c:v>
                </c:pt>
                <c:pt idx="32">
                  <c:v>0.75624341629531111</c:v>
                </c:pt>
                <c:pt idx="33">
                  <c:v>0.74937720469537883</c:v>
                </c:pt>
                <c:pt idx="34">
                  <c:v>0.74309499129589562</c:v>
                </c:pt>
              </c:numCache>
            </c:numRef>
          </c:yVal>
        </c:ser>
        <c:ser>
          <c:idx val="1"/>
          <c:order val="2"/>
          <c:tx>
            <c:strRef>
              <c:f>'CNe32'!$A$2</c:f>
              <c:strCache>
                <c:ptCount val="1"/>
                <c:pt idx="0">
                  <c:v>CNe32 top initial</c:v>
                </c:pt>
              </c:strCache>
            </c:strRef>
          </c:tx>
          <c:spPr>
            <a:ln w="28575">
              <a:noFill/>
            </a:ln>
          </c:spPr>
          <c:xVal>
            <c:numRef>
              <c:f>'CNe32'!$A$4:$A$38</c:f>
              <c:numCache>
                <c:formatCode>General</c:formatCode>
                <c:ptCount val="35"/>
                <c:pt idx="0">
                  <c:v>32</c:v>
                </c:pt>
                <c:pt idx="1">
                  <c:v>82</c:v>
                </c:pt>
                <c:pt idx="2">
                  <c:v>132</c:v>
                </c:pt>
                <c:pt idx="3">
                  <c:v>182</c:v>
                </c:pt>
                <c:pt idx="4">
                  <c:v>232</c:v>
                </c:pt>
                <c:pt idx="5">
                  <c:v>282</c:v>
                </c:pt>
                <c:pt idx="6">
                  <c:v>332</c:v>
                </c:pt>
                <c:pt idx="7">
                  <c:v>382</c:v>
                </c:pt>
                <c:pt idx="8">
                  <c:v>432</c:v>
                </c:pt>
                <c:pt idx="9">
                  <c:v>482</c:v>
                </c:pt>
                <c:pt idx="10">
                  <c:v>532</c:v>
                </c:pt>
                <c:pt idx="11">
                  <c:v>582</c:v>
                </c:pt>
                <c:pt idx="12">
                  <c:v>632</c:v>
                </c:pt>
                <c:pt idx="13">
                  <c:v>682</c:v>
                </c:pt>
                <c:pt idx="14">
                  <c:v>732</c:v>
                </c:pt>
                <c:pt idx="15">
                  <c:v>782</c:v>
                </c:pt>
                <c:pt idx="16">
                  <c:v>832</c:v>
                </c:pt>
                <c:pt idx="17">
                  <c:v>882</c:v>
                </c:pt>
                <c:pt idx="18">
                  <c:v>932</c:v>
                </c:pt>
                <c:pt idx="19">
                  <c:v>982</c:v>
                </c:pt>
                <c:pt idx="20">
                  <c:v>1032</c:v>
                </c:pt>
                <c:pt idx="21">
                  <c:v>1082</c:v>
                </c:pt>
                <c:pt idx="22">
                  <c:v>1132</c:v>
                </c:pt>
                <c:pt idx="23">
                  <c:v>1182</c:v>
                </c:pt>
                <c:pt idx="24">
                  <c:v>1232</c:v>
                </c:pt>
                <c:pt idx="25">
                  <c:v>1282</c:v>
                </c:pt>
                <c:pt idx="26">
                  <c:v>1332</c:v>
                </c:pt>
                <c:pt idx="27">
                  <c:v>1382</c:v>
                </c:pt>
                <c:pt idx="28">
                  <c:v>1432</c:v>
                </c:pt>
                <c:pt idx="29">
                  <c:v>1482</c:v>
                </c:pt>
                <c:pt idx="30">
                  <c:v>1532</c:v>
                </c:pt>
                <c:pt idx="31">
                  <c:v>1582</c:v>
                </c:pt>
                <c:pt idx="32">
                  <c:v>1632</c:v>
                </c:pt>
                <c:pt idx="33">
                  <c:v>1682</c:v>
                </c:pt>
                <c:pt idx="34">
                  <c:v>1732</c:v>
                </c:pt>
              </c:numCache>
            </c:numRef>
          </c:xVal>
          <c:yVal>
            <c:numRef>
              <c:f>'CNe32'!$D$4:$D$38</c:f>
              <c:numCache>
                <c:formatCode>0.00E+00</c:formatCode>
                <c:ptCount val="35"/>
                <c:pt idx="0">
                  <c:v>0.85362282543780255</c:v>
                </c:pt>
                <c:pt idx="1">
                  <c:v>0.63020063588322872</c:v>
                </c:pt>
                <c:pt idx="2">
                  <c:v>0.76767285861713164</c:v>
                </c:pt>
                <c:pt idx="3">
                  <c:v>0.84961127668302705</c:v>
                </c:pt>
                <c:pt idx="4">
                  <c:v>0.89373048969379265</c:v>
                </c:pt>
                <c:pt idx="5">
                  <c:v>0.91435125711139664</c:v>
                </c:pt>
                <c:pt idx="6">
                  <c:v>0.9279638454482404</c:v>
                </c:pt>
                <c:pt idx="7">
                  <c:v>0.92953597069470473</c:v>
                </c:pt>
                <c:pt idx="8">
                  <c:v>0.92681274751395182</c:v>
                </c:pt>
                <c:pt idx="9">
                  <c:v>0.92248445618599939</c:v>
                </c:pt>
                <c:pt idx="10">
                  <c:v>0.91065141515904391</c:v>
                </c:pt>
                <c:pt idx="11">
                  <c:v>0.90723641670823396</c:v>
                </c:pt>
                <c:pt idx="12">
                  <c:v>0.89889217897598717</c:v>
                </c:pt>
                <c:pt idx="13">
                  <c:v>0.88947353931076256</c:v>
                </c:pt>
                <c:pt idx="14">
                  <c:v>0.88212180746561919</c:v>
                </c:pt>
                <c:pt idx="15">
                  <c:v>0.86889624056237091</c:v>
                </c:pt>
                <c:pt idx="16">
                  <c:v>0.86091499888060952</c:v>
                </c:pt>
                <c:pt idx="17">
                  <c:v>0.85380720732452253</c:v>
                </c:pt>
                <c:pt idx="18">
                  <c:v>0.84291185391709345</c:v>
                </c:pt>
                <c:pt idx="19">
                  <c:v>0.83352633920680652</c:v>
                </c:pt>
                <c:pt idx="20">
                  <c:v>0.82698529186924741</c:v>
                </c:pt>
                <c:pt idx="21">
                  <c:v>0.81466342501139644</c:v>
                </c:pt>
                <c:pt idx="22">
                  <c:v>0.8044468068949806</c:v>
                </c:pt>
                <c:pt idx="23">
                  <c:v>0.79784751784885322</c:v>
                </c:pt>
                <c:pt idx="24">
                  <c:v>0.78912751475271259</c:v>
                </c:pt>
                <c:pt idx="25">
                  <c:v>0.77942445358199164</c:v>
                </c:pt>
                <c:pt idx="26">
                  <c:v>0.77288562285592743</c:v>
                </c:pt>
                <c:pt idx="27">
                  <c:v>0.76687954466188235</c:v>
                </c:pt>
                <c:pt idx="28">
                  <c:v>0.7577759871071722</c:v>
                </c:pt>
                <c:pt idx="29">
                  <c:v>0.75102420909480694</c:v>
                </c:pt>
                <c:pt idx="30">
                  <c:v>0.74400194962898281</c:v>
                </c:pt>
                <c:pt idx="31">
                  <c:v>0.73837471970996738</c:v>
                </c:pt>
                <c:pt idx="32">
                  <c:v>0.73282438537362993</c:v>
                </c:pt>
                <c:pt idx="33">
                  <c:v>0.72797542364483281</c:v>
                </c:pt>
                <c:pt idx="34">
                  <c:v>0.72359686346354446</c:v>
                </c:pt>
              </c:numCache>
            </c:numRef>
          </c:yVal>
        </c:ser>
        <c:ser>
          <c:idx val="2"/>
          <c:order val="3"/>
          <c:tx>
            <c:strRef>
              <c:f>'CNe32'!$F$2</c:f>
              <c:strCache>
                <c:ptCount val="1"/>
                <c:pt idx="0">
                  <c:v>CNe32 top 1 year in air</c:v>
                </c:pt>
              </c:strCache>
            </c:strRef>
          </c:tx>
          <c:spPr>
            <a:ln w="28575">
              <a:noFill/>
            </a:ln>
          </c:spPr>
          <c:xVal>
            <c:numRef>
              <c:f>'CNe32'!$F$4:$F$38</c:f>
              <c:numCache>
                <c:formatCode>General</c:formatCode>
                <c:ptCount val="35"/>
                <c:pt idx="0">
                  <c:v>32</c:v>
                </c:pt>
                <c:pt idx="1">
                  <c:v>82</c:v>
                </c:pt>
                <c:pt idx="2">
                  <c:v>132</c:v>
                </c:pt>
                <c:pt idx="3">
                  <c:v>182</c:v>
                </c:pt>
                <c:pt idx="4">
                  <c:v>232</c:v>
                </c:pt>
                <c:pt idx="5">
                  <c:v>282</c:v>
                </c:pt>
                <c:pt idx="6">
                  <c:v>332</c:v>
                </c:pt>
                <c:pt idx="7">
                  <c:v>382</c:v>
                </c:pt>
                <c:pt idx="8">
                  <c:v>432</c:v>
                </c:pt>
                <c:pt idx="9">
                  <c:v>482</c:v>
                </c:pt>
                <c:pt idx="10">
                  <c:v>532</c:v>
                </c:pt>
                <c:pt idx="11">
                  <c:v>582</c:v>
                </c:pt>
                <c:pt idx="12">
                  <c:v>632</c:v>
                </c:pt>
                <c:pt idx="13">
                  <c:v>682</c:v>
                </c:pt>
                <c:pt idx="14">
                  <c:v>732</c:v>
                </c:pt>
                <c:pt idx="15">
                  <c:v>782</c:v>
                </c:pt>
                <c:pt idx="16">
                  <c:v>832</c:v>
                </c:pt>
                <c:pt idx="17">
                  <c:v>882</c:v>
                </c:pt>
                <c:pt idx="18">
                  <c:v>932</c:v>
                </c:pt>
                <c:pt idx="19">
                  <c:v>982</c:v>
                </c:pt>
                <c:pt idx="20">
                  <c:v>1032</c:v>
                </c:pt>
                <c:pt idx="21">
                  <c:v>1082</c:v>
                </c:pt>
                <c:pt idx="22">
                  <c:v>1132</c:v>
                </c:pt>
                <c:pt idx="23">
                  <c:v>1182</c:v>
                </c:pt>
                <c:pt idx="24">
                  <c:v>1232</c:v>
                </c:pt>
                <c:pt idx="25">
                  <c:v>1282</c:v>
                </c:pt>
                <c:pt idx="26">
                  <c:v>1332</c:v>
                </c:pt>
                <c:pt idx="27">
                  <c:v>1382</c:v>
                </c:pt>
                <c:pt idx="28">
                  <c:v>1432</c:v>
                </c:pt>
                <c:pt idx="29">
                  <c:v>1482</c:v>
                </c:pt>
                <c:pt idx="30">
                  <c:v>1532</c:v>
                </c:pt>
                <c:pt idx="31">
                  <c:v>1582</c:v>
                </c:pt>
                <c:pt idx="32">
                  <c:v>1632</c:v>
                </c:pt>
                <c:pt idx="33">
                  <c:v>1682</c:v>
                </c:pt>
                <c:pt idx="34">
                  <c:v>1732</c:v>
                </c:pt>
              </c:numCache>
            </c:numRef>
          </c:xVal>
          <c:yVal>
            <c:numRef>
              <c:f>'CNe32'!$I$4:$I$38</c:f>
              <c:numCache>
                <c:formatCode>0.00E+00</c:formatCode>
                <c:ptCount val="35"/>
                <c:pt idx="0">
                  <c:v>0.8915736377861897</c:v>
                </c:pt>
                <c:pt idx="1">
                  <c:v>0.90162313665639671</c:v>
                </c:pt>
                <c:pt idx="2">
                  <c:v>1.0641685818853068</c:v>
                </c:pt>
                <c:pt idx="3">
                  <c:v>1.1586835572301355</c:v>
                </c:pt>
                <c:pt idx="4">
                  <c:v>1.2095072533269386</c:v>
                </c:pt>
                <c:pt idx="5">
                  <c:v>1.2323089829256384</c:v>
                </c:pt>
                <c:pt idx="6">
                  <c:v>1.2376899794968601</c:v>
                </c:pt>
                <c:pt idx="7">
                  <c:v>1.2310773196691496</c:v>
                </c:pt>
                <c:pt idx="8">
                  <c:v>1.216166616221021</c:v>
                </c:pt>
                <c:pt idx="9">
                  <c:v>1.1966135952232007</c:v>
                </c:pt>
                <c:pt idx="10">
                  <c:v>1.176404607125707</c:v>
                </c:pt>
                <c:pt idx="11">
                  <c:v>1.153091442488652</c:v>
                </c:pt>
                <c:pt idx="12">
                  <c:v>1.1319048977331827</c:v>
                </c:pt>
                <c:pt idx="13">
                  <c:v>1.1105100388126143</c:v>
                </c:pt>
                <c:pt idx="14">
                  <c:v>1.0893714045849592</c:v>
                </c:pt>
                <c:pt idx="15">
                  <c:v>1.0696664674684389</c:v>
                </c:pt>
                <c:pt idx="16">
                  <c:v>1.049777996142228</c:v>
                </c:pt>
                <c:pt idx="17">
                  <c:v>1.0316482887011307</c:v>
                </c:pt>
                <c:pt idx="18">
                  <c:v>1.0140649797343937</c:v>
                </c:pt>
                <c:pt idx="19">
                  <c:v>0.99755749693222728</c:v>
                </c:pt>
                <c:pt idx="20">
                  <c:v>0.98113962109933739</c:v>
                </c:pt>
                <c:pt idx="21">
                  <c:v>0.96536259847446437</c:v>
                </c:pt>
                <c:pt idx="22">
                  <c:v>0.94912030984110751</c:v>
                </c:pt>
                <c:pt idx="23">
                  <c:v>0.93349591618805783</c:v>
                </c:pt>
                <c:pt idx="24">
                  <c:v>0.91816392991862739</c:v>
                </c:pt>
                <c:pt idx="25">
                  <c:v>0.90462733915928051</c:v>
                </c:pt>
                <c:pt idx="26">
                  <c:v>0.89131444103966651</c:v>
                </c:pt>
                <c:pt idx="27">
                  <c:v>0.8783335052653003</c:v>
                </c:pt>
                <c:pt idx="28">
                  <c:v>0.86642863454613783</c:v>
                </c:pt>
                <c:pt idx="29">
                  <c:v>0.85547812959792568</c:v>
                </c:pt>
                <c:pt idx="30">
                  <c:v>0.84433752935955586</c:v>
                </c:pt>
                <c:pt idx="31">
                  <c:v>0.83389665920930534</c:v>
                </c:pt>
                <c:pt idx="32">
                  <c:v>0.82383153158916</c:v>
                </c:pt>
                <c:pt idx="33">
                  <c:v>0.81353423671014102</c:v>
                </c:pt>
                <c:pt idx="34">
                  <c:v>0.80355030210842093</c:v>
                </c:pt>
              </c:numCache>
            </c:numRef>
          </c:yVal>
        </c:ser>
        <c:axId val="136513792"/>
        <c:axId val="136544256"/>
      </c:scatterChart>
      <c:valAx>
        <c:axId val="136513792"/>
        <c:scaling>
          <c:orientation val="minMax"/>
          <c:max val="1800"/>
        </c:scaling>
        <c:axPos val="b"/>
        <c:numFmt formatCode="General" sourceLinked="1"/>
        <c:tickLblPos val="nextTo"/>
        <c:crossAx val="136544256"/>
        <c:crosses val="autoZero"/>
        <c:crossBetween val="midCat"/>
      </c:valAx>
      <c:valAx>
        <c:axId val="136544256"/>
        <c:scaling>
          <c:orientation val="minMax"/>
          <c:max val="1.5"/>
          <c:min val="0"/>
        </c:scaling>
        <c:axPos val="l"/>
        <c:majorGridlines/>
        <c:numFmt formatCode="General" sourceLinked="0"/>
        <c:tickLblPos val="nextTo"/>
        <c:crossAx val="136513792"/>
        <c:crosses val="autoZero"/>
        <c:crossBetween val="midCat"/>
      </c:valAx>
    </c:plotArea>
    <c:legend>
      <c:legendPos val="r"/>
      <c:layout/>
      <c:txPr>
        <a:bodyPr/>
        <a:lstStyle/>
        <a:p>
          <a:pPr>
            <a:defRPr sz="1800"/>
          </a:pPr>
          <a:endParaRPr lang="en-US"/>
        </a:p>
      </c:txPr>
    </c:legend>
    <c:plotVisOnly val="1"/>
  </c:chart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01A6C0-187E-4180-A560-9533C630E013}" type="datetimeFigureOut">
              <a:rPr lang="en-US" smtClean="0"/>
              <a:pPr/>
              <a:t>10/21/2010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A869F-8742-4CAA-A989-6D7ADF2E15F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01A6C0-187E-4180-A560-9533C630E013}" type="datetimeFigureOut">
              <a:rPr lang="en-US" smtClean="0"/>
              <a:pPr/>
              <a:t>10/21/2010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A869F-8742-4CAA-A989-6D7ADF2E15F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01A6C0-187E-4180-A560-9533C630E013}" type="datetimeFigureOut">
              <a:rPr lang="en-US" smtClean="0"/>
              <a:pPr/>
              <a:t>10/21/2010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A869F-8742-4CAA-A989-6D7ADF2E15F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01A6C0-187E-4180-A560-9533C630E013}" type="datetimeFigureOut">
              <a:rPr lang="en-US" smtClean="0"/>
              <a:pPr/>
              <a:t>10/21/2010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A869F-8742-4CAA-A989-6D7ADF2E15F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01A6C0-187E-4180-A560-9533C630E013}" type="datetimeFigureOut">
              <a:rPr lang="en-US" smtClean="0"/>
              <a:pPr/>
              <a:t>10/21/2010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A869F-8742-4CAA-A989-6D7ADF2E15F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01A6C0-187E-4180-A560-9533C630E013}" type="datetimeFigureOut">
              <a:rPr lang="en-US" smtClean="0"/>
              <a:pPr/>
              <a:t>10/21/2010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A869F-8742-4CAA-A989-6D7ADF2E15F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01A6C0-187E-4180-A560-9533C630E013}" type="datetimeFigureOut">
              <a:rPr lang="en-US" smtClean="0"/>
              <a:pPr/>
              <a:t>10/21/2010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A869F-8742-4CAA-A989-6D7ADF2E15F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01A6C0-187E-4180-A560-9533C630E013}" type="datetimeFigureOut">
              <a:rPr lang="en-US" smtClean="0"/>
              <a:pPr/>
              <a:t>10/21/2010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A869F-8742-4CAA-A989-6D7ADF2E15F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01A6C0-187E-4180-A560-9533C630E013}" type="datetimeFigureOut">
              <a:rPr lang="en-US" smtClean="0"/>
              <a:pPr/>
              <a:t>10/21/2010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A869F-8742-4CAA-A989-6D7ADF2E15F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01A6C0-187E-4180-A560-9533C630E013}" type="datetimeFigureOut">
              <a:rPr lang="en-US" smtClean="0"/>
              <a:pPr/>
              <a:t>10/21/2010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A869F-8742-4CAA-A989-6D7ADF2E15F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01A6C0-187E-4180-A560-9533C630E013}" type="datetimeFigureOut">
              <a:rPr lang="en-US" smtClean="0"/>
              <a:pPr/>
              <a:t>10/21/2010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A869F-8742-4CAA-A989-6D7ADF2E15F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01A6C0-187E-4180-A560-9533C630E013}" type="datetimeFigureOut">
              <a:rPr lang="en-US" smtClean="0"/>
              <a:pPr/>
              <a:t>10/21/2010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9A869F-8742-4CAA-A989-6D7ADF2E15F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6" Type="http://schemas.openxmlformats.org/officeDocument/2006/relationships/chart" Target="../charts/chart1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467544" y="170080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Inspection of five liners extracted from the SPS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195736" y="3717032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b="1" dirty="0" smtClean="0"/>
              <a:t>SEY meeting 2010-10-06</a:t>
            </a:r>
          </a:p>
          <a:p>
            <a:pPr algn="ctr"/>
            <a:r>
              <a:rPr lang="en-US" b="1" dirty="0" smtClean="0"/>
              <a:t>Christina Yin </a:t>
            </a:r>
            <a:r>
              <a:rPr lang="en-US" b="1" dirty="0" err="1" smtClean="0"/>
              <a:t>Vallgren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Cstrip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1068" y="0"/>
            <a:ext cx="3570332" cy="2684247"/>
          </a:xfrm>
          <a:prstGeom prst="rect">
            <a:avLst/>
          </a:prstGeom>
        </p:spPr>
      </p:pic>
      <p:pic>
        <p:nvPicPr>
          <p:cNvPr id="4" name="Picture 3" descr="CZr_DSCN2105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953000" y="0"/>
            <a:ext cx="4191000" cy="3143250"/>
          </a:xfrm>
          <a:prstGeom prst="rect">
            <a:avLst/>
          </a:prstGeom>
        </p:spPr>
      </p:pic>
      <p:pic>
        <p:nvPicPr>
          <p:cNvPr id="5" name="Picture 4" descr="CNe_64_DSCN2107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3657600"/>
            <a:ext cx="4267200" cy="3200400"/>
          </a:xfrm>
          <a:prstGeom prst="rect">
            <a:avLst/>
          </a:prstGeom>
        </p:spPr>
      </p:pic>
      <p:pic>
        <p:nvPicPr>
          <p:cNvPr id="6" name="Picture 5" descr="CNe_65_DSCN2109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4876800" y="3657600"/>
            <a:ext cx="4267200" cy="3200400"/>
          </a:xfrm>
          <a:prstGeom prst="rect">
            <a:avLst/>
          </a:prstGeom>
        </p:spPr>
      </p:pic>
      <p:pic>
        <p:nvPicPr>
          <p:cNvPr id="2" name="Picture 1" descr="StSt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2667000" y="1905000"/>
            <a:ext cx="3657600" cy="274320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2209800" y="0"/>
            <a:ext cx="1295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C00000"/>
                </a:solidFill>
              </a:rPr>
              <a:t>C-strip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9624" y="1752600"/>
            <a:ext cx="1408176" cy="83099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C00000"/>
                </a:solidFill>
              </a:rPr>
              <a:t>For confirming necessity of coating width</a:t>
            </a:r>
            <a:endParaRPr lang="en-US" sz="1600" dirty="0">
              <a:solidFill>
                <a:srgbClr val="C0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800600" y="0"/>
            <a:ext cx="236220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C00000"/>
                </a:solidFill>
              </a:rPr>
              <a:t>C-</a:t>
            </a:r>
            <a:r>
              <a:rPr lang="en-US" sz="3200" b="1" dirty="0" err="1" smtClean="0">
                <a:solidFill>
                  <a:srgbClr val="C00000"/>
                </a:solidFill>
              </a:rPr>
              <a:t>Zr</a:t>
            </a:r>
            <a:endParaRPr lang="en-US" sz="3200" b="1" dirty="0" smtClean="0">
              <a:solidFill>
                <a:srgbClr val="C00000"/>
              </a:solidFill>
            </a:endParaRPr>
          </a:p>
          <a:p>
            <a:r>
              <a:rPr lang="en-US" dirty="0">
                <a:solidFill>
                  <a:srgbClr val="C00000"/>
                </a:solidFill>
              </a:rPr>
              <a:t>a</a:t>
            </a:r>
            <a:r>
              <a:rPr lang="en-US" dirty="0" smtClean="0">
                <a:solidFill>
                  <a:srgbClr val="C00000"/>
                </a:solidFill>
              </a:rPr>
              <a:t>-C on rough </a:t>
            </a:r>
            <a:r>
              <a:rPr lang="en-US" dirty="0" err="1" smtClean="0">
                <a:solidFill>
                  <a:srgbClr val="C00000"/>
                </a:solidFill>
              </a:rPr>
              <a:t>Zr</a:t>
            </a:r>
            <a:r>
              <a:rPr lang="en-US" dirty="0" smtClean="0">
                <a:solidFill>
                  <a:srgbClr val="C00000"/>
                </a:solidFill>
              </a:rPr>
              <a:t> coating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905000" y="5996226"/>
            <a:ext cx="236220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3200" b="1" dirty="0" smtClean="0">
                <a:solidFill>
                  <a:srgbClr val="C00000"/>
                </a:solidFill>
              </a:rPr>
              <a:t>CNe64</a:t>
            </a:r>
          </a:p>
          <a:p>
            <a:pPr algn="r"/>
            <a:r>
              <a:rPr lang="en-US" dirty="0">
                <a:solidFill>
                  <a:srgbClr val="C00000"/>
                </a:solidFill>
              </a:rPr>
              <a:t>a</a:t>
            </a:r>
            <a:r>
              <a:rPr lang="en-US" dirty="0" smtClean="0">
                <a:solidFill>
                  <a:srgbClr val="C00000"/>
                </a:solidFill>
              </a:rPr>
              <a:t>-C number 64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6781800" y="5996226"/>
            <a:ext cx="236220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3200" b="1" dirty="0" smtClean="0">
                <a:solidFill>
                  <a:srgbClr val="C00000"/>
                </a:solidFill>
              </a:rPr>
              <a:t>CNe65</a:t>
            </a:r>
          </a:p>
          <a:p>
            <a:pPr algn="r"/>
            <a:r>
              <a:rPr lang="en-US" dirty="0">
                <a:solidFill>
                  <a:srgbClr val="C00000"/>
                </a:solidFill>
              </a:rPr>
              <a:t>a</a:t>
            </a:r>
            <a:r>
              <a:rPr lang="en-US" dirty="0" smtClean="0">
                <a:solidFill>
                  <a:srgbClr val="C00000"/>
                </a:solidFill>
              </a:rPr>
              <a:t>-C number 65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3581400" y="3733800"/>
            <a:ext cx="274320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3200" b="1" dirty="0" smtClean="0">
                <a:solidFill>
                  <a:srgbClr val="C00000"/>
                </a:solidFill>
              </a:rPr>
              <a:t>Stainless Steel</a:t>
            </a:r>
          </a:p>
          <a:p>
            <a:pPr algn="r"/>
            <a:r>
              <a:rPr lang="en-US" dirty="0" smtClean="0">
                <a:solidFill>
                  <a:srgbClr val="C00000"/>
                </a:solidFill>
              </a:rPr>
              <a:t>Reference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tSt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8005" y="72008"/>
            <a:ext cx="8988491" cy="67413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5940152" y="5733256"/>
            <a:ext cx="274320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3200" b="1" dirty="0" smtClean="0">
                <a:solidFill>
                  <a:schemeClr val="bg1"/>
                </a:solidFill>
              </a:rPr>
              <a:t>Stainless Steel</a:t>
            </a:r>
          </a:p>
          <a:p>
            <a:pPr algn="r"/>
            <a:r>
              <a:rPr lang="en-US" dirty="0" smtClean="0">
                <a:solidFill>
                  <a:schemeClr val="bg1"/>
                </a:solidFill>
              </a:rPr>
              <a:t>Reference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Cstrip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1068" y="0"/>
            <a:ext cx="9121864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5940152" y="260648"/>
            <a:ext cx="1295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C00000"/>
                </a:solidFill>
              </a:rPr>
              <a:t>C-strip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CZr_DSCN2105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188640"/>
            <a:ext cx="8892480" cy="666936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323528" y="5996226"/>
            <a:ext cx="236220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C00000"/>
                </a:solidFill>
              </a:rPr>
              <a:t>C-</a:t>
            </a:r>
            <a:r>
              <a:rPr lang="en-US" sz="3200" b="1" dirty="0" err="1" smtClean="0">
                <a:solidFill>
                  <a:srgbClr val="C00000"/>
                </a:solidFill>
              </a:rPr>
              <a:t>Zr</a:t>
            </a:r>
            <a:endParaRPr lang="en-US" sz="3200" b="1" dirty="0" smtClean="0">
              <a:solidFill>
                <a:srgbClr val="C00000"/>
              </a:solidFill>
            </a:endParaRPr>
          </a:p>
          <a:p>
            <a:r>
              <a:rPr lang="en-US" dirty="0">
                <a:solidFill>
                  <a:srgbClr val="C00000"/>
                </a:solidFill>
              </a:rPr>
              <a:t>a</a:t>
            </a:r>
            <a:r>
              <a:rPr lang="en-US" dirty="0" smtClean="0">
                <a:solidFill>
                  <a:srgbClr val="C00000"/>
                </a:solidFill>
              </a:rPr>
              <a:t>-C on rough </a:t>
            </a:r>
            <a:r>
              <a:rPr lang="en-US" dirty="0" err="1" smtClean="0">
                <a:solidFill>
                  <a:srgbClr val="C00000"/>
                </a:solidFill>
              </a:rPr>
              <a:t>Zr</a:t>
            </a:r>
            <a:r>
              <a:rPr lang="en-US" dirty="0" smtClean="0">
                <a:solidFill>
                  <a:srgbClr val="C00000"/>
                </a:solidFill>
              </a:rPr>
              <a:t> coating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CNe_64_DSCN2107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rot="5400000">
            <a:off x="906438" y="857250"/>
            <a:ext cx="6858000" cy="51435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043608" y="5996226"/>
            <a:ext cx="236220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3200" b="1" dirty="0" smtClean="0">
                <a:solidFill>
                  <a:srgbClr val="C00000"/>
                </a:solidFill>
              </a:rPr>
              <a:t>CNe64</a:t>
            </a:r>
          </a:p>
          <a:p>
            <a:pPr algn="r"/>
            <a:r>
              <a:rPr lang="en-US" dirty="0">
                <a:solidFill>
                  <a:srgbClr val="C00000"/>
                </a:solidFill>
              </a:rPr>
              <a:t>a</a:t>
            </a:r>
            <a:r>
              <a:rPr lang="en-US" dirty="0" smtClean="0">
                <a:solidFill>
                  <a:srgbClr val="C00000"/>
                </a:solidFill>
              </a:rPr>
              <a:t>-C number 64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CNe_65_DSCN2109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rot="5400000">
            <a:off x="1199626" y="852094"/>
            <a:ext cx="6816757" cy="51125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860032" y="5996226"/>
            <a:ext cx="236220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3200" b="1" dirty="0" smtClean="0">
                <a:solidFill>
                  <a:srgbClr val="C00000"/>
                </a:solidFill>
              </a:rPr>
              <a:t>CNe65</a:t>
            </a:r>
          </a:p>
          <a:p>
            <a:pPr algn="r"/>
            <a:r>
              <a:rPr lang="en-US" dirty="0">
                <a:solidFill>
                  <a:srgbClr val="C00000"/>
                </a:solidFill>
              </a:rPr>
              <a:t>a</a:t>
            </a:r>
            <a:r>
              <a:rPr lang="en-US" dirty="0" smtClean="0">
                <a:solidFill>
                  <a:srgbClr val="C00000"/>
                </a:solidFill>
              </a:rPr>
              <a:t>-C number 65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0" y="764704"/>
          <a:ext cx="9036497" cy="50136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44183"/>
                <a:gridCol w="3872784"/>
                <a:gridCol w="1659765"/>
                <a:gridCol w="1659765"/>
              </a:tblGrid>
              <a:tr h="621672"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Liner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SPS</a:t>
                      </a:r>
                      <a:r>
                        <a:rPr lang="en-US" sz="3200" baseline="0" dirty="0" smtClean="0"/>
                        <a:t> operation time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3200" dirty="0" smtClean="0"/>
                        <a:t>δ</a:t>
                      </a:r>
                      <a:r>
                        <a:rPr lang="en-US" sz="3200" baseline="-25000" dirty="0" smtClean="0"/>
                        <a:t> initial</a:t>
                      </a:r>
                      <a:endParaRPr lang="en-US" sz="3200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3200" dirty="0" smtClean="0"/>
                        <a:t>δ</a:t>
                      </a:r>
                      <a:r>
                        <a:rPr lang="en-US" sz="3200" baseline="-25000" dirty="0" smtClean="0"/>
                        <a:t> extracted</a:t>
                      </a:r>
                      <a:endParaRPr lang="en-US" sz="3200" baseline="-25000" dirty="0"/>
                    </a:p>
                  </a:txBody>
                  <a:tcPr/>
                </a:tc>
              </a:tr>
              <a:tr h="942583">
                <a:tc>
                  <a:txBody>
                    <a:bodyPr/>
                    <a:lstStyle/>
                    <a:p>
                      <a:r>
                        <a:rPr lang="en-US" sz="3200" dirty="0" err="1" smtClean="0"/>
                        <a:t>StSt</a:t>
                      </a:r>
                      <a:r>
                        <a:rPr lang="en-US" sz="3200" dirty="0" smtClean="0"/>
                        <a:t> (Ref)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1 year (5 MD runs)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2.25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1.72</a:t>
                      </a:r>
                      <a:endParaRPr lang="en-US" sz="3200" dirty="0"/>
                    </a:p>
                  </a:txBody>
                  <a:tcPr/>
                </a:tc>
              </a:tr>
              <a:tr h="621672"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C-strip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1 year</a:t>
                      </a:r>
                      <a:r>
                        <a:rPr lang="en-US" sz="3200" baseline="0" dirty="0" smtClean="0"/>
                        <a:t> (5 MD runs)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0.92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0.97</a:t>
                      </a:r>
                    </a:p>
                  </a:txBody>
                  <a:tcPr/>
                </a:tc>
              </a:tr>
              <a:tr h="942583"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C-</a:t>
                      </a:r>
                      <a:r>
                        <a:rPr lang="en-US" sz="3200" dirty="0" err="1" smtClean="0"/>
                        <a:t>Zr</a:t>
                      </a:r>
                      <a:endParaRPr lang="en-US" sz="32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1.5 years (9 MD</a:t>
                      </a:r>
                      <a:r>
                        <a:rPr lang="en-US" sz="3200" baseline="0" dirty="0" smtClean="0"/>
                        <a:t> runs</a:t>
                      </a:r>
                      <a:r>
                        <a:rPr lang="en-US" sz="3200" dirty="0" smtClean="0"/>
                        <a:t>)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0.95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0.99</a:t>
                      </a:r>
                      <a:endParaRPr lang="en-US" sz="3200" dirty="0"/>
                    </a:p>
                  </a:txBody>
                  <a:tcPr/>
                </a:tc>
              </a:tr>
              <a:tr h="942583"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CNe64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3 months</a:t>
                      </a:r>
                      <a:r>
                        <a:rPr lang="en-US" sz="3200" baseline="0" dirty="0" smtClean="0"/>
                        <a:t> (2 MD runs)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0.95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0.97</a:t>
                      </a:r>
                      <a:endParaRPr lang="en-US" sz="3200" dirty="0"/>
                    </a:p>
                  </a:txBody>
                  <a:tcPr/>
                </a:tc>
              </a:tr>
              <a:tr h="942583"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CNe65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3 months</a:t>
                      </a:r>
                      <a:r>
                        <a:rPr lang="en-US" sz="3200" baseline="0" dirty="0" smtClean="0"/>
                        <a:t> (2 MD runs)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0.95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0.97</a:t>
                      </a:r>
                      <a:endParaRPr lang="en-US" sz="3200" dirty="0"/>
                    </a:p>
                  </a:txBody>
                  <a:tcPr/>
                </a:tc>
              </a:tr>
            </a:tbl>
          </a:graphicData>
        </a:graphic>
      </p:graphicFrame>
      <p:grpSp>
        <p:nvGrpSpPr>
          <p:cNvPr id="9" name="Group 8"/>
          <p:cNvGrpSpPr/>
          <p:nvPr/>
        </p:nvGrpSpPr>
        <p:grpSpPr>
          <a:xfrm>
            <a:off x="5724128" y="1412776"/>
            <a:ext cx="3312368" cy="4392488"/>
            <a:chOff x="5724128" y="1412776"/>
            <a:chExt cx="3312368" cy="4392488"/>
          </a:xfrm>
        </p:grpSpPr>
        <p:sp>
          <p:nvSpPr>
            <p:cNvPr id="6" name="Rectangle 5"/>
            <p:cNvSpPr/>
            <p:nvPr/>
          </p:nvSpPr>
          <p:spPr>
            <a:xfrm>
              <a:off x="5724128" y="1412776"/>
              <a:ext cx="3312368" cy="4392488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8" name="Straight Connector 7"/>
            <p:cNvCxnSpPr>
              <a:stCxn id="6" idx="0"/>
              <a:endCxn id="6" idx="2"/>
            </p:cNvCxnSpPr>
            <p:nvPr/>
          </p:nvCxnSpPr>
          <p:spPr>
            <a:xfrm rot="16200000" flipH="1">
              <a:off x="5184068" y="3609020"/>
              <a:ext cx="4392488" cy="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6" name="Group 15"/>
          <p:cNvGrpSpPr/>
          <p:nvPr/>
        </p:nvGrpSpPr>
        <p:grpSpPr>
          <a:xfrm>
            <a:off x="5724128" y="2276872"/>
            <a:ext cx="3312368" cy="3528392"/>
            <a:chOff x="5724128" y="1412776"/>
            <a:chExt cx="3312368" cy="4392488"/>
          </a:xfrm>
        </p:grpSpPr>
        <p:sp>
          <p:nvSpPr>
            <p:cNvPr id="17" name="Rectangle 16"/>
            <p:cNvSpPr/>
            <p:nvPr/>
          </p:nvSpPr>
          <p:spPr>
            <a:xfrm>
              <a:off x="5724128" y="1412776"/>
              <a:ext cx="3312368" cy="4392488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8" name="Straight Connector 17"/>
            <p:cNvCxnSpPr>
              <a:stCxn id="17" idx="0"/>
              <a:endCxn id="17" idx="2"/>
            </p:cNvCxnSpPr>
            <p:nvPr/>
          </p:nvCxnSpPr>
          <p:spPr>
            <a:xfrm rot="16200000" flipH="1">
              <a:off x="5184068" y="3609020"/>
              <a:ext cx="4392488" cy="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9" name="Group 18"/>
          <p:cNvGrpSpPr/>
          <p:nvPr/>
        </p:nvGrpSpPr>
        <p:grpSpPr>
          <a:xfrm>
            <a:off x="5724128" y="2924944"/>
            <a:ext cx="3312368" cy="2880320"/>
            <a:chOff x="5724128" y="1412776"/>
            <a:chExt cx="3312368" cy="4392488"/>
          </a:xfrm>
        </p:grpSpPr>
        <p:sp>
          <p:nvSpPr>
            <p:cNvPr id="20" name="Rectangle 19"/>
            <p:cNvSpPr/>
            <p:nvPr/>
          </p:nvSpPr>
          <p:spPr>
            <a:xfrm>
              <a:off x="5724128" y="1412776"/>
              <a:ext cx="3312368" cy="4392488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1" name="Straight Connector 20"/>
            <p:cNvCxnSpPr>
              <a:stCxn id="20" idx="0"/>
              <a:endCxn id="20" idx="2"/>
            </p:cNvCxnSpPr>
            <p:nvPr/>
          </p:nvCxnSpPr>
          <p:spPr>
            <a:xfrm rot="16200000" flipH="1">
              <a:off x="5184068" y="3609020"/>
              <a:ext cx="4392488" cy="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2" name="Group 21"/>
          <p:cNvGrpSpPr/>
          <p:nvPr/>
        </p:nvGrpSpPr>
        <p:grpSpPr>
          <a:xfrm>
            <a:off x="5724128" y="3861048"/>
            <a:ext cx="3312368" cy="1944216"/>
            <a:chOff x="5724128" y="1412776"/>
            <a:chExt cx="3312368" cy="4392488"/>
          </a:xfrm>
        </p:grpSpPr>
        <p:sp>
          <p:nvSpPr>
            <p:cNvPr id="23" name="Rectangle 22"/>
            <p:cNvSpPr/>
            <p:nvPr/>
          </p:nvSpPr>
          <p:spPr>
            <a:xfrm>
              <a:off x="5724128" y="1412776"/>
              <a:ext cx="3312368" cy="4392488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4" name="Straight Connector 23"/>
            <p:cNvCxnSpPr>
              <a:stCxn id="23" idx="0"/>
              <a:endCxn id="23" idx="2"/>
            </p:cNvCxnSpPr>
            <p:nvPr/>
          </p:nvCxnSpPr>
          <p:spPr>
            <a:xfrm rot="16200000" flipH="1">
              <a:off x="5184068" y="3609020"/>
              <a:ext cx="4392488" cy="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5" name="Group 24"/>
          <p:cNvGrpSpPr/>
          <p:nvPr/>
        </p:nvGrpSpPr>
        <p:grpSpPr>
          <a:xfrm>
            <a:off x="5724128" y="4797152"/>
            <a:ext cx="3312368" cy="1008112"/>
            <a:chOff x="5724128" y="1412776"/>
            <a:chExt cx="3312368" cy="4392488"/>
          </a:xfrm>
        </p:grpSpPr>
        <p:sp>
          <p:nvSpPr>
            <p:cNvPr id="26" name="Rectangle 25"/>
            <p:cNvSpPr/>
            <p:nvPr/>
          </p:nvSpPr>
          <p:spPr>
            <a:xfrm>
              <a:off x="5724128" y="1412776"/>
              <a:ext cx="3312368" cy="4392488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7" name="Straight Connector 26"/>
            <p:cNvCxnSpPr>
              <a:stCxn id="26" idx="0"/>
              <a:endCxn id="26" idx="2"/>
            </p:cNvCxnSpPr>
            <p:nvPr/>
          </p:nvCxnSpPr>
          <p:spPr>
            <a:xfrm rot="16200000" flipH="1">
              <a:off x="5184068" y="3609020"/>
              <a:ext cx="4392488" cy="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xit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1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xit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1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xit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2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xit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2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4114800"/>
            <a:ext cx="4198289" cy="274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49687" y="4114800"/>
            <a:ext cx="4194313" cy="274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0"/>
            <a:ext cx="4200400" cy="274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957638" y="0"/>
            <a:ext cx="4186362" cy="274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extBox 1"/>
          <p:cNvSpPr txBox="1"/>
          <p:nvPr/>
        </p:nvSpPr>
        <p:spPr>
          <a:xfrm>
            <a:off x="3581400" y="0"/>
            <a:ext cx="1752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Summary: five extracted liners</a:t>
            </a:r>
            <a:endParaRPr lang="en-US" dirty="0"/>
          </a:p>
        </p:txBody>
      </p:sp>
      <p:graphicFrame>
        <p:nvGraphicFramePr>
          <p:cNvPr id="4" name="Chart 3"/>
          <p:cNvGraphicFramePr>
            <a:graphicFrameLocks noGrp="1"/>
          </p:cNvGraphicFramePr>
          <p:nvPr/>
        </p:nvGraphicFramePr>
        <p:xfrm>
          <a:off x="2286000" y="2133600"/>
          <a:ext cx="4191000" cy="258135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 noGrp="1"/>
          </p:cNvGraphicFramePr>
          <p:nvPr/>
        </p:nvGraphicFramePr>
        <p:xfrm>
          <a:off x="-72421" y="382574"/>
          <a:ext cx="9288843" cy="60928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128</Words>
  <Application>Microsoft Office PowerPoint</Application>
  <PresentationFormat>On-screen Show (4:3)</PresentationFormat>
  <Paragraphs>48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</vt:vector>
  </TitlesOfParts>
  <Company>CERN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pcpinto</dc:creator>
  <cp:lastModifiedBy>pcpinto</cp:lastModifiedBy>
  <cp:revision>7</cp:revision>
  <dcterms:created xsi:type="dcterms:W3CDTF">2010-10-21T12:37:35Z</dcterms:created>
  <dcterms:modified xsi:type="dcterms:W3CDTF">2010-10-21T13:03:57Z</dcterms:modified>
</cp:coreProperties>
</file>