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67" r:id="rId11"/>
    <p:sldId id="266" r:id="rId12"/>
    <p:sldId id="265" r:id="rId13"/>
    <p:sldId id="264" r:id="rId14"/>
    <p:sldId id="270" r:id="rId1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29" autoAdjust="0"/>
  </p:normalViewPr>
  <p:slideViewPr>
    <p:cSldViewPr>
      <p:cViewPr varScale="1">
        <p:scale>
          <a:sx n="111" d="100"/>
          <a:sy n="11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61C7C-9A5A-4822-A99E-10815072E45A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9102E-7DF1-4307-A6B7-88F6AF8D4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Holger Neupert TE/VSC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0D383-35E5-4A0E-A39D-F14F9147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17756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Pressure and e-cloud  measurements </a:t>
            </a:r>
            <a:br>
              <a:rPr lang="en-US" dirty="0" smtClean="0"/>
            </a:br>
            <a:r>
              <a:rPr lang="en-US" dirty="0" smtClean="0"/>
              <a:t>SPS’ MD run 19/20.10.2010 and 10.11.2010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/>
              <a:t> 2 different bunch </a:t>
            </a:r>
            <a:r>
              <a:rPr lang="en-GB" dirty="0" err="1" smtClean="0"/>
              <a:t>spacings</a:t>
            </a:r>
            <a:r>
              <a:rPr lang="en-GB" dirty="0" smtClean="0"/>
              <a:t>, 50ns (24 and 36 bunches/batch) and 25ns (36 and 72 bunches/batch)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Pressure reading between coated MBBs, e-cloud monitors and reference gauge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Data </a:t>
            </a:r>
            <a:r>
              <a:rPr lang="en-GB" dirty="0" err="1" smtClean="0"/>
              <a:t>aquisition</a:t>
            </a:r>
            <a:r>
              <a:rPr lang="en-GB" dirty="0" smtClean="0"/>
              <a:t> from e-cloud monitors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Is there a simple correlation between e-cloud currents and pressure rise?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088" y="73025"/>
            <a:ext cx="9782176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088" y="73025"/>
            <a:ext cx="9782176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650" y="-77392"/>
            <a:ext cx="9639300" cy="69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650" y="-49213"/>
            <a:ext cx="9639300" cy="69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Are Pressure Gauges the right </a:t>
            </a:r>
            <a:r>
              <a:rPr lang="fr-CH" dirty="0" err="1" smtClean="0"/>
              <a:t>tool</a:t>
            </a:r>
            <a:r>
              <a:rPr lang="fr-CH" dirty="0" smtClean="0"/>
              <a:t> to </a:t>
            </a:r>
            <a:r>
              <a:rPr lang="fr-CH" dirty="0" err="1" smtClean="0"/>
              <a:t>measure</a:t>
            </a:r>
            <a:r>
              <a:rPr lang="fr-CH" dirty="0" smtClean="0"/>
              <a:t> e-</a:t>
            </a:r>
            <a:r>
              <a:rPr lang="fr-CH" dirty="0" err="1" smtClean="0"/>
              <a:t>cloud</a:t>
            </a:r>
            <a:r>
              <a:rPr lang="fr-CH" dirty="0" smtClean="0"/>
              <a:t> </a:t>
            </a:r>
            <a:r>
              <a:rPr lang="fr-CH" dirty="0" err="1" smtClean="0"/>
              <a:t>activity</a:t>
            </a:r>
            <a:r>
              <a:rPr lang="fr-CH" dirty="0" smtClean="0"/>
              <a:t>?</a:t>
            </a:r>
          </a:p>
          <a:p>
            <a:r>
              <a:rPr lang="fr-CH" dirty="0" smtClean="0"/>
              <a:t>Causes the </a:t>
            </a:r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beam</a:t>
            </a:r>
            <a:r>
              <a:rPr lang="fr-CH" dirty="0" smtClean="0"/>
              <a:t> (type) </a:t>
            </a:r>
            <a:r>
              <a:rPr lang="fr-CH" dirty="0" err="1" smtClean="0"/>
              <a:t>always</a:t>
            </a:r>
            <a:r>
              <a:rPr lang="fr-CH" dirty="0" smtClean="0"/>
              <a:t> the </a:t>
            </a:r>
            <a:r>
              <a:rPr lang="fr-CH" dirty="0" err="1" smtClean="0"/>
              <a:t>same</a:t>
            </a:r>
            <a:r>
              <a:rPr lang="fr-CH" dirty="0" smtClean="0"/>
              <a:t> e-</a:t>
            </a:r>
            <a:r>
              <a:rPr lang="fr-CH" dirty="0" err="1" smtClean="0"/>
              <a:t>cloud</a:t>
            </a:r>
            <a:r>
              <a:rPr lang="fr-CH" dirty="0" smtClean="0"/>
              <a:t>?</a:t>
            </a:r>
          </a:p>
          <a:p>
            <a:endParaRPr lang="fr-CH" dirty="0" smtClean="0"/>
          </a:p>
          <a:p>
            <a:r>
              <a:rPr lang="fr-CH" dirty="0" err="1" smtClean="0"/>
              <a:t>Thanks</a:t>
            </a:r>
            <a:r>
              <a:rPr lang="fr-CH" dirty="0" smtClean="0"/>
              <a:t> for </a:t>
            </a:r>
            <a:r>
              <a:rPr lang="fr-CH" dirty="0" err="1" smtClean="0"/>
              <a:t>your</a:t>
            </a:r>
            <a:r>
              <a:rPr lang="fr-CH" dirty="0" smtClean="0"/>
              <a:t> attention!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Configuration Liner and Gauge</a:t>
            </a:r>
            <a:endParaRPr lang="en-US" dirty="0"/>
          </a:p>
        </p:txBody>
      </p:sp>
      <p:pic>
        <p:nvPicPr>
          <p:cNvPr id="6" name="Picture 5" descr="pic_1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440266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Configuration </a:t>
            </a:r>
            <a:r>
              <a:rPr lang="fr-CH" dirty="0" err="1" smtClean="0"/>
              <a:t>MBBs</a:t>
            </a:r>
            <a:r>
              <a:rPr lang="fr-CH" dirty="0" smtClean="0"/>
              <a:t> and Gauges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522920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92D050"/>
                </a:solidFill>
              </a:rPr>
              <a:t>VGHB_51540 </a:t>
            </a:r>
            <a:r>
              <a:rPr lang="fr-CH" dirty="0" err="1" smtClean="0">
                <a:solidFill>
                  <a:srgbClr val="92D050"/>
                </a:solidFill>
              </a:rPr>
              <a:t>between</a:t>
            </a:r>
            <a:r>
              <a:rPr lang="fr-CH" dirty="0" smtClean="0">
                <a:solidFill>
                  <a:srgbClr val="92D050"/>
                </a:solidFill>
              </a:rPr>
              <a:t> </a:t>
            </a:r>
            <a:r>
              <a:rPr lang="fr-CH" dirty="0" err="1" smtClean="0">
                <a:solidFill>
                  <a:srgbClr val="92D050"/>
                </a:solidFill>
              </a:rPr>
              <a:t>coated</a:t>
            </a:r>
            <a:r>
              <a:rPr lang="fr-CH" dirty="0" smtClean="0">
                <a:solidFill>
                  <a:srgbClr val="92D050"/>
                </a:solidFill>
              </a:rPr>
              <a:t> and </a:t>
            </a:r>
            <a:r>
              <a:rPr lang="fr-CH" dirty="0" err="1" smtClean="0">
                <a:solidFill>
                  <a:srgbClr val="92D050"/>
                </a:solidFill>
              </a:rPr>
              <a:t>uncoated</a:t>
            </a:r>
            <a:r>
              <a:rPr lang="fr-CH" dirty="0" smtClean="0">
                <a:solidFill>
                  <a:srgbClr val="92D050"/>
                </a:solidFill>
              </a:rPr>
              <a:t> MBB </a:t>
            </a:r>
            <a:r>
              <a:rPr lang="fr-CH" dirty="0" err="1" smtClean="0">
                <a:solidFill>
                  <a:srgbClr val="92D050"/>
                </a:solidFill>
              </a:rPr>
              <a:t>always</a:t>
            </a:r>
            <a:r>
              <a:rPr lang="fr-CH" dirty="0" smtClean="0">
                <a:solidFill>
                  <a:srgbClr val="92D050"/>
                </a:solidFill>
              </a:rPr>
              <a:t> </a:t>
            </a:r>
            <a:r>
              <a:rPr lang="fr-CH" dirty="0" err="1" smtClean="0">
                <a:solidFill>
                  <a:srgbClr val="92D050"/>
                </a:solidFill>
              </a:rPr>
              <a:t>reads</a:t>
            </a:r>
            <a:r>
              <a:rPr lang="fr-CH" dirty="0" smtClean="0">
                <a:solidFill>
                  <a:srgbClr val="92D050"/>
                </a:solidFill>
              </a:rPr>
              <a:t> </a:t>
            </a:r>
            <a:r>
              <a:rPr lang="fr-CH" dirty="0" err="1" smtClean="0">
                <a:solidFill>
                  <a:srgbClr val="92D050"/>
                </a:solidFill>
              </a:rPr>
              <a:t>highest</a:t>
            </a:r>
            <a:r>
              <a:rPr lang="fr-CH" dirty="0" smtClean="0">
                <a:solidFill>
                  <a:srgbClr val="92D050"/>
                </a:solidFill>
              </a:rPr>
              <a:t> pressure, </a:t>
            </a:r>
            <a:r>
              <a:rPr lang="fr-CH" dirty="0" err="1" smtClean="0">
                <a:solidFill>
                  <a:srgbClr val="92D050"/>
                </a:solidFill>
              </a:rPr>
              <a:t>probably</a:t>
            </a:r>
            <a:r>
              <a:rPr lang="fr-CH" dirty="0" smtClean="0">
                <a:solidFill>
                  <a:srgbClr val="92D050"/>
                </a:solidFill>
              </a:rPr>
              <a:t> due to  </a:t>
            </a:r>
            <a:r>
              <a:rPr lang="fr-CH" dirty="0" err="1" smtClean="0">
                <a:solidFill>
                  <a:srgbClr val="92D050"/>
                </a:solidFill>
              </a:rPr>
              <a:t>contaminated</a:t>
            </a:r>
            <a:r>
              <a:rPr lang="fr-CH" dirty="0" smtClean="0">
                <a:solidFill>
                  <a:srgbClr val="92D050"/>
                </a:solidFill>
              </a:rPr>
              <a:t> MBB 51550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pic>
        <p:nvPicPr>
          <p:cNvPr id="9" name="Picture 8" descr="pic_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1543"/>
            <a:ext cx="9144000" cy="362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Pressure Data </a:t>
            </a:r>
            <a:r>
              <a:rPr lang="fr-CH" dirty="0" err="1" smtClean="0"/>
              <a:t>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616193" cy="53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Pressure Data </a:t>
            </a:r>
            <a:r>
              <a:rPr lang="fr-CH" dirty="0" err="1" smtClean="0"/>
              <a:t>Details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24744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124744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07904" y="5373216"/>
            <a:ext cx="1761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Pmax</a:t>
            </a:r>
            <a:r>
              <a:rPr lang="fr-CH" dirty="0" smtClean="0"/>
              <a:t>/</a:t>
            </a:r>
          </a:p>
          <a:p>
            <a:r>
              <a:rPr lang="fr-CH" dirty="0" err="1" smtClean="0"/>
              <a:t>SuperCycle</a:t>
            </a:r>
            <a:endParaRPr lang="fr-CH" dirty="0" smtClean="0"/>
          </a:p>
          <a:p>
            <a:r>
              <a:rPr lang="fr-CH" dirty="0" err="1" smtClean="0"/>
              <a:t>Different</a:t>
            </a:r>
            <a:r>
              <a:rPr lang="fr-CH" dirty="0" smtClean="0"/>
              <a:t> Gauges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175956" y="3753036"/>
            <a:ext cx="237626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2879812" y="3969060"/>
            <a:ext cx="201622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1043608" y="3717032"/>
            <a:ext cx="1584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475656" y="3717032"/>
            <a:ext cx="1584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1640" y="2420888"/>
            <a:ext cx="139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 </a:t>
            </a:r>
            <a:r>
              <a:rPr lang="fr-CH" dirty="0" err="1" smtClean="0"/>
              <a:t>SuperCycle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650" y="-49213"/>
            <a:ext cx="9639300" cy="69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75" y="-58738"/>
            <a:ext cx="9658350" cy="69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75" y="-58738"/>
            <a:ext cx="9658350" cy="69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650" y="-49213"/>
            <a:ext cx="9639300" cy="69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Holger Neupert TE/VSC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7215</TotalTime>
  <Words>179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Pressure and e-cloud  measurements  SPS’ MD run 19/20.10.2010 and 10.11.2010</vt:lpstr>
      <vt:lpstr>Configuration Liner and Gauge</vt:lpstr>
      <vt:lpstr>Configuration MBBs and Gauges</vt:lpstr>
      <vt:lpstr>Pressure Data Overview</vt:lpstr>
      <vt:lpstr>Pressure Data Details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Discussion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SEY mesurements</dc:title>
  <dc:creator>hneupert</dc:creator>
  <cp:lastModifiedBy>Holger Neupert</cp:lastModifiedBy>
  <cp:revision>221</cp:revision>
  <dcterms:created xsi:type="dcterms:W3CDTF">2009-01-13T10:27:39Z</dcterms:created>
  <dcterms:modified xsi:type="dcterms:W3CDTF">2010-11-19T09:35:59Z</dcterms:modified>
</cp:coreProperties>
</file>