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82" r:id="rId2"/>
    <p:sldId id="28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751" autoAdjust="0"/>
    <p:restoredTop sz="86443" autoAdjust="0"/>
  </p:normalViewPr>
  <p:slideViewPr>
    <p:cSldViewPr snapToGrid="0" snapToObjects="1">
      <p:cViewPr>
        <p:scale>
          <a:sx n="100" d="100"/>
          <a:sy n="100" d="100"/>
        </p:scale>
        <p:origin x="-928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AEB0-24EA-0E48-8996-EA95EBDA1F38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8787-74A6-3647-BAF3-4BD4BC806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8297" y="102446"/>
            <a:ext cx="8642203" cy="736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97" y="1011616"/>
            <a:ext cx="8642204" cy="5693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ln>
            <a:solidFill>
              <a:schemeClr val="tx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824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6" Type="http://schemas.openxmlformats.org/officeDocument/2006/relationships/image" Target="../media/image9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 on MD1 cycle, 20.Nov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297" y="1011616"/>
            <a:ext cx="8642204" cy="565588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Scan of RF-voltage for different intensities </a:t>
            </a:r>
          </a:p>
          <a:p>
            <a:pPr lvl="1"/>
            <a:r>
              <a:rPr lang="en-US" dirty="0" err="1" smtClean="0"/>
              <a:t>Qx</a:t>
            </a:r>
            <a:r>
              <a:rPr lang="en-US" dirty="0" smtClean="0"/>
              <a:t>=20.13, </a:t>
            </a:r>
            <a:r>
              <a:rPr lang="en-US" dirty="0" err="1" smtClean="0"/>
              <a:t>Qy</a:t>
            </a:r>
            <a:r>
              <a:rPr lang="en-US" dirty="0" smtClean="0"/>
              <a:t>=20.18, ξ</a:t>
            </a:r>
            <a:r>
              <a:rPr lang="en-US" baseline="-25000" dirty="0" smtClean="0"/>
              <a:t>x</a:t>
            </a:r>
            <a:r>
              <a:rPr lang="en-US" dirty="0" smtClean="0"/>
              <a:t>~0.2, ξ</a:t>
            </a:r>
            <a:r>
              <a:rPr lang="en-US" baseline="-25000" dirty="0" smtClean="0"/>
              <a:t>y</a:t>
            </a:r>
            <a:r>
              <a:rPr lang="en-US" dirty="0" smtClean="0"/>
              <a:t>~0.03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chromaticities</a:t>
            </a:r>
            <a:r>
              <a:rPr lang="en-US" dirty="0" smtClean="0">
                <a:solidFill>
                  <a:srgbClr val="FF0000"/>
                </a:solidFill>
              </a:rPr>
              <a:t> not measured)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Improving losses after injection with increasing RF-voltage</a:t>
            </a:r>
          </a:p>
          <a:p>
            <a:pPr lvl="1"/>
            <a:r>
              <a:rPr lang="en-US" dirty="0" smtClean="0"/>
              <a:t>Small effect for intensity around 1E11 </a:t>
            </a:r>
            <a:r>
              <a:rPr lang="en-US" dirty="0" err="1" smtClean="0"/>
              <a:t>p/b</a:t>
            </a:r>
            <a:r>
              <a:rPr lang="en-US" dirty="0" smtClean="0"/>
              <a:t>: 2-4% losses</a:t>
            </a:r>
          </a:p>
          <a:p>
            <a:pPr lvl="1"/>
            <a:r>
              <a:rPr lang="en-US" dirty="0" smtClean="0"/>
              <a:t>Losses around 4% for RF-voltage above 2.5 MV for 2E11, but increased loses for lower voltages</a:t>
            </a:r>
          </a:p>
          <a:p>
            <a:pPr lvl="1"/>
            <a:r>
              <a:rPr lang="en-US" dirty="0" smtClean="0"/>
              <a:t>No clear dependence on RF-voltage in both cases – maybe due to longitudinal phase space distribution coming from the PS (optimization for high intensities may be needed)</a:t>
            </a:r>
            <a:endParaRPr lang="en-US" dirty="0"/>
          </a:p>
        </p:txBody>
      </p:sp>
      <p:pic>
        <p:nvPicPr>
          <p:cNvPr id="6" name="Picture 5" descr="LossesVsRF-1E11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3900" y="1873961"/>
            <a:ext cx="3685200" cy="2796804"/>
          </a:xfrm>
          <a:prstGeom prst="rect">
            <a:avLst/>
          </a:prstGeom>
        </p:spPr>
      </p:pic>
      <p:pic>
        <p:nvPicPr>
          <p:cNvPr id="7" name="Picture 6" descr="LossesVsRF-2E11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811101" y="1873961"/>
            <a:ext cx="3685200" cy="2796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MD1, 20.Nov: 2E11 </a:t>
            </a:r>
            <a:r>
              <a:rPr lang="en-US" dirty="0" err="1" smtClean="0"/>
              <a:t>p/b</a:t>
            </a:r>
            <a:r>
              <a:rPr lang="en-US" dirty="0" smtClean="0"/>
              <a:t> from PS</a:t>
            </a:r>
            <a:endParaRPr lang="en-US" dirty="0"/>
          </a:p>
        </p:txBody>
      </p:sp>
      <p:pic>
        <p:nvPicPr>
          <p:cNvPr id="4" name="Content Placeholder 3" descr="Intensity_MR154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2105" r="-12105"/>
              <a:stretch>
                <a:fillRect/>
              </a:stretch>
            </p:blipFill>
          </mc:Choice>
          <mc:Fallback>
            <p:blipFill>
              <a:blip r:embed="rId3"/>
              <a:srcRect l="-12105" r="-12105"/>
              <a:stretch>
                <a:fillRect/>
              </a:stretch>
            </p:blipFill>
          </mc:Fallback>
        </mc:AlternateContent>
        <p:spPr>
          <a:xfrm>
            <a:off x="-266312" y="1406555"/>
            <a:ext cx="3682612" cy="2425910"/>
          </a:xfrm>
        </p:spPr>
      </p:pic>
      <p:pic>
        <p:nvPicPr>
          <p:cNvPr id="5" name="Picture 4" descr="Intensity_MR144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973598" y="1406555"/>
            <a:ext cx="2965002" cy="24259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053" y="989767"/>
            <a:ext cx="199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RF-voltage: 1.8 MV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8297" y="4064000"/>
            <a:ext cx="8642204" cy="2654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ts val="1824"/>
              </a:spcBef>
              <a:buFont typeface="Arial"/>
              <a:buChar char="•"/>
              <a:defRPr/>
            </a:pPr>
            <a:r>
              <a:rPr lang="en-US" sz="2400" dirty="0" smtClean="0"/>
              <a:t>Immediate losses with 1.8 MV (~10%)</a:t>
            </a:r>
          </a:p>
          <a:p>
            <a:pPr marL="342900" lvl="0" indent="-342900">
              <a:spcBef>
                <a:spcPts val="1824"/>
              </a:spcBef>
              <a:buFont typeface="Arial"/>
              <a:buChar char="•"/>
              <a:defRPr/>
            </a:pPr>
            <a:r>
              <a:rPr lang="en-US" sz="2400" dirty="0" smtClean="0"/>
              <a:t>Reduced losses within first 20 ms after injection for RF-voltage above 2.5 MV (~4%)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Slow losses within 1.5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Total losses seem to increase again with higher voltage</a:t>
            </a:r>
            <a:endParaRPr lang="en-US" sz="2400" dirty="0" smtClean="0"/>
          </a:p>
          <a:p>
            <a:pPr marL="342900" lvl="0" indent="-342900">
              <a:spcBef>
                <a:spcPts val="1824"/>
              </a:spcBef>
              <a:buFont typeface="Arial"/>
              <a:buChar char="•"/>
              <a:defRPr/>
            </a:pPr>
            <a:r>
              <a:rPr lang="en-US" sz="2400" dirty="0" smtClean="0"/>
              <a:t>Why</a:t>
            </a:r>
            <a:r>
              <a:rPr lang="en-US" sz="2400" dirty="0" smtClean="0"/>
              <a:t>? Maybe crossing of resonances due to increased space charge forces arising from shorter bunch length…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ct val="20000"/>
              </a:spcBef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1824"/>
              </a:spcBef>
              <a:buFont typeface="Arial"/>
              <a:buChar char="•"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–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Intensity_MR136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3030096" y="1406555"/>
            <a:ext cx="2965001" cy="24259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11153" y="989767"/>
            <a:ext cx="199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RF-voltage: 3.8 MV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69957" y="989767"/>
            <a:ext cx="199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RF-voltage: 3.2 MV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11140</TotalTime>
  <Words>203</Words>
  <Application>Microsoft Macintosh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MD on MD1 cycle, 20.Nov</vt:lpstr>
      <vt:lpstr>MD1, 20.Nov: 2E11 p/b from PS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Hannes Bartosik</dc:creator>
  <cp:keywords/>
  <dc:description/>
  <cp:lastModifiedBy>Hannes Bartosik</cp:lastModifiedBy>
  <cp:revision>108</cp:revision>
  <dcterms:created xsi:type="dcterms:W3CDTF">2010-12-02T15:06:38Z</dcterms:created>
  <dcterms:modified xsi:type="dcterms:W3CDTF">2010-12-02T15:11:16Z</dcterms:modified>
  <cp:category/>
</cp:coreProperties>
</file>