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6CA1E3-FBBB-4761-92A9-1D9C35882085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263438-3DF2-40DD-BD1C-09EE3E75055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SPS E-Cloud Transmission Experiment BA5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981200"/>
            <a:ext cx="2895600" cy="407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2057400"/>
            <a:ext cx="2057400" cy="1699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E:\DCIM\100OLYMP\P5190119.JPG"/>
          <p:cNvPicPr>
            <a:picLocks noChangeAspect="1" noChangeArrowheads="1"/>
          </p:cNvPicPr>
          <p:nvPr/>
        </p:nvPicPr>
        <p:blipFill>
          <a:blip r:embed="rId4" cstate="print"/>
          <a:srcRect r="36111" b="3704"/>
          <a:stretch>
            <a:fillRect/>
          </a:stretch>
        </p:blipFill>
        <p:spPr bwMode="auto">
          <a:xfrm>
            <a:off x="3505200" y="2514600"/>
            <a:ext cx="1447800" cy="1636643"/>
          </a:xfrm>
          <a:prstGeom prst="rect">
            <a:avLst/>
          </a:prstGeom>
          <a:noFill/>
        </p:spPr>
      </p:pic>
      <p:pic>
        <p:nvPicPr>
          <p:cNvPr id="1027" name="Picture 3" descr="E:\DCIM\100OLYMP\P5190116.JPG"/>
          <p:cNvPicPr>
            <a:picLocks noChangeAspect="1" noChangeArrowheads="1"/>
          </p:cNvPicPr>
          <p:nvPr/>
        </p:nvPicPr>
        <p:blipFill>
          <a:blip r:embed="rId5" cstate="print"/>
          <a:srcRect l="8333" r="25000" b="7407"/>
          <a:stretch>
            <a:fillRect/>
          </a:stretch>
        </p:blipFill>
        <p:spPr bwMode="auto">
          <a:xfrm>
            <a:off x="3505200" y="4419600"/>
            <a:ext cx="1524000" cy="15875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33400" y="6019800"/>
            <a:ext cx="2057400" cy="838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16764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Surface Setup</a:t>
            </a:r>
            <a:endParaRPr lang="en-US" dirty="0"/>
          </a:p>
        </p:txBody>
      </p:sp>
      <p:pic>
        <p:nvPicPr>
          <p:cNvPr id="3" name="Picture 2" descr="E:\DCIM\100OLYMP\P611020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5473700" y="4127500"/>
            <a:ext cx="2540000" cy="19050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581400" y="213360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Tunnel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Hardware Transfer Function MB040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2667000" cy="4389120"/>
          </a:xfrm>
        </p:spPr>
        <p:txBody>
          <a:bodyPr/>
          <a:lstStyle/>
          <a:p>
            <a:r>
              <a:rPr lang="en-US" dirty="0" smtClean="0"/>
              <a:t>Transmission around 2.682 GHz</a:t>
            </a:r>
          </a:p>
          <a:p>
            <a:r>
              <a:rPr lang="en-US" dirty="0" smtClean="0"/>
              <a:t>Slight slope within a span of 100KHz, will probably cause PM-AM </a:t>
            </a:r>
            <a:r>
              <a:rPr lang="en-US" dirty="0" smtClean="0"/>
              <a:t>conversion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rcRect l="3750" t="7500" r="3750" b="4688"/>
          <a:stretch>
            <a:fillRect/>
          </a:stretch>
        </p:blipFill>
        <p:spPr bwMode="auto">
          <a:xfrm>
            <a:off x="3429000" y="1981200"/>
            <a:ext cx="2743200" cy="197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 l="3750" t="7500" r="3750" b="4688"/>
          <a:stretch>
            <a:fillRect/>
          </a:stretch>
        </p:blipFill>
        <p:spPr bwMode="auto">
          <a:xfrm>
            <a:off x="6172200" y="1981200"/>
            <a:ext cx="2743200" cy="2027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 l="3750" t="7500" r="3750" b="4688"/>
          <a:stretch>
            <a:fillRect/>
          </a:stretch>
        </p:blipFill>
        <p:spPr bwMode="auto">
          <a:xfrm>
            <a:off x="4038600" y="4078141"/>
            <a:ext cx="3200400" cy="2430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Preliminary </a:t>
            </a:r>
            <a:r>
              <a:rPr lang="en-US" dirty="0" smtClean="0"/>
              <a:t>Measurement of </a:t>
            </a:r>
            <a:r>
              <a:rPr lang="en-US" dirty="0" smtClean="0"/>
              <a:t>PM-AM </a:t>
            </a:r>
            <a:r>
              <a:rPr lang="en-US" dirty="0" smtClean="0"/>
              <a:t>Conversion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505200" cy="4389120"/>
          </a:xfrm>
        </p:spPr>
        <p:txBody>
          <a:bodyPr/>
          <a:lstStyle/>
          <a:p>
            <a:r>
              <a:rPr lang="en-US" dirty="0" smtClean="0"/>
              <a:t>Different amplitudes of sidebands</a:t>
            </a:r>
          </a:p>
          <a:p>
            <a:r>
              <a:rPr lang="en-US" dirty="0" smtClean="0"/>
              <a:t>AM demodulation shows AM </a:t>
            </a:r>
            <a:r>
              <a:rPr lang="en-US" dirty="0" smtClean="0"/>
              <a:t>presence, which is partly to residual AM of the signal generator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rcRect l="9750" t="11250" r="7500" b="8438"/>
          <a:stretch>
            <a:fillRect/>
          </a:stretch>
        </p:blipFill>
        <p:spPr bwMode="auto">
          <a:xfrm>
            <a:off x="4876800" y="1981200"/>
            <a:ext cx="2743200" cy="212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6400800" y="2286000"/>
            <a:ext cx="228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43600" y="2286000"/>
            <a:ext cx="228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029200" y="22860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-51.31 dB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29400" y="2286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-51.61dB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 l="9750" t="11250" r="7500" b="8438"/>
          <a:stretch>
            <a:fillRect/>
          </a:stretch>
        </p:blipFill>
        <p:spPr bwMode="auto">
          <a:xfrm>
            <a:off x="4800600" y="4495800"/>
            <a:ext cx="2743200" cy="2128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5638800" y="1676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Spectrum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181600" y="41910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AM Demodulation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5257800" y="4495800"/>
            <a:ext cx="2286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Mixers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3352800" cy="4389120"/>
          </a:xfrm>
        </p:spPr>
        <p:txBody>
          <a:bodyPr/>
          <a:lstStyle/>
          <a:p>
            <a:r>
              <a:rPr lang="en-US" dirty="0" smtClean="0"/>
              <a:t>The figure shows the output of the  mixers digital low-pass filtered with 200Hz </a:t>
            </a:r>
            <a:r>
              <a:rPr lang="en-US" dirty="0" smtClean="0"/>
              <a:t>to show that we already are able to measure something with the setup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057400"/>
            <a:ext cx="4724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92</Words>
  <Application>Microsoft Office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SPS E-Cloud Transmission Experiment BA5</vt:lpstr>
      <vt:lpstr>Experimental Setup</vt:lpstr>
      <vt:lpstr>Hardware Transfer Function MB040</vt:lpstr>
      <vt:lpstr>Preliminary Measurement of PM-AM Conversion</vt:lpstr>
      <vt:lpstr>Output Mixers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E-Cloud Experiment BA5</dc:title>
  <dc:creator>dseebach</dc:creator>
  <cp:lastModifiedBy>dseebach</cp:lastModifiedBy>
  <cp:revision>11</cp:revision>
  <dcterms:created xsi:type="dcterms:W3CDTF">2009-06-10T16:34:42Z</dcterms:created>
  <dcterms:modified xsi:type="dcterms:W3CDTF">2009-06-12T06:55:24Z</dcterms:modified>
</cp:coreProperties>
</file>