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1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E965-5021-4323-A089-AF9010F7CF57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70EE-642D-40C2-91D8-6D1FEB0A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Carbon coating </a:t>
            </a:r>
            <a:br>
              <a:rPr lang="en-US" dirty="0" smtClean="0"/>
            </a:br>
            <a:r>
              <a:rPr lang="en-US" dirty="0" smtClean="0"/>
              <a:t>status of SPS installation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Vandoni/Mahner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6348"/>
            <a:ext cx="8763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layout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67462" y="1600187"/>
            <a:ext cx="1357322" cy="17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643042" y="2071678"/>
            <a:ext cx="2928958" cy="142876"/>
            <a:chOff x="1643042" y="2071678"/>
            <a:chExt cx="2928958" cy="142876"/>
          </a:xfrm>
        </p:grpSpPr>
        <p:sp>
          <p:nvSpPr>
            <p:cNvPr id="7" name="Rectangle 6"/>
            <p:cNvSpPr/>
            <p:nvPr/>
          </p:nvSpPr>
          <p:spPr>
            <a:xfrm>
              <a:off x="1643042" y="2071678"/>
              <a:ext cx="1357322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76578" y="2071678"/>
              <a:ext cx="1395422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28662" y="4714884"/>
            <a:ext cx="3055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Pumping ports to be modified:</a:t>
            </a:r>
          </a:p>
          <a:p>
            <a:r>
              <a:rPr lang="en-US" dirty="0" smtClean="0"/>
              <a:t>3 MBB type</a:t>
            </a:r>
          </a:p>
          <a:p>
            <a:r>
              <a:rPr lang="en-US" dirty="0" smtClean="0"/>
              <a:t>1 QD type</a:t>
            </a:r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357686" y="1357298"/>
            <a:ext cx="3500462" cy="642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4414" y="1857364"/>
            <a:ext cx="3500462" cy="642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8662" y="3643314"/>
            <a:ext cx="5988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symmetrical set-ups:</a:t>
            </a:r>
          </a:p>
          <a:p>
            <a:r>
              <a:rPr lang="en-US" dirty="0" smtClean="0"/>
              <a:t>One with a carbon coated and an uncoated MBB-type magnet</a:t>
            </a:r>
          </a:p>
          <a:p>
            <a:r>
              <a:rPr lang="en-US" dirty="0" smtClean="0"/>
              <a:t>One with 2 carbon coated MBB-type magnets </a:t>
            </a:r>
            <a:r>
              <a:rPr lang="en-US" dirty="0" err="1" smtClean="0"/>
              <a:t>magnets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965577" y="1427942"/>
            <a:ext cx="42862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830936" y="1810890"/>
            <a:ext cx="42862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>
            <a:off x="4426742" y="1499380"/>
            <a:ext cx="42862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>
            <a:off x="7500164" y="1499380"/>
            <a:ext cx="42862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570016" y="1643050"/>
            <a:ext cx="3073422" cy="512945"/>
            <a:chOff x="1570016" y="1643050"/>
            <a:chExt cx="3073422" cy="512945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>
              <a:off x="4428330" y="1940887"/>
              <a:ext cx="4286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6200000">
              <a:off x="1356496" y="1856570"/>
              <a:ext cx="4286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 rot="16200000">
            <a:off x="4426742" y="1499380"/>
            <a:ext cx="42862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>
            <a:off x="7500164" y="1499380"/>
            <a:ext cx="42862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0" y="478632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Further downstream:</a:t>
            </a:r>
          </a:p>
          <a:p>
            <a:r>
              <a:rPr lang="en-US" dirty="0" smtClean="0"/>
              <a:t>2 sets of BIPM’s, requiring bake-out (2 weeks) if vented to atmosphere: </a:t>
            </a:r>
          </a:p>
          <a:p>
            <a:r>
              <a:rPr lang="en-US" dirty="0" smtClean="0"/>
              <a:t>Insertion of a new sector valve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28596" y="2643182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50006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1. Magnet preparation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Drawings by Jacques Ramillon: ok </a:t>
            </a: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The 3 magnets </a:t>
            </a:r>
            <a:r>
              <a:rPr lang="en-US" sz="1200" dirty="0" smtClean="0"/>
              <a:t>are </a:t>
            </a:r>
            <a:r>
              <a:rPr lang="en-US" sz="1200" dirty="0"/>
              <a:t>in b.867, </a:t>
            </a:r>
            <a:r>
              <a:rPr lang="en-US" sz="1200" dirty="0" smtClean="0"/>
              <a:t>pumping </a:t>
            </a:r>
            <a:r>
              <a:rPr lang="en-US" sz="1200" dirty="0"/>
              <a:t>ports </a:t>
            </a:r>
            <a:r>
              <a:rPr lang="en-US" sz="1200" dirty="0" smtClean="0"/>
              <a:t>ready for modification, </a:t>
            </a:r>
            <a:r>
              <a:rPr lang="en-US" sz="1200" dirty="0"/>
              <a:t>with 2 additional DN16 ports and 3 </a:t>
            </a:r>
            <a:r>
              <a:rPr lang="en-US" sz="1200" dirty="0" smtClean="0"/>
              <a:t>studs</a:t>
            </a:r>
            <a:endParaRPr lang="en-US" sz="1200" dirty="0"/>
          </a:p>
          <a:p>
            <a:pPr>
              <a:spcBef>
                <a:spcPts val="0"/>
              </a:spcBef>
              <a:buNone/>
            </a:pPr>
            <a:endParaRPr lang="en-US" sz="1200" b="1" dirty="0" smtClean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2.  Modification of the pumping ports and </a:t>
            </a:r>
            <a:r>
              <a:rPr lang="en-US" sz="1400" b="1" dirty="0" err="1" smtClean="0"/>
              <a:t>shieldings</a:t>
            </a:r>
            <a:endParaRPr lang="en-US" sz="1400" b="1" dirty="0"/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Done by </a:t>
            </a:r>
            <a:r>
              <a:rPr lang="en-US" sz="1200" dirty="0" err="1" smtClean="0"/>
              <a:t>L.Prever-Loiri</a:t>
            </a:r>
            <a:r>
              <a:rPr lang="en-US" sz="1200" dirty="0" smtClean="0"/>
              <a:t> in b.867</a:t>
            </a:r>
            <a:r>
              <a:rPr lang="en-US" sz="1200" b="1" dirty="0" smtClean="0"/>
              <a:t> </a:t>
            </a:r>
            <a:r>
              <a:rPr lang="en-US" sz="1200" dirty="0" smtClean="0"/>
              <a:t> and in the tunnel, supply by EM (ports) and GV (studs, </a:t>
            </a:r>
            <a:r>
              <a:rPr lang="en-US" sz="1200" dirty="0" err="1" smtClean="0"/>
              <a:t>shieldings</a:t>
            </a:r>
            <a:r>
              <a:rPr lang="en-US" sz="12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3. Leak test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Done by SC, components to close the chamber’s apertures supplied by GV. To be performed before and after cleaning</a:t>
            </a:r>
            <a:endParaRPr lang="en-US" sz="1200" dirty="0"/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4. Cleaning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Galvex</a:t>
            </a:r>
            <a:r>
              <a:rPr lang="en-US" sz="1200" dirty="0" smtClean="0"/>
              <a:t> + </a:t>
            </a:r>
            <a:r>
              <a:rPr lang="en-US" sz="1200" dirty="0" err="1" smtClean="0"/>
              <a:t>Almeco</a:t>
            </a:r>
            <a:r>
              <a:rPr lang="en-US" sz="1200" dirty="0" smtClean="0"/>
              <a:t> detergents,  to </a:t>
            </a:r>
            <a:r>
              <a:rPr lang="en-US" sz="1200" dirty="0"/>
              <a:t>remove traces of </a:t>
            </a:r>
            <a:r>
              <a:rPr lang="en-US" sz="1200" dirty="0" smtClean="0"/>
              <a:t>silicone</a:t>
            </a:r>
            <a:endParaRPr lang="en-US" sz="1200" dirty="0"/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5. Carbon coating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6. Transportation to the tunnel with protected apertures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 </a:t>
            </a: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400" b="1" dirty="0"/>
              <a:t>7</a:t>
            </a:r>
            <a:r>
              <a:rPr lang="en-US" sz="1400" b="1" dirty="0" smtClean="0"/>
              <a:t>. </a:t>
            </a:r>
            <a:r>
              <a:rPr lang="en-US" sz="1400" b="1" dirty="0"/>
              <a:t>Magnet installation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Installation of the modified </a:t>
            </a:r>
            <a:r>
              <a:rPr lang="en-US" sz="1200" dirty="0" err="1"/>
              <a:t>shieldings</a:t>
            </a:r>
            <a:r>
              <a:rPr lang="en-US" sz="1200" dirty="0"/>
              <a:t>, </a:t>
            </a:r>
            <a:r>
              <a:rPr lang="en-US" sz="1200" dirty="0" smtClean="0"/>
              <a:t>RF antennas. Work </a:t>
            </a:r>
            <a:r>
              <a:rPr lang="en-US" sz="1200" dirty="0"/>
              <a:t>done by the ITL team.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8. </a:t>
            </a:r>
            <a:r>
              <a:rPr lang="en-US" sz="1400" b="1" dirty="0"/>
              <a:t>Measurement equipment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The available </a:t>
            </a:r>
            <a:r>
              <a:rPr lang="en-US" sz="1200" dirty="0" smtClean="0"/>
              <a:t>equipment </a:t>
            </a:r>
            <a:r>
              <a:rPr lang="en-US" sz="1200" dirty="0"/>
              <a:t>(two spectrum analyzers and a wave generator) </a:t>
            </a:r>
            <a:r>
              <a:rPr lang="en-US" sz="1200" dirty="0" smtClean="0"/>
              <a:t>is </a:t>
            </a:r>
            <a:r>
              <a:rPr lang="en-US" sz="1200" dirty="0"/>
              <a:t>sufficient for one single set of two </a:t>
            </a:r>
            <a:r>
              <a:rPr lang="en-US" sz="1200" dirty="0" smtClean="0"/>
              <a:t>magnets.</a:t>
            </a:r>
            <a:endParaRPr lang="en-US" sz="1200" dirty="0"/>
          </a:p>
          <a:p>
            <a:pPr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9. </a:t>
            </a:r>
            <a:r>
              <a:rPr lang="en-US" sz="1400" b="1" dirty="0"/>
              <a:t>Layout modification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A new valve isolated from upstream the BIPMH+V. Drawings ready,  valve ready, replacement chamber in preparation.</a:t>
            </a:r>
            <a:r>
              <a:rPr lang="en-US" sz="1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3534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Carbon coating  status of SPS installation</vt:lpstr>
      <vt:lpstr>Experimental layout</vt:lpstr>
      <vt:lpstr>Work description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coating  status of SPS installation</dc:title>
  <dc:creator>gvandoni</dc:creator>
  <cp:lastModifiedBy>gvandoni</cp:lastModifiedBy>
  <cp:revision>20</cp:revision>
  <dcterms:created xsi:type="dcterms:W3CDTF">2009-01-26T17:00:08Z</dcterms:created>
  <dcterms:modified xsi:type="dcterms:W3CDTF">2009-01-27T13:38:54Z</dcterms:modified>
</cp:coreProperties>
</file>