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114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4E965-5021-4323-A089-AF9010F7CF57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370EE-642D-40C2-91D8-6D1FEB0A2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Carbon coating </a:t>
            </a:r>
            <a:br>
              <a:rPr lang="en-US" dirty="0" smtClean="0"/>
            </a:br>
            <a:r>
              <a:rPr lang="en-US" dirty="0" smtClean="0"/>
              <a:t>status of SPS installation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Vandoni/Mahner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6348"/>
            <a:ext cx="87630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layout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67462" y="1600187"/>
            <a:ext cx="1357322" cy="176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643042" y="2071678"/>
            <a:ext cx="2928958" cy="142876"/>
            <a:chOff x="1643042" y="2071678"/>
            <a:chExt cx="2928958" cy="142876"/>
          </a:xfrm>
        </p:grpSpPr>
        <p:sp>
          <p:nvSpPr>
            <p:cNvPr id="7" name="Rectangle 6"/>
            <p:cNvSpPr/>
            <p:nvPr/>
          </p:nvSpPr>
          <p:spPr>
            <a:xfrm>
              <a:off x="1643042" y="2071678"/>
              <a:ext cx="1357322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176578" y="2071678"/>
              <a:ext cx="1395422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928662" y="4714884"/>
            <a:ext cx="30550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Pumping ports to be modified:</a:t>
            </a:r>
          </a:p>
          <a:p>
            <a:r>
              <a:rPr lang="en-US" dirty="0" smtClean="0"/>
              <a:t>3 MBB type</a:t>
            </a:r>
          </a:p>
          <a:p>
            <a:r>
              <a:rPr lang="en-US" dirty="0" smtClean="0"/>
              <a:t>1 QD type</a:t>
            </a:r>
          </a:p>
          <a:p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357686" y="1357298"/>
            <a:ext cx="3500462" cy="64294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214414" y="1857364"/>
            <a:ext cx="3500462" cy="64294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28662" y="3643314"/>
            <a:ext cx="59889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symmetrical set-ups:</a:t>
            </a:r>
          </a:p>
          <a:p>
            <a:r>
              <a:rPr lang="en-US" dirty="0" smtClean="0"/>
              <a:t>One with a carbon coated and an uncoated MBB-type magnet</a:t>
            </a:r>
          </a:p>
          <a:p>
            <a:r>
              <a:rPr lang="en-US" dirty="0" smtClean="0"/>
              <a:t>One with 2 carbon coated MBB-type magnets </a:t>
            </a:r>
            <a:r>
              <a:rPr lang="en-US" dirty="0" err="1" smtClean="0"/>
              <a:t>magnets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5965577" y="1427942"/>
            <a:ext cx="428628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2830936" y="1810890"/>
            <a:ext cx="428628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>
            <a:off x="4426742" y="1499380"/>
            <a:ext cx="428628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>
            <a:off x="7500164" y="1499380"/>
            <a:ext cx="428628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1570016" y="1643050"/>
            <a:ext cx="3073422" cy="512945"/>
            <a:chOff x="1570016" y="1643050"/>
            <a:chExt cx="3073422" cy="512945"/>
          </a:xfrm>
        </p:grpSpPr>
        <p:cxnSp>
          <p:nvCxnSpPr>
            <p:cNvPr id="19" name="Straight Arrow Connector 18"/>
            <p:cNvCxnSpPr/>
            <p:nvPr/>
          </p:nvCxnSpPr>
          <p:spPr>
            <a:xfrm rot="16200000">
              <a:off x="4428330" y="1940887"/>
              <a:ext cx="428628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16200000">
              <a:off x="1356496" y="1856570"/>
              <a:ext cx="428628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/>
          <p:cNvCxnSpPr/>
          <p:nvPr/>
        </p:nvCxnSpPr>
        <p:spPr>
          <a:xfrm rot="16200000">
            <a:off x="4426742" y="1499380"/>
            <a:ext cx="428628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>
            <a:off x="7500164" y="1499380"/>
            <a:ext cx="428628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72000" y="4786322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Further downstream:</a:t>
            </a:r>
          </a:p>
          <a:p>
            <a:r>
              <a:rPr lang="en-US" dirty="0" smtClean="0"/>
              <a:t>2 sets of BIPM’s, requiring bake-out (2 weeks) if vented to atmosphere: </a:t>
            </a:r>
          </a:p>
          <a:p>
            <a:r>
              <a:rPr lang="en-US" dirty="0" smtClean="0"/>
              <a:t>Insertion of a new sector valve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28596" y="2643182"/>
            <a:ext cx="128588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229600" cy="50006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b="1" dirty="0" smtClean="0"/>
              <a:t>1. Magnet preparation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Drawings by Jacques Ramillon: ok </a:t>
            </a:r>
            <a:endParaRPr lang="en-US" sz="1200" dirty="0"/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The 3 magnets </a:t>
            </a:r>
            <a:r>
              <a:rPr lang="en-US" sz="1200" dirty="0" smtClean="0"/>
              <a:t>are </a:t>
            </a:r>
            <a:r>
              <a:rPr lang="en-US" sz="1200" dirty="0"/>
              <a:t>in b.867, </a:t>
            </a:r>
            <a:r>
              <a:rPr lang="en-US" sz="1200" dirty="0" smtClean="0"/>
              <a:t>pumping </a:t>
            </a:r>
            <a:r>
              <a:rPr lang="en-US" sz="1200" dirty="0"/>
              <a:t>ports </a:t>
            </a:r>
            <a:r>
              <a:rPr lang="en-US" sz="1200" dirty="0" smtClean="0"/>
              <a:t>ready for modification, </a:t>
            </a:r>
            <a:r>
              <a:rPr lang="en-US" sz="1200" dirty="0"/>
              <a:t>with 2 additional DN16 ports and 3 </a:t>
            </a:r>
            <a:r>
              <a:rPr lang="en-US" sz="1200" dirty="0" smtClean="0"/>
              <a:t>studs</a:t>
            </a:r>
            <a:endParaRPr lang="en-US" sz="1200" dirty="0"/>
          </a:p>
          <a:p>
            <a:pPr>
              <a:spcBef>
                <a:spcPts val="0"/>
              </a:spcBef>
              <a:buNone/>
            </a:pPr>
            <a:endParaRPr lang="en-US" sz="1200" b="1" dirty="0" smtClean="0"/>
          </a:p>
          <a:p>
            <a:pPr>
              <a:spcBef>
                <a:spcPts val="0"/>
              </a:spcBef>
              <a:buNone/>
            </a:pPr>
            <a:r>
              <a:rPr lang="en-US" sz="1400" b="1" dirty="0" smtClean="0"/>
              <a:t>2.  Modification of the pumping ports and </a:t>
            </a:r>
            <a:r>
              <a:rPr lang="en-US" sz="1400" b="1" dirty="0" err="1" smtClean="0"/>
              <a:t>shieldings</a:t>
            </a:r>
            <a:endParaRPr lang="en-US" sz="1400" b="1" dirty="0"/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Done by </a:t>
            </a:r>
            <a:r>
              <a:rPr lang="en-US" sz="1200" dirty="0" err="1" smtClean="0"/>
              <a:t>L.Prever-Loiri</a:t>
            </a:r>
            <a:r>
              <a:rPr lang="en-US" sz="1200" dirty="0" smtClean="0"/>
              <a:t> in b.867</a:t>
            </a:r>
            <a:r>
              <a:rPr lang="en-US" sz="1200" b="1" dirty="0" smtClean="0"/>
              <a:t> </a:t>
            </a:r>
            <a:r>
              <a:rPr lang="en-US" sz="1200" dirty="0" smtClean="0"/>
              <a:t> and in the tunnel, supply by EM (ports) and GV (studs, </a:t>
            </a:r>
            <a:r>
              <a:rPr lang="en-US" sz="1200" dirty="0" err="1" smtClean="0"/>
              <a:t>shieldings</a:t>
            </a:r>
            <a:r>
              <a:rPr lang="en-US" sz="12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n-US" sz="1400" b="1" dirty="0" smtClean="0"/>
              <a:t>3. Leak test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Done by SC, components to close the chamber’s apertures supplied by GV. To be performed before and after cleaning</a:t>
            </a:r>
            <a:endParaRPr lang="en-US" sz="1200" dirty="0"/>
          </a:p>
          <a:p>
            <a:pPr>
              <a:spcBef>
                <a:spcPts val="0"/>
              </a:spcBef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buNone/>
            </a:pPr>
            <a:r>
              <a:rPr lang="en-US" sz="1400" b="1" dirty="0" smtClean="0"/>
              <a:t>4. Cleaning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err="1" smtClean="0"/>
              <a:t>Galvex</a:t>
            </a:r>
            <a:r>
              <a:rPr lang="en-US" sz="1200" dirty="0" smtClean="0"/>
              <a:t> + </a:t>
            </a:r>
            <a:r>
              <a:rPr lang="en-US" sz="1200" dirty="0" err="1" smtClean="0"/>
              <a:t>Almeco</a:t>
            </a:r>
            <a:r>
              <a:rPr lang="en-US" sz="1200" dirty="0" smtClean="0"/>
              <a:t> detergents,  to </a:t>
            </a:r>
            <a:r>
              <a:rPr lang="en-US" sz="1200" dirty="0"/>
              <a:t>remove traces of </a:t>
            </a:r>
            <a:r>
              <a:rPr lang="en-US" sz="1200" dirty="0" smtClean="0"/>
              <a:t>silicone</a:t>
            </a:r>
            <a:endParaRPr lang="en-US" sz="1200" dirty="0"/>
          </a:p>
          <a:p>
            <a:pPr>
              <a:spcBef>
                <a:spcPts val="0"/>
              </a:spcBef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buNone/>
            </a:pPr>
            <a:r>
              <a:rPr lang="en-US" sz="1400" b="1" dirty="0" smtClean="0"/>
              <a:t>5. Carbon coating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r>
              <a:rPr lang="en-US" sz="1400" b="1" dirty="0" smtClean="0"/>
              <a:t>6. Transportation to the tunnel with protected apertures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 </a:t>
            </a:r>
            <a:endParaRPr lang="en-US" sz="1200" dirty="0"/>
          </a:p>
          <a:p>
            <a:pPr>
              <a:spcBef>
                <a:spcPts val="0"/>
              </a:spcBef>
              <a:buNone/>
            </a:pPr>
            <a:r>
              <a:rPr lang="en-US" sz="1400" b="1" dirty="0"/>
              <a:t>7</a:t>
            </a:r>
            <a:r>
              <a:rPr lang="en-US" sz="1400" b="1" dirty="0" smtClean="0"/>
              <a:t>. </a:t>
            </a:r>
            <a:r>
              <a:rPr lang="en-US" sz="1400" b="1" dirty="0"/>
              <a:t>Magnet installation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Installation of the modified </a:t>
            </a:r>
            <a:r>
              <a:rPr lang="en-US" sz="1200" dirty="0" err="1"/>
              <a:t>shieldings</a:t>
            </a:r>
            <a:r>
              <a:rPr lang="en-US" sz="1200" dirty="0"/>
              <a:t>, </a:t>
            </a:r>
            <a:r>
              <a:rPr lang="en-US" sz="1200" dirty="0" smtClean="0"/>
              <a:t>RF antennas. Work </a:t>
            </a:r>
            <a:r>
              <a:rPr lang="en-US" sz="1200" dirty="0"/>
              <a:t>done by the ITL team.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n-US" sz="1400" b="1" dirty="0" smtClean="0"/>
              <a:t>8. </a:t>
            </a:r>
            <a:r>
              <a:rPr lang="en-US" sz="1400" b="1" dirty="0"/>
              <a:t>Measurement equipment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The available </a:t>
            </a:r>
            <a:r>
              <a:rPr lang="en-US" sz="1200" dirty="0" smtClean="0"/>
              <a:t>equipment </a:t>
            </a:r>
            <a:r>
              <a:rPr lang="en-US" sz="1200" dirty="0"/>
              <a:t>(two spectrum analyzers and a wave generator) </a:t>
            </a:r>
            <a:r>
              <a:rPr lang="en-US" sz="1200" dirty="0" smtClean="0"/>
              <a:t>is </a:t>
            </a:r>
            <a:r>
              <a:rPr lang="en-US" sz="1200" dirty="0"/>
              <a:t>sufficient for one single set of two </a:t>
            </a:r>
            <a:r>
              <a:rPr lang="en-US" sz="1200" dirty="0" smtClean="0"/>
              <a:t>magnets.</a:t>
            </a:r>
            <a:endParaRPr lang="en-US" sz="1200" dirty="0"/>
          </a:p>
          <a:p>
            <a:pPr>
              <a:spcBef>
                <a:spcPts val="0"/>
              </a:spcBef>
              <a:buNone/>
            </a:pPr>
            <a:endParaRPr lang="en-US" sz="1200" dirty="0"/>
          </a:p>
          <a:p>
            <a:pPr>
              <a:spcBef>
                <a:spcPts val="0"/>
              </a:spcBef>
              <a:buNone/>
            </a:pPr>
            <a:r>
              <a:rPr lang="en-US" sz="1400" b="1" dirty="0" smtClean="0"/>
              <a:t>9. </a:t>
            </a:r>
            <a:r>
              <a:rPr lang="en-US" sz="1400" b="1" dirty="0"/>
              <a:t>Layout modification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A new valve isolated from upstream the BIPMH+V. Drawings ready,  valve ready, replacement chamber in preparation.</a:t>
            </a:r>
            <a:r>
              <a:rPr lang="en-US" sz="12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85794"/>
            <a:ext cx="835342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111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Carbon coating  status of SPS installation</vt:lpstr>
      <vt:lpstr>Experimental layout</vt:lpstr>
      <vt:lpstr>Work description</vt:lpstr>
      <vt:lpstr>Slide 4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 coating  status of SPS installation</dc:title>
  <dc:creator>gvandoni</dc:creator>
  <cp:lastModifiedBy>gvandoni</cp:lastModifiedBy>
  <cp:revision>20</cp:revision>
  <dcterms:created xsi:type="dcterms:W3CDTF">2009-01-26T17:00:08Z</dcterms:created>
  <dcterms:modified xsi:type="dcterms:W3CDTF">2009-01-27T13:38:54Z</dcterms:modified>
</cp:coreProperties>
</file>