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53" r:id="rId2"/>
    <p:sldId id="361" r:id="rId3"/>
    <p:sldId id="355" r:id="rId4"/>
    <p:sldId id="354" r:id="rId5"/>
    <p:sldId id="356" r:id="rId6"/>
    <p:sldId id="359" r:id="rId7"/>
    <p:sldId id="362" r:id="rId8"/>
    <p:sldId id="357" r:id="rId9"/>
    <p:sldId id="363" r:id="rId10"/>
    <p:sldId id="364" r:id="rId11"/>
    <p:sldId id="358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A808A8"/>
    <a:srgbClr val="A81F08"/>
    <a:srgbClr val="0066FF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47" autoAdjust="0"/>
  </p:normalViewPr>
  <p:slideViewPr>
    <p:cSldViewPr snapToGrid="0" snapToObjects="1">
      <p:cViewPr varScale="1">
        <p:scale>
          <a:sx n="131" d="100"/>
          <a:sy n="131" d="100"/>
        </p:scale>
        <p:origin x="106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15.10.2019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5107"/>
            <a:ext cx="8265984" cy="15289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err="1" smtClean="0"/>
              <a:t>eSPS</a:t>
            </a:r>
            <a:r>
              <a:rPr lang="en-US" b="0" dirty="0" smtClean="0"/>
              <a:t> Impedance Considerations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2000" b="0" dirty="0" smtClean="0"/>
              <a:t>Aaron Farricker</a:t>
            </a:r>
            <a:br>
              <a:rPr lang="en-US" sz="20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Acknowledgements: T. Bohl, R. Calaga, I. Karpov, J. Repond &amp; E. </a:t>
            </a:r>
            <a:r>
              <a:rPr lang="en-US" sz="2000" b="0" dirty="0" err="1" smtClean="0"/>
              <a:t>Shaposhnikova</a:t>
            </a: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92230"/>
            <a:ext cx="7886700" cy="733829"/>
          </a:xfrm>
        </p:spPr>
        <p:txBody>
          <a:bodyPr/>
          <a:lstStyle/>
          <a:p>
            <a:r>
              <a:rPr lang="en-US" dirty="0" smtClean="0"/>
              <a:t>High Power Considerations</a:t>
            </a:r>
            <a:endParaRPr lang="en-US" dirty="0"/>
          </a:p>
        </p:txBody>
      </p:sp>
      <p:sp>
        <p:nvSpPr>
          <p:cNvPr id="135" name="Content Placeholder 129"/>
          <p:cNvSpPr>
            <a:spLocks noGrp="1"/>
          </p:cNvSpPr>
          <p:nvPr>
            <p:ph idx="1"/>
          </p:nvPr>
        </p:nvSpPr>
        <p:spPr>
          <a:xfrm>
            <a:off x="486648" y="1669005"/>
            <a:ext cx="8430580" cy="424899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1800" dirty="0" smtClean="0"/>
              <a:t>300 kW/cavity is challenging (1.2 MW in most cycles)</a:t>
            </a:r>
          </a:p>
          <a:p>
            <a:pPr>
              <a:buClr>
                <a:schemeClr val="tx1"/>
              </a:buClr>
            </a:pPr>
            <a:r>
              <a:rPr lang="en-US" sz="1800" dirty="0" smtClean="0"/>
              <a:t>It requires the use of WR1150 waveguide from the surface (Long Feeder Lines)</a:t>
            </a:r>
          </a:p>
          <a:p>
            <a:pPr>
              <a:buClr>
                <a:schemeClr val="tx1"/>
              </a:buClr>
            </a:pPr>
            <a:r>
              <a:rPr lang="en-US" sz="1800" dirty="0" smtClean="0"/>
              <a:t>Additional infrastructure may need to be put in place (cryogenics, power plant, etc.)</a:t>
            </a:r>
          </a:p>
          <a:p>
            <a:pPr>
              <a:buClr>
                <a:schemeClr val="tx1"/>
              </a:buClr>
            </a:pPr>
            <a:r>
              <a:rPr lang="en-US" sz="1800" dirty="0" smtClean="0"/>
              <a:t>Current </a:t>
            </a:r>
            <a:r>
              <a:rPr lang="en-US" sz="1800" dirty="0" err="1" smtClean="0"/>
              <a:t>cryo</a:t>
            </a:r>
            <a:r>
              <a:rPr lang="en-US" sz="1800" dirty="0" smtClean="0"/>
              <a:t> plant may require a significant upgrade</a:t>
            </a:r>
          </a:p>
          <a:p>
            <a:pPr>
              <a:buClr>
                <a:schemeClr val="tx1"/>
              </a:buClr>
            </a:pPr>
            <a:endParaRPr lang="en-US" sz="1800" dirty="0"/>
          </a:p>
          <a:p>
            <a:pPr>
              <a:buClr>
                <a:schemeClr val="tx1"/>
              </a:buClr>
            </a:pPr>
            <a:endParaRPr lang="en-US" sz="1800" dirty="0" smtClean="0"/>
          </a:p>
          <a:p>
            <a:pPr>
              <a:buClr>
                <a:schemeClr val="tx1"/>
              </a:buClr>
            </a:pPr>
            <a:r>
              <a:rPr lang="en-US" sz="1800" dirty="0"/>
              <a:t>50 kW/cavity is challenging (Out in proton </a:t>
            </a:r>
            <a:r>
              <a:rPr lang="en-US" sz="1800" dirty="0" smtClean="0"/>
              <a:t>cycles)</a:t>
            </a:r>
          </a:p>
          <a:p>
            <a:pPr>
              <a:buClr>
                <a:schemeClr val="tx1"/>
              </a:buClr>
            </a:pPr>
            <a:r>
              <a:rPr lang="en-US" sz="1800" dirty="0" smtClean="0"/>
              <a:t>It </a:t>
            </a:r>
            <a:r>
              <a:rPr lang="en-US" sz="1800" dirty="0"/>
              <a:t>may be possible to use coaxial </a:t>
            </a:r>
            <a:r>
              <a:rPr lang="en-US" sz="1800" dirty="0" smtClean="0"/>
              <a:t>lines </a:t>
            </a:r>
            <a:r>
              <a:rPr lang="en-US" sz="1800" dirty="0"/>
              <a:t>(</a:t>
            </a:r>
            <a:r>
              <a:rPr lang="en-US" sz="1800" dirty="0" smtClean="0"/>
              <a:t>including the two current lines)</a:t>
            </a:r>
          </a:p>
          <a:p>
            <a:pPr>
              <a:buClr>
                <a:schemeClr val="tx1"/>
              </a:buClr>
            </a:pPr>
            <a:r>
              <a:rPr lang="en-US" sz="1800" dirty="0" smtClean="0"/>
              <a:t>Preferred </a:t>
            </a:r>
            <a:r>
              <a:rPr lang="en-US" sz="1800" dirty="0"/>
              <a:t>location of the power plant is on the </a:t>
            </a:r>
            <a:r>
              <a:rPr lang="en-US" sz="1800" dirty="0" smtClean="0"/>
              <a:t>surface</a:t>
            </a:r>
          </a:p>
          <a:p>
            <a:pPr>
              <a:buClr>
                <a:schemeClr val="tx1"/>
              </a:buClr>
            </a:pPr>
            <a:r>
              <a:rPr lang="en-US" sz="1800" dirty="0" smtClean="0"/>
              <a:t>May </a:t>
            </a:r>
            <a:r>
              <a:rPr lang="en-US" sz="1800" dirty="0"/>
              <a:t>be possible to install in the tunnel if enough appropriate space is </a:t>
            </a:r>
            <a:r>
              <a:rPr lang="en-US" sz="1800" dirty="0" smtClean="0"/>
              <a:t>available</a:t>
            </a:r>
          </a:p>
          <a:p>
            <a:pPr>
              <a:buClr>
                <a:schemeClr val="tx1"/>
              </a:buClr>
            </a:pPr>
            <a:r>
              <a:rPr lang="en-US" sz="1800" dirty="0" err="1" smtClean="0"/>
              <a:t>Cryo</a:t>
            </a:r>
            <a:r>
              <a:rPr lang="en-US" sz="1800" dirty="0" smtClean="0"/>
              <a:t> plant </a:t>
            </a:r>
            <a:r>
              <a:rPr lang="en-US" sz="1800" u="sng" dirty="0" smtClean="0"/>
              <a:t>may</a:t>
            </a:r>
            <a:r>
              <a:rPr lang="en-US" sz="1800" dirty="0" smtClean="0"/>
              <a:t> be able to operate as is</a:t>
            </a:r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86648" y="1177747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Cell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6648" y="3530154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 Cell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434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20882"/>
            <a:ext cx="8265984" cy="752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Injection &amp; Extraction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038" y="972922"/>
            <a:ext cx="8667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Injection scheme will require kickers (1 or 2?), these need to be low impedance as broadband impedance results in a loss of Landau damping (Instabilities)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Impedance optimization of kickers and BI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Extraction via septa (electric or magnetic?) Impedance needs to be minimized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Any BI equipment needs optimization for impedance 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3746" y="4205148"/>
            <a:ext cx="8331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Additional sector valves around cavities, kickers and septa will require shielding (if they are installed)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Bellows connecting the new equipment will require impedance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Any cross-sectional changes will require tapering to minimize the </a:t>
            </a:r>
            <a:r>
              <a:rPr lang="en-US" sz="2000" smtClean="0"/>
              <a:t>impedance contribution </a:t>
            </a:r>
            <a:endParaRPr lang="en-GB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1800" y="3663006"/>
            <a:ext cx="8265984" cy="542142"/>
          </a:xfrm>
          <a:prstGeom prst="rect">
            <a:avLst/>
          </a:prstGeom>
        </p:spPr>
        <p:txBody>
          <a:bodyPr vert="horz" lIns="45720" tIns="0" rIns="45720" bIns="0" anchor="t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Additional Considerations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0201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Beam Parameters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438925"/>
              </p:ext>
            </p:extLst>
          </p:nvPr>
        </p:nvGraphicFramePr>
        <p:xfrm>
          <a:off x="440759" y="1975937"/>
          <a:ext cx="78867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6145331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2566734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30915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2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Bunches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x </a:t>
                      </a:r>
                      <a:r>
                        <a:rPr lang="en-US" dirty="0" smtClean="0"/>
                        <a:t>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66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Protons per bunch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 x 10</a:t>
                      </a:r>
                      <a:r>
                        <a:rPr lang="en-US" baseline="30000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ppb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52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4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26—450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GeV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30615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45309"/>
              </p:ext>
            </p:extLst>
          </p:nvPr>
        </p:nvGraphicFramePr>
        <p:xfrm>
          <a:off x="440759" y="4433126"/>
          <a:ext cx="78867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6145331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2566734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30915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2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Bunches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40 x 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66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 per bunch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 x 10</a:t>
                      </a:r>
                      <a:r>
                        <a:rPr lang="en-US" baseline="30000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epb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52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4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3.5—16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GeV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306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390" y="1565453"/>
            <a:ext cx="431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LIU LHC Proton Beam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0759" y="4063794"/>
            <a:ext cx="431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eSPS</a:t>
            </a:r>
            <a:r>
              <a:rPr lang="en-US" dirty="0" smtClean="0"/>
              <a:t> </a:t>
            </a:r>
            <a:r>
              <a:rPr lang="en-US" dirty="0" smtClean="0"/>
              <a:t>Beam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56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72" y="125784"/>
            <a:ext cx="8265984" cy="795931"/>
          </a:xfrm>
        </p:spPr>
        <p:txBody>
          <a:bodyPr/>
          <a:lstStyle/>
          <a:p>
            <a:r>
              <a:rPr lang="en-US" dirty="0" smtClean="0"/>
              <a:t>Important Considerations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803" y="1038758"/>
            <a:ext cx="7585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Instability directly caused by additional impedance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Loss of Landau damping due to broadband impedance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Coping with strong beam loading for LHC and fixed target beams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3258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20882"/>
            <a:ext cx="8265984" cy="752040"/>
          </a:xfrm>
        </p:spPr>
        <p:txBody>
          <a:bodyPr>
            <a:normAutofit/>
          </a:bodyPr>
          <a:lstStyle/>
          <a:p>
            <a:r>
              <a:rPr lang="en-US" dirty="0" smtClean="0"/>
              <a:t>Choice of Cavities – LEP Era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694" y="972922"/>
            <a:ext cx="811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Requirement: 10 MV of accelerating field for 16 GeV electrons</a:t>
            </a:r>
            <a:endParaRPr lang="en-GB" dirty="0"/>
          </a:p>
        </p:txBody>
      </p:sp>
      <p:pic>
        <p:nvPicPr>
          <p:cNvPr id="7" name="Picture 5" descr="RF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38" y="3827068"/>
            <a:ext cx="2545746" cy="19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71" y="1755788"/>
            <a:ext cx="2666280" cy="1765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390" y="1572768"/>
            <a:ext cx="5127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normal conducting, 200 MHz cavities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Powered independently by 60 kW power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HOM couplers damp the HOMs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damping loop is used to de-Q the accelerating mode during proton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Do the HOMs cause instability for the HL-LHC and FT beams?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Can the cavities take the induced power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effect does the loss of power have on the proton beams?</a:t>
            </a:r>
          </a:p>
        </p:txBody>
      </p:sp>
    </p:spTree>
    <p:extLst>
      <p:ext uri="{BB962C8B-B14F-4D97-AF65-F5344CB8AC3E}">
        <p14:creationId xmlns:p14="http://schemas.microsoft.com/office/powerpoint/2010/main" val="279040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20882"/>
            <a:ext cx="8265984" cy="752040"/>
          </a:xfrm>
        </p:spPr>
        <p:txBody>
          <a:bodyPr>
            <a:normAutofit/>
          </a:bodyPr>
          <a:lstStyle/>
          <a:p>
            <a:r>
              <a:rPr lang="en-US" dirty="0" smtClean="0"/>
              <a:t>Choice of Cavities – LEP Era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694" y="868984"/>
            <a:ext cx="811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Requirement: 10 MV of accelerating field for 16 GeV electrons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80390" y="1176821"/>
            <a:ext cx="54937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Initial simulations indicate that the HOMs suggest little effect on the stability of the proton beams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Single Batch Only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power induced in the HOMs is also not a major concern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However the damping loop for the accelerating mode in the LEP era was designed for </a:t>
            </a:r>
            <a:r>
              <a:rPr lang="en-US" sz="1600" dirty="0"/>
              <a:t>3 </a:t>
            </a:r>
            <a:r>
              <a:rPr lang="en-US" sz="1600" dirty="0" smtClean="0"/>
              <a:t>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With LIU beam it could be 15 kW average per cavity (LEP era it was 3 kW) inducing 400 kV in total – Can the damping system handle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Also vacuum leaks were caused in the past by the bellows on the damping loop. Mechanical integrity for parallel operation is challenging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 beam induced voltage is about 4% of the available voltage for protons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Adds 40% to the impedance at 200 MHz (Instability source)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No feedback possible at the cavity due to damping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Without the damping loop Q is </a:t>
            </a:r>
            <a:r>
              <a:rPr lang="en-US" sz="1600" dirty="0" err="1" smtClean="0">
                <a:solidFill>
                  <a:srgbClr val="FF0000"/>
                </a:solidFill>
              </a:rPr>
              <a:t>is</a:t>
            </a:r>
            <a:r>
              <a:rPr lang="en-US" sz="1600" dirty="0" smtClean="0">
                <a:solidFill>
                  <a:srgbClr val="FF0000"/>
                </a:solidFill>
              </a:rPr>
              <a:t> approximately 50k implying MW’s of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17" y="1176821"/>
            <a:ext cx="3504044" cy="19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20882"/>
            <a:ext cx="8265984" cy="75204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Choice of Cavities – SRF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693" y="972922"/>
            <a:ext cx="83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Requirement: 10 MV of accelerating field for 16 GeV electrons (6.7 mA average)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5683" y="1528877"/>
            <a:ext cx="6861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In-line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five single cell 800 MHz SRF cavities (LHC Landau Cavity?) beam loading is less challenging than at 200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Heavily damped HOMs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Seen by the SPS proton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can the impedance of the cavity be compensated through the SPS cycles using feedback?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we need to be concerned about stability of proton beams? (This would be a significant study)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96" t="4409"/>
          <a:stretch/>
        </p:blipFill>
        <p:spPr>
          <a:xfrm>
            <a:off x="6561734" y="4014765"/>
            <a:ext cx="2516429" cy="20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0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54" y="2837499"/>
            <a:ext cx="2141329" cy="19866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92230"/>
            <a:ext cx="7886700" cy="733829"/>
          </a:xfrm>
        </p:spPr>
        <p:txBody>
          <a:bodyPr>
            <a:normAutofit/>
          </a:bodyPr>
          <a:lstStyle/>
          <a:p>
            <a:r>
              <a:rPr lang="en-US" dirty="0"/>
              <a:t>Option 1: 800 MHz, </a:t>
            </a:r>
            <a:r>
              <a:rPr lang="en-US" dirty="0" smtClean="0"/>
              <a:t>1-Cell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Content Placeholder 129"/>
              <p:cNvSpPr>
                <a:spLocks noGrp="1"/>
              </p:cNvSpPr>
              <p:nvPr>
                <p:ph idx="1"/>
              </p:nvPr>
            </p:nvSpPr>
            <p:spPr>
              <a:xfrm>
                <a:off x="581746" y="1098421"/>
                <a:ext cx="7886700" cy="1615766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 smtClean="0">
                    <a:solidFill>
                      <a:schemeClr val="tx1"/>
                    </a:solidFill>
                  </a:rPr>
                  <a:t>Possible in-beam option, impedance of 800 MHz mode (~few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requires strong RF feedback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Strong HOM damping using 4 LHC-type HOM couplers to cope with LIU proton beam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Input RF power quoted for protons (in-beam) – </a:t>
                </a:r>
                <a:r>
                  <a:rPr lang="en-US" b="1" dirty="0"/>
                  <a:t>very approximate</a:t>
                </a:r>
              </a:p>
            </p:txBody>
          </p:sp>
        </mc:Choice>
        <mc:Fallback>
          <p:sp>
            <p:nvSpPr>
              <p:cNvPr id="130" name="Content Placeholder 12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746" y="1098421"/>
                <a:ext cx="7886700" cy="1615766"/>
              </a:xfr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4"/>
          <p:cNvGrpSpPr/>
          <p:nvPr/>
        </p:nvGrpSpPr>
        <p:grpSpPr>
          <a:xfrm>
            <a:off x="226315" y="5262512"/>
            <a:ext cx="5354725" cy="1060704"/>
            <a:chOff x="312927" y="3925495"/>
            <a:chExt cx="2550811" cy="615135"/>
          </a:xfrm>
        </p:grpSpPr>
        <p:sp>
          <p:nvSpPr>
            <p:cNvPr id="7" name="Rectangle 93"/>
            <p:cNvSpPr/>
            <p:nvPr/>
          </p:nvSpPr>
          <p:spPr>
            <a:xfrm>
              <a:off x="357117" y="3925495"/>
              <a:ext cx="2436179" cy="6151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Rectangle 97"/>
            <p:cNvSpPr/>
            <p:nvPr/>
          </p:nvSpPr>
          <p:spPr>
            <a:xfrm>
              <a:off x="654864" y="4014717"/>
              <a:ext cx="361427" cy="462097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9" name="Group 101"/>
            <p:cNvGrpSpPr/>
            <p:nvPr/>
          </p:nvGrpSpPr>
          <p:grpSpPr>
            <a:xfrm>
              <a:off x="2553586" y="4149382"/>
              <a:ext cx="95549" cy="199496"/>
              <a:chOff x="4667250" y="7250906"/>
              <a:chExt cx="505068" cy="835456"/>
            </a:xfrm>
          </p:grpSpPr>
          <p:sp>
            <p:nvSpPr>
              <p:cNvPr id="107" name="Rectangle 176"/>
              <p:cNvSpPr/>
              <p:nvPr/>
            </p:nvSpPr>
            <p:spPr>
              <a:xfrm>
                <a:off x="4763589" y="7289801"/>
                <a:ext cx="308334" cy="75406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grpSp>
            <p:nvGrpSpPr>
              <p:cNvPr id="108" name="Group 177"/>
              <p:cNvGrpSpPr/>
              <p:nvPr/>
            </p:nvGrpSpPr>
            <p:grpSpPr>
              <a:xfrm>
                <a:off x="4752828" y="7250906"/>
                <a:ext cx="319095" cy="77791"/>
                <a:chOff x="6881404" y="7406639"/>
                <a:chExt cx="602315" cy="130630"/>
              </a:xfrm>
            </p:grpSpPr>
            <p:cxnSp>
              <p:nvCxnSpPr>
                <p:cNvPr id="120" name="Straight Connector 189"/>
                <p:cNvCxnSpPr/>
                <p:nvPr/>
              </p:nvCxnSpPr>
              <p:spPr>
                <a:xfrm>
                  <a:off x="7026252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1" name="Straight Connector 190"/>
                <p:cNvCxnSpPr/>
                <p:nvPr/>
              </p:nvCxnSpPr>
              <p:spPr>
                <a:xfrm>
                  <a:off x="6881404" y="7406640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2" name="Straight Connector 191"/>
                <p:cNvCxnSpPr/>
                <p:nvPr/>
              </p:nvCxnSpPr>
              <p:spPr>
                <a:xfrm flipH="1">
                  <a:off x="6953828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3" name="Straight Connector 192"/>
                <p:cNvCxnSpPr/>
                <p:nvPr/>
              </p:nvCxnSpPr>
              <p:spPr>
                <a:xfrm flipH="1">
                  <a:off x="7105104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4" name="Straight Connector 193"/>
                <p:cNvCxnSpPr/>
                <p:nvPr/>
              </p:nvCxnSpPr>
              <p:spPr>
                <a:xfrm>
                  <a:off x="7326490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5" name="Straight Connector 194"/>
                <p:cNvCxnSpPr/>
                <p:nvPr/>
              </p:nvCxnSpPr>
              <p:spPr>
                <a:xfrm>
                  <a:off x="7181642" y="7406640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6" name="Straight Connector 195"/>
                <p:cNvCxnSpPr/>
                <p:nvPr/>
              </p:nvCxnSpPr>
              <p:spPr>
                <a:xfrm flipH="1">
                  <a:off x="7254066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7" name="Straight Connector 196"/>
                <p:cNvCxnSpPr/>
                <p:nvPr/>
              </p:nvCxnSpPr>
              <p:spPr>
                <a:xfrm flipH="1">
                  <a:off x="7405342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78"/>
              <p:cNvGrpSpPr/>
              <p:nvPr/>
            </p:nvGrpSpPr>
            <p:grpSpPr>
              <a:xfrm>
                <a:off x="4767645" y="8008571"/>
                <a:ext cx="319095" cy="77791"/>
                <a:chOff x="6881404" y="7799545"/>
                <a:chExt cx="602315" cy="130630"/>
              </a:xfrm>
            </p:grpSpPr>
            <p:cxnSp>
              <p:nvCxnSpPr>
                <p:cNvPr id="112" name="Straight Connector 181"/>
                <p:cNvCxnSpPr/>
                <p:nvPr/>
              </p:nvCxnSpPr>
              <p:spPr>
                <a:xfrm flipV="1">
                  <a:off x="7026252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3" name="Straight Connector 182"/>
                <p:cNvCxnSpPr/>
                <p:nvPr/>
              </p:nvCxnSpPr>
              <p:spPr>
                <a:xfrm flipV="1">
                  <a:off x="6881404" y="7799546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4" name="Straight Connector 183"/>
                <p:cNvCxnSpPr/>
                <p:nvPr/>
              </p:nvCxnSpPr>
              <p:spPr>
                <a:xfrm flipH="1" flipV="1">
                  <a:off x="6953828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5" name="Straight Connector 184"/>
                <p:cNvCxnSpPr/>
                <p:nvPr/>
              </p:nvCxnSpPr>
              <p:spPr>
                <a:xfrm flipH="1" flipV="1">
                  <a:off x="7105104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6" name="Straight Connector 185"/>
                <p:cNvCxnSpPr/>
                <p:nvPr/>
              </p:nvCxnSpPr>
              <p:spPr>
                <a:xfrm flipV="1">
                  <a:off x="7326490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7" name="Straight Connector 186"/>
                <p:cNvCxnSpPr/>
                <p:nvPr/>
              </p:nvCxnSpPr>
              <p:spPr>
                <a:xfrm flipV="1">
                  <a:off x="7181642" y="7799546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8" name="Straight Connector 187"/>
                <p:cNvCxnSpPr/>
                <p:nvPr/>
              </p:nvCxnSpPr>
              <p:spPr>
                <a:xfrm flipH="1" flipV="1">
                  <a:off x="7254066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9" name="Straight Connector 188"/>
                <p:cNvCxnSpPr/>
                <p:nvPr/>
              </p:nvCxnSpPr>
              <p:spPr>
                <a:xfrm flipH="1" flipV="1">
                  <a:off x="7405342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110" name="Rectangle 179"/>
              <p:cNvSpPr/>
              <p:nvPr/>
            </p:nvSpPr>
            <p:spPr>
              <a:xfrm>
                <a:off x="4667250" y="7250907"/>
                <a:ext cx="88003" cy="83545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solidFill>
                  <a:schemeClr val="bg2">
                    <a:lumMod val="2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11" name="Rectangle 180"/>
              <p:cNvSpPr/>
              <p:nvPr/>
            </p:nvSpPr>
            <p:spPr>
              <a:xfrm>
                <a:off x="5084315" y="7250907"/>
                <a:ext cx="88003" cy="83545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solidFill>
                  <a:schemeClr val="bg2">
                    <a:lumMod val="2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0" name="Trapezoid 9"/>
            <p:cNvSpPr/>
            <p:nvPr/>
          </p:nvSpPr>
          <p:spPr>
            <a:xfrm rot="16200000" flipH="1">
              <a:off x="330012" y="4134419"/>
              <a:ext cx="174293" cy="208464"/>
            </a:xfrm>
            <a:prstGeom prst="trapezoid">
              <a:avLst>
                <a:gd name="adj" fmla="val 35615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Freeform 154"/>
            <p:cNvSpPr/>
            <p:nvPr/>
          </p:nvSpPr>
          <p:spPr>
            <a:xfrm>
              <a:off x="633227" y="4036447"/>
              <a:ext cx="406831" cy="412829"/>
            </a:xfrm>
            <a:custGeom>
              <a:avLst/>
              <a:gdLst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499213 w 1259386"/>
                <a:gd name="connsiteY5" fmla="*/ 1698 h 619968"/>
                <a:gd name="connsiteX6" fmla="*/ 608389 w 1259386"/>
                <a:gd name="connsiteY6" fmla="*/ 135967 h 619968"/>
                <a:gd name="connsiteX7" fmla="*/ 617674 w 1259386"/>
                <a:gd name="connsiteY7" fmla="*/ 175533 h 619968"/>
                <a:gd name="connsiteX8" fmla="*/ 643471 w 1259386"/>
                <a:gd name="connsiteY8" fmla="*/ 175533 h 619968"/>
                <a:gd name="connsiteX9" fmla="*/ 650997 w 1259386"/>
                <a:gd name="connsiteY9" fmla="*/ 143458 h 619968"/>
                <a:gd name="connsiteX10" fmla="*/ 760174 w 1259386"/>
                <a:gd name="connsiteY10" fmla="*/ 9189 h 619968"/>
                <a:gd name="connsiteX11" fmla="*/ 869350 w 1259386"/>
                <a:gd name="connsiteY11" fmla="*/ 143458 h 619968"/>
                <a:gd name="connsiteX12" fmla="*/ 878635 w 1259386"/>
                <a:gd name="connsiteY12" fmla="*/ 183024 h 619968"/>
                <a:gd name="connsiteX13" fmla="*/ 900905 w 1259386"/>
                <a:gd name="connsiteY13" fmla="*/ 183024 h 619968"/>
                <a:gd name="connsiteX14" fmla="*/ 909791 w 1259386"/>
                <a:gd name="connsiteY14" fmla="*/ 145156 h 619968"/>
                <a:gd name="connsiteX15" fmla="*/ 1018968 w 1259386"/>
                <a:gd name="connsiteY15" fmla="*/ 10887 h 619968"/>
                <a:gd name="connsiteX16" fmla="*/ 1128144 w 1259386"/>
                <a:gd name="connsiteY16" fmla="*/ 145156 h 619968"/>
                <a:gd name="connsiteX17" fmla="*/ 1137429 w 1259386"/>
                <a:gd name="connsiteY17" fmla="*/ 184722 h 619968"/>
                <a:gd name="connsiteX18" fmla="*/ 1259386 w 1259386"/>
                <a:gd name="connsiteY18" fmla="*/ 184722 h 619968"/>
                <a:gd name="connsiteX19" fmla="*/ 1259386 w 1259386"/>
                <a:gd name="connsiteY19" fmla="*/ 446131 h 619968"/>
                <a:gd name="connsiteX20" fmla="*/ 1137429 w 1259386"/>
                <a:gd name="connsiteY20" fmla="*/ 446131 h 619968"/>
                <a:gd name="connsiteX21" fmla="*/ 1128144 w 1259386"/>
                <a:gd name="connsiteY21" fmla="*/ 485699 h 619968"/>
                <a:gd name="connsiteX22" fmla="*/ 1018968 w 1259386"/>
                <a:gd name="connsiteY22" fmla="*/ 619968 h 619968"/>
                <a:gd name="connsiteX23" fmla="*/ 909791 w 1259386"/>
                <a:gd name="connsiteY23" fmla="*/ 485699 h 619968"/>
                <a:gd name="connsiteX24" fmla="*/ 900506 w 1259386"/>
                <a:gd name="connsiteY24" fmla="*/ 446131 h 619968"/>
                <a:gd name="connsiteX25" fmla="*/ 878237 w 1259386"/>
                <a:gd name="connsiteY25" fmla="*/ 446131 h 619968"/>
                <a:gd name="connsiteX26" fmla="*/ 869350 w 1259386"/>
                <a:gd name="connsiteY26" fmla="*/ 484001 h 619968"/>
                <a:gd name="connsiteX27" fmla="*/ 760174 w 1259386"/>
                <a:gd name="connsiteY27" fmla="*/ 618270 h 619968"/>
                <a:gd name="connsiteX28" fmla="*/ 650997 w 1259386"/>
                <a:gd name="connsiteY28" fmla="*/ 484001 h 619968"/>
                <a:gd name="connsiteX29" fmla="*/ 641712 w 1259386"/>
                <a:gd name="connsiteY29" fmla="*/ 444433 h 619968"/>
                <a:gd name="connsiteX30" fmla="*/ 615916 w 1259386"/>
                <a:gd name="connsiteY30" fmla="*/ 444433 h 619968"/>
                <a:gd name="connsiteX31" fmla="*/ 608389 w 1259386"/>
                <a:gd name="connsiteY31" fmla="*/ 476510 h 619968"/>
                <a:gd name="connsiteX32" fmla="*/ 499213 w 1259386"/>
                <a:gd name="connsiteY32" fmla="*/ 610779 h 619968"/>
                <a:gd name="connsiteX33" fmla="*/ 390036 w 1259386"/>
                <a:gd name="connsiteY33" fmla="*/ 476510 h 619968"/>
                <a:gd name="connsiteX34" fmla="*/ 380751 w 1259386"/>
                <a:gd name="connsiteY34" fmla="*/ 436942 h 619968"/>
                <a:gd name="connsiteX35" fmla="*/ 358482 w 1259386"/>
                <a:gd name="connsiteY35" fmla="*/ 436942 h 619968"/>
                <a:gd name="connsiteX36" fmla="*/ 349595 w 1259386"/>
                <a:gd name="connsiteY36" fmla="*/ 474812 h 619968"/>
                <a:gd name="connsiteX37" fmla="*/ 240419 w 1259386"/>
                <a:gd name="connsiteY37" fmla="*/ 609081 h 619968"/>
                <a:gd name="connsiteX38" fmla="*/ 131242 w 1259386"/>
                <a:gd name="connsiteY38" fmla="*/ 474812 h 619968"/>
                <a:gd name="connsiteX39" fmla="*/ 121957 w 1259386"/>
                <a:gd name="connsiteY39" fmla="*/ 435244 h 619968"/>
                <a:gd name="connsiteX40" fmla="*/ 0 w 1259386"/>
                <a:gd name="connsiteY40" fmla="*/ 435244 h 619968"/>
                <a:gd name="connsiteX41" fmla="*/ 0 w 1259386"/>
                <a:gd name="connsiteY41" fmla="*/ 173835 h 619968"/>
                <a:gd name="connsiteX42" fmla="*/ 121958 w 1259386"/>
                <a:gd name="connsiteY42" fmla="*/ 173835 h 619968"/>
                <a:gd name="connsiteX43" fmla="*/ 131242 w 1259386"/>
                <a:gd name="connsiteY43" fmla="*/ 134269 h 619968"/>
                <a:gd name="connsiteX44" fmla="*/ 240419 w 1259386"/>
                <a:gd name="connsiteY44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08389 w 1259386"/>
                <a:gd name="connsiteY5" fmla="*/ 135967 h 619968"/>
                <a:gd name="connsiteX6" fmla="*/ 617674 w 1259386"/>
                <a:gd name="connsiteY6" fmla="*/ 175533 h 619968"/>
                <a:gd name="connsiteX7" fmla="*/ 643471 w 1259386"/>
                <a:gd name="connsiteY7" fmla="*/ 175533 h 619968"/>
                <a:gd name="connsiteX8" fmla="*/ 650997 w 1259386"/>
                <a:gd name="connsiteY8" fmla="*/ 143458 h 619968"/>
                <a:gd name="connsiteX9" fmla="*/ 760174 w 1259386"/>
                <a:gd name="connsiteY9" fmla="*/ 9189 h 619968"/>
                <a:gd name="connsiteX10" fmla="*/ 869350 w 1259386"/>
                <a:gd name="connsiteY10" fmla="*/ 143458 h 619968"/>
                <a:gd name="connsiteX11" fmla="*/ 878635 w 1259386"/>
                <a:gd name="connsiteY11" fmla="*/ 183024 h 619968"/>
                <a:gd name="connsiteX12" fmla="*/ 900905 w 1259386"/>
                <a:gd name="connsiteY12" fmla="*/ 183024 h 619968"/>
                <a:gd name="connsiteX13" fmla="*/ 909791 w 1259386"/>
                <a:gd name="connsiteY13" fmla="*/ 145156 h 619968"/>
                <a:gd name="connsiteX14" fmla="*/ 1018968 w 1259386"/>
                <a:gd name="connsiteY14" fmla="*/ 10887 h 619968"/>
                <a:gd name="connsiteX15" fmla="*/ 1128144 w 1259386"/>
                <a:gd name="connsiteY15" fmla="*/ 145156 h 619968"/>
                <a:gd name="connsiteX16" fmla="*/ 1137429 w 1259386"/>
                <a:gd name="connsiteY16" fmla="*/ 184722 h 619968"/>
                <a:gd name="connsiteX17" fmla="*/ 1259386 w 1259386"/>
                <a:gd name="connsiteY17" fmla="*/ 184722 h 619968"/>
                <a:gd name="connsiteX18" fmla="*/ 1259386 w 1259386"/>
                <a:gd name="connsiteY18" fmla="*/ 446131 h 619968"/>
                <a:gd name="connsiteX19" fmla="*/ 1137429 w 1259386"/>
                <a:gd name="connsiteY19" fmla="*/ 446131 h 619968"/>
                <a:gd name="connsiteX20" fmla="*/ 1128144 w 1259386"/>
                <a:gd name="connsiteY20" fmla="*/ 485699 h 619968"/>
                <a:gd name="connsiteX21" fmla="*/ 1018968 w 1259386"/>
                <a:gd name="connsiteY21" fmla="*/ 619968 h 619968"/>
                <a:gd name="connsiteX22" fmla="*/ 909791 w 1259386"/>
                <a:gd name="connsiteY22" fmla="*/ 485699 h 619968"/>
                <a:gd name="connsiteX23" fmla="*/ 900506 w 1259386"/>
                <a:gd name="connsiteY23" fmla="*/ 446131 h 619968"/>
                <a:gd name="connsiteX24" fmla="*/ 878237 w 1259386"/>
                <a:gd name="connsiteY24" fmla="*/ 446131 h 619968"/>
                <a:gd name="connsiteX25" fmla="*/ 869350 w 1259386"/>
                <a:gd name="connsiteY25" fmla="*/ 484001 h 619968"/>
                <a:gd name="connsiteX26" fmla="*/ 760174 w 1259386"/>
                <a:gd name="connsiteY26" fmla="*/ 618270 h 619968"/>
                <a:gd name="connsiteX27" fmla="*/ 650997 w 1259386"/>
                <a:gd name="connsiteY27" fmla="*/ 484001 h 619968"/>
                <a:gd name="connsiteX28" fmla="*/ 641712 w 1259386"/>
                <a:gd name="connsiteY28" fmla="*/ 444433 h 619968"/>
                <a:gd name="connsiteX29" fmla="*/ 615916 w 1259386"/>
                <a:gd name="connsiteY29" fmla="*/ 444433 h 619968"/>
                <a:gd name="connsiteX30" fmla="*/ 608389 w 1259386"/>
                <a:gd name="connsiteY30" fmla="*/ 476510 h 619968"/>
                <a:gd name="connsiteX31" fmla="*/ 499213 w 1259386"/>
                <a:gd name="connsiteY31" fmla="*/ 610779 h 619968"/>
                <a:gd name="connsiteX32" fmla="*/ 390036 w 1259386"/>
                <a:gd name="connsiteY32" fmla="*/ 476510 h 619968"/>
                <a:gd name="connsiteX33" fmla="*/ 380751 w 1259386"/>
                <a:gd name="connsiteY33" fmla="*/ 436942 h 619968"/>
                <a:gd name="connsiteX34" fmla="*/ 358482 w 1259386"/>
                <a:gd name="connsiteY34" fmla="*/ 436942 h 619968"/>
                <a:gd name="connsiteX35" fmla="*/ 349595 w 1259386"/>
                <a:gd name="connsiteY35" fmla="*/ 474812 h 619968"/>
                <a:gd name="connsiteX36" fmla="*/ 240419 w 1259386"/>
                <a:gd name="connsiteY36" fmla="*/ 609081 h 619968"/>
                <a:gd name="connsiteX37" fmla="*/ 131242 w 1259386"/>
                <a:gd name="connsiteY37" fmla="*/ 474812 h 619968"/>
                <a:gd name="connsiteX38" fmla="*/ 121957 w 1259386"/>
                <a:gd name="connsiteY38" fmla="*/ 435244 h 619968"/>
                <a:gd name="connsiteX39" fmla="*/ 0 w 1259386"/>
                <a:gd name="connsiteY39" fmla="*/ 435244 h 619968"/>
                <a:gd name="connsiteX40" fmla="*/ 0 w 1259386"/>
                <a:gd name="connsiteY40" fmla="*/ 173835 h 619968"/>
                <a:gd name="connsiteX41" fmla="*/ 121958 w 1259386"/>
                <a:gd name="connsiteY41" fmla="*/ 173835 h 619968"/>
                <a:gd name="connsiteX42" fmla="*/ 131242 w 1259386"/>
                <a:gd name="connsiteY42" fmla="*/ 134269 h 619968"/>
                <a:gd name="connsiteX43" fmla="*/ 240419 w 1259386"/>
                <a:gd name="connsiteY43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17674 w 1259386"/>
                <a:gd name="connsiteY5" fmla="*/ 175533 h 619968"/>
                <a:gd name="connsiteX6" fmla="*/ 643471 w 1259386"/>
                <a:gd name="connsiteY6" fmla="*/ 175533 h 619968"/>
                <a:gd name="connsiteX7" fmla="*/ 650997 w 1259386"/>
                <a:gd name="connsiteY7" fmla="*/ 143458 h 619968"/>
                <a:gd name="connsiteX8" fmla="*/ 760174 w 1259386"/>
                <a:gd name="connsiteY8" fmla="*/ 9189 h 619968"/>
                <a:gd name="connsiteX9" fmla="*/ 869350 w 1259386"/>
                <a:gd name="connsiteY9" fmla="*/ 143458 h 619968"/>
                <a:gd name="connsiteX10" fmla="*/ 878635 w 1259386"/>
                <a:gd name="connsiteY10" fmla="*/ 183024 h 619968"/>
                <a:gd name="connsiteX11" fmla="*/ 900905 w 1259386"/>
                <a:gd name="connsiteY11" fmla="*/ 183024 h 619968"/>
                <a:gd name="connsiteX12" fmla="*/ 909791 w 1259386"/>
                <a:gd name="connsiteY12" fmla="*/ 145156 h 619968"/>
                <a:gd name="connsiteX13" fmla="*/ 1018968 w 1259386"/>
                <a:gd name="connsiteY13" fmla="*/ 10887 h 619968"/>
                <a:gd name="connsiteX14" fmla="*/ 1128144 w 1259386"/>
                <a:gd name="connsiteY14" fmla="*/ 145156 h 619968"/>
                <a:gd name="connsiteX15" fmla="*/ 1137429 w 1259386"/>
                <a:gd name="connsiteY15" fmla="*/ 184722 h 619968"/>
                <a:gd name="connsiteX16" fmla="*/ 1259386 w 1259386"/>
                <a:gd name="connsiteY16" fmla="*/ 184722 h 619968"/>
                <a:gd name="connsiteX17" fmla="*/ 1259386 w 1259386"/>
                <a:gd name="connsiteY17" fmla="*/ 446131 h 619968"/>
                <a:gd name="connsiteX18" fmla="*/ 1137429 w 1259386"/>
                <a:gd name="connsiteY18" fmla="*/ 446131 h 619968"/>
                <a:gd name="connsiteX19" fmla="*/ 1128144 w 1259386"/>
                <a:gd name="connsiteY19" fmla="*/ 485699 h 619968"/>
                <a:gd name="connsiteX20" fmla="*/ 1018968 w 1259386"/>
                <a:gd name="connsiteY20" fmla="*/ 619968 h 619968"/>
                <a:gd name="connsiteX21" fmla="*/ 909791 w 1259386"/>
                <a:gd name="connsiteY21" fmla="*/ 485699 h 619968"/>
                <a:gd name="connsiteX22" fmla="*/ 900506 w 1259386"/>
                <a:gd name="connsiteY22" fmla="*/ 446131 h 619968"/>
                <a:gd name="connsiteX23" fmla="*/ 878237 w 1259386"/>
                <a:gd name="connsiteY23" fmla="*/ 446131 h 619968"/>
                <a:gd name="connsiteX24" fmla="*/ 869350 w 1259386"/>
                <a:gd name="connsiteY24" fmla="*/ 484001 h 619968"/>
                <a:gd name="connsiteX25" fmla="*/ 760174 w 1259386"/>
                <a:gd name="connsiteY25" fmla="*/ 618270 h 619968"/>
                <a:gd name="connsiteX26" fmla="*/ 650997 w 1259386"/>
                <a:gd name="connsiteY26" fmla="*/ 484001 h 619968"/>
                <a:gd name="connsiteX27" fmla="*/ 641712 w 1259386"/>
                <a:gd name="connsiteY27" fmla="*/ 444433 h 619968"/>
                <a:gd name="connsiteX28" fmla="*/ 615916 w 1259386"/>
                <a:gd name="connsiteY28" fmla="*/ 444433 h 619968"/>
                <a:gd name="connsiteX29" fmla="*/ 608389 w 1259386"/>
                <a:gd name="connsiteY29" fmla="*/ 476510 h 619968"/>
                <a:gd name="connsiteX30" fmla="*/ 499213 w 1259386"/>
                <a:gd name="connsiteY30" fmla="*/ 610779 h 619968"/>
                <a:gd name="connsiteX31" fmla="*/ 390036 w 1259386"/>
                <a:gd name="connsiteY31" fmla="*/ 476510 h 619968"/>
                <a:gd name="connsiteX32" fmla="*/ 380751 w 1259386"/>
                <a:gd name="connsiteY32" fmla="*/ 436942 h 619968"/>
                <a:gd name="connsiteX33" fmla="*/ 358482 w 1259386"/>
                <a:gd name="connsiteY33" fmla="*/ 436942 h 619968"/>
                <a:gd name="connsiteX34" fmla="*/ 349595 w 1259386"/>
                <a:gd name="connsiteY34" fmla="*/ 474812 h 619968"/>
                <a:gd name="connsiteX35" fmla="*/ 240419 w 1259386"/>
                <a:gd name="connsiteY35" fmla="*/ 609081 h 619968"/>
                <a:gd name="connsiteX36" fmla="*/ 131242 w 1259386"/>
                <a:gd name="connsiteY36" fmla="*/ 474812 h 619968"/>
                <a:gd name="connsiteX37" fmla="*/ 121957 w 1259386"/>
                <a:gd name="connsiteY37" fmla="*/ 435244 h 619968"/>
                <a:gd name="connsiteX38" fmla="*/ 0 w 1259386"/>
                <a:gd name="connsiteY38" fmla="*/ 435244 h 619968"/>
                <a:gd name="connsiteX39" fmla="*/ 0 w 1259386"/>
                <a:gd name="connsiteY39" fmla="*/ 173835 h 619968"/>
                <a:gd name="connsiteX40" fmla="*/ 121958 w 1259386"/>
                <a:gd name="connsiteY40" fmla="*/ 173835 h 619968"/>
                <a:gd name="connsiteX41" fmla="*/ 131242 w 1259386"/>
                <a:gd name="connsiteY41" fmla="*/ 134269 h 619968"/>
                <a:gd name="connsiteX42" fmla="*/ 240419 w 1259386"/>
                <a:gd name="connsiteY42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17674 w 1259386"/>
                <a:gd name="connsiteY5" fmla="*/ 175533 h 619968"/>
                <a:gd name="connsiteX6" fmla="*/ 650997 w 1259386"/>
                <a:gd name="connsiteY6" fmla="*/ 143458 h 619968"/>
                <a:gd name="connsiteX7" fmla="*/ 760174 w 1259386"/>
                <a:gd name="connsiteY7" fmla="*/ 9189 h 619968"/>
                <a:gd name="connsiteX8" fmla="*/ 869350 w 1259386"/>
                <a:gd name="connsiteY8" fmla="*/ 143458 h 619968"/>
                <a:gd name="connsiteX9" fmla="*/ 878635 w 1259386"/>
                <a:gd name="connsiteY9" fmla="*/ 183024 h 619968"/>
                <a:gd name="connsiteX10" fmla="*/ 900905 w 1259386"/>
                <a:gd name="connsiteY10" fmla="*/ 183024 h 619968"/>
                <a:gd name="connsiteX11" fmla="*/ 909791 w 1259386"/>
                <a:gd name="connsiteY11" fmla="*/ 145156 h 619968"/>
                <a:gd name="connsiteX12" fmla="*/ 1018968 w 1259386"/>
                <a:gd name="connsiteY12" fmla="*/ 10887 h 619968"/>
                <a:gd name="connsiteX13" fmla="*/ 1128144 w 1259386"/>
                <a:gd name="connsiteY13" fmla="*/ 145156 h 619968"/>
                <a:gd name="connsiteX14" fmla="*/ 1137429 w 1259386"/>
                <a:gd name="connsiteY14" fmla="*/ 184722 h 619968"/>
                <a:gd name="connsiteX15" fmla="*/ 1259386 w 1259386"/>
                <a:gd name="connsiteY15" fmla="*/ 184722 h 619968"/>
                <a:gd name="connsiteX16" fmla="*/ 1259386 w 1259386"/>
                <a:gd name="connsiteY16" fmla="*/ 446131 h 619968"/>
                <a:gd name="connsiteX17" fmla="*/ 1137429 w 1259386"/>
                <a:gd name="connsiteY17" fmla="*/ 446131 h 619968"/>
                <a:gd name="connsiteX18" fmla="*/ 1128144 w 1259386"/>
                <a:gd name="connsiteY18" fmla="*/ 485699 h 619968"/>
                <a:gd name="connsiteX19" fmla="*/ 1018968 w 1259386"/>
                <a:gd name="connsiteY19" fmla="*/ 619968 h 619968"/>
                <a:gd name="connsiteX20" fmla="*/ 909791 w 1259386"/>
                <a:gd name="connsiteY20" fmla="*/ 485699 h 619968"/>
                <a:gd name="connsiteX21" fmla="*/ 900506 w 1259386"/>
                <a:gd name="connsiteY21" fmla="*/ 446131 h 619968"/>
                <a:gd name="connsiteX22" fmla="*/ 878237 w 1259386"/>
                <a:gd name="connsiteY22" fmla="*/ 446131 h 619968"/>
                <a:gd name="connsiteX23" fmla="*/ 869350 w 1259386"/>
                <a:gd name="connsiteY23" fmla="*/ 484001 h 619968"/>
                <a:gd name="connsiteX24" fmla="*/ 760174 w 1259386"/>
                <a:gd name="connsiteY24" fmla="*/ 618270 h 619968"/>
                <a:gd name="connsiteX25" fmla="*/ 650997 w 1259386"/>
                <a:gd name="connsiteY25" fmla="*/ 484001 h 619968"/>
                <a:gd name="connsiteX26" fmla="*/ 641712 w 1259386"/>
                <a:gd name="connsiteY26" fmla="*/ 444433 h 619968"/>
                <a:gd name="connsiteX27" fmla="*/ 615916 w 1259386"/>
                <a:gd name="connsiteY27" fmla="*/ 444433 h 619968"/>
                <a:gd name="connsiteX28" fmla="*/ 608389 w 1259386"/>
                <a:gd name="connsiteY28" fmla="*/ 476510 h 619968"/>
                <a:gd name="connsiteX29" fmla="*/ 499213 w 1259386"/>
                <a:gd name="connsiteY29" fmla="*/ 610779 h 619968"/>
                <a:gd name="connsiteX30" fmla="*/ 390036 w 1259386"/>
                <a:gd name="connsiteY30" fmla="*/ 476510 h 619968"/>
                <a:gd name="connsiteX31" fmla="*/ 380751 w 1259386"/>
                <a:gd name="connsiteY31" fmla="*/ 436942 h 619968"/>
                <a:gd name="connsiteX32" fmla="*/ 358482 w 1259386"/>
                <a:gd name="connsiteY32" fmla="*/ 436942 h 619968"/>
                <a:gd name="connsiteX33" fmla="*/ 349595 w 1259386"/>
                <a:gd name="connsiteY33" fmla="*/ 474812 h 619968"/>
                <a:gd name="connsiteX34" fmla="*/ 240419 w 1259386"/>
                <a:gd name="connsiteY34" fmla="*/ 609081 h 619968"/>
                <a:gd name="connsiteX35" fmla="*/ 131242 w 1259386"/>
                <a:gd name="connsiteY35" fmla="*/ 474812 h 619968"/>
                <a:gd name="connsiteX36" fmla="*/ 121957 w 1259386"/>
                <a:gd name="connsiteY36" fmla="*/ 435244 h 619968"/>
                <a:gd name="connsiteX37" fmla="*/ 0 w 1259386"/>
                <a:gd name="connsiteY37" fmla="*/ 435244 h 619968"/>
                <a:gd name="connsiteX38" fmla="*/ 0 w 1259386"/>
                <a:gd name="connsiteY38" fmla="*/ 173835 h 619968"/>
                <a:gd name="connsiteX39" fmla="*/ 121958 w 1259386"/>
                <a:gd name="connsiteY39" fmla="*/ 173835 h 619968"/>
                <a:gd name="connsiteX40" fmla="*/ 131242 w 1259386"/>
                <a:gd name="connsiteY40" fmla="*/ 134269 h 619968"/>
                <a:gd name="connsiteX41" fmla="*/ 240419 w 1259386"/>
                <a:gd name="connsiteY41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650997 w 1259386"/>
                <a:gd name="connsiteY5" fmla="*/ 143458 h 619968"/>
                <a:gd name="connsiteX6" fmla="*/ 760174 w 1259386"/>
                <a:gd name="connsiteY6" fmla="*/ 9189 h 619968"/>
                <a:gd name="connsiteX7" fmla="*/ 869350 w 1259386"/>
                <a:gd name="connsiteY7" fmla="*/ 143458 h 619968"/>
                <a:gd name="connsiteX8" fmla="*/ 878635 w 1259386"/>
                <a:gd name="connsiteY8" fmla="*/ 183024 h 619968"/>
                <a:gd name="connsiteX9" fmla="*/ 900905 w 1259386"/>
                <a:gd name="connsiteY9" fmla="*/ 183024 h 619968"/>
                <a:gd name="connsiteX10" fmla="*/ 909791 w 1259386"/>
                <a:gd name="connsiteY10" fmla="*/ 145156 h 619968"/>
                <a:gd name="connsiteX11" fmla="*/ 1018968 w 1259386"/>
                <a:gd name="connsiteY11" fmla="*/ 10887 h 619968"/>
                <a:gd name="connsiteX12" fmla="*/ 1128144 w 1259386"/>
                <a:gd name="connsiteY12" fmla="*/ 145156 h 619968"/>
                <a:gd name="connsiteX13" fmla="*/ 1137429 w 1259386"/>
                <a:gd name="connsiteY13" fmla="*/ 184722 h 619968"/>
                <a:gd name="connsiteX14" fmla="*/ 1259386 w 1259386"/>
                <a:gd name="connsiteY14" fmla="*/ 184722 h 619968"/>
                <a:gd name="connsiteX15" fmla="*/ 1259386 w 1259386"/>
                <a:gd name="connsiteY15" fmla="*/ 446131 h 619968"/>
                <a:gd name="connsiteX16" fmla="*/ 1137429 w 1259386"/>
                <a:gd name="connsiteY16" fmla="*/ 446131 h 619968"/>
                <a:gd name="connsiteX17" fmla="*/ 1128144 w 1259386"/>
                <a:gd name="connsiteY17" fmla="*/ 485699 h 619968"/>
                <a:gd name="connsiteX18" fmla="*/ 1018968 w 1259386"/>
                <a:gd name="connsiteY18" fmla="*/ 619968 h 619968"/>
                <a:gd name="connsiteX19" fmla="*/ 909791 w 1259386"/>
                <a:gd name="connsiteY19" fmla="*/ 485699 h 619968"/>
                <a:gd name="connsiteX20" fmla="*/ 900506 w 1259386"/>
                <a:gd name="connsiteY20" fmla="*/ 446131 h 619968"/>
                <a:gd name="connsiteX21" fmla="*/ 878237 w 1259386"/>
                <a:gd name="connsiteY21" fmla="*/ 446131 h 619968"/>
                <a:gd name="connsiteX22" fmla="*/ 869350 w 1259386"/>
                <a:gd name="connsiteY22" fmla="*/ 484001 h 619968"/>
                <a:gd name="connsiteX23" fmla="*/ 760174 w 1259386"/>
                <a:gd name="connsiteY23" fmla="*/ 618270 h 619968"/>
                <a:gd name="connsiteX24" fmla="*/ 650997 w 1259386"/>
                <a:gd name="connsiteY24" fmla="*/ 484001 h 619968"/>
                <a:gd name="connsiteX25" fmla="*/ 641712 w 1259386"/>
                <a:gd name="connsiteY25" fmla="*/ 444433 h 619968"/>
                <a:gd name="connsiteX26" fmla="*/ 615916 w 1259386"/>
                <a:gd name="connsiteY26" fmla="*/ 444433 h 619968"/>
                <a:gd name="connsiteX27" fmla="*/ 608389 w 1259386"/>
                <a:gd name="connsiteY27" fmla="*/ 476510 h 619968"/>
                <a:gd name="connsiteX28" fmla="*/ 499213 w 1259386"/>
                <a:gd name="connsiteY28" fmla="*/ 610779 h 619968"/>
                <a:gd name="connsiteX29" fmla="*/ 390036 w 1259386"/>
                <a:gd name="connsiteY29" fmla="*/ 476510 h 619968"/>
                <a:gd name="connsiteX30" fmla="*/ 380751 w 1259386"/>
                <a:gd name="connsiteY30" fmla="*/ 436942 h 619968"/>
                <a:gd name="connsiteX31" fmla="*/ 358482 w 1259386"/>
                <a:gd name="connsiteY31" fmla="*/ 436942 h 619968"/>
                <a:gd name="connsiteX32" fmla="*/ 349595 w 1259386"/>
                <a:gd name="connsiteY32" fmla="*/ 474812 h 619968"/>
                <a:gd name="connsiteX33" fmla="*/ 240419 w 1259386"/>
                <a:gd name="connsiteY33" fmla="*/ 609081 h 619968"/>
                <a:gd name="connsiteX34" fmla="*/ 131242 w 1259386"/>
                <a:gd name="connsiteY34" fmla="*/ 474812 h 619968"/>
                <a:gd name="connsiteX35" fmla="*/ 121957 w 1259386"/>
                <a:gd name="connsiteY35" fmla="*/ 435244 h 619968"/>
                <a:gd name="connsiteX36" fmla="*/ 0 w 1259386"/>
                <a:gd name="connsiteY36" fmla="*/ 435244 h 619968"/>
                <a:gd name="connsiteX37" fmla="*/ 0 w 1259386"/>
                <a:gd name="connsiteY37" fmla="*/ 173835 h 619968"/>
                <a:gd name="connsiteX38" fmla="*/ 121958 w 1259386"/>
                <a:gd name="connsiteY38" fmla="*/ 173835 h 619968"/>
                <a:gd name="connsiteX39" fmla="*/ 131242 w 1259386"/>
                <a:gd name="connsiteY39" fmla="*/ 134269 h 619968"/>
                <a:gd name="connsiteX40" fmla="*/ 240419 w 1259386"/>
                <a:gd name="connsiteY40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760174 w 1259386"/>
                <a:gd name="connsiteY5" fmla="*/ 9189 h 619968"/>
                <a:gd name="connsiteX6" fmla="*/ 869350 w 1259386"/>
                <a:gd name="connsiteY6" fmla="*/ 143458 h 619968"/>
                <a:gd name="connsiteX7" fmla="*/ 878635 w 1259386"/>
                <a:gd name="connsiteY7" fmla="*/ 183024 h 619968"/>
                <a:gd name="connsiteX8" fmla="*/ 900905 w 1259386"/>
                <a:gd name="connsiteY8" fmla="*/ 183024 h 619968"/>
                <a:gd name="connsiteX9" fmla="*/ 909791 w 1259386"/>
                <a:gd name="connsiteY9" fmla="*/ 145156 h 619968"/>
                <a:gd name="connsiteX10" fmla="*/ 1018968 w 1259386"/>
                <a:gd name="connsiteY10" fmla="*/ 10887 h 619968"/>
                <a:gd name="connsiteX11" fmla="*/ 1128144 w 1259386"/>
                <a:gd name="connsiteY11" fmla="*/ 145156 h 619968"/>
                <a:gd name="connsiteX12" fmla="*/ 1137429 w 1259386"/>
                <a:gd name="connsiteY12" fmla="*/ 184722 h 619968"/>
                <a:gd name="connsiteX13" fmla="*/ 1259386 w 1259386"/>
                <a:gd name="connsiteY13" fmla="*/ 184722 h 619968"/>
                <a:gd name="connsiteX14" fmla="*/ 1259386 w 1259386"/>
                <a:gd name="connsiteY14" fmla="*/ 446131 h 619968"/>
                <a:gd name="connsiteX15" fmla="*/ 1137429 w 1259386"/>
                <a:gd name="connsiteY15" fmla="*/ 446131 h 619968"/>
                <a:gd name="connsiteX16" fmla="*/ 1128144 w 1259386"/>
                <a:gd name="connsiteY16" fmla="*/ 485699 h 619968"/>
                <a:gd name="connsiteX17" fmla="*/ 1018968 w 1259386"/>
                <a:gd name="connsiteY17" fmla="*/ 619968 h 619968"/>
                <a:gd name="connsiteX18" fmla="*/ 909791 w 1259386"/>
                <a:gd name="connsiteY18" fmla="*/ 485699 h 619968"/>
                <a:gd name="connsiteX19" fmla="*/ 900506 w 1259386"/>
                <a:gd name="connsiteY19" fmla="*/ 446131 h 619968"/>
                <a:gd name="connsiteX20" fmla="*/ 878237 w 1259386"/>
                <a:gd name="connsiteY20" fmla="*/ 446131 h 619968"/>
                <a:gd name="connsiteX21" fmla="*/ 869350 w 1259386"/>
                <a:gd name="connsiteY21" fmla="*/ 484001 h 619968"/>
                <a:gd name="connsiteX22" fmla="*/ 760174 w 1259386"/>
                <a:gd name="connsiteY22" fmla="*/ 618270 h 619968"/>
                <a:gd name="connsiteX23" fmla="*/ 650997 w 1259386"/>
                <a:gd name="connsiteY23" fmla="*/ 484001 h 619968"/>
                <a:gd name="connsiteX24" fmla="*/ 641712 w 1259386"/>
                <a:gd name="connsiteY24" fmla="*/ 444433 h 619968"/>
                <a:gd name="connsiteX25" fmla="*/ 615916 w 1259386"/>
                <a:gd name="connsiteY25" fmla="*/ 444433 h 619968"/>
                <a:gd name="connsiteX26" fmla="*/ 608389 w 1259386"/>
                <a:gd name="connsiteY26" fmla="*/ 476510 h 619968"/>
                <a:gd name="connsiteX27" fmla="*/ 499213 w 1259386"/>
                <a:gd name="connsiteY27" fmla="*/ 610779 h 619968"/>
                <a:gd name="connsiteX28" fmla="*/ 390036 w 1259386"/>
                <a:gd name="connsiteY28" fmla="*/ 476510 h 619968"/>
                <a:gd name="connsiteX29" fmla="*/ 380751 w 1259386"/>
                <a:gd name="connsiteY29" fmla="*/ 436942 h 619968"/>
                <a:gd name="connsiteX30" fmla="*/ 358482 w 1259386"/>
                <a:gd name="connsiteY30" fmla="*/ 436942 h 619968"/>
                <a:gd name="connsiteX31" fmla="*/ 349595 w 1259386"/>
                <a:gd name="connsiteY31" fmla="*/ 474812 h 619968"/>
                <a:gd name="connsiteX32" fmla="*/ 240419 w 1259386"/>
                <a:gd name="connsiteY32" fmla="*/ 609081 h 619968"/>
                <a:gd name="connsiteX33" fmla="*/ 131242 w 1259386"/>
                <a:gd name="connsiteY33" fmla="*/ 474812 h 619968"/>
                <a:gd name="connsiteX34" fmla="*/ 121957 w 1259386"/>
                <a:gd name="connsiteY34" fmla="*/ 435244 h 619968"/>
                <a:gd name="connsiteX35" fmla="*/ 0 w 1259386"/>
                <a:gd name="connsiteY35" fmla="*/ 435244 h 619968"/>
                <a:gd name="connsiteX36" fmla="*/ 0 w 1259386"/>
                <a:gd name="connsiteY36" fmla="*/ 173835 h 619968"/>
                <a:gd name="connsiteX37" fmla="*/ 121958 w 1259386"/>
                <a:gd name="connsiteY37" fmla="*/ 173835 h 619968"/>
                <a:gd name="connsiteX38" fmla="*/ 131242 w 1259386"/>
                <a:gd name="connsiteY38" fmla="*/ 134269 h 619968"/>
                <a:gd name="connsiteX39" fmla="*/ 240419 w 1259386"/>
                <a:gd name="connsiteY3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69350 w 1259386"/>
                <a:gd name="connsiteY5" fmla="*/ 143458 h 619968"/>
                <a:gd name="connsiteX6" fmla="*/ 878635 w 1259386"/>
                <a:gd name="connsiteY6" fmla="*/ 183024 h 619968"/>
                <a:gd name="connsiteX7" fmla="*/ 900905 w 1259386"/>
                <a:gd name="connsiteY7" fmla="*/ 183024 h 619968"/>
                <a:gd name="connsiteX8" fmla="*/ 909791 w 1259386"/>
                <a:gd name="connsiteY8" fmla="*/ 145156 h 619968"/>
                <a:gd name="connsiteX9" fmla="*/ 1018968 w 1259386"/>
                <a:gd name="connsiteY9" fmla="*/ 10887 h 619968"/>
                <a:gd name="connsiteX10" fmla="*/ 1128144 w 1259386"/>
                <a:gd name="connsiteY10" fmla="*/ 145156 h 619968"/>
                <a:gd name="connsiteX11" fmla="*/ 1137429 w 1259386"/>
                <a:gd name="connsiteY11" fmla="*/ 184722 h 619968"/>
                <a:gd name="connsiteX12" fmla="*/ 1259386 w 1259386"/>
                <a:gd name="connsiteY12" fmla="*/ 184722 h 619968"/>
                <a:gd name="connsiteX13" fmla="*/ 1259386 w 1259386"/>
                <a:gd name="connsiteY13" fmla="*/ 446131 h 619968"/>
                <a:gd name="connsiteX14" fmla="*/ 1137429 w 1259386"/>
                <a:gd name="connsiteY14" fmla="*/ 446131 h 619968"/>
                <a:gd name="connsiteX15" fmla="*/ 1128144 w 1259386"/>
                <a:gd name="connsiteY15" fmla="*/ 485699 h 619968"/>
                <a:gd name="connsiteX16" fmla="*/ 1018968 w 1259386"/>
                <a:gd name="connsiteY16" fmla="*/ 619968 h 619968"/>
                <a:gd name="connsiteX17" fmla="*/ 909791 w 1259386"/>
                <a:gd name="connsiteY17" fmla="*/ 485699 h 619968"/>
                <a:gd name="connsiteX18" fmla="*/ 900506 w 1259386"/>
                <a:gd name="connsiteY18" fmla="*/ 446131 h 619968"/>
                <a:gd name="connsiteX19" fmla="*/ 878237 w 1259386"/>
                <a:gd name="connsiteY19" fmla="*/ 446131 h 619968"/>
                <a:gd name="connsiteX20" fmla="*/ 869350 w 1259386"/>
                <a:gd name="connsiteY20" fmla="*/ 484001 h 619968"/>
                <a:gd name="connsiteX21" fmla="*/ 760174 w 1259386"/>
                <a:gd name="connsiteY21" fmla="*/ 618270 h 619968"/>
                <a:gd name="connsiteX22" fmla="*/ 650997 w 1259386"/>
                <a:gd name="connsiteY22" fmla="*/ 484001 h 619968"/>
                <a:gd name="connsiteX23" fmla="*/ 641712 w 1259386"/>
                <a:gd name="connsiteY23" fmla="*/ 444433 h 619968"/>
                <a:gd name="connsiteX24" fmla="*/ 615916 w 1259386"/>
                <a:gd name="connsiteY24" fmla="*/ 444433 h 619968"/>
                <a:gd name="connsiteX25" fmla="*/ 608389 w 1259386"/>
                <a:gd name="connsiteY25" fmla="*/ 476510 h 619968"/>
                <a:gd name="connsiteX26" fmla="*/ 499213 w 1259386"/>
                <a:gd name="connsiteY26" fmla="*/ 610779 h 619968"/>
                <a:gd name="connsiteX27" fmla="*/ 390036 w 1259386"/>
                <a:gd name="connsiteY27" fmla="*/ 476510 h 619968"/>
                <a:gd name="connsiteX28" fmla="*/ 380751 w 1259386"/>
                <a:gd name="connsiteY28" fmla="*/ 436942 h 619968"/>
                <a:gd name="connsiteX29" fmla="*/ 358482 w 1259386"/>
                <a:gd name="connsiteY29" fmla="*/ 436942 h 619968"/>
                <a:gd name="connsiteX30" fmla="*/ 349595 w 1259386"/>
                <a:gd name="connsiteY30" fmla="*/ 474812 h 619968"/>
                <a:gd name="connsiteX31" fmla="*/ 240419 w 1259386"/>
                <a:gd name="connsiteY31" fmla="*/ 609081 h 619968"/>
                <a:gd name="connsiteX32" fmla="*/ 131242 w 1259386"/>
                <a:gd name="connsiteY32" fmla="*/ 474812 h 619968"/>
                <a:gd name="connsiteX33" fmla="*/ 121957 w 1259386"/>
                <a:gd name="connsiteY33" fmla="*/ 435244 h 619968"/>
                <a:gd name="connsiteX34" fmla="*/ 0 w 1259386"/>
                <a:gd name="connsiteY34" fmla="*/ 435244 h 619968"/>
                <a:gd name="connsiteX35" fmla="*/ 0 w 1259386"/>
                <a:gd name="connsiteY35" fmla="*/ 173835 h 619968"/>
                <a:gd name="connsiteX36" fmla="*/ 121958 w 1259386"/>
                <a:gd name="connsiteY36" fmla="*/ 173835 h 619968"/>
                <a:gd name="connsiteX37" fmla="*/ 131242 w 1259386"/>
                <a:gd name="connsiteY37" fmla="*/ 134269 h 619968"/>
                <a:gd name="connsiteX38" fmla="*/ 240419 w 1259386"/>
                <a:gd name="connsiteY38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900905 w 1259386"/>
                <a:gd name="connsiteY6" fmla="*/ 183024 h 619968"/>
                <a:gd name="connsiteX7" fmla="*/ 909791 w 1259386"/>
                <a:gd name="connsiteY7" fmla="*/ 145156 h 619968"/>
                <a:gd name="connsiteX8" fmla="*/ 1018968 w 1259386"/>
                <a:gd name="connsiteY8" fmla="*/ 10887 h 619968"/>
                <a:gd name="connsiteX9" fmla="*/ 1128144 w 1259386"/>
                <a:gd name="connsiteY9" fmla="*/ 145156 h 619968"/>
                <a:gd name="connsiteX10" fmla="*/ 1137429 w 1259386"/>
                <a:gd name="connsiteY10" fmla="*/ 184722 h 619968"/>
                <a:gd name="connsiteX11" fmla="*/ 1259386 w 1259386"/>
                <a:gd name="connsiteY11" fmla="*/ 184722 h 619968"/>
                <a:gd name="connsiteX12" fmla="*/ 1259386 w 1259386"/>
                <a:gd name="connsiteY12" fmla="*/ 446131 h 619968"/>
                <a:gd name="connsiteX13" fmla="*/ 1137429 w 1259386"/>
                <a:gd name="connsiteY13" fmla="*/ 446131 h 619968"/>
                <a:gd name="connsiteX14" fmla="*/ 1128144 w 1259386"/>
                <a:gd name="connsiteY14" fmla="*/ 485699 h 619968"/>
                <a:gd name="connsiteX15" fmla="*/ 1018968 w 1259386"/>
                <a:gd name="connsiteY15" fmla="*/ 619968 h 619968"/>
                <a:gd name="connsiteX16" fmla="*/ 909791 w 1259386"/>
                <a:gd name="connsiteY16" fmla="*/ 485699 h 619968"/>
                <a:gd name="connsiteX17" fmla="*/ 900506 w 1259386"/>
                <a:gd name="connsiteY17" fmla="*/ 446131 h 619968"/>
                <a:gd name="connsiteX18" fmla="*/ 878237 w 1259386"/>
                <a:gd name="connsiteY18" fmla="*/ 446131 h 619968"/>
                <a:gd name="connsiteX19" fmla="*/ 869350 w 1259386"/>
                <a:gd name="connsiteY19" fmla="*/ 484001 h 619968"/>
                <a:gd name="connsiteX20" fmla="*/ 760174 w 1259386"/>
                <a:gd name="connsiteY20" fmla="*/ 618270 h 619968"/>
                <a:gd name="connsiteX21" fmla="*/ 650997 w 1259386"/>
                <a:gd name="connsiteY21" fmla="*/ 484001 h 619968"/>
                <a:gd name="connsiteX22" fmla="*/ 641712 w 1259386"/>
                <a:gd name="connsiteY22" fmla="*/ 444433 h 619968"/>
                <a:gd name="connsiteX23" fmla="*/ 615916 w 1259386"/>
                <a:gd name="connsiteY23" fmla="*/ 444433 h 619968"/>
                <a:gd name="connsiteX24" fmla="*/ 608389 w 1259386"/>
                <a:gd name="connsiteY24" fmla="*/ 476510 h 619968"/>
                <a:gd name="connsiteX25" fmla="*/ 499213 w 1259386"/>
                <a:gd name="connsiteY25" fmla="*/ 610779 h 619968"/>
                <a:gd name="connsiteX26" fmla="*/ 390036 w 1259386"/>
                <a:gd name="connsiteY26" fmla="*/ 476510 h 619968"/>
                <a:gd name="connsiteX27" fmla="*/ 380751 w 1259386"/>
                <a:gd name="connsiteY27" fmla="*/ 436942 h 619968"/>
                <a:gd name="connsiteX28" fmla="*/ 358482 w 1259386"/>
                <a:gd name="connsiteY28" fmla="*/ 436942 h 619968"/>
                <a:gd name="connsiteX29" fmla="*/ 349595 w 1259386"/>
                <a:gd name="connsiteY29" fmla="*/ 474812 h 619968"/>
                <a:gd name="connsiteX30" fmla="*/ 240419 w 1259386"/>
                <a:gd name="connsiteY30" fmla="*/ 609081 h 619968"/>
                <a:gd name="connsiteX31" fmla="*/ 131242 w 1259386"/>
                <a:gd name="connsiteY31" fmla="*/ 474812 h 619968"/>
                <a:gd name="connsiteX32" fmla="*/ 121957 w 1259386"/>
                <a:gd name="connsiteY32" fmla="*/ 435244 h 619968"/>
                <a:gd name="connsiteX33" fmla="*/ 0 w 1259386"/>
                <a:gd name="connsiteY33" fmla="*/ 435244 h 619968"/>
                <a:gd name="connsiteX34" fmla="*/ 0 w 1259386"/>
                <a:gd name="connsiteY34" fmla="*/ 173835 h 619968"/>
                <a:gd name="connsiteX35" fmla="*/ 121958 w 1259386"/>
                <a:gd name="connsiteY35" fmla="*/ 173835 h 619968"/>
                <a:gd name="connsiteX36" fmla="*/ 131242 w 1259386"/>
                <a:gd name="connsiteY36" fmla="*/ 134269 h 619968"/>
                <a:gd name="connsiteX37" fmla="*/ 240419 w 1259386"/>
                <a:gd name="connsiteY37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909791 w 1259386"/>
                <a:gd name="connsiteY6" fmla="*/ 145156 h 619968"/>
                <a:gd name="connsiteX7" fmla="*/ 1018968 w 1259386"/>
                <a:gd name="connsiteY7" fmla="*/ 10887 h 619968"/>
                <a:gd name="connsiteX8" fmla="*/ 1128144 w 1259386"/>
                <a:gd name="connsiteY8" fmla="*/ 145156 h 619968"/>
                <a:gd name="connsiteX9" fmla="*/ 1137429 w 1259386"/>
                <a:gd name="connsiteY9" fmla="*/ 184722 h 619968"/>
                <a:gd name="connsiteX10" fmla="*/ 1259386 w 1259386"/>
                <a:gd name="connsiteY10" fmla="*/ 184722 h 619968"/>
                <a:gd name="connsiteX11" fmla="*/ 1259386 w 1259386"/>
                <a:gd name="connsiteY11" fmla="*/ 446131 h 619968"/>
                <a:gd name="connsiteX12" fmla="*/ 1137429 w 1259386"/>
                <a:gd name="connsiteY12" fmla="*/ 446131 h 619968"/>
                <a:gd name="connsiteX13" fmla="*/ 1128144 w 1259386"/>
                <a:gd name="connsiteY13" fmla="*/ 485699 h 619968"/>
                <a:gd name="connsiteX14" fmla="*/ 1018968 w 1259386"/>
                <a:gd name="connsiteY14" fmla="*/ 619968 h 619968"/>
                <a:gd name="connsiteX15" fmla="*/ 909791 w 1259386"/>
                <a:gd name="connsiteY15" fmla="*/ 485699 h 619968"/>
                <a:gd name="connsiteX16" fmla="*/ 900506 w 1259386"/>
                <a:gd name="connsiteY16" fmla="*/ 446131 h 619968"/>
                <a:gd name="connsiteX17" fmla="*/ 878237 w 1259386"/>
                <a:gd name="connsiteY17" fmla="*/ 446131 h 619968"/>
                <a:gd name="connsiteX18" fmla="*/ 869350 w 1259386"/>
                <a:gd name="connsiteY18" fmla="*/ 484001 h 619968"/>
                <a:gd name="connsiteX19" fmla="*/ 760174 w 1259386"/>
                <a:gd name="connsiteY19" fmla="*/ 618270 h 619968"/>
                <a:gd name="connsiteX20" fmla="*/ 650997 w 1259386"/>
                <a:gd name="connsiteY20" fmla="*/ 484001 h 619968"/>
                <a:gd name="connsiteX21" fmla="*/ 641712 w 1259386"/>
                <a:gd name="connsiteY21" fmla="*/ 444433 h 619968"/>
                <a:gd name="connsiteX22" fmla="*/ 615916 w 1259386"/>
                <a:gd name="connsiteY22" fmla="*/ 444433 h 619968"/>
                <a:gd name="connsiteX23" fmla="*/ 608389 w 1259386"/>
                <a:gd name="connsiteY23" fmla="*/ 476510 h 619968"/>
                <a:gd name="connsiteX24" fmla="*/ 499213 w 1259386"/>
                <a:gd name="connsiteY24" fmla="*/ 610779 h 619968"/>
                <a:gd name="connsiteX25" fmla="*/ 390036 w 1259386"/>
                <a:gd name="connsiteY25" fmla="*/ 476510 h 619968"/>
                <a:gd name="connsiteX26" fmla="*/ 380751 w 1259386"/>
                <a:gd name="connsiteY26" fmla="*/ 436942 h 619968"/>
                <a:gd name="connsiteX27" fmla="*/ 358482 w 1259386"/>
                <a:gd name="connsiteY27" fmla="*/ 436942 h 619968"/>
                <a:gd name="connsiteX28" fmla="*/ 349595 w 1259386"/>
                <a:gd name="connsiteY28" fmla="*/ 474812 h 619968"/>
                <a:gd name="connsiteX29" fmla="*/ 240419 w 1259386"/>
                <a:gd name="connsiteY29" fmla="*/ 609081 h 619968"/>
                <a:gd name="connsiteX30" fmla="*/ 131242 w 1259386"/>
                <a:gd name="connsiteY30" fmla="*/ 474812 h 619968"/>
                <a:gd name="connsiteX31" fmla="*/ 121957 w 1259386"/>
                <a:gd name="connsiteY31" fmla="*/ 435244 h 619968"/>
                <a:gd name="connsiteX32" fmla="*/ 0 w 1259386"/>
                <a:gd name="connsiteY32" fmla="*/ 435244 h 619968"/>
                <a:gd name="connsiteX33" fmla="*/ 0 w 1259386"/>
                <a:gd name="connsiteY33" fmla="*/ 173835 h 619968"/>
                <a:gd name="connsiteX34" fmla="*/ 121958 w 1259386"/>
                <a:gd name="connsiteY34" fmla="*/ 173835 h 619968"/>
                <a:gd name="connsiteX35" fmla="*/ 131242 w 1259386"/>
                <a:gd name="connsiteY35" fmla="*/ 134269 h 619968"/>
                <a:gd name="connsiteX36" fmla="*/ 240419 w 1259386"/>
                <a:gd name="connsiteY36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018968 w 1259386"/>
                <a:gd name="connsiteY6" fmla="*/ 10887 h 619968"/>
                <a:gd name="connsiteX7" fmla="*/ 1128144 w 1259386"/>
                <a:gd name="connsiteY7" fmla="*/ 145156 h 619968"/>
                <a:gd name="connsiteX8" fmla="*/ 1137429 w 1259386"/>
                <a:gd name="connsiteY8" fmla="*/ 184722 h 619968"/>
                <a:gd name="connsiteX9" fmla="*/ 1259386 w 1259386"/>
                <a:gd name="connsiteY9" fmla="*/ 184722 h 619968"/>
                <a:gd name="connsiteX10" fmla="*/ 1259386 w 1259386"/>
                <a:gd name="connsiteY10" fmla="*/ 446131 h 619968"/>
                <a:gd name="connsiteX11" fmla="*/ 1137429 w 1259386"/>
                <a:gd name="connsiteY11" fmla="*/ 446131 h 619968"/>
                <a:gd name="connsiteX12" fmla="*/ 1128144 w 1259386"/>
                <a:gd name="connsiteY12" fmla="*/ 485699 h 619968"/>
                <a:gd name="connsiteX13" fmla="*/ 1018968 w 1259386"/>
                <a:gd name="connsiteY13" fmla="*/ 619968 h 619968"/>
                <a:gd name="connsiteX14" fmla="*/ 909791 w 1259386"/>
                <a:gd name="connsiteY14" fmla="*/ 485699 h 619968"/>
                <a:gd name="connsiteX15" fmla="*/ 900506 w 1259386"/>
                <a:gd name="connsiteY15" fmla="*/ 446131 h 619968"/>
                <a:gd name="connsiteX16" fmla="*/ 878237 w 1259386"/>
                <a:gd name="connsiteY16" fmla="*/ 446131 h 619968"/>
                <a:gd name="connsiteX17" fmla="*/ 869350 w 1259386"/>
                <a:gd name="connsiteY17" fmla="*/ 484001 h 619968"/>
                <a:gd name="connsiteX18" fmla="*/ 760174 w 1259386"/>
                <a:gd name="connsiteY18" fmla="*/ 618270 h 619968"/>
                <a:gd name="connsiteX19" fmla="*/ 650997 w 1259386"/>
                <a:gd name="connsiteY19" fmla="*/ 484001 h 619968"/>
                <a:gd name="connsiteX20" fmla="*/ 641712 w 1259386"/>
                <a:gd name="connsiteY20" fmla="*/ 444433 h 619968"/>
                <a:gd name="connsiteX21" fmla="*/ 615916 w 1259386"/>
                <a:gd name="connsiteY21" fmla="*/ 444433 h 619968"/>
                <a:gd name="connsiteX22" fmla="*/ 608389 w 1259386"/>
                <a:gd name="connsiteY22" fmla="*/ 476510 h 619968"/>
                <a:gd name="connsiteX23" fmla="*/ 499213 w 1259386"/>
                <a:gd name="connsiteY23" fmla="*/ 610779 h 619968"/>
                <a:gd name="connsiteX24" fmla="*/ 390036 w 1259386"/>
                <a:gd name="connsiteY24" fmla="*/ 476510 h 619968"/>
                <a:gd name="connsiteX25" fmla="*/ 380751 w 1259386"/>
                <a:gd name="connsiteY25" fmla="*/ 436942 h 619968"/>
                <a:gd name="connsiteX26" fmla="*/ 358482 w 1259386"/>
                <a:gd name="connsiteY26" fmla="*/ 436942 h 619968"/>
                <a:gd name="connsiteX27" fmla="*/ 349595 w 1259386"/>
                <a:gd name="connsiteY27" fmla="*/ 474812 h 619968"/>
                <a:gd name="connsiteX28" fmla="*/ 240419 w 1259386"/>
                <a:gd name="connsiteY28" fmla="*/ 609081 h 619968"/>
                <a:gd name="connsiteX29" fmla="*/ 131242 w 1259386"/>
                <a:gd name="connsiteY29" fmla="*/ 474812 h 619968"/>
                <a:gd name="connsiteX30" fmla="*/ 121957 w 1259386"/>
                <a:gd name="connsiteY30" fmla="*/ 435244 h 619968"/>
                <a:gd name="connsiteX31" fmla="*/ 0 w 1259386"/>
                <a:gd name="connsiteY31" fmla="*/ 435244 h 619968"/>
                <a:gd name="connsiteX32" fmla="*/ 0 w 1259386"/>
                <a:gd name="connsiteY32" fmla="*/ 173835 h 619968"/>
                <a:gd name="connsiteX33" fmla="*/ 121958 w 1259386"/>
                <a:gd name="connsiteY33" fmla="*/ 173835 h 619968"/>
                <a:gd name="connsiteX34" fmla="*/ 131242 w 1259386"/>
                <a:gd name="connsiteY34" fmla="*/ 134269 h 619968"/>
                <a:gd name="connsiteX35" fmla="*/ 240419 w 1259386"/>
                <a:gd name="connsiteY35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128144 w 1259386"/>
                <a:gd name="connsiteY6" fmla="*/ 145156 h 619968"/>
                <a:gd name="connsiteX7" fmla="*/ 1137429 w 1259386"/>
                <a:gd name="connsiteY7" fmla="*/ 184722 h 619968"/>
                <a:gd name="connsiteX8" fmla="*/ 1259386 w 1259386"/>
                <a:gd name="connsiteY8" fmla="*/ 184722 h 619968"/>
                <a:gd name="connsiteX9" fmla="*/ 1259386 w 1259386"/>
                <a:gd name="connsiteY9" fmla="*/ 446131 h 619968"/>
                <a:gd name="connsiteX10" fmla="*/ 1137429 w 1259386"/>
                <a:gd name="connsiteY10" fmla="*/ 446131 h 619968"/>
                <a:gd name="connsiteX11" fmla="*/ 1128144 w 1259386"/>
                <a:gd name="connsiteY11" fmla="*/ 485699 h 619968"/>
                <a:gd name="connsiteX12" fmla="*/ 1018968 w 1259386"/>
                <a:gd name="connsiteY12" fmla="*/ 619968 h 619968"/>
                <a:gd name="connsiteX13" fmla="*/ 909791 w 1259386"/>
                <a:gd name="connsiteY13" fmla="*/ 485699 h 619968"/>
                <a:gd name="connsiteX14" fmla="*/ 900506 w 1259386"/>
                <a:gd name="connsiteY14" fmla="*/ 446131 h 619968"/>
                <a:gd name="connsiteX15" fmla="*/ 878237 w 1259386"/>
                <a:gd name="connsiteY15" fmla="*/ 446131 h 619968"/>
                <a:gd name="connsiteX16" fmla="*/ 869350 w 1259386"/>
                <a:gd name="connsiteY16" fmla="*/ 484001 h 619968"/>
                <a:gd name="connsiteX17" fmla="*/ 760174 w 1259386"/>
                <a:gd name="connsiteY17" fmla="*/ 618270 h 619968"/>
                <a:gd name="connsiteX18" fmla="*/ 650997 w 1259386"/>
                <a:gd name="connsiteY18" fmla="*/ 484001 h 619968"/>
                <a:gd name="connsiteX19" fmla="*/ 641712 w 1259386"/>
                <a:gd name="connsiteY19" fmla="*/ 444433 h 619968"/>
                <a:gd name="connsiteX20" fmla="*/ 615916 w 1259386"/>
                <a:gd name="connsiteY20" fmla="*/ 444433 h 619968"/>
                <a:gd name="connsiteX21" fmla="*/ 608389 w 1259386"/>
                <a:gd name="connsiteY21" fmla="*/ 476510 h 619968"/>
                <a:gd name="connsiteX22" fmla="*/ 499213 w 1259386"/>
                <a:gd name="connsiteY22" fmla="*/ 610779 h 619968"/>
                <a:gd name="connsiteX23" fmla="*/ 390036 w 1259386"/>
                <a:gd name="connsiteY23" fmla="*/ 476510 h 619968"/>
                <a:gd name="connsiteX24" fmla="*/ 380751 w 1259386"/>
                <a:gd name="connsiteY24" fmla="*/ 436942 h 619968"/>
                <a:gd name="connsiteX25" fmla="*/ 358482 w 1259386"/>
                <a:gd name="connsiteY25" fmla="*/ 436942 h 619968"/>
                <a:gd name="connsiteX26" fmla="*/ 349595 w 1259386"/>
                <a:gd name="connsiteY26" fmla="*/ 474812 h 619968"/>
                <a:gd name="connsiteX27" fmla="*/ 240419 w 1259386"/>
                <a:gd name="connsiteY27" fmla="*/ 609081 h 619968"/>
                <a:gd name="connsiteX28" fmla="*/ 131242 w 1259386"/>
                <a:gd name="connsiteY28" fmla="*/ 474812 h 619968"/>
                <a:gd name="connsiteX29" fmla="*/ 121957 w 1259386"/>
                <a:gd name="connsiteY29" fmla="*/ 435244 h 619968"/>
                <a:gd name="connsiteX30" fmla="*/ 0 w 1259386"/>
                <a:gd name="connsiteY30" fmla="*/ 435244 h 619968"/>
                <a:gd name="connsiteX31" fmla="*/ 0 w 1259386"/>
                <a:gd name="connsiteY31" fmla="*/ 173835 h 619968"/>
                <a:gd name="connsiteX32" fmla="*/ 121958 w 1259386"/>
                <a:gd name="connsiteY32" fmla="*/ 173835 h 619968"/>
                <a:gd name="connsiteX33" fmla="*/ 131242 w 1259386"/>
                <a:gd name="connsiteY33" fmla="*/ 134269 h 619968"/>
                <a:gd name="connsiteX34" fmla="*/ 240419 w 1259386"/>
                <a:gd name="connsiteY34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137429 w 1259386"/>
                <a:gd name="connsiteY6" fmla="*/ 184722 h 619968"/>
                <a:gd name="connsiteX7" fmla="*/ 1259386 w 1259386"/>
                <a:gd name="connsiteY7" fmla="*/ 184722 h 619968"/>
                <a:gd name="connsiteX8" fmla="*/ 1259386 w 1259386"/>
                <a:gd name="connsiteY8" fmla="*/ 446131 h 619968"/>
                <a:gd name="connsiteX9" fmla="*/ 1137429 w 1259386"/>
                <a:gd name="connsiteY9" fmla="*/ 446131 h 619968"/>
                <a:gd name="connsiteX10" fmla="*/ 1128144 w 1259386"/>
                <a:gd name="connsiteY10" fmla="*/ 485699 h 619968"/>
                <a:gd name="connsiteX11" fmla="*/ 1018968 w 1259386"/>
                <a:gd name="connsiteY11" fmla="*/ 619968 h 619968"/>
                <a:gd name="connsiteX12" fmla="*/ 909791 w 1259386"/>
                <a:gd name="connsiteY12" fmla="*/ 485699 h 619968"/>
                <a:gd name="connsiteX13" fmla="*/ 900506 w 1259386"/>
                <a:gd name="connsiteY13" fmla="*/ 446131 h 619968"/>
                <a:gd name="connsiteX14" fmla="*/ 878237 w 1259386"/>
                <a:gd name="connsiteY14" fmla="*/ 446131 h 619968"/>
                <a:gd name="connsiteX15" fmla="*/ 869350 w 1259386"/>
                <a:gd name="connsiteY15" fmla="*/ 484001 h 619968"/>
                <a:gd name="connsiteX16" fmla="*/ 760174 w 1259386"/>
                <a:gd name="connsiteY16" fmla="*/ 618270 h 619968"/>
                <a:gd name="connsiteX17" fmla="*/ 650997 w 1259386"/>
                <a:gd name="connsiteY17" fmla="*/ 484001 h 619968"/>
                <a:gd name="connsiteX18" fmla="*/ 641712 w 1259386"/>
                <a:gd name="connsiteY18" fmla="*/ 444433 h 619968"/>
                <a:gd name="connsiteX19" fmla="*/ 615916 w 1259386"/>
                <a:gd name="connsiteY19" fmla="*/ 444433 h 619968"/>
                <a:gd name="connsiteX20" fmla="*/ 608389 w 1259386"/>
                <a:gd name="connsiteY20" fmla="*/ 476510 h 619968"/>
                <a:gd name="connsiteX21" fmla="*/ 499213 w 1259386"/>
                <a:gd name="connsiteY21" fmla="*/ 610779 h 619968"/>
                <a:gd name="connsiteX22" fmla="*/ 390036 w 1259386"/>
                <a:gd name="connsiteY22" fmla="*/ 476510 h 619968"/>
                <a:gd name="connsiteX23" fmla="*/ 380751 w 1259386"/>
                <a:gd name="connsiteY23" fmla="*/ 436942 h 619968"/>
                <a:gd name="connsiteX24" fmla="*/ 358482 w 1259386"/>
                <a:gd name="connsiteY24" fmla="*/ 436942 h 619968"/>
                <a:gd name="connsiteX25" fmla="*/ 349595 w 1259386"/>
                <a:gd name="connsiteY25" fmla="*/ 474812 h 619968"/>
                <a:gd name="connsiteX26" fmla="*/ 240419 w 1259386"/>
                <a:gd name="connsiteY26" fmla="*/ 609081 h 619968"/>
                <a:gd name="connsiteX27" fmla="*/ 131242 w 1259386"/>
                <a:gd name="connsiteY27" fmla="*/ 474812 h 619968"/>
                <a:gd name="connsiteX28" fmla="*/ 121957 w 1259386"/>
                <a:gd name="connsiteY28" fmla="*/ 435244 h 619968"/>
                <a:gd name="connsiteX29" fmla="*/ 0 w 1259386"/>
                <a:gd name="connsiteY29" fmla="*/ 435244 h 619968"/>
                <a:gd name="connsiteX30" fmla="*/ 0 w 1259386"/>
                <a:gd name="connsiteY30" fmla="*/ 173835 h 619968"/>
                <a:gd name="connsiteX31" fmla="*/ 121958 w 1259386"/>
                <a:gd name="connsiteY31" fmla="*/ 173835 h 619968"/>
                <a:gd name="connsiteX32" fmla="*/ 131242 w 1259386"/>
                <a:gd name="connsiteY32" fmla="*/ 134269 h 619968"/>
                <a:gd name="connsiteX33" fmla="*/ 240419 w 1259386"/>
                <a:gd name="connsiteY33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878635 w 1259386"/>
                <a:gd name="connsiteY4" fmla="*/ 183024 h 619968"/>
                <a:gd name="connsiteX5" fmla="*/ 1137429 w 1259386"/>
                <a:gd name="connsiteY5" fmla="*/ 184722 h 619968"/>
                <a:gd name="connsiteX6" fmla="*/ 1259386 w 1259386"/>
                <a:gd name="connsiteY6" fmla="*/ 184722 h 619968"/>
                <a:gd name="connsiteX7" fmla="*/ 1259386 w 1259386"/>
                <a:gd name="connsiteY7" fmla="*/ 446131 h 619968"/>
                <a:gd name="connsiteX8" fmla="*/ 1137429 w 1259386"/>
                <a:gd name="connsiteY8" fmla="*/ 446131 h 619968"/>
                <a:gd name="connsiteX9" fmla="*/ 1128144 w 1259386"/>
                <a:gd name="connsiteY9" fmla="*/ 485699 h 619968"/>
                <a:gd name="connsiteX10" fmla="*/ 1018968 w 1259386"/>
                <a:gd name="connsiteY10" fmla="*/ 619968 h 619968"/>
                <a:gd name="connsiteX11" fmla="*/ 909791 w 1259386"/>
                <a:gd name="connsiteY11" fmla="*/ 485699 h 619968"/>
                <a:gd name="connsiteX12" fmla="*/ 900506 w 1259386"/>
                <a:gd name="connsiteY12" fmla="*/ 446131 h 619968"/>
                <a:gd name="connsiteX13" fmla="*/ 878237 w 1259386"/>
                <a:gd name="connsiteY13" fmla="*/ 446131 h 619968"/>
                <a:gd name="connsiteX14" fmla="*/ 869350 w 1259386"/>
                <a:gd name="connsiteY14" fmla="*/ 484001 h 619968"/>
                <a:gd name="connsiteX15" fmla="*/ 760174 w 1259386"/>
                <a:gd name="connsiteY15" fmla="*/ 618270 h 619968"/>
                <a:gd name="connsiteX16" fmla="*/ 650997 w 1259386"/>
                <a:gd name="connsiteY16" fmla="*/ 484001 h 619968"/>
                <a:gd name="connsiteX17" fmla="*/ 641712 w 1259386"/>
                <a:gd name="connsiteY17" fmla="*/ 444433 h 619968"/>
                <a:gd name="connsiteX18" fmla="*/ 615916 w 1259386"/>
                <a:gd name="connsiteY18" fmla="*/ 444433 h 619968"/>
                <a:gd name="connsiteX19" fmla="*/ 608389 w 1259386"/>
                <a:gd name="connsiteY19" fmla="*/ 476510 h 619968"/>
                <a:gd name="connsiteX20" fmla="*/ 499213 w 1259386"/>
                <a:gd name="connsiteY20" fmla="*/ 610779 h 619968"/>
                <a:gd name="connsiteX21" fmla="*/ 390036 w 1259386"/>
                <a:gd name="connsiteY21" fmla="*/ 476510 h 619968"/>
                <a:gd name="connsiteX22" fmla="*/ 380751 w 1259386"/>
                <a:gd name="connsiteY22" fmla="*/ 436942 h 619968"/>
                <a:gd name="connsiteX23" fmla="*/ 358482 w 1259386"/>
                <a:gd name="connsiteY23" fmla="*/ 436942 h 619968"/>
                <a:gd name="connsiteX24" fmla="*/ 349595 w 1259386"/>
                <a:gd name="connsiteY24" fmla="*/ 474812 h 619968"/>
                <a:gd name="connsiteX25" fmla="*/ 240419 w 1259386"/>
                <a:gd name="connsiteY25" fmla="*/ 609081 h 619968"/>
                <a:gd name="connsiteX26" fmla="*/ 131242 w 1259386"/>
                <a:gd name="connsiteY26" fmla="*/ 474812 h 619968"/>
                <a:gd name="connsiteX27" fmla="*/ 121957 w 1259386"/>
                <a:gd name="connsiteY27" fmla="*/ 435244 h 619968"/>
                <a:gd name="connsiteX28" fmla="*/ 0 w 1259386"/>
                <a:gd name="connsiteY28" fmla="*/ 435244 h 619968"/>
                <a:gd name="connsiteX29" fmla="*/ 0 w 1259386"/>
                <a:gd name="connsiteY29" fmla="*/ 173835 h 619968"/>
                <a:gd name="connsiteX30" fmla="*/ 121958 w 1259386"/>
                <a:gd name="connsiteY30" fmla="*/ 173835 h 619968"/>
                <a:gd name="connsiteX31" fmla="*/ 131242 w 1259386"/>
                <a:gd name="connsiteY31" fmla="*/ 134269 h 619968"/>
                <a:gd name="connsiteX32" fmla="*/ 240419 w 1259386"/>
                <a:gd name="connsiteY32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1137429 w 1259386"/>
                <a:gd name="connsiteY4" fmla="*/ 184722 h 619968"/>
                <a:gd name="connsiteX5" fmla="*/ 1259386 w 1259386"/>
                <a:gd name="connsiteY5" fmla="*/ 184722 h 619968"/>
                <a:gd name="connsiteX6" fmla="*/ 1259386 w 1259386"/>
                <a:gd name="connsiteY6" fmla="*/ 446131 h 619968"/>
                <a:gd name="connsiteX7" fmla="*/ 1137429 w 1259386"/>
                <a:gd name="connsiteY7" fmla="*/ 446131 h 619968"/>
                <a:gd name="connsiteX8" fmla="*/ 1128144 w 1259386"/>
                <a:gd name="connsiteY8" fmla="*/ 485699 h 619968"/>
                <a:gd name="connsiteX9" fmla="*/ 1018968 w 1259386"/>
                <a:gd name="connsiteY9" fmla="*/ 619968 h 619968"/>
                <a:gd name="connsiteX10" fmla="*/ 909791 w 1259386"/>
                <a:gd name="connsiteY10" fmla="*/ 485699 h 619968"/>
                <a:gd name="connsiteX11" fmla="*/ 900506 w 1259386"/>
                <a:gd name="connsiteY11" fmla="*/ 446131 h 619968"/>
                <a:gd name="connsiteX12" fmla="*/ 878237 w 1259386"/>
                <a:gd name="connsiteY12" fmla="*/ 446131 h 619968"/>
                <a:gd name="connsiteX13" fmla="*/ 869350 w 1259386"/>
                <a:gd name="connsiteY13" fmla="*/ 484001 h 619968"/>
                <a:gd name="connsiteX14" fmla="*/ 760174 w 1259386"/>
                <a:gd name="connsiteY14" fmla="*/ 618270 h 619968"/>
                <a:gd name="connsiteX15" fmla="*/ 650997 w 1259386"/>
                <a:gd name="connsiteY15" fmla="*/ 484001 h 619968"/>
                <a:gd name="connsiteX16" fmla="*/ 641712 w 1259386"/>
                <a:gd name="connsiteY16" fmla="*/ 444433 h 619968"/>
                <a:gd name="connsiteX17" fmla="*/ 615916 w 1259386"/>
                <a:gd name="connsiteY17" fmla="*/ 444433 h 619968"/>
                <a:gd name="connsiteX18" fmla="*/ 608389 w 1259386"/>
                <a:gd name="connsiteY18" fmla="*/ 476510 h 619968"/>
                <a:gd name="connsiteX19" fmla="*/ 499213 w 1259386"/>
                <a:gd name="connsiteY19" fmla="*/ 610779 h 619968"/>
                <a:gd name="connsiteX20" fmla="*/ 390036 w 1259386"/>
                <a:gd name="connsiteY20" fmla="*/ 476510 h 619968"/>
                <a:gd name="connsiteX21" fmla="*/ 380751 w 1259386"/>
                <a:gd name="connsiteY21" fmla="*/ 436942 h 619968"/>
                <a:gd name="connsiteX22" fmla="*/ 358482 w 1259386"/>
                <a:gd name="connsiteY22" fmla="*/ 436942 h 619968"/>
                <a:gd name="connsiteX23" fmla="*/ 349595 w 1259386"/>
                <a:gd name="connsiteY23" fmla="*/ 474812 h 619968"/>
                <a:gd name="connsiteX24" fmla="*/ 240419 w 1259386"/>
                <a:gd name="connsiteY24" fmla="*/ 609081 h 619968"/>
                <a:gd name="connsiteX25" fmla="*/ 131242 w 1259386"/>
                <a:gd name="connsiteY25" fmla="*/ 474812 h 619968"/>
                <a:gd name="connsiteX26" fmla="*/ 121957 w 1259386"/>
                <a:gd name="connsiteY26" fmla="*/ 435244 h 619968"/>
                <a:gd name="connsiteX27" fmla="*/ 0 w 1259386"/>
                <a:gd name="connsiteY27" fmla="*/ 435244 h 619968"/>
                <a:gd name="connsiteX28" fmla="*/ 0 w 1259386"/>
                <a:gd name="connsiteY28" fmla="*/ 173835 h 619968"/>
                <a:gd name="connsiteX29" fmla="*/ 121958 w 1259386"/>
                <a:gd name="connsiteY29" fmla="*/ 173835 h 619968"/>
                <a:gd name="connsiteX30" fmla="*/ 131242 w 1259386"/>
                <a:gd name="connsiteY30" fmla="*/ 134269 h 619968"/>
                <a:gd name="connsiteX31" fmla="*/ 240419 w 1259386"/>
                <a:gd name="connsiteY31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1259386 w 1259386"/>
                <a:gd name="connsiteY4" fmla="*/ 184722 h 619968"/>
                <a:gd name="connsiteX5" fmla="*/ 1259386 w 1259386"/>
                <a:gd name="connsiteY5" fmla="*/ 446131 h 619968"/>
                <a:gd name="connsiteX6" fmla="*/ 1137429 w 1259386"/>
                <a:gd name="connsiteY6" fmla="*/ 446131 h 619968"/>
                <a:gd name="connsiteX7" fmla="*/ 1128144 w 1259386"/>
                <a:gd name="connsiteY7" fmla="*/ 485699 h 619968"/>
                <a:gd name="connsiteX8" fmla="*/ 1018968 w 1259386"/>
                <a:gd name="connsiteY8" fmla="*/ 619968 h 619968"/>
                <a:gd name="connsiteX9" fmla="*/ 909791 w 1259386"/>
                <a:gd name="connsiteY9" fmla="*/ 485699 h 619968"/>
                <a:gd name="connsiteX10" fmla="*/ 900506 w 1259386"/>
                <a:gd name="connsiteY10" fmla="*/ 446131 h 619968"/>
                <a:gd name="connsiteX11" fmla="*/ 878237 w 1259386"/>
                <a:gd name="connsiteY11" fmla="*/ 446131 h 619968"/>
                <a:gd name="connsiteX12" fmla="*/ 869350 w 1259386"/>
                <a:gd name="connsiteY12" fmla="*/ 484001 h 619968"/>
                <a:gd name="connsiteX13" fmla="*/ 760174 w 1259386"/>
                <a:gd name="connsiteY13" fmla="*/ 618270 h 619968"/>
                <a:gd name="connsiteX14" fmla="*/ 650997 w 1259386"/>
                <a:gd name="connsiteY14" fmla="*/ 484001 h 619968"/>
                <a:gd name="connsiteX15" fmla="*/ 641712 w 1259386"/>
                <a:gd name="connsiteY15" fmla="*/ 444433 h 619968"/>
                <a:gd name="connsiteX16" fmla="*/ 615916 w 1259386"/>
                <a:gd name="connsiteY16" fmla="*/ 444433 h 619968"/>
                <a:gd name="connsiteX17" fmla="*/ 608389 w 1259386"/>
                <a:gd name="connsiteY17" fmla="*/ 476510 h 619968"/>
                <a:gd name="connsiteX18" fmla="*/ 499213 w 1259386"/>
                <a:gd name="connsiteY18" fmla="*/ 610779 h 619968"/>
                <a:gd name="connsiteX19" fmla="*/ 390036 w 1259386"/>
                <a:gd name="connsiteY19" fmla="*/ 476510 h 619968"/>
                <a:gd name="connsiteX20" fmla="*/ 380751 w 1259386"/>
                <a:gd name="connsiteY20" fmla="*/ 436942 h 619968"/>
                <a:gd name="connsiteX21" fmla="*/ 358482 w 1259386"/>
                <a:gd name="connsiteY21" fmla="*/ 436942 h 619968"/>
                <a:gd name="connsiteX22" fmla="*/ 349595 w 1259386"/>
                <a:gd name="connsiteY22" fmla="*/ 474812 h 619968"/>
                <a:gd name="connsiteX23" fmla="*/ 240419 w 1259386"/>
                <a:gd name="connsiteY23" fmla="*/ 609081 h 619968"/>
                <a:gd name="connsiteX24" fmla="*/ 131242 w 1259386"/>
                <a:gd name="connsiteY24" fmla="*/ 474812 h 619968"/>
                <a:gd name="connsiteX25" fmla="*/ 121957 w 1259386"/>
                <a:gd name="connsiteY25" fmla="*/ 435244 h 619968"/>
                <a:gd name="connsiteX26" fmla="*/ 0 w 1259386"/>
                <a:gd name="connsiteY26" fmla="*/ 435244 h 619968"/>
                <a:gd name="connsiteX27" fmla="*/ 0 w 1259386"/>
                <a:gd name="connsiteY27" fmla="*/ 173835 h 619968"/>
                <a:gd name="connsiteX28" fmla="*/ 121958 w 1259386"/>
                <a:gd name="connsiteY28" fmla="*/ 173835 h 619968"/>
                <a:gd name="connsiteX29" fmla="*/ 131242 w 1259386"/>
                <a:gd name="connsiteY29" fmla="*/ 134269 h 619968"/>
                <a:gd name="connsiteX30" fmla="*/ 240419 w 1259386"/>
                <a:gd name="connsiteY30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8472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41712 w 1259386"/>
                <a:gd name="connsiteY14" fmla="*/ 444433 h 619968"/>
                <a:gd name="connsiteX15" fmla="*/ 615916 w 1259386"/>
                <a:gd name="connsiteY15" fmla="*/ 444433 h 619968"/>
                <a:gd name="connsiteX16" fmla="*/ 608389 w 1259386"/>
                <a:gd name="connsiteY16" fmla="*/ 476510 h 619968"/>
                <a:gd name="connsiteX17" fmla="*/ 499213 w 1259386"/>
                <a:gd name="connsiteY17" fmla="*/ 610779 h 619968"/>
                <a:gd name="connsiteX18" fmla="*/ 390036 w 1259386"/>
                <a:gd name="connsiteY18" fmla="*/ 476510 h 619968"/>
                <a:gd name="connsiteX19" fmla="*/ 380751 w 1259386"/>
                <a:gd name="connsiteY19" fmla="*/ 436942 h 619968"/>
                <a:gd name="connsiteX20" fmla="*/ 358482 w 1259386"/>
                <a:gd name="connsiteY20" fmla="*/ 436942 h 619968"/>
                <a:gd name="connsiteX21" fmla="*/ 349595 w 1259386"/>
                <a:gd name="connsiteY21" fmla="*/ 474812 h 619968"/>
                <a:gd name="connsiteX22" fmla="*/ 240419 w 1259386"/>
                <a:gd name="connsiteY22" fmla="*/ 609081 h 619968"/>
                <a:gd name="connsiteX23" fmla="*/ 131242 w 1259386"/>
                <a:gd name="connsiteY23" fmla="*/ 474812 h 619968"/>
                <a:gd name="connsiteX24" fmla="*/ 121957 w 1259386"/>
                <a:gd name="connsiteY24" fmla="*/ 435244 h 619968"/>
                <a:gd name="connsiteX25" fmla="*/ 0 w 1259386"/>
                <a:gd name="connsiteY25" fmla="*/ 435244 h 619968"/>
                <a:gd name="connsiteX26" fmla="*/ 0 w 1259386"/>
                <a:gd name="connsiteY26" fmla="*/ 173835 h 619968"/>
                <a:gd name="connsiteX27" fmla="*/ 121958 w 1259386"/>
                <a:gd name="connsiteY27" fmla="*/ 173835 h 619968"/>
                <a:gd name="connsiteX28" fmla="*/ 131242 w 1259386"/>
                <a:gd name="connsiteY28" fmla="*/ 134269 h 619968"/>
                <a:gd name="connsiteX29" fmla="*/ 240419 w 1259386"/>
                <a:gd name="connsiteY2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41712 w 1259386"/>
                <a:gd name="connsiteY14" fmla="*/ 444433 h 619968"/>
                <a:gd name="connsiteX15" fmla="*/ 615916 w 1259386"/>
                <a:gd name="connsiteY15" fmla="*/ 444433 h 619968"/>
                <a:gd name="connsiteX16" fmla="*/ 608389 w 1259386"/>
                <a:gd name="connsiteY16" fmla="*/ 476510 h 619968"/>
                <a:gd name="connsiteX17" fmla="*/ 499213 w 1259386"/>
                <a:gd name="connsiteY17" fmla="*/ 610779 h 619968"/>
                <a:gd name="connsiteX18" fmla="*/ 390036 w 1259386"/>
                <a:gd name="connsiteY18" fmla="*/ 476510 h 619968"/>
                <a:gd name="connsiteX19" fmla="*/ 380751 w 1259386"/>
                <a:gd name="connsiteY19" fmla="*/ 436942 h 619968"/>
                <a:gd name="connsiteX20" fmla="*/ 358482 w 1259386"/>
                <a:gd name="connsiteY20" fmla="*/ 436942 h 619968"/>
                <a:gd name="connsiteX21" fmla="*/ 349595 w 1259386"/>
                <a:gd name="connsiteY21" fmla="*/ 474812 h 619968"/>
                <a:gd name="connsiteX22" fmla="*/ 240419 w 1259386"/>
                <a:gd name="connsiteY22" fmla="*/ 609081 h 619968"/>
                <a:gd name="connsiteX23" fmla="*/ 131242 w 1259386"/>
                <a:gd name="connsiteY23" fmla="*/ 474812 h 619968"/>
                <a:gd name="connsiteX24" fmla="*/ 121957 w 1259386"/>
                <a:gd name="connsiteY24" fmla="*/ 435244 h 619968"/>
                <a:gd name="connsiteX25" fmla="*/ 0 w 1259386"/>
                <a:gd name="connsiteY25" fmla="*/ 435244 h 619968"/>
                <a:gd name="connsiteX26" fmla="*/ 0 w 1259386"/>
                <a:gd name="connsiteY26" fmla="*/ 173835 h 619968"/>
                <a:gd name="connsiteX27" fmla="*/ 121958 w 1259386"/>
                <a:gd name="connsiteY27" fmla="*/ 173835 h 619968"/>
                <a:gd name="connsiteX28" fmla="*/ 131242 w 1259386"/>
                <a:gd name="connsiteY28" fmla="*/ 134269 h 619968"/>
                <a:gd name="connsiteX29" fmla="*/ 240419 w 1259386"/>
                <a:gd name="connsiteY2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15916 w 1259386"/>
                <a:gd name="connsiteY14" fmla="*/ 444433 h 619968"/>
                <a:gd name="connsiteX15" fmla="*/ 608389 w 1259386"/>
                <a:gd name="connsiteY15" fmla="*/ 476510 h 619968"/>
                <a:gd name="connsiteX16" fmla="*/ 499213 w 1259386"/>
                <a:gd name="connsiteY16" fmla="*/ 610779 h 619968"/>
                <a:gd name="connsiteX17" fmla="*/ 390036 w 1259386"/>
                <a:gd name="connsiteY17" fmla="*/ 476510 h 619968"/>
                <a:gd name="connsiteX18" fmla="*/ 380751 w 1259386"/>
                <a:gd name="connsiteY18" fmla="*/ 436942 h 619968"/>
                <a:gd name="connsiteX19" fmla="*/ 358482 w 1259386"/>
                <a:gd name="connsiteY19" fmla="*/ 436942 h 619968"/>
                <a:gd name="connsiteX20" fmla="*/ 349595 w 1259386"/>
                <a:gd name="connsiteY20" fmla="*/ 474812 h 619968"/>
                <a:gd name="connsiteX21" fmla="*/ 240419 w 1259386"/>
                <a:gd name="connsiteY21" fmla="*/ 609081 h 619968"/>
                <a:gd name="connsiteX22" fmla="*/ 131242 w 1259386"/>
                <a:gd name="connsiteY22" fmla="*/ 474812 h 619968"/>
                <a:gd name="connsiteX23" fmla="*/ 121957 w 1259386"/>
                <a:gd name="connsiteY23" fmla="*/ 435244 h 619968"/>
                <a:gd name="connsiteX24" fmla="*/ 0 w 1259386"/>
                <a:gd name="connsiteY24" fmla="*/ 435244 h 619968"/>
                <a:gd name="connsiteX25" fmla="*/ 0 w 1259386"/>
                <a:gd name="connsiteY25" fmla="*/ 173835 h 619968"/>
                <a:gd name="connsiteX26" fmla="*/ 121958 w 1259386"/>
                <a:gd name="connsiteY26" fmla="*/ 173835 h 619968"/>
                <a:gd name="connsiteX27" fmla="*/ 131242 w 1259386"/>
                <a:gd name="connsiteY27" fmla="*/ 134269 h 619968"/>
                <a:gd name="connsiteX28" fmla="*/ 240419 w 1259386"/>
                <a:gd name="connsiteY28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08389 w 1259386"/>
                <a:gd name="connsiteY14" fmla="*/ 476510 h 619968"/>
                <a:gd name="connsiteX15" fmla="*/ 499213 w 1259386"/>
                <a:gd name="connsiteY15" fmla="*/ 610779 h 619968"/>
                <a:gd name="connsiteX16" fmla="*/ 390036 w 1259386"/>
                <a:gd name="connsiteY16" fmla="*/ 476510 h 619968"/>
                <a:gd name="connsiteX17" fmla="*/ 380751 w 1259386"/>
                <a:gd name="connsiteY17" fmla="*/ 436942 h 619968"/>
                <a:gd name="connsiteX18" fmla="*/ 358482 w 1259386"/>
                <a:gd name="connsiteY18" fmla="*/ 436942 h 619968"/>
                <a:gd name="connsiteX19" fmla="*/ 349595 w 1259386"/>
                <a:gd name="connsiteY19" fmla="*/ 474812 h 619968"/>
                <a:gd name="connsiteX20" fmla="*/ 240419 w 1259386"/>
                <a:gd name="connsiteY20" fmla="*/ 609081 h 619968"/>
                <a:gd name="connsiteX21" fmla="*/ 131242 w 1259386"/>
                <a:gd name="connsiteY21" fmla="*/ 474812 h 619968"/>
                <a:gd name="connsiteX22" fmla="*/ 121957 w 1259386"/>
                <a:gd name="connsiteY22" fmla="*/ 435244 h 619968"/>
                <a:gd name="connsiteX23" fmla="*/ 0 w 1259386"/>
                <a:gd name="connsiteY23" fmla="*/ 435244 h 619968"/>
                <a:gd name="connsiteX24" fmla="*/ 0 w 1259386"/>
                <a:gd name="connsiteY24" fmla="*/ 173835 h 619968"/>
                <a:gd name="connsiteX25" fmla="*/ 121958 w 1259386"/>
                <a:gd name="connsiteY25" fmla="*/ 173835 h 619968"/>
                <a:gd name="connsiteX26" fmla="*/ 131242 w 1259386"/>
                <a:gd name="connsiteY26" fmla="*/ 134269 h 619968"/>
                <a:gd name="connsiteX27" fmla="*/ 240419 w 1259386"/>
                <a:gd name="connsiteY27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08389 w 1259386"/>
                <a:gd name="connsiteY13" fmla="*/ 476510 h 619968"/>
                <a:gd name="connsiteX14" fmla="*/ 499213 w 1259386"/>
                <a:gd name="connsiteY14" fmla="*/ 610779 h 619968"/>
                <a:gd name="connsiteX15" fmla="*/ 390036 w 1259386"/>
                <a:gd name="connsiteY15" fmla="*/ 476510 h 619968"/>
                <a:gd name="connsiteX16" fmla="*/ 380751 w 1259386"/>
                <a:gd name="connsiteY16" fmla="*/ 436942 h 619968"/>
                <a:gd name="connsiteX17" fmla="*/ 358482 w 1259386"/>
                <a:gd name="connsiteY17" fmla="*/ 436942 h 619968"/>
                <a:gd name="connsiteX18" fmla="*/ 349595 w 1259386"/>
                <a:gd name="connsiteY18" fmla="*/ 474812 h 619968"/>
                <a:gd name="connsiteX19" fmla="*/ 240419 w 1259386"/>
                <a:gd name="connsiteY19" fmla="*/ 609081 h 619968"/>
                <a:gd name="connsiteX20" fmla="*/ 131242 w 1259386"/>
                <a:gd name="connsiteY20" fmla="*/ 474812 h 619968"/>
                <a:gd name="connsiteX21" fmla="*/ 121957 w 1259386"/>
                <a:gd name="connsiteY21" fmla="*/ 435244 h 619968"/>
                <a:gd name="connsiteX22" fmla="*/ 0 w 1259386"/>
                <a:gd name="connsiteY22" fmla="*/ 435244 h 619968"/>
                <a:gd name="connsiteX23" fmla="*/ 0 w 1259386"/>
                <a:gd name="connsiteY23" fmla="*/ 173835 h 619968"/>
                <a:gd name="connsiteX24" fmla="*/ 121958 w 1259386"/>
                <a:gd name="connsiteY24" fmla="*/ 173835 h 619968"/>
                <a:gd name="connsiteX25" fmla="*/ 131242 w 1259386"/>
                <a:gd name="connsiteY25" fmla="*/ 134269 h 619968"/>
                <a:gd name="connsiteX26" fmla="*/ 240419 w 1259386"/>
                <a:gd name="connsiteY26" fmla="*/ 0 h 619968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00506 w 1259386"/>
                <a:gd name="connsiteY9" fmla="*/ 446131 h 631632"/>
                <a:gd name="connsiteX10" fmla="*/ 878237 w 1259386"/>
                <a:gd name="connsiteY10" fmla="*/ 446131 h 631632"/>
                <a:gd name="connsiteX11" fmla="*/ 869350 w 1259386"/>
                <a:gd name="connsiteY11" fmla="*/ 484001 h 631632"/>
                <a:gd name="connsiteX12" fmla="*/ 760174 w 1259386"/>
                <a:gd name="connsiteY12" fmla="*/ 618270 h 631632"/>
                <a:gd name="connsiteX13" fmla="*/ 499213 w 1259386"/>
                <a:gd name="connsiteY13" fmla="*/ 610779 h 631632"/>
                <a:gd name="connsiteX14" fmla="*/ 390036 w 1259386"/>
                <a:gd name="connsiteY14" fmla="*/ 476510 h 631632"/>
                <a:gd name="connsiteX15" fmla="*/ 380751 w 1259386"/>
                <a:gd name="connsiteY15" fmla="*/ 436942 h 631632"/>
                <a:gd name="connsiteX16" fmla="*/ 358482 w 1259386"/>
                <a:gd name="connsiteY16" fmla="*/ 436942 h 631632"/>
                <a:gd name="connsiteX17" fmla="*/ 349595 w 1259386"/>
                <a:gd name="connsiteY17" fmla="*/ 474812 h 631632"/>
                <a:gd name="connsiteX18" fmla="*/ 240419 w 1259386"/>
                <a:gd name="connsiteY18" fmla="*/ 609081 h 631632"/>
                <a:gd name="connsiteX19" fmla="*/ 131242 w 1259386"/>
                <a:gd name="connsiteY19" fmla="*/ 474812 h 631632"/>
                <a:gd name="connsiteX20" fmla="*/ 121957 w 1259386"/>
                <a:gd name="connsiteY20" fmla="*/ 435244 h 631632"/>
                <a:gd name="connsiteX21" fmla="*/ 0 w 1259386"/>
                <a:gd name="connsiteY21" fmla="*/ 435244 h 631632"/>
                <a:gd name="connsiteX22" fmla="*/ 0 w 1259386"/>
                <a:gd name="connsiteY22" fmla="*/ 173835 h 631632"/>
                <a:gd name="connsiteX23" fmla="*/ 121958 w 1259386"/>
                <a:gd name="connsiteY23" fmla="*/ 173835 h 631632"/>
                <a:gd name="connsiteX24" fmla="*/ 131242 w 1259386"/>
                <a:gd name="connsiteY24" fmla="*/ 134269 h 631632"/>
                <a:gd name="connsiteX25" fmla="*/ 240419 w 1259386"/>
                <a:gd name="connsiteY25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00506 w 1259386"/>
                <a:gd name="connsiteY9" fmla="*/ 446131 h 631632"/>
                <a:gd name="connsiteX10" fmla="*/ 869350 w 1259386"/>
                <a:gd name="connsiteY10" fmla="*/ 484001 h 631632"/>
                <a:gd name="connsiteX11" fmla="*/ 760174 w 1259386"/>
                <a:gd name="connsiteY11" fmla="*/ 618270 h 631632"/>
                <a:gd name="connsiteX12" fmla="*/ 499213 w 1259386"/>
                <a:gd name="connsiteY12" fmla="*/ 610779 h 631632"/>
                <a:gd name="connsiteX13" fmla="*/ 390036 w 1259386"/>
                <a:gd name="connsiteY13" fmla="*/ 476510 h 631632"/>
                <a:gd name="connsiteX14" fmla="*/ 380751 w 1259386"/>
                <a:gd name="connsiteY14" fmla="*/ 436942 h 631632"/>
                <a:gd name="connsiteX15" fmla="*/ 358482 w 1259386"/>
                <a:gd name="connsiteY15" fmla="*/ 436942 h 631632"/>
                <a:gd name="connsiteX16" fmla="*/ 349595 w 1259386"/>
                <a:gd name="connsiteY16" fmla="*/ 474812 h 631632"/>
                <a:gd name="connsiteX17" fmla="*/ 240419 w 1259386"/>
                <a:gd name="connsiteY17" fmla="*/ 609081 h 631632"/>
                <a:gd name="connsiteX18" fmla="*/ 131242 w 1259386"/>
                <a:gd name="connsiteY18" fmla="*/ 474812 h 631632"/>
                <a:gd name="connsiteX19" fmla="*/ 121957 w 1259386"/>
                <a:gd name="connsiteY19" fmla="*/ 435244 h 631632"/>
                <a:gd name="connsiteX20" fmla="*/ 0 w 1259386"/>
                <a:gd name="connsiteY20" fmla="*/ 435244 h 631632"/>
                <a:gd name="connsiteX21" fmla="*/ 0 w 1259386"/>
                <a:gd name="connsiteY21" fmla="*/ 173835 h 631632"/>
                <a:gd name="connsiteX22" fmla="*/ 121958 w 1259386"/>
                <a:gd name="connsiteY22" fmla="*/ 173835 h 631632"/>
                <a:gd name="connsiteX23" fmla="*/ 131242 w 1259386"/>
                <a:gd name="connsiteY23" fmla="*/ 134269 h 631632"/>
                <a:gd name="connsiteX24" fmla="*/ 240419 w 1259386"/>
                <a:gd name="connsiteY24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869350 w 1259386"/>
                <a:gd name="connsiteY9" fmla="*/ 484001 h 631632"/>
                <a:gd name="connsiteX10" fmla="*/ 760174 w 1259386"/>
                <a:gd name="connsiteY10" fmla="*/ 618270 h 631632"/>
                <a:gd name="connsiteX11" fmla="*/ 499213 w 1259386"/>
                <a:gd name="connsiteY11" fmla="*/ 610779 h 631632"/>
                <a:gd name="connsiteX12" fmla="*/ 390036 w 1259386"/>
                <a:gd name="connsiteY12" fmla="*/ 476510 h 631632"/>
                <a:gd name="connsiteX13" fmla="*/ 380751 w 1259386"/>
                <a:gd name="connsiteY13" fmla="*/ 436942 h 631632"/>
                <a:gd name="connsiteX14" fmla="*/ 358482 w 1259386"/>
                <a:gd name="connsiteY14" fmla="*/ 436942 h 631632"/>
                <a:gd name="connsiteX15" fmla="*/ 349595 w 1259386"/>
                <a:gd name="connsiteY15" fmla="*/ 474812 h 631632"/>
                <a:gd name="connsiteX16" fmla="*/ 240419 w 1259386"/>
                <a:gd name="connsiteY16" fmla="*/ 609081 h 631632"/>
                <a:gd name="connsiteX17" fmla="*/ 131242 w 1259386"/>
                <a:gd name="connsiteY17" fmla="*/ 474812 h 631632"/>
                <a:gd name="connsiteX18" fmla="*/ 121957 w 1259386"/>
                <a:gd name="connsiteY18" fmla="*/ 435244 h 631632"/>
                <a:gd name="connsiteX19" fmla="*/ 0 w 1259386"/>
                <a:gd name="connsiteY19" fmla="*/ 435244 h 631632"/>
                <a:gd name="connsiteX20" fmla="*/ 0 w 1259386"/>
                <a:gd name="connsiteY20" fmla="*/ 173835 h 631632"/>
                <a:gd name="connsiteX21" fmla="*/ 121958 w 1259386"/>
                <a:gd name="connsiteY21" fmla="*/ 173835 h 631632"/>
                <a:gd name="connsiteX22" fmla="*/ 131242 w 1259386"/>
                <a:gd name="connsiteY22" fmla="*/ 134269 h 631632"/>
                <a:gd name="connsiteX23" fmla="*/ 240419 w 1259386"/>
                <a:gd name="connsiteY23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18900 w 1259386"/>
                <a:gd name="connsiteY9" fmla="*/ 484930 h 631632"/>
                <a:gd name="connsiteX10" fmla="*/ 869350 w 1259386"/>
                <a:gd name="connsiteY10" fmla="*/ 484001 h 631632"/>
                <a:gd name="connsiteX11" fmla="*/ 760174 w 1259386"/>
                <a:gd name="connsiteY11" fmla="*/ 618270 h 631632"/>
                <a:gd name="connsiteX12" fmla="*/ 499213 w 1259386"/>
                <a:gd name="connsiteY12" fmla="*/ 610779 h 631632"/>
                <a:gd name="connsiteX13" fmla="*/ 390036 w 1259386"/>
                <a:gd name="connsiteY13" fmla="*/ 476510 h 631632"/>
                <a:gd name="connsiteX14" fmla="*/ 380751 w 1259386"/>
                <a:gd name="connsiteY14" fmla="*/ 436942 h 631632"/>
                <a:gd name="connsiteX15" fmla="*/ 358482 w 1259386"/>
                <a:gd name="connsiteY15" fmla="*/ 436942 h 631632"/>
                <a:gd name="connsiteX16" fmla="*/ 349595 w 1259386"/>
                <a:gd name="connsiteY16" fmla="*/ 474812 h 631632"/>
                <a:gd name="connsiteX17" fmla="*/ 240419 w 1259386"/>
                <a:gd name="connsiteY17" fmla="*/ 609081 h 631632"/>
                <a:gd name="connsiteX18" fmla="*/ 131242 w 1259386"/>
                <a:gd name="connsiteY18" fmla="*/ 474812 h 631632"/>
                <a:gd name="connsiteX19" fmla="*/ 121957 w 1259386"/>
                <a:gd name="connsiteY19" fmla="*/ 435244 h 631632"/>
                <a:gd name="connsiteX20" fmla="*/ 0 w 1259386"/>
                <a:gd name="connsiteY20" fmla="*/ 435244 h 631632"/>
                <a:gd name="connsiteX21" fmla="*/ 0 w 1259386"/>
                <a:gd name="connsiteY21" fmla="*/ 173835 h 631632"/>
                <a:gd name="connsiteX22" fmla="*/ 121958 w 1259386"/>
                <a:gd name="connsiteY22" fmla="*/ 173835 h 631632"/>
                <a:gd name="connsiteX23" fmla="*/ 131242 w 1259386"/>
                <a:gd name="connsiteY23" fmla="*/ 134269 h 631632"/>
                <a:gd name="connsiteX24" fmla="*/ 240419 w 1259386"/>
                <a:gd name="connsiteY24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918900 w 1259386"/>
                <a:gd name="connsiteY8" fmla="*/ 484930 h 631632"/>
                <a:gd name="connsiteX9" fmla="*/ 869350 w 1259386"/>
                <a:gd name="connsiteY9" fmla="*/ 484001 h 631632"/>
                <a:gd name="connsiteX10" fmla="*/ 760174 w 1259386"/>
                <a:gd name="connsiteY10" fmla="*/ 618270 h 631632"/>
                <a:gd name="connsiteX11" fmla="*/ 499213 w 1259386"/>
                <a:gd name="connsiteY11" fmla="*/ 610779 h 631632"/>
                <a:gd name="connsiteX12" fmla="*/ 390036 w 1259386"/>
                <a:gd name="connsiteY12" fmla="*/ 476510 h 631632"/>
                <a:gd name="connsiteX13" fmla="*/ 380751 w 1259386"/>
                <a:gd name="connsiteY13" fmla="*/ 436942 h 631632"/>
                <a:gd name="connsiteX14" fmla="*/ 358482 w 1259386"/>
                <a:gd name="connsiteY14" fmla="*/ 436942 h 631632"/>
                <a:gd name="connsiteX15" fmla="*/ 349595 w 1259386"/>
                <a:gd name="connsiteY15" fmla="*/ 474812 h 631632"/>
                <a:gd name="connsiteX16" fmla="*/ 240419 w 1259386"/>
                <a:gd name="connsiteY16" fmla="*/ 609081 h 631632"/>
                <a:gd name="connsiteX17" fmla="*/ 131242 w 1259386"/>
                <a:gd name="connsiteY17" fmla="*/ 474812 h 631632"/>
                <a:gd name="connsiteX18" fmla="*/ 121957 w 1259386"/>
                <a:gd name="connsiteY18" fmla="*/ 435244 h 631632"/>
                <a:gd name="connsiteX19" fmla="*/ 0 w 1259386"/>
                <a:gd name="connsiteY19" fmla="*/ 435244 h 631632"/>
                <a:gd name="connsiteX20" fmla="*/ 0 w 1259386"/>
                <a:gd name="connsiteY20" fmla="*/ 173835 h 631632"/>
                <a:gd name="connsiteX21" fmla="*/ 121958 w 1259386"/>
                <a:gd name="connsiteY21" fmla="*/ 173835 h 631632"/>
                <a:gd name="connsiteX22" fmla="*/ 131242 w 1259386"/>
                <a:gd name="connsiteY22" fmla="*/ 134269 h 631632"/>
                <a:gd name="connsiteX23" fmla="*/ 240419 w 1259386"/>
                <a:gd name="connsiteY23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918900 w 1259386"/>
                <a:gd name="connsiteY8" fmla="*/ 484930 h 631632"/>
                <a:gd name="connsiteX9" fmla="*/ 760174 w 1259386"/>
                <a:gd name="connsiteY9" fmla="*/ 618270 h 631632"/>
                <a:gd name="connsiteX10" fmla="*/ 499213 w 1259386"/>
                <a:gd name="connsiteY10" fmla="*/ 610779 h 631632"/>
                <a:gd name="connsiteX11" fmla="*/ 390036 w 1259386"/>
                <a:gd name="connsiteY11" fmla="*/ 476510 h 631632"/>
                <a:gd name="connsiteX12" fmla="*/ 380751 w 1259386"/>
                <a:gd name="connsiteY12" fmla="*/ 436942 h 631632"/>
                <a:gd name="connsiteX13" fmla="*/ 358482 w 1259386"/>
                <a:gd name="connsiteY13" fmla="*/ 436942 h 631632"/>
                <a:gd name="connsiteX14" fmla="*/ 349595 w 1259386"/>
                <a:gd name="connsiteY14" fmla="*/ 474812 h 631632"/>
                <a:gd name="connsiteX15" fmla="*/ 240419 w 1259386"/>
                <a:gd name="connsiteY15" fmla="*/ 609081 h 631632"/>
                <a:gd name="connsiteX16" fmla="*/ 131242 w 1259386"/>
                <a:gd name="connsiteY16" fmla="*/ 474812 h 631632"/>
                <a:gd name="connsiteX17" fmla="*/ 121957 w 1259386"/>
                <a:gd name="connsiteY17" fmla="*/ 435244 h 631632"/>
                <a:gd name="connsiteX18" fmla="*/ 0 w 1259386"/>
                <a:gd name="connsiteY18" fmla="*/ 435244 h 631632"/>
                <a:gd name="connsiteX19" fmla="*/ 0 w 1259386"/>
                <a:gd name="connsiteY19" fmla="*/ 173835 h 631632"/>
                <a:gd name="connsiteX20" fmla="*/ 121958 w 1259386"/>
                <a:gd name="connsiteY20" fmla="*/ 173835 h 631632"/>
                <a:gd name="connsiteX21" fmla="*/ 131242 w 1259386"/>
                <a:gd name="connsiteY21" fmla="*/ 134269 h 631632"/>
                <a:gd name="connsiteX22" fmla="*/ 240419 w 1259386"/>
                <a:gd name="connsiteY22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760174 w 1259386"/>
                <a:gd name="connsiteY8" fmla="*/ 618270 h 631632"/>
                <a:gd name="connsiteX9" fmla="*/ 499213 w 1259386"/>
                <a:gd name="connsiteY9" fmla="*/ 610779 h 631632"/>
                <a:gd name="connsiteX10" fmla="*/ 390036 w 1259386"/>
                <a:gd name="connsiteY10" fmla="*/ 476510 h 631632"/>
                <a:gd name="connsiteX11" fmla="*/ 380751 w 1259386"/>
                <a:gd name="connsiteY11" fmla="*/ 436942 h 631632"/>
                <a:gd name="connsiteX12" fmla="*/ 358482 w 1259386"/>
                <a:gd name="connsiteY12" fmla="*/ 436942 h 631632"/>
                <a:gd name="connsiteX13" fmla="*/ 349595 w 1259386"/>
                <a:gd name="connsiteY13" fmla="*/ 474812 h 631632"/>
                <a:gd name="connsiteX14" fmla="*/ 240419 w 1259386"/>
                <a:gd name="connsiteY14" fmla="*/ 609081 h 631632"/>
                <a:gd name="connsiteX15" fmla="*/ 131242 w 1259386"/>
                <a:gd name="connsiteY15" fmla="*/ 474812 h 631632"/>
                <a:gd name="connsiteX16" fmla="*/ 121957 w 1259386"/>
                <a:gd name="connsiteY16" fmla="*/ 435244 h 631632"/>
                <a:gd name="connsiteX17" fmla="*/ 0 w 1259386"/>
                <a:gd name="connsiteY17" fmla="*/ 435244 h 631632"/>
                <a:gd name="connsiteX18" fmla="*/ 0 w 1259386"/>
                <a:gd name="connsiteY18" fmla="*/ 173835 h 631632"/>
                <a:gd name="connsiteX19" fmla="*/ 121958 w 1259386"/>
                <a:gd name="connsiteY19" fmla="*/ 173835 h 631632"/>
                <a:gd name="connsiteX20" fmla="*/ 131242 w 1259386"/>
                <a:gd name="connsiteY20" fmla="*/ 134269 h 631632"/>
                <a:gd name="connsiteX21" fmla="*/ 240419 w 1259386"/>
                <a:gd name="connsiteY21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760174 w 1259386"/>
                <a:gd name="connsiteY7" fmla="*/ 618270 h 631632"/>
                <a:gd name="connsiteX8" fmla="*/ 499213 w 1259386"/>
                <a:gd name="connsiteY8" fmla="*/ 610779 h 631632"/>
                <a:gd name="connsiteX9" fmla="*/ 390036 w 1259386"/>
                <a:gd name="connsiteY9" fmla="*/ 476510 h 631632"/>
                <a:gd name="connsiteX10" fmla="*/ 380751 w 1259386"/>
                <a:gd name="connsiteY10" fmla="*/ 436942 h 631632"/>
                <a:gd name="connsiteX11" fmla="*/ 358482 w 1259386"/>
                <a:gd name="connsiteY11" fmla="*/ 436942 h 631632"/>
                <a:gd name="connsiteX12" fmla="*/ 349595 w 1259386"/>
                <a:gd name="connsiteY12" fmla="*/ 474812 h 631632"/>
                <a:gd name="connsiteX13" fmla="*/ 240419 w 1259386"/>
                <a:gd name="connsiteY13" fmla="*/ 609081 h 631632"/>
                <a:gd name="connsiteX14" fmla="*/ 131242 w 1259386"/>
                <a:gd name="connsiteY14" fmla="*/ 474812 h 631632"/>
                <a:gd name="connsiteX15" fmla="*/ 121957 w 1259386"/>
                <a:gd name="connsiteY15" fmla="*/ 435244 h 631632"/>
                <a:gd name="connsiteX16" fmla="*/ 0 w 1259386"/>
                <a:gd name="connsiteY16" fmla="*/ 435244 h 631632"/>
                <a:gd name="connsiteX17" fmla="*/ 0 w 1259386"/>
                <a:gd name="connsiteY17" fmla="*/ 173835 h 631632"/>
                <a:gd name="connsiteX18" fmla="*/ 121958 w 1259386"/>
                <a:gd name="connsiteY18" fmla="*/ 173835 h 631632"/>
                <a:gd name="connsiteX19" fmla="*/ 131242 w 1259386"/>
                <a:gd name="connsiteY19" fmla="*/ 134269 h 631632"/>
                <a:gd name="connsiteX20" fmla="*/ 240419 w 1259386"/>
                <a:gd name="connsiteY20" fmla="*/ 0 h 631632"/>
                <a:gd name="connsiteX0" fmla="*/ 240419 w 1259386"/>
                <a:gd name="connsiteY0" fmla="*/ 0 h 632643"/>
                <a:gd name="connsiteX1" fmla="*/ 349595 w 1259386"/>
                <a:gd name="connsiteY1" fmla="*/ 134269 h 632643"/>
                <a:gd name="connsiteX2" fmla="*/ 358880 w 1259386"/>
                <a:gd name="connsiteY2" fmla="*/ 173835 h 632643"/>
                <a:gd name="connsiteX3" fmla="*/ 1259386 w 1259386"/>
                <a:gd name="connsiteY3" fmla="*/ 174182 h 632643"/>
                <a:gd name="connsiteX4" fmla="*/ 1259386 w 1259386"/>
                <a:gd name="connsiteY4" fmla="*/ 446131 h 632643"/>
                <a:gd name="connsiteX5" fmla="*/ 1128144 w 1259386"/>
                <a:gd name="connsiteY5" fmla="*/ 485699 h 632643"/>
                <a:gd name="connsiteX6" fmla="*/ 1018968 w 1259386"/>
                <a:gd name="connsiteY6" fmla="*/ 619968 h 632643"/>
                <a:gd name="connsiteX7" fmla="*/ 499213 w 1259386"/>
                <a:gd name="connsiteY7" fmla="*/ 610779 h 632643"/>
                <a:gd name="connsiteX8" fmla="*/ 390036 w 1259386"/>
                <a:gd name="connsiteY8" fmla="*/ 476510 h 632643"/>
                <a:gd name="connsiteX9" fmla="*/ 380751 w 1259386"/>
                <a:gd name="connsiteY9" fmla="*/ 436942 h 632643"/>
                <a:gd name="connsiteX10" fmla="*/ 358482 w 1259386"/>
                <a:gd name="connsiteY10" fmla="*/ 436942 h 632643"/>
                <a:gd name="connsiteX11" fmla="*/ 349595 w 1259386"/>
                <a:gd name="connsiteY11" fmla="*/ 474812 h 632643"/>
                <a:gd name="connsiteX12" fmla="*/ 240419 w 1259386"/>
                <a:gd name="connsiteY12" fmla="*/ 609081 h 632643"/>
                <a:gd name="connsiteX13" fmla="*/ 131242 w 1259386"/>
                <a:gd name="connsiteY13" fmla="*/ 474812 h 632643"/>
                <a:gd name="connsiteX14" fmla="*/ 121957 w 1259386"/>
                <a:gd name="connsiteY14" fmla="*/ 435244 h 632643"/>
                <a:gd name="connsiteX15" fmla="*/ 0 w 1259386"/>
                <a:gd name="connsiteY15" fmla="*/ 435244 h 632643"/>
                <a:gd name="connsiteX16" fmla="*/ 0 w 1259386"/>
                <a:gd name="connsiteY16" fmla="*/ 173835 h 632643"/>
                <a:gd name="connsiteX17" fmla="*/ 121958 w 1259386"/>
                <a:gd name="connsiteY17" fmla="*/ 173835 h 632643"/>
                <a:gd name="connsiteX18" fmla="*/ 131242 w 1259386"/>
                <a:gd name="connsiteY18" fmla="*/ 134269 h 632643"/>
                <a:gd name="connsiteX19" fmla="*/ 240419 w 1259386"/>
                <a:gd name="connsiteY19" fmla="*/ 0 h 632643"/>
                <a:gd name="connsiteX0" fmla="*/ 240419 w 1259386"/>
                <a:gd name="connsiteY0" fmla="*/ 0 h 619999"/>
                <a:gd name="connsiteX1" fmla="*/ 349595 w 1259386"/>
                <a:gd name="connsiteY1" fmla="*/ 134269 h 619999"/>
                <a:gd name="connsiteX2" fmla="*/ 358880 w 1259386"/>
                <a:gd name="connsiteY2" fmla="*/ 173835 h 619999"/>
                <a:gd name="connsiteX3" fmla="*/ 1259386 w 1259386"/>
                <a:gd name="connsiteY3" fmla="*/ 174182 h 619999"/>
                <a:gd name="connsiteX4" fmla="*/ 1259386 w 1259386"/>
                <a:gd name="connsiteY4" fmla="*/ 446131 h 619999"/>
                <a:gd name="connsiteX5" fmla="*/ 1128144 w 1259386"/>
                <a:gd name="connsiteY5" fmla="*/ 485699 h 619999"/>
                <a:gd name="connsiteX6" fmla="*/ 1018968 w 1259386"/>
                <a:gd name="connsiteY6" fmla="*/ 619968 h 619999"/>
                <a:gd name="connsiteX7" fmla="*/ 390036 w 1259386"/>
                <a:gd name="connsiteY7" fmla="*/ 476510 h 619999"/>
                <a:gd name="connsiteX8" fmla="*/ 380751 w 1259386"/>
                <a:gd name="connsiteY8" fmla="*/ 436942 h 619999"/>
                <a:gd name="connsiteX9" fmla="*/ 358482 w 1259386"/>
                <a:gd name="connsiteY9" fmla="*/ 436942 h 619999"/>
                <a:gd name="connsiteX10" fmla="*/ 349595 w 1259386"/>
                <a:gd name="connsiteY10" fmla="*/ 474812 h 619999"/>
                <a:gd name="connsiteX11" fmla="*/ 240419 w 1259386"/>
                <a:gd name="connsiteY11" fmla="*/ 609081 h 619999"/>
                <a:gd name="connsiteX12" fmla="*/ 131242 w 1259386"/>
                <a:gd name="connsiteY12" fmla="*/ 474812 h 619999"/>
                <a:gd name="connsiteX13" fmla="*/ 121957 w 1259386"/>
                <a:gd name="connsiteY13" fmla="*/ 435244 h 619999"/>
                <a:gd name="connsiteX14" fmla="*/ 0 w 1259386"/>
                <a:gd name="connsiteY14" fmla="*/ 435244 h 619999"/>
                <a:gd name="connsiteX15" fmla="*/ 0 w 1259386"/>
                <a:gd name="connsiteY15" fmla="*/ 173835 h 619999"/>
                <a:gd name="connsiteX16" fmla="*/ 121958 w 1259386"/>
                <a:gd name="connsiteY16" fmla="*/ 173835 h 619999"/>
                <a:gd name="connsiteX17" fmla="*/ 131242 w 1259386"/>
                <a:gd name="connsiteY17" fmla="*/ 134269 h 619999"/>
                <a:gd name="connsiteX18" fmla="*/ 240419 w 1259386"/>
                <a:gd name="connsiteY18" fmla="*/ 0 h 619999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90036 w 1259386"/>
                <a:gd name="connsiteY6" fmla="*/ 476510 h 609081"/>
                <a:gd name="connsiteX7" fmla="*/ 380751 w 1259386"/>
                <a:gd name="connsiteY7" fmla="*/ 436942 h 609081"/>
                <a:gd name="connsiteX8" fmla="*/ 358482 w 1259386"/>
                <a:gd name="connsiteY8" fmla="*/ 436942 h 609081"/>
                <a:gd name="connsiteX9" fmla="*/ 349595 w 1259386"/>
                <a:gd name="connsiteY9" fmla="*/ 474812 h 609081"/>
                <a:gd name="connsiteX10" fmla="*/ 240419 w 1259386"/>
                <a:gd name="connsiteY10" fmla="*/ 609081 h 609081"/>
                <a:gd name="connsiteX11" fmla="*/ 131242 w 1259386"/>
                <a:gd name="connsiteY11" fmla="*/ 474812 h 609081"/>
                <a:gd name="connsiteX12" fmla="*/ 121957 w 1259386"/>
                <a:gd name="connsiteY12" fmla="*/ 435244 h 609081"/>
                <a:gd name="connsiteX13" fmla="*/ 0 w 1259386"/>
                <a:gd name="connsiteY13" fmla="*/ 435244 h 609081"/>
                <a:gd name="connsiteX14" fmla="*/ 0 w 1259386"/>
                <a:gd name="connsiteY14" fmla="*/ 173835 h 609081"/>
                <a:gd name="connsiteX15" fmla="*/ 121958 w 1259386"/>
                <a:gd name="connsiteY15" fmla="*/ 173835 h 609081"/>
                <a:gd name="connsiteX16" fmla="*/ 131242 w 1259386"/>
                <a:gd name="connsiteY16" fmla="*/ 134269 h 609081"/>
                <a:gd name="connsiteX17" fmla="*/ 240419 w 1259386"/>
                <a:gd name="connsiteY17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80751 w 1259386"/>
                <a:gd name="connsiteY6" fmla="*/ 436942 h 609081"/>
                <a:gd name="connsiteX7" fmla="*/ 358482 w 1259386"/>
                <a:gd name="connsiteY7" fmla="*/ 436942 h 609081"/>
                <a:gd name="connsiteX8" fmla="*/ 349595 w 1259386"/>
                <a:gd name="connsiteY8" fmla="*/ 474812 h 609081"/>
                <a:gd name="connsiteX9" fmla="*/ 240419 w 1259386"/>
                <a:gd name="connsiteY9" fmla="*/ 609081 h 609081"/>
                <a:gd name="connsiteX10" fmla="*/ 131242 w 1259386"/>
                <a:gd name="connsiteY10" fmla="*/ 474812 h 609081"/>
                <a:gd name="connsiteX11" fmla="*/ 121957 w 1259386"/>
                <a:gd name="connsiteY11" fmla="*/ 435244 h 609081"/>
                <a:gd name="connsiteX12" fmla="*/ 0 w 1259386"/>
                <a:gd name="connsiteY12" fmla="*/ 435244 h 609081"/>
                <a:gd name="connsiteX13" fmla="*/ 0 w 1259386"/>
                <a:gd name="connsiteY13" fmla="*/ 173835 h 609081"/>
                <a:gd name="connsiteX14" fmla="*/ 121958 w 1259386"/>
                <a:gd name="connsiteY14" fmla="*/ 173835 h 609081"/>
                <a:gd name="connsiteX15" fmla="*/ 131242 w 1259386"/>
                <a:gd name="connsiteY15" fmla="*/ 134269 h 609081"/>
                <a:gd name="connsiteX16" fmla="*/ 240419 w 1259386"/>
                <a:gd name="connsiteY16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58482 w 1259386"/>
                <a:gd name="connsiteY6" fmla="*/ 436942 h 609081"/>
                <a:gd name="connsiteX7" fmla="*/ 349595 w 1259386"/>
                <a:gd name="connsiteY7" fmla="*/ 474812 h 609081"/>
                <a:gd name="connsiteX8" fmla="*/ 240419 w 1259386"/>
                <a:gd name="connsiteY8" fmla="*/ 609081 h 609081"/>
                <a:gd name="connsiteX9" fmla="*/ 131242 w 1259386"/>
                <a:gd name="connsiteY9" fmla="*/ 474812 h 609081"/>
                <a:gd name="connsiteX10" fmla="*/ 121957 w 1259386"/>
                <a:gd name="connsiteY10" fmla="*/ 435244 h 609081"/>
                <a:gd name="connsiteX11" fmla="*/ 0 w 1259386"/>
                <a:gd name="connsiteY11" fmla="*/ 435244 h 609081"/>
                <a:gd name="connsiteX12" fmla="*/ 0 w 1259386"/>
                <a:gd name="connsiteY12" fmla="*/ 173835 h 609081"/>
                <a:gd name="connsiteX13" fmla="*/ 121958 w 1259386"/>
                <a:gd name="connsiteY13" fmla="*/ 173835 h 609081"/>
                <a:gd name="connsiteX14" fmla="*/ 131242 w 1259386"/>
                <a:gd name="connsiteY14" fmla="*/ 134269 h 609081"/>
                <a:gd name="connsiteX15" fmla="*/ 240419 w 1259386"/>
                <a:gd name="connsiteY15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2616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35591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104140 w 1363526"/>
                <a:gd name="connsiteY10" fmla="*/ 435244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42270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35242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727923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35242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735106"/>
                <a:gd name="connsiteY0" fmla="*/ 0 h 609081"/>
                <a:gd name="connsiteX1" fmla="*/ 453735 w 735106"/>
                <a:gd name="connsiteY1" fmla="*/ 134269 h 609081"/>
                <a:gd name="connsiteX2" fmla="*/ 463020 w 735106"/>
                <a:gd name="connsiteY2" fmla="*/ 173835 h 609081"/>
                <a:gd name="connsiteX3" fmla="*/ 735106 w 735106"/>
                <a:gd name="connsiteY3" fmla="*/ 174182 h 609081"/>
                <a:gd name="connsiteX4" fmla="*/ 727923 w 735106"/>
                <a:gd name="connsiteY4" fmla="*/ 435591 h 609081"/>
                <a:gd name="connsiteX5" fmla="*/ 462622 w 735106"/>
                <a:gd name="connsiteY5" fmla="*/ 436942 h 609081"/>
                <a:gd name="connsiteX6" fmla="*/ 453735 w 735106"/>
                <a:gd name="connsiteY6" fmla="*/ 474812 h 609081"/>
                <a:gd name="connsiteX7" fmla="*/ 344559 w 735106"/>
                <a:gd name="connsiteY7" fmla="*/ 609081 h 609081"/>
                <a:gd name="connsiteX8" fmla="*/ 235382 w 735106"/>
                <a:gd name="connsiteY8" fmla="*/ 474812 h 609081"/>
                <a:gd name="connsiteX9" fmla="*/ 226097 w 735106"/>
                <a:gd name="connsiteY9" fmla="*/ 435244 h 609081"/>
                <a:gd name="connsiteX10" fmla="*/ 3592 w 735106"/>
                <a:gd name="connsiteY10" fmla="*/ 435242 h 609081"/>
                <a:gd name="connsiteX11" fmla="*/ 0 w 735106"/>
                <a:gd name="connsiteY11" fmla="*/ 173836 h 609081"/>
                <a:gd name="connsiteX12" fmla="*/ 226098 w 735106"/>
                <a:gd name="connsiteY12" fmla="*/ 173835 h 609081"/>
                <a:gd name="connsiteX13" fmla="*/ 235382 w 735106"/>
                <a:gd name="connsiteY13" fmla="*/ 134269 h 609081"/>
                <a:gd name="connsiteX14" fmla="*/ 344559 w 735106"/>
                <a:gd name="connsiteY14" fmla="*/ 0 h 609081"/>
                <a:gd name="connsiteX0" fmla="*/ 344559 w 727923"/>
                <a:gd name="connsiteY0" fmla="*/ 0 h 609081"/>
                <a:gd name="connsiteX1" fmla="*/ 453735 w 727923"/>
                <a:gd name="connsiteY1" fmla="*/ 134269 h 609081"/>
                <a:gd name="connsiteX2" fmla="*/ 463020 w 727923"/>
                <a:gd name="connsiteY2" fmla="*/ 173835 h 609081"/>
                <a:gd name="connsiteX3" fmla="*/ 720742 w 727923"/>
                <a:gd name="connsiteY3" fmla="*/ 170669 h 609081"/>
                <a:gd name="connsiteX4" fmla="*/ 727923 w 727923"/>
                <a:gd name="connsiteY4" fmla="*/ 435591 h 609081"/>
                <a:gd name="connsiteX5" fmla="*/ 462622 w 727923"/>
                <a:gd name="connsiteY5" fmla="*/ 436942 h 609081"/>
                <a:gd name="connsiteX6" fmla="*/ 453735 w 727923"/>
                <a:gd name="connsiteY6" fmla="*/ 474812 h 609081"/>
                <a:gd name="connsiteX7" fmla="*/ 344559 w 727923"/>
                <a:gd name="connsiteY7" fmla="*/ 609081 h 609081"/>
                <a:gd name="connsiteX8" fmla="*/ 235382 w 727923"/>
                <a:gd name="connsiteY8" fmla="*/ 474812 h 609081"/>
                <a:gd name="connsiteX9" fmla="*/ 226097 w 727923"/>
                <a:gd name="connsiteY9" fmla="*/ 435244 h 609081"/>
                <a:gd name="connsiteX10" fmla="*/ 3592 w 727923"/>
                <a:gd name="connsiteY10" fmla="*/ 435242 h 609081"/>
                <a:gd name="connsiteX11" fmla="*/ 0 w 727923"/>
                <a:gd name="connsiteY11" fmla="*/ 173836 h 609081"/>
                <a:gd name="connsiteX12" fmla="*/ 226098 w 727923"/>
                <a:gd name="connsiteY12" fmla="*/ 173835 h 609081"/>
                <a:gd name="connsiteX13" fmla="*/ 235382 w 727923"/>
                <a:gd name="connsiteY13" fmla="*/ 134269 h 609081"/>
                <a:gd name="connsiteX14" fmla="*/ 344559 w 727923"/>
                <a:gd name="connsiteY14" fmla="*/ 0 h 609081"/>
                <a:gd name="connsiteX0" fmla="*/ 344559 w 731515"/>
                <a:gd name="connsiteY0" fmla="*/ 0 h 609081"/>
                <a:gd name="connsiteX1" fmla="*/ 453735 w 731515"/>
                <a:gd name="connsiteY1" fmla="*/ 134269 h 609081"/>
                <a:gd name="connsiteX2" fmla="*/ 463020 w 731515"/>
                <a:gd name="connsiteY2" fmla="*/ 173835 h 609081"/>
                <a:gd name="connsiteX3" fmla="*/ 731515 w 731515"/>
                <a:gd name="connsiteY3" fmla="*/ 170669 h 609081"/>
                <a:gd name="connsiteX4" fmla="*/ 727923 w 731515"/>
                <a:gd name="connsiteY4" fmla="*/ 435591 h 609081"/>
                <a:gd name="connsiteX5" fmla="*/ 462622 w 731515"/>
                <a:gd name="connsiteY5" fmla="*/ 436942 h 609081"/>
                <a:gd name="connsiteX6" fmla="*/ 453735 w 731515"/>
                <a:gd name="connsiteY6" fmla="*/ 474812 h 609081"/>
                <a:gd name="connsiteX7" fmla="*/ 344559 w 731515"/>
                <a:gd name="connsiteY7" fmla="*/ 609081 h 609081"/>
                <a:gd name="connsiteX8" fmla="*/ 235382 w 731515"/>
                <a:gd name="connsiteY8" fmla="*/ 474812 h 609081"/>
                <a:gd name="connsiteX9" fmla="*/ 226097 w 731515"/>
                <a:gd name="connsiteY9" fmla="*/ 435244 h 609081"/>
                <a:gd name="connsiteX10" fmla="*/ 3592 w 731515"/>
                <a:gd name="connsiteY10" fmla="*/ 435242 h 609081"/>
                <a:gd name="connsiteX11" fmla="*/ 0 w 731515"/>
                <a:gd name="connsiteY11" fmla="*/ 173836 h 609081"/>
                <a:gd name="connsiteX12" fmla="*/ 226098 w 731515"/>
                <a:gd name="connsiteY12" fmla="*/ 173835 h 609081"/>
                <a:gd name="connsiteX13" fmla="*/ 235382 w 731515"/>
                <a:gd name="connsiteY13" fmla="*/ 134269 h 609081"/>
                <a:gd name="connsiteX14" fmla="*/ 344559 w 731515"/>
                <a:gd name="connsiteY14" fmla="*/ 0 h 609081"/>
                <a:gd name="connsiteX0" fmla="*/ 344559 w 728268"/>
                <a:gd name="connsiteY0" fmla="*/ 0 h 609081"/>
                <a:gd name="connsiteX1" fmla="*/ 453735 w 728268"/>
                <a:gd name="connsiteY1" fmla="*/ 134269 h 609081"/>
                <a:gd name="connsiteX2" fmla="*/ 463020 w 728268"/>
                <a:gd name="connsiteY2" fmla="*/ 173835 h 609081"/>
                <a:gd name="connsiteX3" fmla="*/ 727924 w 728268"/>
                <a:gd name="connsiteY3" fmla="*/ 174182 h 609081"/>
                <a:gd name="connsiteX4" fmla="*/ 727923 w 728268"/>
                <a:gd name="connsiteY4" fmla="*/ 435591 h 609081"/>
                <a:gd name="connsiteX5" fmla="*/ 462622 w 728268"/>
                <a:gd name="connsiteY5" fmla="*/ 436942 h 609081"/>
                <a:gd name="connsiteX6" fmla="*/ 453735 w 728268"/>
                <a:gd name="connsiteY6" fmla="*/ 474812 h 609081"/>
                <a:gd name="connsiteX7" fmla="*/ 344559 w 728268"/>
                <a:gd name="connsiteY7" fmla="*/ 609081 h 609081"/>
                <a:gd name="connsiteX8" fmla="*/ 235382 w 728268"/>
                <a:gd name="connsiteY8" fmla="*/ 474812 h 609081"/>
                <a:gd name="connsiteX9" fmla="*/ 226097 w 728268"/>
                <a:gd name="connsiteY9" fmla="*/ 435244 h 609081"/>
                <a:gd name="connsiteX10" fmla="*/ 3592 w 728268"/>
                <a:gd name="connsiteY10" fmla="*/ 435242 h 609081"/>
                <a:gd name="connsiteX11" fmla="*/ 0 w 728268"/>
                <a:gd name="connsiteY11" fmla="*/ 173836 h 609081"/>
                <a:gd name="connsiteX12" fmla="*/ 226098 w 728268"/>
                <a:gd name="connsiteY12" fmla="*/ 173835 h 609081"/>
                <a:gd name="connsiteX13" fmla="*/ 235382 w 728268"/>
                <a:gd name="connsiteY13" fmla="*/ 134269 h 609081"/>
                <a:gd name="connsiteX14" fmla="*/ 344559 w 728268"/>
                <a:gd name="connsiteY14" fmla="*/ 0 h 609081"/>
                <a:gd name="connsiteX0" fmla="*/ 358923 w 742632"/>
                <a:gd name="connsiteY0" fmla="*/ 0 h 609081"/>
                <a:gd name="connsiteX1" fmla="*/ 468099 w 742632"/>
                <a:gd name="connsiteY1" fmla="*/ 134269 h 609081"/>
                <a:gd name="connsiteX2" fmla="*/ 477384 w 742632"/>
                <a:gd name="connsiteY2" fmla="*/ 173835 h 609081"/>
                <a:gd name="connsiteX3" fmla="*/ 742288 w 742632"/>
                <a:gd name="connsiteY3" fmla="*/ 174182 h 609081"/>
                <a:gd name="connsiteX4" fmla="*/ 742287 w 742632"/>
                <a:gd name="connsiteY4" fmla="*/ 435591 h 609081"/>
                <a:gd name="connsiteX5" fmla="*/ 476986 w 742632"/>
                <a:gd name="connsiteY5" fmla="*/ 436942 h 609081"/>
                <a:gd name="connsiteX6" fmla="*/ 468099 w 742632"/>
                <a:gd name="connsiteY6" fmla="*/ 474812 h 609081"/>
                <a:gd name="connsiteX7" fmla="*/ 358923 w 742632"/>
                <a:gd name="connsiteY7" fmla="*/ 609081 h 609081"/>
                <a:gd name="connsiteX8" fmla="*/ 249746 w 742632"/>
                <a:gd name="connsiteY8" fmla="*/ 474812 h 609081"/>
                <a:gd name="connsiteX9" fmla="*/ 240461 w 742632"/>
                <a:gd name="connsiteY9" fmla="*/ 435244 h 609081"/>
                <a:gd name="connsiteX10" fmla="*/ 17956 w 742632"/>
                <a:gd name="connsiteY10" fmla="*/ 435242 h 609081"/>
                <a:gd name="connsiteX11" fmla="*/ 0 w 742632"/>
                <a:gd name="connsiteY11" fmla="*/ 173836 h 609081"/>
                <a:gd name="connsiteX12" fmla="*/ 240462 w 742632"/>
                <a:gd name="connsiteY12" fmla="*/ 173835 h 609081"/>
                <a:gd name="connsiteX13" fmla="*/ 249746 w 742632"/>
                <a:gd name="connsiteY13" fmla="*/ 134269 h 609081"/>
                <a:gd name="connsiteX14" fmla="*/ 358923 w 742632"/>
                <a:gd name="connsiteY14" fmla="*/ 0 h 609081"/>
                <a:gd name="connsiteX0" fmla="*/ 358923 w 742632"/>
                <a:gd name="connsiteY0" fmla="*/ 0 h 609081"/>
                <a:gd name="connsiteX1" fmla="*/ 468099 w 742632"/>
                <a:gd name="connsiteY1" fmla="*/ 134269 h 609081"/>
                <a:gd name="connsiteX2" fmla="*/ 477384 w 742632"/>
                <a:gd name="connsiteY2" fmla="*/ 173835 h 609081"/>
                <a:gd name="connsiteX3" fmla="*/ 742288 w 742632"/>
                <a:gd name="connsiteY3" fmla="*/ 174182 h 609081"/>
                <a:gd name="connsiteX4" fmla="*/ 742287 w 742632"/>
                <a:gd name="connsiteY4" fmla="*/ 435591 h 609081"/>
                <a:gd name="connsiteX5" fmla="*/ 476986 w 742632"/>
                <a:gd name="connsiteY5" fmla="*/ 436942 h 609081"/>
                <a:gd name="connsiteX6" fmla="*/ 468099 w 742632"/>
                <a:gd name="connsiteY6" fmla="*/ 474812 h 609081"/>
                <a:gd name="connsiteX7" fmla="*/ 358923 w 742632"/>
                <a:gd name="connsiteY7" fmla="*/ 609081 h 609081"/>
                <a:gd name="connsiteX8" fmla="*/ 249746 w 742632"/>
                <a:gd name="connsiteY8" fmla="*/ 474812 h 609081"/>
                <a:gd name="connsiteX9" fmla="*/ 240461 w 742632"/>
                <a:gd name="connsiteY9" fmla="*/ 435244 h 609081"/>
                <a:gd name="connsiteX10" fmla="*/ 3592 w 742632"/>
                <a:gd name="connsiteY10" fmla="*/ 435242 h 609081"/>
                <a:gd name="connsiteX11" fmla="*/ 0 w 742632"/>
                <a:gd name="connsiteY11" fmla="*/ 173836 h 609081"/>
                <a:gd name="connsiteX12" fmla="*/ 240462 w 742632"/>
                <a:gd name="connsiteY12" fmla="*/ 173835 h 609081"/>
                <a:gd name="connsiteX13" fmla="*/ 249746 w 742632"/>
                <a:gd name="connsiteY13" fmla="*/ 134269 h 609081"/>
                <a:gd name="connsiteX14" fmla="*/ 358923 w 742632"/>
                <a:gd name="connsiteY14" fmla="*/ 0 h 609081"/>
                <a:gd name="connsiteX0" fmla="*/ 369772 w 753481"/>
                <a:gd name="connsiteY0" fmla="*/ 0 h 609081"/>
                <a:gd name="connsiteX1" fmla="*/ 478948 w 753481"/>
                <a:gd name="connsiteY1" fmla="*/ 134269 h 609081"/>
                <a:gd name="connsiteX2" fmla="*/ 488233 w 753481"/>
                <a:gd name="connsiteY2" fmla="*/ 173835 h 609081"/>
                <a:gd name="connsiteX3" fmla="*/ 753137 w 753481"/>
                <a:gd name="connsiteY3" fmla="*/ 174182 h 609081"/>
                <a:gd name="connsiteX4" fmla="*/ 753136 w 753481"/>
                <a:gd name="connsiteY4" fmla="*/ 435591 h 609081"/>
                <a:gd name="connsiteX5" fmla="*/ 487835 w 753481"/>
                <a:gd name="connsiteY5" fmla="*/ 436942 h 609081"/>
                <a:gd name="connsiteX6" fmla="*/ 478948 w 753481"/>
                <a:gd name="connsiteY6" fmla="*/ 474812 h 609081"/>
                <a:gd name="connsiteX7" fmla="*/ 369772 w 753481"/>
                <a:gd name="connsiteY7" fmla="*/ 609081 h 609081"/>
                <a:gd name="connsiteX8" fmla="*/ 260595 w 753481"/>
                <a:gd name="connsiteY8" fmla="*/ 474812 h 609081"/>
                <a:gd name="connsiteX9" fmla="*/ 251310 w 753481"/>
                <a:gd name="connsiteY9" fmla="*/ 435244 h 609081"/>
                <a:gd name="connsiteX10" fmla="*/ 77 w 753481"/>
                <a:gd name="connsiteY10" fmla="*/ 435242 h 609081"/>
                <a:gd name="connsiteX11" fmla="*/ 10849 w 753481"/>
                <a:gd name="connsiteY11" fmla="*/ 173836 h 609081"/>
                <a:gd name="connsiteX12" fmla="*/ 251311 w 753481"/>
                <a:gd name="connsiteY12" fmla="*/ 173835 h 609081"/>
                <a:gd name="connsiteX13" fmla="*/ 260595 w 753481"/>
                <a:gd name="connsiteY13" fmla="*/ 134269 h 609081"/>
                <a:gd name="connsiteX14" fmla="*/ 369772 w 753481"/>
                <a:gd name="connsiteY14" fmla="*/ 0 h 609081"/>
                <a:gd name="connsiteX0" fmla="*/ 373287 w 756996"/>
                <a:gd name="connsiteY0" fmla="*/ 0 h 609081"/>
                <a:gd name="connsiteX1" fmla="*/ 482463 w 756996"/>
                <a:gd name="connsiteY1" fmla="*/ 134269 h 609081"/>
                <a:gd name="connsiteX2" fmla="*/ 491748 w 756996"/>
                <a:gd name="connsiteY2" fmla="*/ 173835 h 609081"/>
                <a:gd name="connsiteX3" fmla="*/ 756652 w 756996"/>
                <a:gd name="connsiteY3" fmla="*/ 174182 h 609081"/>
                <a:gd name="connsiteX4" fmla="*/ 756651 w 756996"/>
                <a:gd name="connsiteY4" fmla="*/ 435591 h 609081"/>
                <a:gd name="connsiteX5" fmla="*/ 491350 w 756996"/>
                <a:gd name="connsiteY5" fmla="*/ 436942 h 609081"/>
                <a:gd name="connsiteX6" fmla="*/ 482463 w 756996"/>
                <a:gd name="connsiteY6" fmla="*/ 474812 h 609081"/>
                <a:gd name="connsiteX7" fmla="*/ 373287 w 756996"/>
                <a:gd name="connsiteY7" fmla="*/ 609081 h 609081"/>
                <a:gd name="connsiteX8" fmla="*/ 264110 w 756996"/>
                <a:gd name="connsiteY8" fmla="*/ 474812 h 609081"/>
                <a:gd name="connsiteX9" fmla="*/ 254825 w 756996"/>
                <a:gd name="connsiteY9" fmla="*/ 435244 h 609081"/>
                <a:gd name="connsiteX10" fmla="*/ 3592 w 756996"/>
                <a:gd name="connsiteY10" fmla="*/ 435242 h 609081"/>
                <a:gd name="connsiteX11" fmla="*/ 0 w 756996"/>
                <a:gd name="connsiteY11" fmla="*/ 169151 h 609081"/>
                <a:gd name="connsiteX12" fmla="*/ 254826 w 756996"/>
                <a:gd name="connsiteY12" fmla="*/ 173835 h 609081"/>
                <a:gd name="connsiteX13" fmla="*/ 264110 w 756996"/>
                <a:gd name="connsiteY13" fmla="*/ 134269 h 609081"/>
                <a:gd name="connsiteX14" fmla="*/ 373287 w 756996"/>
                <a:gd name="connsiteY14" fmla="*/ 0 h 609081"/>
                <a:gd name="connsiteX0" fmla="*/ 373287 w 756996"/>
                <a:gd name="connsiteY0" fmla="*/ 0 h 609081"/>
                <a:gd name="connsiteX1" fmla="*/ 482463 w 756996"/>
                <a:gd name="connsiteY1" fmla="*/ 134269 h 609081"/>
                <a:gd name="connsiteX2" fmla="*/ 491748 w 756996"/>
                <a:gd name="connsiteY2" fmla="*/ 173835 h 609081"/>
                <a:gd name="connsiteX3" fmla="*/ 756652 w 756996"/>
                <a:gd name="connsiteY3" fmla="*/ 174182 h 609081"/>
                <a:gd name="connsiteX4" fmla="*/ 756651 w 756996"/>
                <a:gd name="connsiteY4" fmla="*/ 435591 h 609081"/>
                <a:gd name="connsiteX5" fmla="*/ 491350 w 756996"/>
                <a:gd name="connsiteY5" fmla="*/ 436942 h 609081"/>
                <a:gd name="connsiteX6" fmla="*/ 482463 w 756996"/>
                <a:gd name="connsiteY6" fmla="*/ 474812 h 609081"/>
                <a:gd name="connsiteX7" fmla="*/ 373287 w 756996"/>
                <a:gd name="connsiteY7" fmla="*/ 609081 h 609081"/>
                <a:gd name="connsiteX8" fmla="*/ 264110 w 756996"/>
                <a:gd name="connsiteY8" fmla="*/ 474812 h 609081"/>
                <a:gd name="connsiteX9" fmla="*/ 254825 w 756996"/>
                <a:gd name="connsiteY9" fmla="*/ 435244 h 609081"/>
                <a:gd name="connsiteX10" fmla="*/ 3592 w 756996"/>
                <a:gd name="connsiteY10" fmla="*/ 435242 h 609081"/>
                <a:gd name="connsiteX11" fmla="*/ 0 w 756996"/>
                <a:gd name="connsiteY11" fmla="*/ 176177 h 609081"/>
                <a:gd name="connsiteX12" fmla="*/ 254826 w 756996"/>
                <a:gd name="connsiteY12" fmla="*/ 173835 h 609081"/>
                <a:gd name="connsiteX13" fmla="*/ 264110 w 756996"/>
                <a:gd name="connsiteY13" fmla="*/ 134269 h 609081"/>
                <a:gd name="connsiteX14" fmla="*/ 373287 w 756996"/>
                <a:gd name="connsiteY14" fmla="*/ 0 h 609081"/>
                <a:gd name="connsiteX0" fmla="*/ 373629 w 757338"/>
                <a:gd name="connsiteY0" fmla="*/ 0 h 609081"/>
                <a:gd name="connsiteX1" fmla="*/ 482805 w 757338"/>
                <a:gd name="connsiteY1" fmla="*/ 134269 h 609081"/>
                <a:gd name="connsiteX2" fmla="*/ 492090 w 757338"/>
                <a:gd name="connsiteY2" fmla="*/ 173835 h 609081"/>
                <a:gd name="connsiteX3" fmla="*/ 756994 w 757338"/>
                <a:gd name="connsiteY3" fmla="*/ 174182 h 609081"/>
                <a:gd name="connsiteX4" fmla="*/ 756993 w 757338"/>
                <a:gd name="connsiteY4" fmla="*/ 435591 h 609081"/>
                <a:gd name="connsiteX5" fmla="*/ 491692 w 757338"/>
                <a:gd name="connsiteY5" fmla="*/ 436942 h 609081"/>
                <a:gd name="connsiteX6" fmla="*/ 482805 w 757338"/>
                <a:gd name="connsiteY6" fmla="*/ 474812 h 609081"/>
                <a:gd name="connsiteX7" fmla="*/ 373629 w 757338"/>
                <a:gd name="connsiteY7" fmla="*/ 609081 h 609081"/>
                <a:gd name="connsiteX8" fmla="*/ 264452 w 757338"/>
                <a:gd name="connsiteY8" fmla="*/ 474812 h 609081"/>
                <a:gd name="connsiteX9" fmla="*/ 255167 w 757338"/>
                <a:gd name="connsiteY9" fmla="*/ 435244 h 609081"/>
                <a:gd name="connsiteX10" fmla="*/ 344 w 757338"/>
                <a:gd name="connsiteY10" fmla="*/ 435242 h 609081"/>
                <a:gd name="connsiteX11" fmla="*/ 342 w 757338"/>
                <a:gd name="connsiteY11" fmla="*/ 176177 h 609081"/>
                <a:gd name="connsiteX12" fmla="*/ 255168 w 757338"/>
                <a:gd name="connsiteY12" fmla="*/ 173835 h 609081"/>
                <a:gd name="connsiteX13" fmla="*/ 264452 w 757338"/>
                <a:gd name="connsiteY13" fmla="*/ 134269 h 609081"/>
                <a:gd name="connsiteX14" fmla="*/ 373629 w 757338"/>
                <a:gd name="connsiteY14" fmla="*/ 0 h 609081"/>
                <a:gd name="connsiteX0" fmla="*/ 373631 w 757340"/>
                <a:gd name="connsiteY0" fmla="*/ 0 h 609081"/>
                <a:gd name="connsiteX1" fmla="*/ 482807 w 757340"/>
                <a:gd name="connsiteY1" fmla="*/ 134269 h 609081"/>
                <a:gd name="connsiteX2" fmla="*/ 492092 w 757340"/>
                <a:gd name="connsiteY2" fmla="*/ 173835 h 609081"/>
                <a:gd name="connsiteX3" fmla="*/ 756996 w 757340"/>
                <a:gd name="connsiteY3" fmla="*/ 174182 h 609081"/>
                <a:gd name="connsiteX4" fmla="*/ 756995 w 757340"/>
                <a:gd name="connsiteY4" fmla="*/ 435591 h 609081"/>
                <a:gd name="connsiteX5" fmla="*/ 491694 w 757340"/>
                <a:gd name="connsiteY5" fmla="*/ 436942 h 609081"/>
                <a:gd name="connsiteX6" fmla="*/ 482807 w 757340"/>
                <a:gd name="connsiteY6" fmla="*/ 474812 h 609081"/>
                <a:gd name="connsiteX7" fmla="*/ 373631 w 757340"/>
                <a:gd name="connsiteY7" fmla="*/ 609081 h 609081"/>
                <a:gd name="connsiteX8" fmla="*/ 264454 w 757340"/>
                <a:gd name="connsiteY8" fmla="*/ 474812 h 609081"/>
                <a:gd name="connsiteX9" fmla="*/ 255169 w 757340"/>
                <a:gd name="connsiteY9" fmla="*/ 435244 h 609081"/>
                <a:gd name="connsiteX10" fmla="*/ 346 w 757340"/>
                <a:gd name="connsiteY10" fmla="*/ 435242 h 609081"/>
                <a:gd name="connsiteX11" fmla="*/ 344 w 757340"/>
                <a:gd name="connsiteY11" fmla="*/ 172664 h 609081"/>
                <a:gd name="connsiteX12" fmla="*/ 255170 w 757340"/>
                <a:gd name="connsiteY12" fmla="*/ 173835 h 609081"/>
                <a:gd name="connsiteX13" fmla="*/ 264454 w 757340"/>
                <a:gd name="connsiteY13" fmla="*/ 134269 h 609081"/>
                <a:gd name="connsiteX14" fmla="*/ 373631 w 757340"/>
                <a:gd name="connsiteY14" fmla="*/ 0 h 609081"/>
                <a:gd name="connsiteX0" fmla="*/ 373631 w 757007"/>
                <a:gd name="connsiteY0" fmla="*/ 0 h 609081"/>
                <a:gd name="connsiteX1" fmla="*/ 482807 w 757007"/>
                <a:gd name="connsiteY1" fmla="*/ 134269 h 609081"/>
                <a:gd name="connsiteX2" fmla="*/ 492092 w 757007"/>
                <a:gd name="connsiteY2" fmla="*/ 173835 h 609081"/>
                <a:gd name="connsiteX3" fmla="*/ 674403 w 757007"/>
                <a:gd name="connsiteY3" fmla="*/ 174182 h 609081"/>
                <a:gd name="connsiteX4" fmla="*/ 756995 w 757007"/>
                <a:gd name="connsiteY4" fmla="*/ 435591 h 609081"/>
                <a:gd name="connsiteX5" fmla="*/ 491694 w 757007"/>
                <a:gd name="connsiteY5" fmla="*/ 436942 h 609081"/>
                <a:gd name="connsiteX6" fmla="*/ 482807 w 757007"/>
                <a:gd name="connsiteY6" fmla="*/ 474812 h 609081"/>
                <a:gd name="connsiteX7" fmla="*/ 373631 w 757007"/>
                <a:gd name="connsiteY7" fmla="*/ 609081 h 609081"/>
                <a:gd name="connsiteX8" fmla="*/ 264454 w 757007"/>
                <a:gd name="connsiteY8" fmla="*/ 474812 h 609081"/>
                <a:gd name="connsiteX9" fmla="*/ 255169 w 757007"/>
                <a:gd name="connsiteY9" fmla="*/ 435244 h 609081"/>
                <a:gd name="connsiteX10" fmla="*/ 346 w 757007"/>
                <a:gd name="connsiteY10" fmla="*/ 435242 h 609081"/>
                <a:gd name="connsiteX11" fmla="*/ 344 w 757007"/>
                <a:gd name="connsiteY11" fmla="*/ 172664 h 609081"/>
                <a:gd name="connsiteX12" fmla="*/ 255170 w 757007"/>
                <a:gd name="connsiteY12" fmla="*/ 173835 h 609081"/>
                <a:gd name="connsiteX13" fmla="*/ 264454 w 757007"/>
                <a:gd name="connsiteY13" fmla="*/ 134269 h 609081"/>
                <a:gd name="connsiteX14" fmla="*/ 373631 w 757007"/>
                <a:gd name="connsiteY14" fmla="*/ 0 h 609081"/>
                <a:gd name="connsiteX0" fmla="*/ 373631 w 685252"/>
                <a:gd name="connsiteY0" fmla="*/ 0 h 609081"/>
                <a:gd name="connsiteX1" fmla="*/ 482807 w 685252"/>
                <a:gd name="connsiteY1" fmla="*/ 134269 h 609081"/>
                <a:gd name="connsiteX2" fmla="*/ 492092 w 685252"/>
                <a:gd name="connsiteY2" fmla="*/ 173835 h 609081"/>
                <a:gd name="connsiteX3" fmla="*/ 674403 w 685252"/>
                <a:gd name="connsiteY3" fmla="*/ 174182 h 609081"/>
                <a:gd name="connsiteX4" fmla="*/ 685175 w 685252"/>
                <a:gd name="connsiteY4" fmla="*/ 442616 h 609081"/>
                <a:gd name="connsiteX5" fmla="*/ 491694 w 685252"/>
                <a:gd name="connsiteY5" fmla="*/ 436942 h 609081"/>
                <a:gd name="connsiteX6" fmla="*/ 482807 w 685252"/>
                <a:gd name="connsiteY6" fmla="*/ 474812 h 609081"/>
                <a:gd name="connsiteX7" fmla="*/ 373631 w 685252"/>
                <a:gd name="connsiteY7" fmla="*/ 609081 h 609081"/>
                <a:gd name="connsiteX8" fmla="*/ 264454 w 685252"/>
                <a:gd name="connsiteY8" fmla="*/ 474812 h 609081"/>
                <a:gd name="connsiteX9" fmla="*/ 255169 w 685252"/>
                <a:gd name="connsiteY9" fmla="*/ 435244 h 609081"/>
                <a:gd name="connsiteX10" fmla="*/ 346 w 685252"/>
                <a:gd name="connsiteY10" fmla="*/ 435242 h 609081"/>
                <a:gd name="connsiteX11" fmla="*/ 344 w 685252"/>
                <a:gd name="connsiteY11" fmla="*/ 172664 h 609081"/>
                <a:gd name="connsiteX12" fmla="*/ 255170 w 685252"/>
                <a:gd name="connsiteY12" fmla="*/ 173835 h 609081"/>
                <a:gd name="connsiteX13" fmla="*/ 264454 w 685252"/>
                <a:gd name="connsiteY13" fmla="*/ 134269 h 609081"/>
                <a:gd name="connsiteX14" fmla="*/ 373631 w 685252"/>
                <a:gd name="connsiteY14" fmla="*/ 0 h 609081"/>
                <a:gd name="connsiteX0" fmla="*/ 373631 w 678151"/>
                <a:gd name="connsiteY0" fmla="*/ 0 h 609081"/>
                <a:gd name="connsiteX1" fmla="*/ 482807 w 678151"/>
                <a:gd name="connsiteY1" fmla="*/ 134269 h 609081"/>
                <a:gd name="connsiteX2" fmla="*/ 492092 w 678151"/>
                <a:gd name="connsiteY2" fmla="*/ 173835 h 609081"/>
                <a:gd name="connsiteX3" fmla="*/ 674403 w 678151"/>
                <a:gd name="connsiteY3" fmla="*/ 174182 h 609081"/>
                <a:gd name="connsiteX4" fmla="*/ 677992 w 678151"/>
                <a:gd name="connsiteY4" fmla="*/ 435589 h 609081"/>
                <a:gd name="connsiteX5" fmla="*/ 491694 w 678151"/>
                <a:gd name="connsiteY5" fmla="*/ 436942 h 609081"/>
                <a:gd name="connsiteX6" fmla="*/ 482807 w 678151"/>
                <a:gd name="connsiteY6" fmla="*/ 474812 h 609081"/>
                <a:gd name="connsiteX7" fmla="*/ 373631 w 678151"/>
                <a:gd name="connsiteY7" fmla="*/ 609081 h 609081"/>
                <a:gd name="connsiteX8" fmla="*/ 264454 w 678151"/>
                <a:gd name="connsiteY8" fmla="*/ 474812 h 609081"/>
                <a:gd name="connsiteX9" fmla="*/ 255169 w 678151"/>
                <a:gd name="connsiteY9" fmla="*/ 435244 h 609081"/>
                <a:gd name="connsiteX10" fmla="*/ 346 w 678151"/>
                <a:gd name="connsiteY10" fmla="*/ 435242 h 609081"/>
                <a:gd name="connsiteX11" fmla="*/ 344 w 678151"/>
                <a:gd name="connsiteY11" fmla="*/ 172664 h 609081"/>
                <a:gd name="connsiteX12" fmla="*/ 255170 w 678151"/>
                <a:gd name="connsiteY12" fmla="*/ 173835 h 609081"/>
                <a:gd name="connsiteX13" fmla="*/ 264454 w 678151"/>
                <a:gd name="connsiteY13" fmla="*/ 134269 h 609081"/>
                <a:gd name="connsiteX14" fmla="*/ 373631 w 678151"/>
                <a:gd name="connsiteY14" fmla="*/ 0 h 609081"/>
                <a:gd name="connsiteX0" fmla="*/ 373631 w 678153"/>
                <a:gd name="connsiteY0" fmla="*/ 0 h 609081"/>
                <a:gd name="connsiteX1" fmla="*/ 482807 w 678153"/>
                <a:gd name="connsiteY1" fmla="*/ 134269 h 609081"/>
                <a:gd name="connsiteX2" fmla="*/ 492092 w 678153"/>
                <a:gd name="connsiteY2" fmla="*/ 173835 h 609081"/>
                <a:gd name="connsiteX3" fmla="*/ 674403 w 678153"/>
                <a:gd name="connsiteY3" fmla="*/ 174182 h 609081"/>
                <a:gd name="connsiteX4" fmla="*/ 677993 w 678153"/>
                <a:gd name="connsiteY4" fmla="*/ 435589 h 609081"/>
                <a:gd name="connsiteX5" fmla="*/ 491694 w 678153"/>
                <a:gd name="connsiteY5" fmla="*/ 436942 h 609081"/>
                <a:gd name="connsiteX6" fmla="*/ 482807 w 678153"/>
                <a:gd name="connsiteY6" fmla="*/ 474812 h 609081"/>
                <a:gd name="connsiteX7" fmla="*/ 373631 w 678153"/>
                <a:gd name="connsiteY7" fmla="*/ 609081 h 609081"/>
                <a:gd name="connsiteX8" fmla="*/ 264454 w 678153"/>
                <a:gd name="connsiteY8" fmla="*/ 474812 h 609081"/>
                <a:gd name="connsiteX9" fmla="*/ 255169 w 678153"/>
                <a:gd name="connsiteY9" fmla="*/ 435244 h 609081"/>
                <a:gd name="connsiteX10" fmla="*/ 346 w 678153"/>
                <a:gd name="connsiteY10" fmla="*/ 435242 h 609081"/>
                <a:gd name="connsiteX11" fmla="*/ 344 w 678153"/>
                <a:gd name="connsiteY11" fmla="*/ 172664 h 609081"/>
                <a:gd name="connsiteX12" fmla="*/ 255170 w 678153"/>
                <a:gd name="connsiteY12" fmla="*/ 173835 h 609081"/>
                <a:gd name="connsiteX13" fmla="*/ 264454 w 678153"/>
                <a:gd name="connsiteY13" fmla="*/ 134269 h 609081"/>
                <a:gd name="connsiteX14" fmla="*/ 373631 w 678153"/>
                <a:gd name="connsiteY14" fmla="*/ 0 h 609081"/>
                <a:gd name="connsiteX0" fmla="*/ 373631 w 678151"/>
                <a:gd name="connsiteY0" fmla="*/ 0 h 609081"/>
                <a:gd name="connsiteX1" fmla="*/ 482807 w 678151"/>
                <a:gd name="connsiteY1" fmla="*/ 134269 h 609081"/>
                <a:gd name="connsiteX2" fmla="*/ 492092 w 678151"/>
                <a:gd name="connsiteY2" fmla="*/ 173835 h 609081"/>
                <a:gd name="connsiteX3" fmla="*/ 674403 w 678151"/>
                <a:gd name="connsiteY3" fmla="*/ 174182 h 609081"/>
                <a:gd name="connsiteX4" fmla="*/ 677993 w 678151"/>
                <a:gd name="connsiteY4" fmla="*/ 435589 h 609081"/>
                <a:gd name="connsiteX5" fmla="*/ 491694 w 678151"/>
                <a:gd name="connsiteY5" fmla="*/ 436942 h 609081"/>
                <a:gd name="connsiteX6" fmla="*/ 482807 w 678151"/>
                <a:gd name="connsiteY6" fmla="*/ 474812 h 609081"/>
                <a:gd name="connsiteX7" fmla="*/ 373631 w 678151"/>
                <a:gd name="connsiteY7" fmla="*/ 609081 h 609081"/>
                <a:gd name="connsiteX8" fmla="*/ 264454 w 678151"/>
                <a:gd name="connsiteY8" fmla="*/ 474812 h 609081"/>
                <a:gd name="connsiteX9" fmla="*/ 255169 w 678151"/>
                <a:gd name="connsiteY9" fmla="*/ 435244 h 609081"/>
                <a:gd name="connsiteX10" fmla="*/ 346 w 678151"/>
                <a:gd name="connsiteY10" fmla="*/ 435242 h 609081"/>
                <a:gd name="connsiteX11" fmla="*/ 344 w 678151"/>
                <a:gd name="connsiteY11" fmla="*/ 172664 h 609081"/>
                <a:gd name="connsiteX12" fmla="*/ 255170 w 678151"/>
                <a:gd name="connsiteY12" fmla="*/ 173835 h 609081"/>
                <a:gd name="connsiteX13" fmla="*/ 264454 w 678151"/>
                <a:gd name="connsiteY13" fmla="*/ 134269 h 609081"/>
                <a:gd name="connsiteX14" fmla="*/ 373631 w 678151"/>
                <a:gd name="connsiteY14" fmla="*/ 0 h 609081"/>
                <a:gd name="connsiteX0" fmla="*/ 373287 w 677809"/>
                <a:gd name="connsiteY0" fmla="*/ 0 h 609081"/>
                <a:gd name="connsiteX1" fmla="*/ 482463 w 677809"/>
                <a:gd name="connsiteY1" fmla="*/ 134269 h 609081"/>
                <a:gd name="connsiteX2" fmla="*/ 491748 w 677809"/>
                <a:gd name="connsiteY2" fmla="*/ 173835 h 609081"/>
                <a:gd name="connsiteX3" fmla="*/ 674059 w 677809"/>
                <a:gd name="connsiteY3" fmla="*/ 174182 h 609081"/>
                <a:gd name="connsiteX4" fmla="*/ 677649 w 677809"/>
                <a:gd name="connsiteY4" fmla="*/ 435589 h 609081"/>
                <a:gd name="connsiteX5" fmla="*/ 491350 w 677809"/>
                <a:gd name="connsiteY5" fmla="*/ 436942 h 609081"/>
                <a:gd name="connsiteX6" fmla="*/ 482463 w 677809"/>
                <a:gd name="connsiteY6" fmla="*/ 474812 h 609081"/>
                <a:gd name="connsiteX7" fmla="*/ 373287 w 677809"/>
                <a:gd name="connsiteY7" fmla="*/ 609081 h 609081"/>
                <a:gd name="connsiteX8" fmla="*/ 264110 w 677809"/>
                <a:gd name="connsiteY8" fmla="*/ 474812 h 609081"/>
                <a:gd name="connsiteX9" fmla="*/ 254825 w 677809"/>
                <a:gd name="connsiteY9" fmla="*/ 435244 h 609081"/>
                <a:gd name="connsiteX10" fmla="*/ 64640 w 677809"/>
                <a:gd name="connsiteY10" fmla="*/ 431730 h 609081"/>
                <a:gd name="connsiteX11" fmla="*/ 0 w 677809"/>
                <a:gd name="connsiteY11" fmla="*/ 172664 h 609081"/>
                <a:gd name="connsiteX12" fmla="*/ 254826 w 677809"/>
                <a:gd name="connsiteY12" fmla="*/ 173835 h 609081"/>
                <a:gd name="connsiteX13" fmla="*/ 264110 w 677809"/>
                <a:gd name="connsiteY13" fmla="*/ 134269 h 609081"/>
                <a:gd name="connsiteX14" fmla="*/ 373287 w 677809"/>
                <a:gd name="connsiteY14" fmla="*/ 0 h 609081"/>
                <a:gd name="connsiteX0" fmla="*/ 315831 w 620352"/>
                <a:gd name="connsiteY0" fmla="*/ 0 h 609081"/>
                <a:gd name="connsiteX1" fmla="*/ 425007 w 620352"/>
                <a:gd name="connsiteY1" fmla="*/ 134269 h 609081"/>
                <a:gd name="connsiteX2" fmla="*/ 434292 w 620352"/>
                <a:gd name="connsiteY2" fmla="*/ 173835 h 609081"/>
                <a:gd name="connsiteX3" fmla="*/ 616603 w 620352"/>
                <a:gd name="connsiteY3" fmla="*/ 174182 h 609081"/>
                <a:gd name="connsiteX4" fmla="*/ 620193 w 620352"/>
                <a:gd name="connsiteY4" fmla="*/ 435589 h 609081"/>
                <a:gd name="connsiteX5" fmla="*/ 433894 w 620352"/>
                <a:gd name="connsiteY5" fmla="*/ 436942 h 609081"/>
                <a:gd name="connsiteX6" fmla="*/ 425007 w 620352"/>
                <a:gd name="connsiteY6" fmla="*/ 474812 h 609081"/>
                <a:gd name="connsiteX7" fmla="*/ 315831 w 620352"/>
                <a:gd name="connsiteY7" fmla="*/ 609081 h 609081"/>
                <a:gd name="connsiteX8" fmla="*/ 206654 w 620352"/>
                <a:gd name="connsiteY8" fmla="*/ 474812 h 609081"/>
                <a:gd name="connsiteX9" fmla="*/ 197369 w 620352"/>
                <a:gd name="connsiteY9" fmla="*/ 435244 h 609081"/>
                <a:gd name="connsiteX10" fmla="*/ 7184 w 620352"/>
                <a:gd name="connsiteY10" fmla="*/ 431730 h 609081"/>
                <a:gd name="connsiteX11" fmla="*/ 0 w 620352"/>
                <a:gd name="connsiteY11" fmla="*/ 162124 h 609081"/>
                <a:gd name="connsiteX12" fmla="*/ 197370 w 620352"/>
                <a:gd name="connsiteY12" fmla="*/ 173835 h 609081"/>
                <a:gd name="connsiteX13" fmla="*/ 206654 w 620352"/>
                <a:gd name="connsiteY13" fmla="*/ 134269 h 609081"/>
                <a:gd name="connsiteX14" fmla="*/ 315831 w 620352"/>
                <a:gd name="connsiteY14" fmla="*/ 0 h 609081"/>
                <a:gd name="connsiteX0" fmla="*/ 315831 w 620352"/>
                <a:gd name="connsiteY0" fmla="*/ 0 h 609081"/>
                <a:gd name="connsiteX1" fmla="*/ 425007 w 620352"/>
                <a:gd name="connsiteY1" fmla="*/ 134269 h 609081"/>
                <a:gd name="connsiteX2" fmla="*/ 434292 w 620352"/>
                <a:gd name="connsiteY2" fmla="*/ 173835 h 609081"/>
                <a:gd name="connsiteX3" fmla="*/ 616603 w 620352"/>
                <a:gd name="connsiteY3" fmla="*/ 174182 h 609081"/>
                <a:gd name="connsiteX4" fmla="*/ 620193 w 620352"/>
                <a:gd name="connsiteY4" fmla="*/ 435589 h 609081"/>
                <a:gd name="connsiteX5" fmla="*/ 433894 w 620352"/>
                <a:gd name="connsiteY5" fmla="*/ 436942 h 609081"/>
                <a:gd name="connsiteX6" fmla="*/ 425007 w 620352"/>
                <a:gd name="connsiteY6" fmla="*/ 474812 h 609081"/>
                <a:gd name="connsiteX7" fmla="*/ 315831 w 620352"/>
                <a:gd name="connsiteY7" fmla="*/ 609081 h 609081"/>
                <a:gd name="connsiteX8" fmla="*/ 206654 w 620352"/>
                <a:gd name="connsiteY8" fmla="*/ 474812 h 609081"/>
                <a:gd name="connsiteX9" fmla="*/ 197369 w 620352"/>
                <a:gd name="connsiteY9" fmla="*/ 435244 h 609081"/>
                <a:gd name="connsiteX10" fmla="*/ 7184 w 620352"/>
                <a:gd name="connsiteY10" fmla="*/ 431730 h 609081"/>
                <a:gd name="connsiteX11" fmla="*/ 0 w 620352"/>
                <a:gd name="connsiteY11" fmla="*/ 179691 h 609081"/>
                <a:gd name="connsiteX12" fmla="*/ 197370 w 620352"/>
                <a:gd name="connsiteY12" fmla="*/ 173835 h 609081"/>
                <a:gd name="connsiteX13" fmla="*/ 206654 w 620352"/>
                <a:gd name="connsiteY13" fmla="*/ 134269 h 609081"/>
                <a:gd name="connsiteX14" fmla="*/ 315831 w 620352"/>
                <a:gd name="connsiteY14" fmla="*/ 0 h 609081"/>
                <a:gd name="connsiteX0" fmla="*/ 308994 w 613515"/>
                <a:gd name="connsiteY0" fmla="*/ 0 h 609081"/>
                <a:gd name="connsiteX1" fmla="*/ 418170 w 613515"/>
                <a:gd name="connsiteY1" fmla="*/ 134269 h 609081"/>
                <a:gd name="connsiteX2" fmla="*/ 427455 w 613515"/>
                <a:gd name="connsiteY2" fmla="*/ 173835 h 609081"/>
                <a:gd name="connsiteX3" fmla="*/ 609766 w 613515"/>
                <a:gd name="connsiteY3" fmla="*/ 174182 h 609081"/>
                <a:gd name="connsiteX4" fmla="*/ 613356 w 613515"/>
                <a:gd name="connsiteY4" fmla="*/ 435589 h 609081"/>
                <a:gd name="connsiteX5" fmla="*/ 427057 w 613515"/>
                <a:gd name="connsiteY5" fmla="*/ 436942 h 609081"/>
                <a:gd name="connsiteX6" fmla="*/ 418170 w 613515"/>
                <a:gd name="connsiteY6" fmla="*/ 474812 h 609081"/>
                <a:gd name="connsiteX7" fmla="*/ 308994 w 613515"/>
                <a:gd name="connsiteY7" fmla="*/ 609081 h 609081"/>
                <a:gd name="connsiteX8" fmla="*/ 199817 w 613515"/>
                <a:gd name="connsiteY8" fmla="*/ 474812 h 609081"/>
                <a:gd name="connsiteX9" fmla="*/ 190532 w 613515"/>
                <a:gd name="connsiteY9" fmla="*/ 435244 h 609081"/>
                <a:gd name="connsiteX10" fmla="*/ 347 w 613515"/>
                <a:gd name="connsiteY10" fmla="*/ 431730 h 609081"/>
                <a:gd name="connsiteX11" fmla="*/ 344 w 613515"/>
                <a:gd name="connsiteY11" fmla="*/ 172666 h 609081"/>
                <a:gd name="connsiteX12" fmla="*/ 190533 w 613515"/>
                <a:gd name="connsiteY12" fmla="*/ 173835 h 609081"/>
                <a:gd name="connsiteX13" fmla="*/ 199817 w 613515"/>
                <a:gd name="connsiteY13" fmla="*/ 134269 h 609081"/>
                <a:gd name="connsiteX14" fmla="*/ 308994 w 613515"/>
                <a:gd name="connsiteY14" fmla="*/ 0 h 609081"/>
                <a:gd name="connsiteX0" fmla="*/ 308650 w 613171"/>
                <a:gd name="connsiteY0" fmla="*/ 0 h 609081"/>
                <a:gd name="connsiteX1" fmla="*/ 417826 w 613171"/>
                <a:gd name="connsiteY1" fmla="*/ 134269 h 609081"/>
                <a:gd name="connsiteX2" fmla="*/ 427111 w 613171"/>
                <a:gd name="connsiteY2" fmla="*/ 173835 h 609081"/>
                <a:gd name="connsiteX3" fmla="*/ 609422 w 613171"/>
                <a:gd name="connsiteY3" fmla="*/ 174182 h 609081"/>
                <a:gd name="connsiteX4" fmla="*/ 613012 w 613171"/>
                <a:gd name="connsiteY4" fmla="*/ 435589 h 609081"/>
                <a:gd name="connsiteX5" fmla="*/ 426713 w 613171"/>
                <a:gd name="connsiteY5" fmla="*/ 436942 h 609081"/>
                <a:gd name="connsiteX6" fmla="*/ 417826 w 613171"/>
                <a:gd name="connsiteY6" fmla="*/ 474812 h 609081"/>
                <a:gd name="connsiteX7" fmla="*/ 308650 w 613171"/>
                <a:gd name="connsiteY7" fmla="*/ 609081 h 609081"/>
                <a:gd name="connsiteX8" fmla="*/ 199473 w 613171"/>
                <a:gd name="connsiteY8" fmla="*/ 474812 h 609081"/>
                <a:gd name="connsiteX9" fmla="*/ 190188 w 613171"/>
                <a:gd name="connsiteY9" fmla="*/ 435244 h 609081"/>
                <a:gd name="connsiteX10" fmla="*/ 7186 w 613171"/>
                <a:gd name="connsiteY10" fmla="*/ 431730 h 609081"/>
                <a:gd name="connsiteX11" fmla="*/ 0 w 613171"/>
                <a:gd name="connsiteY11" fmla="*/ 172666 h 609081"/>
                <a:gd name="connsiteX12" fmla="*/ 190189 w 613171"/>
                <a:gd name="connsiteY12" fmla="*/ 173835 h 609081"/>
                <a:gd name="connsiteX13" fmla="*/ 199473 w 613171"/>
                <a:gd name="connsiteY13" fmla="*/ 134269 h 609081"/>
                <a:gd name="connsiteX14" fmla="*/ 308650 w 613171"/>
                <a:gd name="connsiteY14" fmla="*/ 0 h 609081"/>
                <a:gd name="connsiteX0" fmla="*/ 308991 w 613512"/>
                <a:gd name="connsiteY0" fmla="*/ 0 h 609081"/>
                <a:gd name="connsiteX1" fmla="*/ 418167 w 613512"/>
                <a:gd name="connsiteY1" fmla="*/ 134269 h 609081"/>
                <a:gd name="connsiteX2" fmla="*/ 427452 w 613512"/>
                <a:gd name="connsiteY2" fmla="*/ 173835 h 609081"/>
                <a:gd name="connsiteX3" fmla="*/ 609763 w 613512"/>
                <a:gd name="connsiteY3" fmla="*/ 174182 h 609081"/>
                <a:gd name="connsiteX4" fmla="*/ 613353 w 613512"/>
                <a:gd name="connsiteY4" fmla="*/ 435589 h 609081"/>
                <a:gd name="connsiteX5" fmla="*/ 427054 w 613512"/>
                <a:gd name="connsiteY5" fmla="*/ 436942 h 609081"/>
                <a:gd name="connsiteX6" fmla="*/ 418167 w 613512"/>
                <a:gd name="connsiteY6" fmla="*/ 474812 h 609081"/>
                <a:gd name="connsiteX7" fmla="*/ 308991 w 613512"/>
                <a:gd name="connsiteY7" fmla="*/ 609081 h 609081"/>
                <a:gd name="connsiteX8" fmla="*/ 199814 w 613512"/>
                <a:gd name="connsiteY8" fmla="*/ 474812 h 609081"/>
                <a:gd name="connsiteX9" fmla="*/ 190529 w 613512"/>
                <a:gd name="connsiteY9" fmla="*/ 435244 h 609081"/>
                <a:gd name="connsiteX10" fmla="*/ 346 w 613512"/>
                <a:gd name="connsiteY10" fmla="*/ 431730 h 609081"/>
                <a:gd name="connsiteX11" fmla="*/ 341 w 613512"/>
                <a:gd name="connsiteY11" fmla="*/ 172666 h 609081"/>
                <a:gd name="connsiteX12" fmla="*/ 190530 w 613512"/>
                <a:gd name="connsiteY12" fmla="*/ 173835 h 609081"/>
                <a:gd name="connsiteX13" fmla="*/ 199814 w 613512"/>
                <a:gd name="connsiteY13" fmla="*/ 134269 h 609081"/>
                <a:gd name="connsiteX14" fmla="*/ 308991 w 613512"/>
                <a:gd name="connsiteY14" fmla="*/ 0 h 60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3512" h="609081">
                  <a:moveTo>
                    <a:pt x="308991" y="0"/>
                  </a:moveTo>
                  <a:cubicBezTo>
                    <a:pt x="354438" y="0"/>
                    <a:pt x="394506" y="53261"/>
                    <a:pt x="418167" y="134269"/>
                  </a:cubicBezTo>
                  <a:lnTo>
                    <a:pt x="427452" y="173835"/>
                  </a:lnTo>
                  <a:lnTo>
                    <a:pt x="609763" y="174182"/>
                  </a:lnTo>
                  <a:cubicBezTo>
                    <a:pt x="608566" y="262489"/>
                    <a:pt x="614550" y="347282"/>
                    <a:pt x="613353" y="435589"/>
                  </a:cubicBezTo>
                  <a:lnTo>
                    <a:pt x="427054" y="436942"/>
                  </a:lnTo>
                  <a:lnTo>
                    <a:pt x="418167" y="474812"/>
                  </a:lnTo>
                  <a:cubicBezTo>
                    <a:pt x="394506" y="555820"/>
                    <a:pt x="354438" y="609081"/>
                    <a:pt x="308991" y="609081"/>
                  </a:cubicBezTo>
                  <a:cubicBezTo>
                    <a:pt x="263544" y="609081"/>
                    <a:pt x="223475" y="555820"/>
                    <a:pt x="199814" y="474812"/>
                  </a:cubicBezTo>
                  <a:lnTo>
                    <a:pt x="190529" y="435244"/>
                  </a:lnTo>
                  <a:lnTo>
                    <a:pt x="346" y="431730"/>
                  </a:lnTo>
                  <a:cubicBezTo>
                    <a:pt x="-851" y="342252"/>
                    <a:pt x="1538" y="262144"/>
                    <a:pt x="341" y="172666"/>
                  </a:cubicBezTo>
                  <a:lnTo>
                    <a:pt x="190530" y="173835"/>
                  </a:lnTo>
                  <a:lnTo>
                    <a:pt x="199814" y="134269"/>
                  </a:lnTo>
                  <a:cubicBezTo>
                    <a:pt x="223475" y="53261"/>
                    <a:pt x="263544" y="0"/>
                    <a:pt x="30899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5400000">
              <a:off x="2672359" y="4144603"/>
              <a:ext cx="174293" cy="208464"/>
            </a:xfrm>
            <a:prstGeom prst="trapezoid">
              <a:avLst>
                <a:gd name="adj" fmla="val 35615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13" name="Group 100"/>
            <p:cNvGrpSpPr/>
            <p:nvPr/>
          </p:nvGrpSpPr>
          <p:grpSpPr>
            <a:xfrm>
              <a:off x="513830" y="4144877"/>
              <a:ext cx="112716" cy="199496"/>
              <a:chOff x="4667250" y="7250906"/>
              <a:chExt cx="505068" cy="835456"/>
            </a:xfrm>
          </p:grpSpPr>
          <p:sp>
            <p:nvSpPr>
              <p:cNvPr id="86" name="Rectangle 197"/>
              <p:cNvSpPr/>
              <p:nvPr/>
            </p:nvSpPr>
            <p:spPr>
              <a:xfrm>
                <a:off x="4763589" y="7289801"/>
                <a:ext cx="308334" cy="75406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grpSp>
            <p:nvGrpSpPr>
              <p:cNvPr id="87" name="Group 198"/>
              <p:cNvGrpSpPr/>
              <p:nvPr/>
            </p:nvGrpSpPr>
            <p:grpSpPr>
              <a:xfrm>
                <a:off x="4752828" y="7250906"/>
                <a:ext cx="319095" cy="77791"/>
                <a:chOff x="6881404" y="7406639"/>
                <a:chExt cx="602315" cy="130630"/>
              </a:xfrm>
            </p:grpSpPr>
            <p:cxnSp>
              <p:nvCxnSpPr>
                <p:cNvPr id="99" name="Straight Connector 210"/>
                <p:cNvCxnSpPr/>
                <p:nvPr/>
              </p:nvCxnSpPr>
              <p:spPr>
                <a:xfrm>
                  <a:off x="7026252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0" name="Straight Connector 211"/>
                <p:cNvCxnSpPr/>
                <p:nvPr/>
              </p:nvCxnSpPr>
              <p:spPr>
                <a:xfrm>
                  <a:off x="6881404" y="7406640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1" name="Straight Connector 212"/>
                <p:cNvCxnSpPr/>
                <p:nvPr/>
              </p:nvCxnSpPr>
              <p:spPr>
                <a:xfrm flipH="1">
                  <a:off x="6953828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2" name="Straight Connector 213"/>
                <p:cNvCxnSpPr/>
                <p:nvPr/>
              </p:nvCxnSpPr>
              <p:spPr>
                <a:xfrm flipH="1">
                  <a:off x="7105104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214"/>
                <p:cNvCxnSpPr/>
                <p:nvPr/>
              </p:nvCxnSpPr>
              <p:spPr>
                <a:xfrm>
                  <a:off x="7326490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4" name="Straight Connector 215"/>
                <p:cNvCxnSpPr/>
                <p:nvPr/>
              </p:nvCxnSpPr>
              <p:spPr>
                <a:xfrm>
                  <a:off x="7181642" y="7406640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5" name="Straight Connector 216"/>
                <p:cNvCxnSpPr/>
                <p:nvPr/>
              </p:nvCxnSpPr>
              <p:spPr>
                <a:xfrm flipH="1">
                  <a:off x="7254066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6" name="Straight Connector 217"/>
                <p:cNvCxnSpPr/>
                <p:nvPr/>
              </p:nvCxnSpPr>
              <p:spPr>
                <a:xfrm flipH="1">
                  <a:off x="7405342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88" name="Group 199"/>
              <p:cNvGrpSpPr/>
              <p:nvPr/>
            </p:nvGrpSpPr>
            <p:grpSpPr>
              <a:xfrm>
                <a:off x="4767645" y="8008571"/>
                <a:ext cx="319095" cy="77791"/>
                <a:chOff x="6881404" y="7799545"/>
                <a:chExt cx="602315" cy="130630"/>
              </a:xfrm>
            </p:grpSpPr>
            <p:cxnSp>
              <p:nvCxnSpPr>
                <p:cNvPr id="91" name="Straight Connector 202"/>
                <p:cNvCxnSpPr/>
                <p:nvPr/>
              </p:nvCxnSpPr>
              <p:spPr>
                <a:xfrm flipV="1">
                  <a:off x="7026252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2" name="Straight Connector 203"/>
                <p:cNvCxnSpPr/>
                <p:nvPr/>
              </p:nvCxnSpPr>
              <p:spPr>
                <a:xfrm flipV="1">
                  <a:off x="6881404" y="7799546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3" name="Straight Connector 204"/>
                <p:cNvCxnSpPr/>
                <p:nvPr/>
              </p:nvCxnSpPr>
              <p:spPr>
                <a:xfrm flipH="1" flipV="1">
                  <a:off x="6953828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4" name="Straight Connector 205"/>
                <p:cNvCxnSpPr/>
                <p:nvPr/>
              </p:nvCxnSpPr>
              <p:spPr>
                <a:xfrm flipH="1" flipV="1">
                  <a:off x="7105104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5" name="Straight Connector 206"/>
                <p:cNvCxnSpPr/>
                <p:nvPr/>
              </p:nvCxnSpPr>
              <p:spPr>
                <a:xfrm flipV="1">
                  <a:off x="7326490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6" name="Straight Connector 207"/>
                <p:cNvCxnSpPr/>
                <p:nvPr/>
              </p:nvCxnSpPr>
              <p:spPr>
                <a:xfrm flipV="1">
                  <a:off x="7181642" y="7799546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7" name="Straight Connector 208"/>
                <p:cNvCxnSpPr/>
                <p:nvPr/>
              </p:nvCxnSpPr>
              <p:spPr>
                <a:xfrm flipH="1" flipV="1">
                  <a:off x="7254066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8" name="Straight Connector 209"/>
                <p:cNvCxnSpPr/>
                <p:nvPr/>
              </p:nvCxnSpPr>
              <p:spPr>
                <a:xfrm flipH="1" flipV="1">
                  <a:off x="7405342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89" name="Rectangle 200"/>
              <p:cNvSpPr/>
              <p:nvPr/>
            </p:nvSpPr>
            <p:spPr>
              <a:xfrm>
                <a:off x="4667250" y="7250907"/>
                <a:ext cx="88003" cy="83545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solidFill>
                  <a:schemeClr val="bg2">
                    <a:lumMod val="2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0" name="Rectangle 201"/>
              <p:cNvSpPr/>
              <p:nvPr/>
            </p:nvSpPr>
            <p:spPr>
              <a:xfrm>
                <a:off x="5084315" y="7250907"/>
                <a:ext cx="88003" cy="83545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solidFill>
                  <a:schemeClr val="bg2">
                    <a:lumMod val="2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4" name="Rectangle 97"/>
            <p:cNvSpPr/>
            <p:nvPr/>
          </p:nvSpPr>
          <p:spPr>
            <a:xfrm>
              <a:off x="1161058" y="4016820"/>
              <a:ext cx="361427" cy="462097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Freeform 154"/>
            <p:cNvSpPr/>
            <p:nvPr/>
          </p:nvSpPr>
          <p:spPr>
            <a:xfrm>
              <a:off x="1139421" y="4038550"/>
              <a:ext cx="406831" cy="412829"/>
            </a:xfrm>
            <a:custGeom>
              <a:avLst/>
              <a:gdLst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499213 w 1259386"/>
                <a:gd name="connsiteY5" fmla="*/ 1698 h 619968"/>
                <a:gd name="connsiteX6" fmla="*/ 608389 w 1259386"/>
                <a:gd name="connsiteY6" fmla="*/ 135967 h 619968"/>
                <a:gd name="connsiteX7" fmla="*/ 617674 w 1259386"/>
                <a:gd name="connsiteY7" fmla="*/ 175533 h 619968"/>
                <a:gd name="connsiteX8" fmla="*/ 643471 w 1259386"/>
                <a:gd name="connsiteY8" fmla="*/ 175533 h 619968"/>
                <a:gd name="connsiteX9" fmla="*/ 650997 w 1259386"/>
                <a:gd name="connsiteY9" fmla="*/ 143458 h 619968"/>
                <a:gd name="connsiteX10" fmla="*/ 760174 w 1259386"/>
                <a:gd name="connsiteY10" fmla="*/ 9189 h 619968"/>
                <a:gd name="connsiteX11" fmla="*/ 869350 w 1259386"/>
                <a:gd name="connsiteY11" fmla="*/ 143458 h 619968"/>
                <a:gd name="connsiteX12" fmla="*/ 878635 w 1259386"/>
                <a:gd name="connsiteY12" fmla="*/ 183024 h 619968"/>
                <a:gd name="connsiteX13" fmla="*/ 900905 w 1259386"/>
                <a:gd name="connsiteY13" fmla="*/ 183024 h 619968"/>
                <a:gd name="connsiteX14" fmla="*/ 909791 w 1259386"/>
                <a:gd name="connsiteY14" fmla="*/ 145156 h 619968"/>
                <a:gd name="connsiteX15" fmla="*/ 1018968 w 1259386"/>
                <a:gd name="connsiteY15" fmla="*/ 10887 h 619968"/>
                <a:gd name="connsiteX16" fmla="*/ 1128144 w 1259386"/>
                <a:gd name="connsiteY16" fmla="*/ 145156 h 619968"/>
                <a:gd name="connsiteX17" fmla="*/ 1137429 w 1259386"/>
                <a:gd name="connsiteY17" fmla="*/ 184722 h 619968"/>
                <a:gd name="connsiteX18" fmla="*/ 1259386 w 1259386"/>
                <a:gd name="connsiteY18" fmla="*/ 184722 h 619968"/>
                <a:gd name="connsiteX19" fmla="*/ 1259386 w 1259386"/>
                <a:gd name="connsiteY19" fmla="*/ 446131 h 619968"/>
                <a:gd name="connsiteX20" fmla="*/ 1137429 w 1259386"/>
                <a:gd name="connsiteY20" fmla="*/ 446131 h 619968"/>
                <a:gd name="connsiteX21" fmla="*/ 1128144 w 1259386"/>
                <a:gd name="connsiteY21" fmla="*/ 485699 h 619968"/>
                <a:gd name="connsiteX22" fmla="*/ 1018968 w 1259386"/>
                <a:gd name="connsiteY22" fmla="*/ 619968 h 619968"/>
                <a:gd name="connsiteX23" fmla="*/ 909791 w 1259386"/>
                <a:gd name="connsiteY23" fmla="*/ 485699 h 619968"/>
                <a:gd name="connsiteX24" fmla="*/ 900506 w 1259386"/>
                <a:gd name="connsiteY24" fmla="*/ 446131 h 619968"/>
                <a:gd name="connsiteX25" fmla="*/ 878237 w 1259386"/>
                <a:gd name="connsiteY25" fmla="*/ 446131 h 619968"/>
                <a:gd name="connsiteX26" fmla="*/ 869350 w 1259386"/>
                <a:gd name="connsiteY26" fmla="*/ 484001 h 619968"/>
                <a:gd name="connsiteX27" fmla="*/ 760174 w 1259386"/>
                <a:gd name="connsiteY27" fmla="*/ 618270 h 619968"/>
                <a:gd name="connsiteX28" fmla="*/ 650997 w 1259386"/>
                <a:gd name="connsiteY28" fmla="*/ 484001 h 619968"/>
                <a:gd name="connsiteX29" fmla="*/ 641712 w 1259386"/>
                <a:gd name="connsiteY29" fmla="*/ 444433 h 619968"/>
                <a:gd name="connsiteX30" fmla="*/ 615916 w 1259386"/>
                <a:gd name="connsiteY30" fmla="*/ 444433 h 619968"/>
                <a:gd name="connsiteX31" fmla="*/ 608389 w 1259386"/>
                <a:gd name="connsiteY31" fmla="*/ 476510 h 619968"/>
                <a:gd name="connsiteX32" fmla="*/ 499213 w 1259386"/>
                <a:gd name="connsiteY32" fmla="*/ 610779 h 619968"/>
                <a:gd name="connsiteX33" fmla="*/ 390036 w 1259386"/>
                <a:gd name="connsiteY33" fmla="*/ 476510 h 619968"/>
                <a:gd name="connsiteX34" fmla="*/ 380751 w 1259386"/>
                <a:gd name="connsiteY34" fmla="*/ 436942 h 619968"/>
                <a:gd name="connsiteX35" fmla="*/ 358482 w 1259386"/>
                <a:gd name="connsiteY35" fmla="*/ 436942 h 619968"/>
                <a:gd name="connsiteX36" fmla="*/ 349595 w 1259386"/>
                <a:gd name="connsiteY36" fmla="*/ 474812 h 619968"/>
                <a:gd name="connsiteX37" fmla="*/ 240419 w 1259386"/>
                <a:gd name="connsiteY37" fmla="*/ 609081 h 619968"/>
                <a:gd name="connsiteX38" fmla="*/ 131242 w 1259386"/>
                <a:gd name="connsiteY38" fmla="*/ 474812 h 619968"/>
                <a:gd name="connsiteX39" fmla="*/ 121957 w 1259386"/>
                <a:gd name="connsiteY39" fmla="*/ 435244 h 619968"/>
                <a:gd name="connsiteX40" fmla="*/ 0 w 1259386"/>
                <a:gd name="connsiteY40" fmla="*/ 435244 h 619968"/>
                <a:gd name="connsiteX41" fmla="*/ 0 w 1259386"/>
                <a:gd name="connsiteY41" fmla="*/ 173835 h 619968"/>
                <a:gd name="connsiteX42" fmla="*/ 121958 w 1259386"/>
                <a:gd name="connsiteY42" fmla="*/ 173835 h 619968"/>
                <a:gd name="connsiteX43" fmla="*/ 131242 w 1259386"/>
                <a:gd name="connsiteY43" fmla="*/ 134269 h 619968"/>
                <a:gd name="connsiteX44" fmla="*/ 240419 w 1259386"/>
                <a:gd name="connsiteY44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08389 w 1259386"/>
                <a:gd name="connsiteY5" fmla="*/ 135967 h 619968"/>
                <a:gd name="connsiteX6" fmla="*/ 617674 w 1259386"/>
                <a:gd name="connsiteY6" fmla="*/ 175533 h 619968"/>
                <a:gd name="connsiteX7" fmla="*/ 643471 w 1259386"/>
                <a:gd name="connsiteY7" fmla="*/ 175533 h 619968"/>
                <a:gd name="connsiteX8" fmla="*/ 650997 w 1259386"/>
                <a:gd name="connsiteY8" fmla="*/ 143458 h 619968"/>
                <a:gd name="connsiteX9" fmla="*/ 760174 w 1259386"/>
                <a:gd name="connsiteY9" fmla="*/ 9189 h 619968"/>
                <a:gd name="connsiteX10" fmla="*/ 869350 w 1259386"/>
                <a:gd name="connsiteY10" fmla="*/ 143458 h 619968"/>
                <a:gd name="connsiteX11" fmla="*/ 878635 w 1259386"/>
                <a:gd name="connsiteY11" fmla="*/ 183024 h 619968"/>
                <a:gd name="connsiteX12" fmla="*/ 900905 w 1259386"/>
                <a:gd name="connsiteY12" fmla="*/ 183024 h 619968"/>
                <a:gd name="connsiteX13" fmla="*/ 909791 w 1259386"/>
                <a:gd name="connsiteY13" fmla="*/ 145156 h 619968"/>
                <a:gd name="connsiteX14" fmla="*/ 1018968 w 1259386"/>
                <a:gd name="connsiteY14" fmla="*/ 10887 h 619968"/>
                <a:gd name="connsiteX15" fmla="*/ 1128144 w 1259386"/>
                <a:gd name="connsiteY15" fmla="*/ 145156 h 619968"/>
                <a:gd name="connsiteX16" fmla="*/ 1137429 w 1259386"/>
                <a:gd name="connsiteY16" fmla="*/ 184722 h 619968"/>
                <a:gd name="connsiteX17" fmla="*/ 1259386 w 1259386"/>
                <a:gd name="connsiteY17" fmla="*/ 184722 h 619968"/>
                <a:gd name="connsiteX18" fmla="*/ 1259386 w 1259386"/>
                <a:gd name="connsiteY18" fmla="*/ 446131 h 619968"/>
                <a:gd name="connsiteX19" fmla="*/ 1137429 w 1259386"/>
                <a:gd name="connsiteY19" fmla="*/ 446131 h 619968"/>
                <a:gd name="connsiteX20" fmla="*/ 1128144 w 1259386"/>
                <a:gd name="connsiteY20" fmla="*/ 485699 h 619968"/>
                <a:gd name="connsiteX21" fmla="*/ 1018968 w 1259386"/>
                <a:gd name="connsiteY21" fmla="*/ 619968 h 619968"/>
                <a:gd name="connsiteX22" fmla="*/ 909791 w 1259386"/>
                <a:gd name="connsiteY22" fmla="*/ 485699 h 619968"/>
                <a:gd name="connsiteX23" fmla="*/ 900506 w 1259386"/>
                <a:gd name="connsiteY23" fmla="*/ 446131 h 619968"/>
                <a:gd name="connsiteX24" fmla="*/ 878237 w 1259386"/>
                <a:gd name="connsiteY24" fmla="*/ 446131 h 619968"/>
                <a:gd name="connsiteX25" fmla="*/ 869350 w 1259386"/>
                <a:gd name="connsiteY25" fmla="*/ 484001 h 619968"/>
                <a:gd name="connsiteX26" fmla="*/ 760174 w 1259386"/>
                <a:gd name="connsiteY26" fmla="*/ 618270 h 619968"/>
                <a:gd name="connsiteX27" fmla="*/ 650997 w 1259386"/>
                <a:gd name="connsiteY27" fmla="*/ 484001 h 619968"/>
                <a:gd name="connsiteX28" fmla="*/ 641712 w 1259386"/>
                <a:gd name="connsiteY28" fmla="*/ 444433 h 619968"/>
                <a:gd name="connsiteX29" fmla="*/ 615916 w 1259386"/>
                <a:gd name="connsiteY29" fmla="*/ 444433 h 619968"/>
                <a:gd name="connsiteX30" fmla="*/ 608389 w 1259386"/>
                <a:gd name="connsiteY30" fmla="*/ 476510 h 619968"/>
                <a:gd name="connsiteX31" fmla="*/ 499213 w 1259386"/>
                <a:gd name="connsiteY31" fmla="*/ 610779 h 619968"/>
                <a:gd name="connsiteX32" fmla="*/ 390036 w 1259386"/>
                <a:gd name="connsiteY32" fmla="*/ 476510 h 619968"/>
                <a:gd name="connsiteX33" fmla="*/ 380751 w 1259386"/>
                <a:gd name="connsiteY33" fmla="*/ 436942 h 619968"/>
                <a:gd name="connsiteX34" fmla="*/ 358482 w 1259386"/>
                <a:gd name="connsiteY34" fmla="*/ 436942 h 619968"/>
                <a:gd name="connsiteX35" fmla="*/ 349595 w 1259386"/>
                <a:gd name="connsiteY35" fmla="*/ 474812 h 619968"/>
                <a:gd name="connsiteX36" fmla="*/ 240419 w 1259386"/>
                <a:gd name="connsiteY36" fmla="*/ 609081 h 619968"/>
                <a:gd name="connsiteX37" fmla="*/ 131242 w 1259386"/>
                <a:gd name="connsiteY37" fmla="*/ 474812 h 619968"/>
                <a:gd name="connsiteX38" fmla="*/ 121957 w 1259386"/>
                <a:gd name="connsiteY38" fmla="*/ 435244 h 619968"/>
                <a:gd name="connsiteX39" fmla="*/ 0 w 1259386"/>
                <a:gd name="connsiteY39" fmla="*/ 435244 h 619968"/>
                <a:gd name="connsiteX40" fmla="*/ 0 w 1259386"/>
                <a:gd name="connsiteY40" fmla="*/ 173835 h 619968"/>
                <a:gd name="connsiteX41" fmla="*/ 121958 w 1259386"/>
                <a:gd name="connsiteY41" fmla="*/ 173835 h 619968"/>
                <a:gd name="connsiteX42" fmla="*/ 131242 w 1259386"/>
                <a:gd name="connsiteY42" fmla="*/ 134269 h 619968"/>
                <a:gd name="connsiteX43" fmla="*/ 240419 w 1259386"/>
                <a:gd name="connsiteY43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17674 w 1259386"/>
                <a:gd name="connsiteY5" fmla="*/ 175533 h 619968"/>
                <a:gd name="connsiteX6" fmla="*/ 643471 w 1259386"/>
                <a:gd name="connsiteY6" fmla="*/ 175533 h 619968"/>
                <a:gd name="connsiteX7" fmla="*/ 650997 w 1259386"/>
                <a:gd name="connsiteY7" fmla="*/ 143458 h 619968"/>
                <a:gd name="connsiteX8" fmla="*/ 760174 w 1259386"/>
                <a:gd name="connsiteY8" fmla="*/ 9189 h 619968"/>
                <a:gd name="connsiteX9" fmla="*/ 869350 w 1259386"/>
                <a:gd name="connsiteY9" fmla="*/ 143458 h 619968"/>
                <a:gd name="connsiteX10" fmla="*/ 878635 w 1259386"/>
                <a:gd name="connsiteY10" fmla="*/ 183024 h 619968"/>
                <a:gd name="connsiteX11" fmla="*/ 900905 w 1259386"/>
                <a:gd name="connsiteY11" fmla="*/ 183024 h 619968"/>
                <a:gd name="connsiteX12" fmla="*/ 909791 w 1259386"/>
                <a:gd name="connsiteY12" fmla="*/ 145156 h 619968"/>
                <a:gd name="connsiteX13" fmla="*/ 1018968 w 1259386"/>
                <a:gd name="connsiteY13" fmla="*/ 10887 h 619968"/>
                <a:gd name="connsiteX14" fmla="*/ 1128144 w 1259386"/>
                <a:gd name="connsiteY14" fmla="*/ 145156 h 619968"/>
                <a:gd name="connsiteX15" fmla="*/ 1137429 w 1259386"/>
                <a:gd name="connsiteY15" fmla="*/ 184722 h 619968"/>
                <a:gd name="connsiteX16" fmla="*/ 1259386 w 1259386"/>
                <a:gd name="connsiteY16" fmla="*/ 184722 h 619968"/>
                <a:gd name="connsiteX17" fmla="*/ 1259386 w 1259386"/>
                <a:gd name="connsiteY17" fmla="*/ 446131 h 619968"/>
                <a:gd name="connsiteX18" fmla="*/ 1137429 w 1259386"/>
                <a:gd name="connsiteY18" fmla="*/ 446131 h 619968"/>
                <a:gd name="connsiteX19" fmla="*/ 1128144 w 1259386"/>
                <a:gd name="connsiteY19" fmla="*/ 485699 h 619968"/>
                <a:gd name="connsiteX20" fmla="*/ 1018968 w 1259386"/>
                <a:gd name="connsiteY20" fmla="*/ 619968 h 619968"/>
                <a:gd name="connsiteX21" fmla="*/ 909791 w 1259386"/>
                <a:gd name="connsiteY21" fmla="*/ 485699 h 619968"/>
                <a:gd name="connsiteX22" fmla="*/ 900506 w 1259386"/>
                <a:gd name="connsiteY22" fmla="*/ 446131 h 619968"/>
                <a:gd name="connsiteX23" fmla="*/ 878237 w 1259386"/>
                <a:gd name="connsiteY23" fmla="*/ 446131 h 619968"/>
                <a:gd name="connsiteX24" fmla="*/ 869350 w 1259386"/>
                <a:gd name="connsiteY24" fmla="*/ 484001 h 619968"/>
                <a:gd name="connsiteX25" fmla="*/ 760174 w 1259386"/>
                <a:gd name="connsiteY25" fmla="*/ 618270 h 619968"/>
                <a:gd name="connsiteX26" fmla="*/ 650997 w 1259386"/>
                <a:gd name="connsiteY26" fmla="*/ 484001 h 619968"/>
                <a:gd name="connsiteX27" fmla="*/ 641712 w 1259386"/>
                <a:gd name="connsiteY27" fmla="*/ 444433 h 619968"/>
                <a:gd name="connsiteX28" fmla="*/ 615916 w 1259386"/>
                <a:gd name="connsiteY28" fmla="*/ 444433 h 619968"/>
                <a:gd name="connsiteX29" fmla="*/ 608389 w 1259386"/>
                <a:gd name="connsiteY29" fmla="*/ 476510 h 619968"/>
                <a:gd name="connsiteX30" fmla="*/ 499213 w 1259386"/>
                <a:gd name="connsiteY30" fmla="*/ 610779 h 619968"/>
                <a:gd name="connsiteX31" fmla="*/ 390036 w 1259386"/>
                <a:gd name="connsiteY31" fmla="*/ 476510 h 619968"/>
                <a:gd name="connsiteX32" fmla="*/ 380751 w 1259386"/>
                <a:gd name="connsiteY32" fmla="*/ 436942 h 619968"/>
                <a:gd name="connsiteX33" fmla="*/ 358482 w 1259386"/>
                <a:gd name="connsiteY33" fmla="*/ 436942 h 619968"/>
                <a:gd name="connsiteX34" fmla="*/ 349595 w 1259386"/>
                <a:gd name="connsiteY34" fmla="*/ 474812 h 619968"/>
                <a:gd name="connsiteX35" fmla="*/ 240419 w 1259386"/>
                <a:gd name="connsiteY35" fmla="*/ 609081 h 619968"/>
                <a:gd name="connsiteX36" fmla="*/ 131242 w 1259386"/>
                <a:gd name="connsiteY36" fmla="*/ 474812 h 619968"/>
                <a:gd name="connsiteX37" fmla="*/ 121957 w 1259386"/>
                <a:gd name="connsiteY37" fmla="*/ 435244 h 619968"/>
                <a:gd name="connsiteX38" fmla="*/ 0 w 1259386"/>
                <a:gd name="connsiteY38" fmla="*/ 435244 h 619968"/>
                <a:gd name="connsiteX39" fmla="*/ 0 w 1259386"/>
                <a:gd name="connsiteY39" fmla="*/ 173835 h 619968"/>
                <a:gd name="connsiteX40" fmla="*/ 121958 w 1259386"/>
                <a:gd name="connsiteY40" fmla="*/ 173835 h 619968"/>
                <a:gd name="connsiteX41" fmla="*/ 131242 w 1259386"/>
                <a:gd name="connsiteY41" fmla="*/ 134269 h 619968"/>
                <a:gd name="connsiteX42" fmla="*/ 240419 w 1259386"/>
                <a:gd name="connsiteY42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17674 w 1259386"/>
                <a:gd name="connsiteY5" fmla="*/ 175533 h 619968"/>
                <a:gd name="connsiteX6" fmla="*/ 650997 w 1259386"/>
                <a:gd name="connsiteY6" fmla="*/ 143458 h 619968"/>
                <a:gd name="connsiteX7" fmla="*/ 760174 w 1259386"/>
                <a:gd name="connsiteY7" fmla="*/ 9189 h 619968"/>
                <a:gd name="connsiteX8" fmla="*/ 869350 w 1259386"/>
                <a:gd name="connsiteY8" fmla="*/ 143458 h 619968"/>
                <a:gd name="connsiteX9" fmla="*/ 878635 w 1259386"/>
                <a:gd name="connsiteY9" fmla="*/ 183024 h 619968"/>
                <a:gd name="connsiteX10" fmla="*/ 900905 w 1259386"/>
                <a:gd name="connsiteY10" fmla="*/ 183024 h 619968"/>
                <a:gd name="connsiteX11" fmla="*/ 909791 w 1259386"/>
                <a:gd name="connsiteY11" fmla="*/ 145156 h 619968"/>
                <a:gd name="connsiteX12" fmla="*/ 1018968 w 1259386"/>
                <a:gd name="connsiteY12" fmla="*/ 10887 h 619968"/>
                <a:gd name="connsiteX13" fmla="*/ 1128144 w 1259386"/>
                <a:gd name="connsiteY13" fmla="*/ 145156 h 619968"/>
                <a:gd name="connsiteX14" fmla="*/ 1137429 w 1259386"/>
                <a:gd name="connsiteY14" fmla="*/ 184722 h 619968"/>
                <a:gd name="connsiteX15" fmla="*/ 1259386 w 1259386"/>
                <a:gd name="connsiteY15" fmla="*/ 184722 h 619968"/>
                <a:gd name="connsiteX16" fmla="*/ 1259386 w 1259386"/>
                <a:gd name="connsiteY16" fmla="*/ 446131 h 619968"/>
                <a:gd name="connsiteX17" fmla="*/ 1137429 w 1259386"/>
                <a:gd name="connsiteY17" fmla="*/ 446131 h 619968"/>
                <a:gd name="connsiteX18" fmla="*/ 1128144 w 1259386"/>
                <a:gd name="connsiteY18" fmla="*/ 485699 h 619968"/>
                <a:gd name="connsiteX19" fmla="*/ 1018968 w 1259386"/>
                <a:gd name="connsiteY19" fmla="*/ 619968 h 619968"/>
                <a:gd name="connsiteX20" fmla="*/ 909791 w 1259386"/>
                <a:gd name="connsiteY20" fmla="*/ 485699 h 619968"/>
                <a:gd name="connsiteX21" fmla="*/ 900506 w 1259386"/>
                <a:gd name="connsiteY21" fmla="*/ 446131 h 619968"/>
                <a:gd name="connsiteX22" fmla="*/ 878237 w 1259386"/>
                <a:gd name="connsiteY22" fmla="*/ 446131 h 619968"/>
                <a:gd name="connsiteX23" fmla="*/ 869350 w 1259386"/>
                <a:gd name="connsiteY23" fmla="*/ 484001 h 619968"/>
                <a:gd name="connsiteX24" fmla="*/ 760174 w 1259386"/>
                <a:gd name="connsiteY24" fmla="*/ 618270 h 619968"/>
                <a:gd name="connsiteX25" fmla="*/ 650997 w 1259386"/>
                <a:gd name="connsiteY25" fmla="*/ 484001 h 619968"/>
                <a:gd name="connsiteX26" fmla="*/ 641712 w 1259386"/>
                <a:gd name="connsiteY26" fmla="*/ 444433 h 619968"/>
                <a:gd name="connsiteX27" fmla="*/ 615916 w 1259386"/>
                <a:gd name="connsiteY27" fmla="*/ 444433 h 619968"/>
                <a:gd name="connsiteX28" fmla="*/ 608389 w 1259386"/>
                <a:gd name="connsiteY28" fmla="*/ 476510 h 619968"/>
                <a:gd name="connsiteX29" fmla="*/ 499213 w 1259386"/>
                <a:gd name="connsiteY29" fmla="*/ 610779 h 619968"/>
                <a:gd name="connsiteX30" fmla="*/ 390036 w 1259386"/>
                <a:gd name="connsiteY30" fmla="*/ 476510 h 619968"/>
                <a:gd name="connsiteX31" fmla="*/ 380751 w 1259386"/>
                <a:gd name="connsiteY31" fmla="*/ 436942 h 619968"/>
                <a:gd name="connsiteX32" fmla="*/ 358482 w 1259386"/>
                <a:gd name="connsiteY32" fmla="*/ 436942 h 619968"/>
                <a:gd name="connsiteX33" fmla="*/ 349595 w 1259386"/>
                <a:gd name="connsiteY33" fmla="*/ 474812 h 619968"/>
                <a:gd name="connsiteX34" fmla="*/ 240419 w 1259386"/>
                <a:gd name="connsiteY34" fmla="*/ 609081 h 619968"/>
                <a:gd name="connsiteX35" fmla="*/ 131242 w 1259386"/>
                <a:gd name="connsiteY35" fmla="*/ 474812 h 619968"/>
                <a:gd name="connsiteX36" fmla="*/ 121957 w 1259386"/>
                <a:gd name="connsiteY36" fmla="*/ 435244 h 619968"/>
                <a:gd name="connsiteX37" fmla="*/ 0 w 1259386"/>
                <a:gd name="connsiteY37" fmla="*/ 435244 h 619968"/>
                <a:gd name="connsiteX38" fmla="*/ 0 w 1259386"/>
                <a:gd name="connsiteY38" fmla="*/ 173835 h 619968"/>
                <a:gd name="connsiteX39" fmla="*/ 121958 w 1259386"/>
                <a:gd name="connsiteY39" fmla="*/ 173835 h 619968"/>
                <a:gd name="connsiteX40" fmla="*/ 131242 w 1259386"/>
                <a:gd name="connsiteY40" fmla="*/ 134269 h 619968"/>
                <a:gd name="connsiteX41" fmla="*/ 240419 w 1259386"/>
                <a:gd name="connsiteY41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650997 w 1259386"/>
                <a:gd name="connsiteY5" fmla="*/ 143458 h 619968"/>
                <a:gd name="connsiteX6" fmla="*/ 760174 w 1259386"/>
                <a:gd name="connsiteY6" fmla="*/ 9189 h 619968"/>
                <a:gd name="connsiteX7" fmla="*/ 869350 w 1259386"/>
                <a:gd name="connsiteY7" fmla="*/ 143458 h 619968"/>
                <a:gd name="connsiteX8" fmla="*/ 878635 w 1259386"/>
                <a:gd name="connsiteY8" fmla="*/ 183024 h 619968"/>
                <a:gd name="connsiteX9" fmla="*/ 900905 w 1259386"/>
                <a:gd name="connsiteY9" fmla="*/ 183024 h 619968"/>
                <a:gd name="connsiteX10" fmla="*/ 909791 w 1259386"/>
                <a:gd name="connsiteY10" fmla="*/ 145156 h 619968"/>
                <a:gd name="connsiteX11" fmla="*/ 1018968 w 1259386"/>
                <a:gd name="connsiteY11" fmla="*/ 10887 h 619968"/>
                <a:gd name="connsiteX12" fmla="*/ 1128144 w 1259386"/>
                <a:gd name="connsiteY12" fmla="*/ 145156 h 619968"/>
                <a:gd name="connsiteX13" fmla="*/ 1137429 w 1259386"/>
                <a:gd name="connsiteY13" fmla="*/ 184722 h 619968"/>
                <a:gd name="connsiteX14" fmla="*/ 1259386 w 1259386"/>
                <a:gd name="connsiteY14" fmla="*/ 184722 h 619968"/>
                <a:gd name="connsiteX15" fmla="*/ 1259386 w 1259386"/>
                <a:gd name="connsiteY15" fmla="*/ 446131 h 619968"/>
                <a:gd name="connsiteX16" fmla="*/ 1137429 w 1259386"/>
                <a:gd name="connsiteY16" fmla="*/ 446131 h 619968"/>
                <a:gd name="connsiteX17" fmla="*/ 1128144 w 1259386"/>
                <a:gd name="connsiteY17" fmla="*/ 485699 h 619968"/>
                <a:gd name="connsiteX18" fmla="*/ 1018968 w 1259386"/>
                <a:gd name="connsiteY18" fmla="*/ 619968 h 619968"/>
                <a:gd name="connsiteX19" fmla="*/ 909791 w 1259386"/>
                <a:gd name="connsiteY19" fmla="*/ 485699 h 619968"/>
                <a:gd name="connsiteX20" fmla="*/ 900506 w 1259386"/>
                <a:gd name="connsiteY20" fmla="*/ 446131 h 619968"/>
                <a:gd name="connsiteX21" fmla="*/ 878237 w 1259386"/>
                <a:gd name="connsiteY21" fmla="*/ 446131 h 619968"/>
                <a:gd name="connsiteX22" fmla="*/ 869350 w 1259386"/>
                <a:gd name="connsiteY22" fmla="*/ 484001 h 619968"/>
                <a:gd name="connsiteX23" fmla="*/ 760174 w 1259386"/>
                <a:gd name="connsiteY23" fmla="*/ 618270 h 619968"/>
                <a:gd name="connsiteX24" fmla="*/ 650997 w 1259386"/>
                <a:gd name="connsiteY24" fmla="*/ 484001 h 619968"/>
                <a:gd name="connsiteX25" fmla="*/ 641712 w 1259386"/>
                <a:gd name="connsiteY25" fmla="*/ 444433 h 619968"/>
                <a:gd name="connsiteX26" fmla="*/ 615916 w 1259386"/>
                <a:gd name="connsiteY26" fmla="*/ 444433 h 619968"/>
                <a:gd name="connsiteX27" fmla="*/ 608389 w 1259386"/>
                <a:gd name="connsiteY27" fmla="*/ 476510 h 619968"/>
                <a:gd name="connsiteX28" fmla="*/ 499213 w 1259386"/>
                <a:gd name="connsiteY28" fmla="*/ 610779 h 619968"/>
                <a:gd name="connsiteX29" fmla="*/ 390036 w 1259386"/>
                <a:gd name="connsiteY29" fmla="*/ 476510 h 619968"/>
                <a:gd name="connsiteX30" fmla="*/ 380751 w 1259386"/>
                <a:gd name="connsiteY30" fmla="*/ 436942 h 619968"/>
                <a:gd name="connsiteX31" fmla="*/ 358482 w 1259386"/>
                <a:gd name="connsiteY31" fmla="*/ 436942 h 619968"/>
                <a:gd name="connsiteX32" fmla="*/ 349595 w 1259386"/>
                <a:gd name="connsiteY32" fmla="*/ 474812 h 619968"/>
                <a:gd name="connsiteX33" fmla="*/ 240419 w 1259386"/>
                <a:gd name="connsiteY33" fmla="*/ 609081 h 619968"/>
                <a:gd name="connsiteX34" fmla="*/ 131242 w 1259386"/>
                <a:gd name="connsiteY34" fmla="*/ 474812 h 619968"/>
                <a:gd name="connsiteX35" fmla="*/ 121957 w 1259386"/>
                <a:gd name="connsiteY35" fmla="*/ 435244 h 619968"/>
                <a:gd name="connsiteX36" fmla="*/ 0 w 1259386"/>
                <a:gd name="connsiteY36" fmla="*/ 435244 h 619968"/>
                <a:gd name="connsiteX37" fmla="*/ 0 w 1259386"/>
                <a:gd name="connsiteY37" fmla="*/ 173835 h 619968"/>
                <a:gd name="connsiteX38" fmla="*/ 121958 w 1259386"/>
                <a:gd name="connsiteY38" fmla="*/ 173835 h 619968"/>
                <a:gd name="connsiteX39" fmla="*/ 131242 w 1259386"/>
                <a:gd name="connsiteY39" fmla="*/ 134269 h 619968"/>
                <a:gd name="connsiteX40" fmla="*/ 240419 w 1259386"/>
                <a:gd name="connsiteY40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760174 w 1259386"/>
                <a:gd name="connsiteY5" fmla="*/ 9189 h 619968"/>
                <a:gd name="connsiteX6" fmla="*/ 869350 w 1259386"/>
                <a:gd name="connsiteY6" fmla="*/ 143458 h 619968"/>
                <a:gd name="connsiteX7" fmla="*/ 878635 w 1259386"/>
                <a:gd name="connsiteY7" fmla="*/ 183024 h 619968"/>
                <a:gd name="connsiteX8" fmla="*/ 900905 w 1259386"/>
                <a:gd name="connsiteY8" fmla="*/ 183024 h 619968"/>
                <a:gd name="connsiteX9" fmla="*/ 909791 w 1259386"/>
                <a:gd name="connsiteY9" fmla="*/ 145156 h 619968"/>
                <a:gd name="connsiteX10" fmla="*/ 1018968 w 1259386"/>
                <a:gd name="connsiteY10" fmla="*/ 10887 h 619968"/>
                <a:gd name="connsiteX11" fmla="*/ 1128144 w 1259386"/>
                <a:gd name="connsiteY11" fmla="*/ 145156 h 619968"/>
                <a:gd name="connsiteX12" fmla="*/ 1137429 w 1259386"/>
                <a:gd name="connsiteY12" fmla="*/ 184722 h 619968"/>
                <a:gd name="connsiteX13" fmla="*/ 1259386 w 1259386"/>
                <a:gd name="connsiteY13" fmla="*/ 184722 h 619968"/>
                <a:gd name="connsiteX14" fmla="*/ 1259386 w 1259386"/>
                <a:gd name="connsiteY14" fmla="*/ 446131 h 619968"/>
                <a:gd name="connsiteX15" fmla="*/ 1137429 w 1259386"/>
                <a:gd name="connsiteY15" fmla="*/ 446131 h 619968"/>
                <a:gd name="connsiteX16" fmla="*/ 1128144 w 1259386"/>
                <a:gd name="connsiteY16" fmla="*/ 485699 h 619968"/>
                <a:gd name="connsiteX17" fmla="*/ 1018968 w 1259386"/>
                <a:gd name="connsiteY17" fmla="*/ 619968 h 619968"/>
                <a:gd name="connsiteX18" fmla="*/ 909791 w 1259386"/>
                <a:gd name="connsiteY18" fmla="*/ 485699 h 619968"/>
                <a:gd name="connsiteX19" fmla="*/ 900506 w 1259386"/>
                <a:gd name="connsiteY19" fmla="*/ 446131 h 619968"/>
                <a:gd name="connsiteX20" fmla="*/ 878237 w 1259386"/>
                <a:gd name="connsiteY20" fmla="*/ 446131 h 619968"/>
                <a:gd name="connsiteX21" fmla="*/ 869350 w 1259386"/>
                <a:gd name="connsiteY21" fmla="*/ 484001 h 619968"/>
                <a:gd name="connsiteX22" fmla="*/ 760174 w 1259386"/>
                <a:gd name="connsiteY22" fmla="*/ 618270 h 619968"/>
                <a:gd name="connsiteX23" fmla="*/ 650997 w 1259386"/>
                <a:gd name="connsiteY23" fmla="*/ 484001 h 619968"/>
                <a:gd name="connsiteX24" fmla="*/ 641712 w 1259386"/>
                <a:gd name="connsiteY24" fmla="*/ 444433 h 619968"/>
                <a:gd name="connsiteX25" fmla="*/ 615916 w 1259386"/>
                <a:gd name="connsiteY25" fmla="*/ 444433 h 619968"/>
                <a:gd name="connsiteX26" fmla="*/ 608389 w 1259386"/>
                <a:gd name="connsiteY26" fmla="*/ 476510 h 619968"/>
                <a:gd name="connsiteX27" fmla="*/ 499213 w 1259386"/>
                <a:gd name="connsiteY27" fmla="*/ 610779 h 619968"/>
                <a:gd name="connsiteX28" fmla="*/ 390036 w 1259386"/>
                <a:gd name="connsiteY28" fmla="*/ 476510 h 619968"/>
                <a:gd name="connsiteX29" fmla="*/ 380751 w 1259386"/>
                <a:gd name="connsiteY29" fmla="*/ 436942 h 619968"/>
                <a:gd name="connsiteX30" fmla="*/ 358482 w 1259386"/>
                <a:gd name="connsiteY30" fmla="*/ 436942 h 619968"/>
                <a:gd name="connsiteX31" fmla="*/ 349595 w 1259386"/>
                <a:gd name="connsiteY31" fmla="*/ 474812 h 619968"/>
                <a:gd name="connsiteX32" fmla="*/ 240419 w 1259386"/>
                <a:gd name="connsiteY32" fmla="*/ 609081 h 619968"/>
                <a:gd name="connsiteX33" fmla="*/ 131242 w 1259386"/>
                <a:gd name="connsiteY33" fmla="*/ 474812 h 619968"/>
                <a:gd name="connsiteX34" fmla="*/ 121957 w 1259386"/>
                <a:gd name="connsiteY34" fmla="*/ 435244 h 619968"/>
                <a:gd name="connsiteX35" fmla="*/ 0 w 1259386"/>
                <a:gd name="connsiteY35" fmla="*/ 435244 h 619968"/>
                <a:gd name="connsiteX36" fmla="*/ 0 w 1259386"/>
                <a:gd name="connsiteY36" fmla="*/ 173835 h 619968"/>
                <a:gd name="connsiteX37" fmla="*/ 121958 w 1259386"/>
                <a:gd name="connsiteY37" fmla="*/ 173835 h 619968"/>
                <a:gd name="connsiteX38" fmla="*/ 131242 w 1259386"/>
                <a:gd name="connsiteY38" fmla="*/ 134269 h 619968"/>
                <a:gd name="connsiteX39" fmla="*/ 240419 w 1259386"/>
                <a:gd name="connsiteY3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69350 w 1259386"/>
                <a:gd name="connsiteY5" fmla="*/ 143458 h 619968"/>
                <a:gd name="connsiteX6" fmla="*/ 878635 w 1259386"/>
                <a:gd name="connsiteY6" fmla="*/ 183024 h 619968"/>
                <a:gd name="connsiteX7" fmla="*/ 900905 w 1259386"/>
                <a:gd name="connsiteY7" fmla="*/ 183024 h 619968"/>
                <a:gd name="connsiteX8" fmla="*/ 909791 w 1259386"/>
                <a:gd name="connsiteY8" fmla="*/ 145156 h 619968"/>
                <a:gd name="connsiteX9" fmla="*/ 1018968 w 1259386"/>
                <a:gd name="connsiteY9" fmla="*/ 10887 h 619968"/>
                <a:gd name="connsiteX10" fmla="*/ 1128144 w 1259386"/>
                <a:gd name="connsiteY10" fmla="*/ 145156 h 619968"/>
                <a:gd name="connsiteX11" fmla="*/ 1137429 w 1259386"/>
                <a:gd name="connsiteY11" fmla="*/ 184722 h 619968"/>
                <a:gd name="connsiteX12" fmla="*/ 1259386 w 1259386"/>
                <a:gd name="connsiteY12" fmla="*/ 184722 h 619968"/>
                <a:gd name="connsiteX13" fmla="*/ 1259386 w 1259386"/>
                <a:gd name="connsiteY13" fmla="*/ 446131 h 619968"/>
                <a:gd name="connsiteX14" fmla="*/ 1137429 w 1259386"/>
                <a:gd name="connsiteY14" fmla="*/ 446131 h 619968"/>
                <a:gd name="connsiteX15" fmla="*/ 1128144 w 1259386"/>
                <a:gd name="connsiteY15" fmla="*/ 485699 h 619968"/>
                <a:gd name="connsiteX16" fmla="*/ 1018968 w 1259386"/>
                <a:gd name="connsiteY16" fmla="*/ 619968 h 619968"/>
                <a:gd name="connsiteX17" fmla="*/ 909791 w 1259386"/>
                <a:gd name="connsiteY17" fmla="*/ 485699 h 619968"/>
                <a:gd name="connsiteX18" fmla="*/ 900506 w 1259386"/>
                <a:gd name="connsiteY18" fmla="*/ 446131 h 619968"/>
                <a:gd name="connsiteX19" fmla="*/ 878237 w 1259386"/>
                <a:gd name="connsiteY19" fmla="*/ 446131 h 619968"/>
                <a:gd name="connsiteX20" fmla="*/ 869350 w 1259386"/>
                <a:gd name="connsiteY20" fmla="*/ 484001 h 619968"/>
                <a:gd name="connsiteX21" fmla="*/ 760174 w 1259386"/>
                <a:gd name="connsiteY21" fmla="*/ 618270 h 619968"/>
                <a:gd name="connsiteX22" fmla="*/ 650997 w 1259386"/>
                <a:gd name="connsiteY22" fmla="*/ 484001 h 619968"/>
                <a:gd name="connsiteX23" fmla="*/ 641712 w 1259386"/>
                <a:gd name="connsiteY23" fmla="*/ 444433 h 619968"/>
                <a:gd name="connsiteX24" fmla="*/ 615916 w 1259386"/>
                <a:gd name="connsiteY24" fmla="*/ 444433 h 619968"/>
                <a:gd name="connsiteX25" fmla="*/ 608389 w 1259386"/>
                <a:gd name="connsiteY25" fmla="*/ 476510 h 619968"/>
                <a:gd name="connsiteX26" fmla="*/ 499213 w 1259386"/>
                <a:gd name="connsiteY26" fmla="*/ 610779 h 619968"/>
                <a:gd name="connsiteX27" fmla="*/ 390036 w 1259386"/>
                <a:gd name="connsiteY27" fmla="*/ 476510 h 619968"/>
                <a:gd name="connsiteX28" fmla="*/ 380751 w 1259386"/>
                <a:gd name="connsiteY28" fmla="*/ 436942 h 619968"/>
                <a:gd name="connsiteX29" fmla="*/ 358482 w 1259386"/>
                <a:gd name="connsiteY29" fmla="*/ 436942 h 619968"/>
                <a:gd name="connsiteX30" fmla="*/ 349595 w 1259386"/>
                <a:gd name="connsiteY30" fmla="*/ 474812 h 619968"/>
                <a:gd name="connsiteX31" fmla="*/ 240419 w 1259386"/>
                <a:gd name="connsiteY31" fmla="*/ 609081 h 619968"/>
                <a:gd name="connsiteX32" fmla="*/ 131242 w 1259386"/>
                <a:gd name="connsiteY32" fmla="*/ 474812 h 619968"/>
                <a:gd name="connsiteX33" fmla="*/ 121957 w 1259386"/>
                <a:gd name="connsiteY33" fmla="*/ 435244 h 619968"/>
                <a:gd name="connsiteX34" fmla="*/ 0 w 1259386"/>
                <a:gd name="connsiteY34" fmla="*/ 435244 h 619968"/>
                <a:gd name="connsiteX35" fmla="*/ 0 w 1259386"/>
                <a:gd name="connsiteY35" fmla="*/ 173835 h 619968"/>
                <a:gd name="connsiteX36" fmla="*/ 121958 w 1259386"/>
                <a:gd name="connsiteY36" fmla="*/ 173835 h 619968"/>
                <a:gd name="connsiteX37" fmla="*/ 131242 w 1259386"/>
                <a:gd name="connsiteY37" fmla="*/ 134269 h 619968"/>
                <a:gd name="connsiteX38" fmla="*/ 240419 w 1259386"/>
                <a:gd name="connsiteY38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900905 w 1259386"/>
                <a:gd name="connsiteY6" fmla="*/ 183024 h 619968"/>
                <a:gd name="connsiteX7" fmla="*/ 909791 w 1259386"/>
                <a:gd name="connsiteY7" fmla="*/ 145156 h 619968"/>
                <a:gd name="connsiteX8" fmla="*/ 1018968 w 1259386"/>
                <a:gd name="connsiteY8" fmla="*/ 10887 h 619968"/>
                <a:gd name="connsiteX9" fmla="*/ 1128144 w 1259386"/>
                <a:gd name="connsiteY9" fmla="*/ 145156 h 619968"/>
                <a:gd name="connsiteX10" fmla="*/ 1137429 w 1259386"/>
                <a:gd name="connsiteY10" fmla="*/ 184722 h 619968"/>
                <a:gd name="connsiteX11" fmla="*/ 1259386 w 1259386"/>
                <a:gd name="connsiteY11" fmla="*/ 184722 h 619968"/>
                <a:gd name="connsiteX12" fmla="*/ 1259386 w 1259386"/>
                <a:gd name="connsiteY12" fmla="*/ 446131 h 619968"/>
                <a:gd name="connsiteX13" fmla="*/ 1137429 w 1259386"/>
                <a:gd name="connsiteY13" fmla="*/ 446131 h 619968"/>
                <a:gd name="connsiteX14" fmla="*/ 1128144 w 1259386"/>
                <a:gd name="connsiteY14" fmla="*/ 485699 h 619968"/>
                <a:gd name="connsiteX15" fmla="*/ 1018968 w 1259386"/>
                <a:gd name="connsiteY15" fmla="*/ 619968 h 619968"/>
                <a:gd name="connsiteX16" fmla="*/ 909791 w 1259386"/>
                <a:gd name="connsiteY16" fmla="*/ 485699 h 619968"/>
                <a:gd name="connsiteX17" fmla="*/ 900506 w 1259386"/>
                <a:gd name="connsiteY17" fmla="*/ 446131 h 619968"/>
                <a:gd name="connsiteX18" fmla="*/ 878237 w 1259386"/>
                <a:gd name="connsiteY18" fmla="*/ 446131 h 619968"/>
                <a:gd name="connsiteX19" fmla="*/ 869350 w 1259386"/>
                <a:gd name="connsiteY19" fmla="*/ 484001 h 619968"/>
                <a:gd name="connsiteX20" fmla="*/ 760174 w 1259386"/>
                <a:gd name="connsiteY20" fmla="*/ 618270 h 619968"/>
                <a:gd name="connsiteX21" fmla="*/ 650997 w 1259386"/>
                <a:gd name="connsiteY21" fmla="*/ 484001 h 619968"/>
                <a:gd name="connsiteX22" fmla="*/ 641712 w 1259386"/>
                <a:gd name="connsiteY22" fmla="*/ 444433 h 619968"/>
                <a:gd name="connsiteX23" fmla="*/ 615916 w 1259386"/>
                <a:gd name="connsiteY23" fmla="*/ 444433 h 619968"/>
                <a:gd name="connsiteX24" fmla="*/ 608389 w 1259386"/>
                <a:gd name="connsiteY24" fmla="*/ 476510 h 619968"/>
                <a:gd name="connsiteX25" fmla="*/ 499213 w 1259386"/>
                <a:gd name="connsiteY25" fmla="*/ 610779 h 619968"/>
                <a:gd name="connsiteX26" fmla="*/ 390036 w 1259386"/>
                <a:gd name="connsiteY26" fmla="*/ 476510 h 619968"/>
                <a:gd name="connsiteX27" fmla="*/ 380751 w 1259386"/>
                <a:gd name="connsiteY27" fmla="*/ 436942 h 619968"/>
                <a:gd name="connsiteX28" fmla="*/ 358482 w 1259386"/>
                <a:gd name="connsiteY28" fmla="*/ 436942 h 619968"/>
                <a:gd name="connsiteX29" fmla="*/ 349595 w 1259386"/>
                <a:gd name="connsiteY29" fmla="*/ 474812 h 619968"/>
                <a:gd name="connsiteX30" fmla="*/ 240419 w 1259386"/>
                <a:gd name="connsiteY30" fmla="*/ 609081 h 619968"/>
                <a:gd name="connsiteX31" fmla="*/ 131242 w 1259386"/>
                <a:gd name="connsiteY31" fmla="*/ 474812 h 619968"/>
                <a:gd name="connsiteX32" fmla="*/ 121957 w 1259386"/>
                <a:gd name="connsiteY32" fmla="*/ 435244 h 619968"/>
                <a:gd name="connsiteX33" fmla="*/ 0 w 1259386"/>
                <a:gd name="connsiteY33" fmla="*/ 435244 h 619968"/>
                <a:gd name="connsiteX34" fmla="*/ 0 w 1259386"/>
                <a:gd name="connsiteY34" fmla="*/ 173835 h 619968"/>
                <a:gd name="connsiteX35" fmla="*/ 121958 w 1259386"/>
                <a:gd name="connsiteY35" fmla="*/ 173835 h 619968"/>
                <a:gd name="connsiteX36" fmla="*/ 131242 w 1259386"/>
                <a:gd name="connsiteY36" fmla="*/ 134269 h 619968"/>
                <a:gd name="connsiteX37" fmla="*/ 240419 w 1259386"/>
                <a:gd name="connsiteY37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909791 w 1259386"/>
                <a:gd name="connsiteY6" fmla="*/ 145156 h 619968"/>
                <a:gd name="connsiteX7" fmla="*/ 1018968 w 1259386"/>
                <a:gd name="connsiteY7" fmla="*/ 10887 h 619968"/>
                <a:gd name="connsiteX8" fmla="*/ 1128144 w 1259386"/>
                <a:gd name="connsiteY8" fmla="*/ 145156 h 619968"/>
                <a:gd name="connsiteX9" fmla="*/ 1137429 w 1259386"/>
                <a:gd name="connsiteY9" fmla="*/ 184722 h 619968"/>
                <a:gd name="connsiteX10" fmla="*/ 1259386 w 1259386"/>
                <a:gd name="connsiteY10" fmla="*/ 184722 h 619968"/>
                <a:gd name="connsiteX11" fmla="*/ 1259386 w 1259386"/>
                <a:gd name="connsiteY11" fmla="*/ 446131 h 619968"/>
                <a:gd name="connsiteX12" fmla="*/ 1137429 w 1259386"/>
                <a:gd name="connsiteY12" fmla="*/ 446131 h 619968"/>
                <a:gd name="connsiteX13" fmla="*/ 1128144 w 1259386"/>
                <a:gd name="connsiteY13" fmla="*/ 485699 h 619968"/>
                <a:gd name="connsiteX14" fmla="*/ 1018968 w 1259386"/>
                <a:gd name="connsiteY14" fmla="*/ 619968 h 619968"/>
                <a:gd name="connsiteX15" fmla="*/ 909791 w 1259386"/>
                <a:gd name="connsiteY15" fmla="*/ 485699 h 619968"/>
                <a:gd name="connsiteX16" fmla="*/ 900506 w 1259386"/>
                <a:gd name="connsiteY16" fmla="*/ 446131 h 619968"/>
                <a:gd name="connsiteX17" fmla="*/ 878237 w 1259386"/>
                <a:gd name="connsiteY17" fmla="*/ 446131 h 619968"/>
                <a:gd name="connsiteX18" fmla="*/ 869350 w 1259386"/>
                <a:gd name="connsiteY18" fmla="*/ 484001 h 619968"/>
                <a:gd name="connsiteX19" fmla="*/ 760174 w 1259386"/>
                <a:gd name="connsiteY19" fmla="*/ 618270 h 619968"/>
                <a:gd name="connsiteX20" fmla="*/ 650997 w 1259386"/>
                <a:gd name="connsiteY20" fmla="*/ 484001 h 619968"/>
                <a:gd name="connsiteX21" fmla="*/ 641712 w 1259386"/>
                <a:gd name="connsiteY21" fmla="*/ 444433 h 619968"/>
                <a:gd name="connsiteX22" fmla="*/ 615916 w 1259386"/>
                <a:gd name="connsiteY22" fmla="*/ 444433 h 619968"/>
                <a:gd name="connsiteX23" fmla="*/ 608389 w 1259386"/>
                <a:gd name="connsiteY23" fmla="*/ 476510 h 619968"/>
                <a:gd name="connsiteX24" fmla="*/ 499213 w 1259386"/>
                <a:gd name="connsiteY24" fmla="*/ 610779 h 619968"/>
                <a:gd name="connsiteX25" fmla="*/ 390036 w 1259386"/>
                <a:gd name="connsiteY25" fmla="*/ 476510 h 619968"/>
                <a:gd name="connsiteX26" fmla="*/ 380751 w 1259386"/>
                <a:gd name="connsiteY26" fmla="*/ 436942 h 619968"/>
                <a:gd name="connsiteX27" fmla="*/ 358482 w 1259386"/>
                <a:gd name="connsiteY27" fmla="*/ 436942 h 619968"/>
                <a:gd name="connsiteX28" fmla="*/ 349595 w 1259386"/>
                <a:gd name="connsiteY28" fmla="*/ 474812 h 619968"/>
                <a:gd name="connsiteX29" fmla="*/ 240419 w 1259386"/>
                <a:gd name="connsiteY29" fmla="*/ 609081 h 619968"/>
                <a:gd name="connsiteX30" fmla="*/ 131242 w 1259386"/>
                <a:gd name="connsiteY30" fmla="*/ 474812 h 619968"/>
                <a:gd name="connsiteX31" fmla="*/ 121957 w 1259386"/>
                <a:gd name="connsiteY31" fmla="*/ 435244 h 619968"/>
                <a:gd name="connsiteX32" fmla="*/ 0 w 1259386"/>
                <a:gd name="connsiteY32" fmla="*/ 435244 h 619968"/>
                <a:gd name="connsiteX33" fmla="*/ 0 w 1259386"/>
                <a:gd name="connsiteY33" fmla="*/ 173835 h 619968"/>
                <a:gd name="connsiteX34" fmla="*/ 121958 w 1259386"/>
                <a:gd name="connsiteY34" fmla="*/ 173835 h 619968"/>
                <a:gd name="connsiteX35" fmla="*/ 131242 w 1259386"/>
                <a:gd name="connsiteY35" fmla="*/ 134269 h 619968"/>
                <a:gd name="connsiteX36" fmla="*/ 240419 w 1259386"/>
                <a:gd name="connsiteY36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018968 w 1259386"/>
                <a:gd name="connsiteY6" fmla="*/ 10887 h 619968"/>
                <a:gd name="connsiteX7" fmla="*/ 1128144 w 1259386"/>
                <a:gd name="connsiteY7" fmla="*/ 145156 h 619968"/>
                <a:gd name="connsiteX8" fmla="*/ 1137429 w 1259386"/>
                <a:gd name="connsiteY8" fmla="*/ 184722 h 619968"/>
                <a:gd name="connsiteX9" fmla="*/ 1259386 w 1259386"/>
                <a:gd name="connsiteY9" fmla="*/ 184722 h 619968"/>
                <a:gd name="connsiteX10" fmla="*/ 1259386 w 1259386"/>
                <a:gd name="connsiteY10" fmla="*/ 446131 h 619968"/>
                <a:gd name="connsiteX11" fmla="*/ 1137429 w 1259386"/>
                <a:gd name="connsiteY11" fmla="*/ 446131 h 619968"/>
                <a:gd name="connsiteX12" fmla="*/ 1128144 w 1259386"/>
                <a:gd name="connsiteY12" fmla="*/ 485699 h 619968"/>
                <a:gd name="connsiteX13" fmla="*/ 1018968 w 1259386"/>
                <a:gd name="connsiteY13" fmla="*/ 619968 h 619968"/>
                <a:gd name="connsiteX14" fmla="*/ 909791 w 1259386"/>
                <a:gd name="connsiteY14" fmla="*/ 485699 h 619968"/>
                <a:gd name="connsiteX15" fmla="*/ 900506 w 1259386"/>
                <a:gd name="connsiteY15" fmla="*/ 446131 h 619968"/>
                <a:gd name="connsiteX16" fmla="*/ 878237 w 1259386"/>
                <a:gd name="connsiteY16" fmla="*/ 446131 h 619968"/>
                <a:gd name="connsiteX17" fmla="*/ 869350 w 1259386"/>
                <a:gd name="connsiteY17" fmla="*/ 484001 h 619968"/>
                <a:gd name="connsiteX18" fmla="*/ 760174 w 1259386"/>
                <a:gd name="connsiteY18" fmla="*/ 618270 h 619968"/>
                <a:gd name="connsiteX19" fmla="*/ 650997 w 1259386"/>
                <a:gd name="connsiteY19" fmla="*/ 484001 h 619968"/>
                <a:gd name="connsiteX20" fmla="*/ 641712 w 1259386"/>
                <a:gd name="connsiteY20" fmla="*/ 444433 h 619968"/>
                <a:gd name="connsiteX21" fmla="*/ 615916 w 1259386"/>
                <a:gd name="connsiteY21" fmla="*/ 444433 h 619968"/>
                <a:gd name="connsiteX22" fmla="*/ 608389 w 1259386"/>
                <a:gd name="connsiteY22" fmla="*/ 476510 h 619968"/>
                <a:gd name="connsiteX23" fmla="*/ 499213 w 1259386"/>
                <a:gd name="connsiteY23" fmla="*/ 610779 h 619968"/>
                <a:gd name="connsiteX24" fmla="*/ 390036 w 1259386"/>
                <a:gd name="connsiteY24" fmla="*/ 476510 h 619968"/>
                <a:gd name="connsiteX25" fmla="*/ 380751 w 1259386"/>
                <a:gd name="connsiteY25" fmla="*/ 436942 h 619968"/>
                <a:gd name="connsiteX26" fmla="*/ 358482 w 1259386"/>
                <a:gd name="connsiteY26" fmla="*/ 436942 h 619968"/>
                <a:gd name="connsiteX27" fmla="*/ 349595 w 1259386"/>
                <a:gd name="connsiteY27" fmla="*/ 474812 h 619968"/>
                <a:gd name="connsiteX28" fmla="*/ 240419 w 1259386"/>
                <a:gd name="connsiteY28" fmla="*/ 609081 h 619968"/>
                <a:gd name="connsiteX29" fmla="*/ 131242 w 1259386"/>
                <a:gd name="connsiteY29" fmla="*/ 474812 h 619968"/>
                <a:gd name="connsiteX30" fmla="*/ 121957 w 1259386"/>
                <a:gd name="connsiteY30" fmla="*/ 435244 h 619968"/>
                <a:gd name="connsiteX31" fmla="*/ 0 w 1259386"/>
                <a:gd name="connsiteY31" fmla="*/ 435244 h 619968"/>
                <a:gd name="connsiteX32" fmla="*/ 0 w 1259386"/>
                <a:gd name="connsiteY32" fmla="*/ 173835 h 619968"/>
                <a:gd name="connsiteX33" fmla="*/ 121958 w 1259386"/>
                <a:gd name="connsiteY33" fmla="*/ 173835 h 619968"/>
                <a:gd name="connsiteX34" fmla="*/ 131242 w 1259386"/>
                <a:gd name="connsiteY34" fmla="*/ 134269 h 619968"/>
                <a:gd name="connsiteX35" fmla="*/ 240419 w 1259386"/>
                <a:gd name="connsiteY35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128144 w 1259386"/>
                <a:gd name="connsiteY6" fmla="*/ 145156 h 619968"/>
                <a:gd name="connsiteX7" fmla="*/ 1137429 w 1259386"/>
                <a:gd name="connsiteY7" fmla="*/ 184722 h 619968"/>
                <a:gd name="connsiteX8" fmla="*/ 1259386 w 1259386"/>
                <a:gd name="connsiteY8" fmla="*/ 184722 h 619968"/>
                <a:gd name="connsiteX9" fmla="*/ 1259386 w 1259386"/>
                <a:gd name="connsiteY9" fmla="*/ 446131 h 619968"/>
                <a:gd name="connsiteX10" fmla="*/ 1137429 w 1259386"/>
                <a:gd name="connsiteY10" fmla="*/ 446131 h 619968"/>
                <a:gd name="connsiteX11" fmla="*/ 1128144 w 1259386"/>
                <a:gd name="connsiteY11" fmla="*/ 485699 h 619968"/>
                <a:gd name="connsiteX12" fmla="*/ 1018968 w 1259386"/>
                <a:gd name="connsiteY12" fmla="*/ 619968 h 619968"/>
                <a:gd name="connsiteX13" fmla="*/ 909791 w 1259386"/>
                <a:gd name="connsiteY13" fmla="*/ 485699 h 619968"/>
                <a:gd name="connsiteX14" fmla="*/ 900506 w 1259386"/>
                <a:gd name="connsiteY14" fmla="*/ 446131 h 619968"/>
                <a:gd name="connsiteX15" fmla="*/ 878237 w 1259386"/>
                <a:gd name="connsiteY15" fmla="*/ 446131 h 619968"/>
                <a:gd name="connsiteX16" fmla="*/ 869350 w 1259386"/>
                <a:gd name="connsiteY16" fmla="*/ 484001 h 619968"/>
                <a:gd name="connsiteX17" fmla="*/ 760174 w 1259386"/>
                <a:gd name="connsiteY17" fmla="*/ 618270 h 619968"/>
                <a:gd name="connsiteX18" fmla="*/ 650997 w 1259386"/>
                <a:gd name="connsiteY18" fmla="*/ 484001 h 619968"/>
                <a:gd name="connsiteX19" fmla="*/ 641712 w 1259386"/>
                <a:gd name="connsiteY19" fmla="*/ 444433 h 619968"/>
                <a:gd name="connsiteX20" fmla="*/ 615916 w 1259386"/>
                <a:gd name="connsiteY20" fmla="*/ 444433 h 619968"/>
                <a:gd name="connsiteX21" fmla="*/ 608389 w 1259386"/>
                <a:gd name="connsiteY21" fmla="*/ 476510 h 619968"/>
                <a:gd name="connsiteX22" fmla="*/ 499213 w 1259386"/>
                <a:gd name="connsiteY22" fmla="*/ 610779 h 619968"/>
                <a:gd name="connsiteX23" fmla="*/ 390036 w 1259386"/>
                <a:gd name="connsiteY23" fmla="*/ 476510 h 619968"/>
                <a:gd name="connsiteX24" fmla="*/ 380751 w 1259386"/>
                <a:gd name="connsiteY24" fmla="*/ 436942 h 619968"/>
                <a:gd name="connsiteX25" fmla="*/ 358482 w 1259386"/>
                <a:gd name="connsiteY25" fmla="*/ 436942 h 619968"/>
                <a:gd name="connsiteX26" fmla="*/ 349595 w 1259386"/>
                <a:gd name="connsiteY26" fmla="*/ 474812 h 619968"/>
                <a:gd name="connsiteX27" fmla="*/ 240419 w 1259386"/>
                <a:gd name="connsiteY27" fmla="*/ 609081 h 619968"/>
                <a:gd name="connsiteX28" fmla="*/ 131242 w 1259386"/>
                <a:gd name="connsiteY28" fmla="*/ 474812 h 619968"/>
                <a:gd name="connsiteX29" fmla="*/ 121957 w 1259386"/>
                <a:gd name="connsiteY29" fmla="*/ 435244 h 619968"/>
                <a:gd name="connsiteX30" fmla="*/ 0 w 1259386"/>
                <a:gd name="connsiteY30" fmla="*/ 435244 h 619968"/>
                <a:gd name="connsiteX31" fmla="*/ 0 w 1259386"/>
                <a:gd name="connsiteY31" fmla="*/ 173835 h 619968"/>
                <a:gd name="connsiteX32" fmla="*/ 121958 w 1259386"/>
                <a:gd name="connsiteY32" fmla="*/ 173835 h 619968"/>
                <a:gd name="connsiteX33" fmla="*/ 131242 w 1259386"/>
                <a:gd name="connsiteY33" fmla="*/ 134269 h 619968"/>
                <a:gd name="connsiteX34" fmla="*/ 240419 w 1259386"/>
                <a:gd name="connsiteY34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137429 w 1259386"/>
                <a:gd name="connsiteY6" fmla="*/ 184722 h 619968"/>
                <a:gd name="connsiteX7" fmla="*/ 1259386 w 1259386"/>
                <a:gd name="connsiteY7" fmla="*/ 184722 h 619968"/>
                <a:gd name="connsiteX8" fmla="*/ 1259386 w 1259386"/>
                <a:gd name="connsiteY8" fmla="*/ 446131 h 619968"/>
                <a:gd name="connsiteX9" fmla="*/ 1137429 w 1259386"/>
                <a:gd name="connsiteY9" fmla="*/ 446131 h 619968"/>
                <a:gd name="connsiteX10" fmla="*/ 1128144 w 1259386"/>
                <a:gd name="connsiteY10" fmla="*/ 485699 h 619968"/>
                <a:gd name="connsiteX11" fmla="*/ 1018968 w 1259386"/>
                <a:gd name="connsiteY11" fmla="*/ 619968 h 619968"/>
                <a:gd name="connsiteX12" fmla="*/ 909791 w 1259386"/>
                <a:gd name="connsiteY12" fmla="*/ 485699 h 619968"/>
                <a:gd name="connsiteX13" fmla="*/ 900506 w 1259386"/>
                <a:gd name="connsiteY13" fmla="*/ 446131 h 619968"/>
                <a:gd name="connsiteX14" fmla="*/ 878237 w 1259386"/>
                <a:gd name="connsiteY14" fmla="*/ 446131 h 619968"/>
                <a:gd name="connsiteX15" fmla="*/ 869350 w 1259386"/>
                <a:gd name="connsiteY15" fmla="*/ 484001 h 619968"/>
                <a:gd name="connsiteX16" fmla="*/ 760174 w 1259386"/>
                <a:gd name="connsiteY16" fmla="*/ 618270 h 619968"/>
                <a:gd name="connsiteX17" fmla="*/ 650997 w 1259386"/>
                <a:gd name="connsiteY17" fmla="*/ 484001 h 619968"/>
                <a:gd name="connsiteX18" fmla="*/ 641712 w 1259386"/>
                <a:gd name="connsiteY18" fmla="*/ 444433 h 619968"/>
                <a:gd name="connsiteX19" fmla="*/ 615916 w 1259386"/>
                <a:gd name="connsiteY19" fmla="*/ 444433 h 619968"/>
                <a:gd name="connsiteX20" fmla="*/ 608389 w 1259386"/>
                <a:gd name="connsiteY20" fmla="*/ 476510 h 619968"/>
                <a:gd name="connsiteX21" fmla="*/ 499213 w 1259386"/>
                <a:gd name="connsiteY21" fmla="*/ 610779 h 619968"/>
                <a:gd name="connsiteX22" fmla="*/ 390036 w 1259386"/>
                <a:gd name="connsiteY22" fmla="*/ 476510 h 619968"/>
                <a:gd name="connsiteX23" fmla="*/ 380751 w 1259386"/>
                <a:gd name="connsiteY23" fmla="*/ 436942 h 619968"/>
                <a:gd name="connsiteX24" fmla="*/ 358482 w 1259386"/>
                <a:gd name="connsiteY24" fmla="*/ 436942 h 619968"/>
                <a:gd name="connsiteX25" fmla="*/ 349595 w 1259386"/>
                <a:gd name="connsiteY25" fmla="*/ 474812 h 619968"/>
                <a:gd name="connsiteX26" fmla="*/ 240419 w 1259386"/>
                <a:gd name="connsiteY26" fmla="*/ 609081 h 619968"/>
                <a:gd name="connsiteX27" fmla="*/ 131242 w 1259386"/>
                <a:gd name="connsiteY27" fmla="*/ 474812 h 619968"/>
                <a:gd name="connsiteX28" fmla="*/ 121957 w 1259386"/>
                <a:gd name="connsiteY28" fmla="*/ 435244 h 619968"/>
                <a:gd name="connsiteX29" fmla="*/ 0 w 1259386"/>
                <a:gd name="connsiteY29" fmla="*/ 435244 h 619968"/>
                <a:gd name="connsiteX30" fmla="*/ 0 w 1259386"/>
                <a:gd name="connsiteY30" fmla="*/ 173835 h 619968"/>
                <a:gd name="connsiteX31" fmla="*/ 121958 w 1259386"/>
                <a:gd name="connsiteY31" fmla="*/ 173835 h 619968"/>
                <a:gd name="connsiteX32" fmla="*/ 131242 w 1259386"/>
                <a:gd name="connsiteY32" fmla="*/ 134269 h 619968"/>
                <a:gd name="connsiteX33" fmla="*/ 240419 w 1259386"/>
                <a:gd name="connsiteY33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878635 w 1259386"/>
                <a:gd name="connsiteY4" fmla="*/ 183024 h 619968"/>
                <a:gd name="connsiteX5" fmla="*/ 1137429 w 1259386"/>
                <a:gd name="connsiteY5" fmla="*/ 184722 h 619968"/>
                <a:gd name="connsiteX6" fmla="*/ 1259386 w 1259386"/>
                <a:gd name="connsiteY6" fmla="*/ 184722 h 619968"/>
                <a:gd name="connsiteX7" fmla="*/ 1259386 w 1259386"/>
                <a:gd name="connsiteY7" fmla="*/ 446131 h 619968"/>
                <a:gd name="connsiteX8" fmla="*/ 1137429 w 1259386"/>
                <a:gd name="connsiteY8" fmla="*/ 446131 h 619968"/>
                <a:gd name="connsiteX9" fmla="*/ 1128144 w 1259386"/>
                <a:gd name="connsiteY9" fmla="*/ 485699 h 619968"/>
                <a:gd name="connsiteX10" fmla="*/ 1018968 w 1259386"/>
                <a:gd name="connsiteY10" fmla="*/ 619968 h 619968"/>
                <a:gd name="connsiteX11" fmla="*/ 909791 w 1259386"/>
                <a:gd name="connsiteY11" fmla="*/ 485699 h 619968"/>
                <a:gd name="connsiteX12" fmla="*/ 900506 w 1259386"/>
                <a:gd name="connsiteY12" fmla="*/ 446131 h 619968"/>
                <a:gd name="connsiteX13" fmla="*/ 878237 w 1259386"/>
                <a:gd name="connsiteY13" fmla="*/ 446131 h 619968"/>
                <a:gd name="connsiteX14" fmla="*/ 869350 w 1259386"/>
                <a:gd name="connsiteY14" fmla="*/ 484001 h 619968"/>
                <a:gd name="connsiteX15" fmla="*/ 760174 w 1259386"/>
                <a:gd name="connsiteY15" fmla="*/ 618270 h 619968"/>
                <a:gd name="connsiteX16" fmla="*/ 650997 w 1259386"/>
                <a:gd name="connsiteY16" fmla="*/ 484001 h 619968"/>
                <a:gd name="connsiteX17" fmla="*/ 641712 w 1259386"/>
                <a:gd name="connsiteY17" fmla="*/ 444433 h 619968"/>
                <a:gd name="connsiteX18" fmla="*/ 615916 w 1259386"/>
                <a:gd name="connsiteY18" fmla="*/ 444433 h 619968"/>
                <a:gd name="connsiteX19" fmla="*/ 608389 w 1259386"/>
                <a:gd name="connsiteY19" fmla="*/ 476510 h 619968"/>
                <a:gd name="connsiteX20" fmla="*/ 499213 w 1259386"/>
                <a:gd name="connsiteY20" fmla="*/ 610779 h 619968"/>
                <a:gd name="connsiteX21" fmla="*/ 390036 w 1259386"/>
                <a:gd name="connsiteY21" fmla="*/ 476510 h 619968"/>
                <a:gd name="connsiteX22" fmla="*/ 380751 w 1259386"/>
                <a:gd name="connsiteY22" fmla="*/ 436942 h 619968"/>
                <a:gd name="connsiteX23" fmla="*/ 358482 w 1259386"/>
                <a:gd name="connsiteY23" fmla="*/ 436942 h 619968"/>
                <a:gd name="connsiteX24" fmla="*/ 349595 w 1259386"/>
                <a:gd name="connsiteY24" fmla="*/ 474812 h 619968"/>
                <a:gd name="connsiteX25" fmla="*/ 240419 w 1259386"/>
                <a:gd name="connsiteY25" fmla="*/ 609081 h 619968"/>
                <a:gd name="connsiteX26" fmla="*/ 131242 w 1259386"/>
                <a:gd name="connsiteY26" fmla="*/ 474812 h 619968"/>
                <a:gd name="connsiteX27" fmla="*/ 121957 w 1259386"/>
                <a:gd name="connsiteY27" fmla="*/ 435244 h 619968"/>
                <a:gd name="connsiteX28" fmla="*/ 0 w 1259386"/>
                <a:gd name="connsiteY28" fmla="*/ 435244 h 619968"/>
                <a:gd name="connsiteX29" fmla="*/ 0 w 1259386"/>
                <a:gd name="connsiteY29" fmla="*/ 173835 h 619968"/>
                <a:gd name="connsiteX30" fmla="*/ 121958 w 1259386"/>
                <a:gd name="connsiteY30" fmla="*/ 173835 h 619968"/>
                <a:gd name="connsiteX31" fmla="*/ 131242 w 1259386"/>
                <a:gd name="connsiteY31" fmla="*/ 134269 h 619968"/>
                <a:gd name="connsiteX32" fmla="*/ 240419 w 1259386"/>
                <a:gd name="connsiteY32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1137429 w 1259386"/>
                <a:gd name="connsiteY4" fmla="*/ 184722 h 619968"/>
                <a:gd name="connsiteX5" fmla="*/ 1259386 w 1259386"/>
                <a:gd name="connsiteY5" fmla="*/ 184722 h 619968"/>
                <a:gd name="connsiteX6" fmla="*/ 1259386 w 1259386"/>
                <a:gd name="connsiteY6" fmla="*/ 446131 h 619968"/>
                <a:gd name="connsiteX7" fmla="*/ 1137429 w 1259386"/>
                <a:gd name="connsiteY7" fmla="*/ 446131 h 619968"/>
                <a:gd name="connsiteX8" fmla="*/ 1128144 w 1259386"/>
                <a:gd name="connsiteY8" fmla="*/ 485699 h 619968"/>
                <a:gd name="connsiteX9" fmla="*/ 1018968 w 1259386"/>
                <a:gd name="connsiteY9" fmla="*/ 619968 h 619968"/>
                <a:gd name="connsiteX10" fmla="*/ 909791 w 1259386"/>
                <a:gd name="connsiteY10" fmla="*/ 485699 h 619968"/>
                <a:gd name="connsiteX11" fmla="*/ 900506 w 1259386"/>
                <a:gd name="connsiteY11" fmla="*/ 446131 h 619968"/>
                <a:gd name="connsiteX12" fmla="*/ 878237 w 1259386"/>
                <a:gd name="connsiteY12" fmla="*/ 446131 h 619968"/>
                <a:gd name="connsiteX13" fmla="*/ 869350 w 1259386"/>
                <a:gd name="connsiteY13" fmla="*/ 484001 h 619968"/>
                <a:gd name="connsiteX14" fmla="*/ 760174 w 1259386"/>
                <a:gd name="connsiteY14" fmla="*/ 618270 h 619968"/>
                <a:gd name="connsiteX15" fmla="*/ 650997 w 1259386"/>
                <a:gd name="connsiteY15" fmla="*/ 484001 h 619968"/>
                <a:gd name="connsiteX16" fmla="*/ 641712 w 1259386"/>
                <a:gd name="connsiteY16" fmla="*/ 444433 h 619968"/>
                <a:gd name="connsiteX17" fmla="*/ 615916 w 1259386"/>
                <a:gd name="connsiteY17" fmla="*/ 444433 h 619968"/>
                <a:gd name="connsiteX18" fmla="*/ 608389 w 1259386"/>
                <a:gd name="connsiteY18" fmla="*/ 476510 h 619968"/>
                <a:gd name="connsiteX19" fmla="*/ 499213 w 1259386"/>
                <a:gd name="connsiteY19" fmla="*/ 610779 h 619968"/>
                <a:gd name="connsiteX20" fmla="*/ 390036 w 1259386"/>
                <a:gd name="connsiteY20" fmla="*/ 476510 h 619968"/>
                <a:gd name="connsiteX21" fmla="*/ 380751 w 1259386"/>
                <a:gd name="connsiteY21" fmla="*/ 436942 h 619968"/>
                <a:gd name="connsiteX22" fmla="*/ 358482 w 1259386"/>
                <a:gd name="connsiteY22" fmla="*/ 436942 h 619968"/>
                <a:gd name="connsiteX23" fmla="*/ 349595 w 1259386"/>
                <a:gd name="connsiteY23" fmla="*/ 474812 h 619968"/>
                <a:gd name="connsiteX24" fmla="*/ 240419 w 1259386"/>
                <a:gd name="connsiteY24" fmla="*/ 609081 h 619968"/>
                <a:gd name="connsiteX25" fmla="*/ 131242 w 1259386"/>
                <a:gd name="connsiteY25" fmla="*/ 474812 h 619968"/>
                <a:gd name="connsiteX26" fmla="*/ 121957 w 1259386"/>
                <a:gd name="connsiteY26" fmla="*/ 435244 h 619968"/>
                <a:gd name="connsiteX27" fmla="*/ 0 w 1259386"/>
                <a:gd name="connsiteY27" fmla="*/ 435244 h 619968"/>
                <a:gd name="connsiteX28" fmla="*/ 0 w 1259386"/>
                <a:gd name="connsiteY28" fmla="*/ 173835 h 619968"/>
                <a:gd name="connsiteX29" fmla="*/ 121958 w 1259386"/>
                <a:gd name="connsiteY29" fmla="*/ 173835 h 619968"/>
                <a:gd name="connsiteX30" fmla="*/ 131242 w 1259386"/>
                <a:gd name="connsiteY30" fmla="*/ 134269 h 619968"/>
                <a:gd name="connsiteX31" fmla="*/ 240419 w 1259386"/>
                <a:gd name="connsiteY31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1259386 w 1259386"/>
                <a:gd name="connsiteY4" fmla="*/ 184722 h 619968"/>
                <a:gd name="connsiteX5" fmla="*/ 1259386 w 1259386"/>
                <a:gd name="connsiteY5" fmla="*/ 446131 h 619968"/>
                <a:gd name="connsiteX6" fmla="*/ 1137429 w 1259386"/>
                <a:gd name="connsiteY6" fmla="*/ 446131 h 619968"/>
                <a:gd name="connsiteX7" fmla="*/ 1128144 w 1259386"/>
                <a:gd name="connsiteY7" fmla="*/ 485699 h 619968"/>
                <a:gd name="connsiteX8" fmla="*/ 1018968 w 1259386"/>
                <a:gd name="connsiteY8" fmla="*/ 619968 h 619968"/>
                <a:gd name="connsiteX9" fmla="*/ 909791 w 1259386"/>
                <a:gd name="connsiteY9" fmla="*/ 485699 h 619968"/>
                <a:gd name="connsiteX10" fmla="*/ 900506 w 1259386"/>
                <a:gd name="connsiteY10" fmla="*/ 446131 h 619968"/>
                <a:gd name="connsiteX11" fmla="*/ 878237 w 1259386"/>
                <a:gd name="connsiteY11" fmla="*/ 446131 h 619968"/>
                <a:gd name="connsiteX12" fmla="*/ 869350 w 1259386"/>
                <a:gd name="connsiteY12" fmla="*/ 484001 h 619968"/>
                <a:gd name="connsiteX13" fmla="*/ 760174 w 1259386"/>
                <a:gd name="connsiteY13" fmla="*/ 618270 h 619968"/>
                <a:gd name="connsiteX14" fmla="*/ 650997 w 1259386"/>
                <a:gd name="connsiteY14" fmla="*/ 484001 h 619968"/>
                <a:gd name="connsiteX15" fmla="*/ 641712 w 1259386"/>
                <a:gd name="connsiteY15" fmla="*/ 444433 h 619968"/>
                <a:gd name="connsiteX16" fmla="*/ 615916 w 1259386"/>
                <a:gd name="connsiteY16" fmla="*/ 444433 h 619968"/>
                <a:gd name="connsiteX17" fmla="*/ 608389 w 1259386"/>
                <a:gd name="connsiteY17" fmla="*/ 476510 h 619968"/>
                <a:gd name="connsiteX18" fmla="*/ 499213 w 1259386"/>
                <a:gd name="connsiteY18" fmla="*/ 610779 h 619968"/>
                <a:gd name="connsiteX19" fmla="*/ 390036 w 1259386"/>
                <a:gd name="connsiteY19" fmla="*/ 476510 h 619968"/>
                <a:gd name="connsiteX20" fmla="*/ 380751 w 1259386"/>
                <a:gd name="connsiteY20" fmla="*/ 436942 h 619968"/>
                <a:gd name="connsiteX21" fmla="*/ 358482 w 1259386"/>
                <a:gd name="connsiteY21" fmla="*/ 436942 h 619968"/>
                <a:gd name="connsiteX22" fmla="*/ 349595 w 1259386"/>
                <a:gd name="connsiteY22" fmla="*/ 474812 h 619968"/>
                <a:gd name="connsiteX23" fmla="*/ 240419 w 1259386"/>
                <a:gd name="connsiteY23" fmla="*/ 609081 h 619968"/>
                <a:gd name="connsiteX24" fmla="*/ 131242 w 1259386"/>
                <a:gd name="connsiteY24" fmla="*/ 474812 h 619968"/>
                <a:gd name="connsiteX25" fmla="*/ 121957 w 1259386"/>
                <a:gd name="connsiteY25" fmla="*/ 435244 h 619968"/>
                <a:gd name="connsiteX26" fmla="*/ 0 w 1259386"/>
                <a:gd name="connsiteY26" fmla="*/ 435244 h 619968"/>
                <a:gd name="connsiteX27" fmla="*/ 0 w 1259386"/>
                <a:gd name="connsiteY27" fmla="*/ 173835 h 619968"/>
                <a:gd name="connsiteX28" fmla="*/ 121958 w 1259386"/>
                <a:gd name="connsiteY28" fmla="*/ 173835 h 619968"/>
                <a:gd name="connsiteX29" fmla="*/ 131242 w 1259386"/>
                <a:gd name="connsiteY29" fmla="*/ 134269 h 619968"/>
                <a:gd name="connsiteX30" fmla="*/ 240419 w 1259386"/>
                <a:gd name="connsiteY30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8472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41712 w 1259386"/>
                <a:gd name="connsiteY14" fmla="*/ 444433 h 619968"/>
                <a:gd name="connsiteX15" fmla="*/ 615916 w 1259386"/>
                <a:gd name="connsiteY15" fmla="*/ 444433 h 619968"/>
                <a:gd name="connsiteX16" fmla="*/ 608389 w 1259386"/>
                <a:gd name="connsiteY16" fmla="*/ 476510 h 619968"/>
                <a:gd name="connsiteX17" fmla="*/ 499213 w 1259386"/>
                <a:gd name="connsiteY17" fmla="*/ 610779 h 619968"/>
                <a:gd name="connsiteX18" fmla="*/ 390036 w 1259386"/>
                <a:gd name="connsiteY18" fmla="*/ 476510 h 619968"/>
                <a:gd name="connsiteX19" fmla="*/ 380751 w 1259386"/>
                <a:gd name="connsiteY19" fmla="*/ 436942 h 619968"/>
                <a:gd name="connsiteX20" fmla="*/ 358482 w 1259386"/>
                <a:gd name="connsiteY20" fmla="*/ 436942 h 619968"/>
                <a:gd name="connsiteX21" fmla="*/ 349595 w 1259386"/>
                <a:gd name="connsiteY21" fmla="*/ 474812 h 619968"/>
                <a:gd name="connsiteX22" fmla="*/ 240419 w 1259386"/>
                <a:gd name="connsiteY22" fmla="*/ 609081 h 619968"/>
                <a:gd name="connsiteX23" fmla="*/ 131242 w 1259386"/>
                <a:gd name="connsiteY23" fmla="*/ 474812 h 619968"/>
                <a:gd name="connsiteX24" fmla="*/ 121957 w 1259386"/>
                <a:gd name="connsiteY24" fmla="*/ 435244 h 619968"/>
                <a:gd name="connsiteX25" fmla="*/ 0 w 1259386"/>
                <a:gd name="connsiteY25" fmla="*/ 435244 h 619968"/>
                <a:gd name="connsiteX26" fmla="*/ 0 w 1259386"/>
                <a:gd name="connsiteY26" fmla="*/ 173835 h 619968"/>
                <a:gd name="connsiteX27" fmla="*/ 121958 w 1259386"/>
                <a:gd name="connsiteY27" fmla="*/ 173835 h 619968"/>
                <a:gd name="connsiteX28" fmla="*/ 131242 w 1259386"/>
                <a:gd name="connsiteY28" fmla="*/ 134269 h 619968"/>
                <a:gd name="connsiteX29" fmla="*/ 240419 w 1259386"/>
                <a:gd name="connsiteY2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41712 w 1259386"/>
                <a:gd name="connsiteY14" fmla="*/ 444433 h 619968"/>
                <a:gd name="connsiteX15" fmla="*/ 615916 w 1259386"/>
                <a:gd name="connsiteY15" fmla="*/ 444433 h 619968"/>
                <a:gd name="connsiteX16" fmla="*/ 608389 w 1259386"/>
                <a:gd name="connsiteY16" fmla="*/ 476510 h 619968"/>
                <a:gd name="connsiteX17" fmla="*/ 499213 w 1259386"/>
                <a:gd name="connsiteY17" fmla="*/ 610779 h 619968"/>
                <a:gd name="connsiteX18" fmla="*/ 390036 w 1259386"/>
                <a:gd name="connsiteY18" fmla="*/ 476510 h 619968"/>
                <a:gd name="connsiteX19" fmla="*/ 380751 w 1259386"/>
                <a:gd name="connsiteY19" fmla="*/ 436942 h 619968"/>
                <a:gd name="connsiteX20" fmla="*/ 358482 w 1259386"/>
                <a:gd name="connsiteY20" fmla="*/ 436942 h 619968"/>
                <a:gd name="connsiteX21" fmla="*/ 349595 w 1259386"/>
                <a:gd name="connsiteY21" fmla="*/ 474812 h 619968"/>
                <a:gd name="connsiteX22" fmla="*/ 240419 w 1259386"/>
                <a:gd name="connsiteY22" fmla="*/ 609081 h 619968"/>
                <a:gd name="connsiteX23" fmla="*/ 131242 w 1259386"/>
                <a:gd name="connsiteY23" fmla="*/ 474812 h 619968"/>
                <a:gd name="connsiteX24" fmla="*/ 121957 w 1259386"/>
                <a:gd name="connsiteY24" fmla="*/ 435244 h 619968"/>
                <a:gd name="connsiteX25" fmla="*/ 0 w 1259386"/>
                <a:gd name="connsiteY25" fmla="*/ 435244 h 619968"/>
                <a:gd name="connsiteX26" fmla="*/ 0 w 1259386"/>
                <a:gd name="connsiteY26" fmla="*/ 173835 h 619968"/>
                <a:gd name="connsiteX27" fmla="*/ 121958 w 1259386"/>
                <a:gd name="connsiteY27" fmla="*/ 173835 h 619968"/>
                <a:gd name="connsiteX28" fmla="*/ 131242 w 1259386"/>
                <a:gd name="connsiteY28" fmla="*/ 134269 h 619968"/>
                <a:gd name="connsiteX29" fmla="*/ 240419 w 1259386"/>
                <a:gd name="connsiteY2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15916 w 1259386"/>
                <a:gd name="connsiteY14" fmla="*/ 444433 h 619968"/>
                <a:gd name="connsiteX15" fmla="*/ 608389 w 1259386"/>
                <a:gd name="connsiteY15" fmla="*/ 476510 h 619968"/>
                <a:gd name="connsiteX16" fmla="*/ 499213 w 1259386"/>
                <a:gd name="connsiteY16" fmla="*/ 610779 h 619968"/>
                <a:gd name="connsiteX17" fmla="*/ 390036 w 1259386"/>
                <a:gd name="connsiteY17" fmla="*/ 476510 h 619968"/>
                <a:gd name="connsiteX18" fmla="*/ 380751 w 1259386"/>
                <a:gd name="connsiteY18" fmla="*/ 436942 h 619968"/>
                <a:gd name="connsiteX19" fmla="*/ 358482 w 1259386"/>
                <a:gd name="connsiteY19" fmla="*/ 436942 h 619968"/>
                <a:gd name="connsiteX20" fmla="*/ 349595 w 1259386"/>
                <a:gd name="connsiteY20" fmla="*/ 474812 h 619968"/>
                <a:gd name="connsiteX21" fmla="*/ 240419 w 1259386"/>
                <a:gd name="connsiteY21" fmla="*/ 609081 h 619968"/>
                <a:gd name="connsiteX22" fmla="*/ 131242 w 1259386"/>
                <a:gd name="connsiteY22" fmla="*/ 474812 h 619968"/>
                <a:gd name="connsiteX23" fmla="*/ 121957 w 1259386"/>
                <a:gd name="connsiteY23" fmla="*/ 435244 h 619968"/>
                <a:gd name="connsiteX24" fmla="*/ 0 w 1259386"/>
                <a:gd name="connsiteY24" fmla="*/ 435244 h 619968"/>
                <a:gd name="connsiteX25" fmla="*/ 0 w 1259386"/>
                <a:gd name="connsiteY25" fmla="*/ 173835 h 619968"/>
                <a:gd name="connsiteX26" fmla="*/ 121958 w 1259386"/>
                <a:gd name="connsiteY26" fmla="*/ 173835 h 619968"/>
                <a:gd name="connsiteX27" fmla="*/ 131242 w 1259386"/>
                <a:gd name="connsiteY27" fmla="*/ 134269 h 619968"/>
                <a:gd name="connsiteX28" fmla="*/ 240419 w 1259386"/>
                <a:gd name="connsiteY28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08389 w 1259386"/>
                <a:gd name="connsiteY14" fmla="*/ 476510 h 619968"/>
                <a:gd name="connsiteX15" fmla="*/ 499213 w 1259386"/>
                <a:gd name="connsiteY15" fmla="*/ 610779 h 619968"/>
                <a:gd name="connsiteX16" fmla="*/ 390036 w 1259386"/>
                <a:gd name="connsiteY16" fmla="*/ 476510 h 619968"/>
                <a:gd name="connsiteX17" fmla="*/ 380751 w 1259386"/>
                <a:gd name="connsiteY17" fmla="*/ 436942 h 619968"/>
                <a:gd name="connsiteX18" fmla="*/ 358482 w 1259386"/>
                <a:gd name="connsiteY18" fmla="*/ 436942 h 619968"/>
                <a:gd name="connsiteX19" fmla="*/ 349595 w 1259386"/>
                <a:gd name="connsiteY19" fmla="*/ 474812 h 619968"/>
                <a:gd name="connsiteX20" fmla="*/ 240419 w 1259386"/>
                <a:gd name="connsiteY20" fmla="*/ 609081 h 619968"/>
                <a:gd name="connsiteX21" fmla="*/ 131242 w 1259386"/>
                <a:gd name="connsiteY21" fmla="*/ 474812 h 619968"/>
                <a:gd name="connsiteX22" fmla="*/ 121957 w 1259386"/>
                <a:gd name="connsiteY22" fmla="*/ 435244 h 619968"/>
                <a:gd name="connsiteX23" fmla="*/ 0 w 1259386"/>
                <a:gd name="connsiteY23" fmla="*/ 435244 h 619968"/>
                <a:gd name="connsiteX24" fmla="*/ 0 w 1259386"/>
                <a:gd name="connsiteY24" fmla="*/ 173835 h 619968"/>
                <a:gd name="connsiteX25" fmla="*/ 121958 w 1259386"/>
                <a:gd name="connsiteY25" fmla="*/ 173835 h 619968"/>
                <a:gd name="connsiteX26" fmla="*/ 131242 w 1259386"/>
                <a:gd name="connsiteY26" fmla="*/ 134269 h 619968"/>
                <a:gd name="connsiteX27" fmla="*/ 240419 w 1259386"/>
                <a:gd name="connsiteY27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08389 w 1259386"/>
                <a:gd name="connsiteY13" fmla="*/ 476510 h 619968"/>
                <a:gd name="connsiteX14" fmla="*/ 499213 w 1259386"/>
                <a:gd name="connsiteY14" fmla="*/ 610779 h 619968"/>
                <a:gd name="connsiteX15" fmla="*/ 390036 w 1259386"/>
                <a:gd name="connsiteY15" fmla="*/ 476510 h 619968"/>
                <a:gd name="connsiteX16" fmla="*/ 380751 w 1259386"/>
                <a:gd name="connsiteY16" fmla="*/ 436942 h 619968"/>
                <a:gd name="connsiteX17" fmla="*/ 358482 w 1259386"/>
                <a:gd name="connsiteY17" fmla="*/ 436942 h 619968"/>
                <a:gd name="connsiteX18" fmla="*/ 349595 w 1259386"/>
                <a:gd name="connsiteY18" fmla="*/ 474812 h 619968"/>
                <a:gd name="connsiteX19" fmla="*/ 240419 w 1259386"/>
                <a:gd name="connsiteY19" fmla="*/ 609081 h 619968"/>
                <a:gd name="connsiteX20" fmla="*/ 131242 w 1259386"/>
                <a:gd name="connsiteY20" fmla="*/ 474812 h 619968"/>
                <a:gd name="connsiteX21" fmla="*/ 121957 w 1259386"/>
                <a:gd name="connsiteY21" fmla="*/ 435244 h 619968"/>
                <a:gd name="connsiteX22" fmla="*/ 0 w 1259386"/>
                <a:gd name="connsiteY22" fmla="*/ 435244 h 619968"/>
                <a:gd name="connsiteX23" fmla="*/ 0 w 1259386"/>
                <a:gd name="connsiteY23" fmla="*/ 173835 h 619968"/>
                <a:gd name="connsiteX24" fmla="*/ 121958 w 1259386"/>
                <a:gd name="connsiteY24" fmla="*/ 173835 h 619968"/>
                <a:gd name="connsiteX25" fmla="*/ 131242 w 1259386"/>
                <a:gd name="connsiteY25" fmla="*/ 134269 h 619968"/>
                <a:gd name="connsiteX26" fmla="*/ 240419 w 1259386"/>
                <a:gd name="connsiteY26" fmla="*/ 0 h 619968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00506 w 1259386"/>
                <a:gd name="connsiteY9" fmla="*/ 446131 h 631632"/>
                <a:gd name="connsiteX10" fmla="*/ 878237 w 1259386"/>
                <a:gd name="connsiteY10" fmla="*/ 446131 h 631632"/>
                <a:gd name="connsiteX11" fmla="*/ 869350 w 1259386"/>
                <a:gd name="connsiteY11" fmla="*/ 484001 h 631632"/>
                <a:gd name="connsiteX12" fmla="*/ 760174 w 1259386"/>
                <a:gd name="connsiteY12" fmla="*/ 618270 h 631632"/>
                <a:gd name="connsiteX13" fmla="*/ 499213 w 1259386"/>
                <a:gd name="connsiteY13" fmla="*/ 610779 h 631632"/>
                <a:gd name="connsiteX14" fmla="*/ 390036 w 1259386"/>
                <a:gd name="connsiteY14" fmla="*/ 476510 h 631632"/>
                <a:gd name="connsiteX15" fmla="*/ 380751 w 1259386"/>
                <a:gd name="connsiteY15" fmla="*/ 436942 h 631632"/>
                <a:gd name="connsiteX16" fmla="*/ 358482 w 1259386"/>
                <a:gd name="connsiteY16" fmla="*/ 436942 h 631632"/>
                <a:gd name="connsiteX17" fmla="*/ 349595 w 1259386"/>
                <a:gd name="connsiteY17" fmla="*/ 474812 h 631632"/>
                <a:gd name="connsiteX18" fmla="*/ 240419 w 1259386"/>
                <a:gd name="connsiteY18" fmla="*/ 609081 h 631632"/>
                <a:gd name="connsiteX19" fmla="*/ 131242 w 1259386"/>
                <a:gd name="connsiteY19" fmla="*/ 474812 h 631632"/>
                <a:gd name="connsiteX20" fmla="*/ 121957 w 1259386"/>
                <a:gd name="connsiteY20" fmla="*/ 435244 h 631632"/>
                <a:gd name="connsiteX21" fmla="*/ 0 w 1259386"/>
                <a:gd name="connsiteY21" fmla="*/ 435244 h 631632"/>
                <a:gd name="connsiteX22" fmla="*/ 0 w 1259386"/>
                <a:gd name="connsiteY22" fmla="*/ 173835 h 631632"/>
                <a:gd name="connsiteX23" fmla="*/ 121958 w 1259386"/>
                <a:gd name="connsiteY23" fmla="*/ 173835 h 631632"/>
                <a:gd name="connsiteX24" fmla="*/ 131242 w 1259386"/>
                <a:gd name="connsiteY24" fmla="*/ 134269 h 631632"/>
                <a:gd name="connsiteX25" fmla="*/ 240419 w 1259386"/>
                <a:gd name="connsiteY25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00506 w 1259386"/>
                <a:gd name="connsiteY9" fmla="*/ 446131 h 631632"/>
                <a:gd name="connsiteX10" fmla="*/ 869350 w 1259386"/>
                <a:gd name="connsiteY10" fmla="*/ 484001 h 631632"/>
                <a:gd name="connsiteX11" fmla="*/ 760174 w 1259386"/>
                <a:gd name="connsiteY11" fmla="*/ 618270 h 631632"/>
                <a:gd name="connsiteX12" fmla="*/ 499213 w 1259386"/>
                <a:gd name="connsiteY12" fmla="*/ 610779 h 631632"/>
                <a:gd name="connsiteX13" fmla="*/ 390036 w 1259386"/>
                <a:gd name="connsiteY13" fmla="*/ 476510 h 631632"/>
                <a:gd name="connsiteX14" fmla="*/ 380751 w 1259386"/>
                <a:gd name="connsiteY14" fmla="*/ 436942 h 631632"/>
                <a:gd name="connsiteX15" fmla="*/ 358482 w 1259386"/>
                <a:gd name="connsiteY15" fmla="*/ 436942 h 631632"/>
                <a:gd name="connsiteX16" fmla="*/ 349595 w 1259386"/>
                <a:gd name="connsiteY16" fmla="*/ 474812 h 631632"/>
                <a:gd name="connsiteX17" fmla="*/ 240419 w 1259386"/>
                <a:gd name="connsiteY17" fmla="*/ 609081 h 631632"/>
                <a:gd name="connsiteX18" fmla="*/ 131242 w 1259386"/>
                <a:gd name="connsiteY18" fmla="*/ 474812 h 631632"/>
                <a:gd name="connsiteX19" fmla="*/ 121957 w 1259386"/>
                <a:gd name="connsiteY19" fmla="*/ 435244 h 631632"/>
                <a:gd name="connsiteX20" fmla="*/ 0 w 1259386"/>
                <a:gd name="connsiteY20" fmla="*/ 435244 h 631632"/>
                <a:gd name="connsiteX21" fmla="*/ 0 w 1259386"/>
                <a:gd name="connsiteY21" fmla="*/ 173835 h 631632"/>
                <a:gd name="connsiteX22" fmla="*/ 121958 w 1259386"/>
                <a:gd name="connsiteY22" fmla="*/ 173835 h 631632"/>
                <a:gd name="connsiteX23" fmla="*/ 131242 w 1259386"/>
                <a:gd name="connsiteY23" fmla="*/ 134269 h 631632"/>
                <a:gd name="connsiteX24" fmla="*/ 240419 w 1259386"/>
                <a:gd name="connsiteY24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869350 w 1259386"/>
                <a:gd name="connsiteY9" fmla="*/ 484001 h 631632"/>
                <a:gd name="connsiteX10" fmla="*/ 760174 w 1259386"/>
                <a:gd name="connsiteY10" fmla="*/ 618270 h 631632"/>
                <a:gd name="connsiteX11" fmla="*/ 499213 w 1259386"/>
                <a:gd name="connsiteY11" fmla="*/ 610779 h 631632"/>
                <a:gd name="connsiteX12" fmla="*/ 390036 w 1259386"/>
                <a:gd name="connsiteY12" fmla="*/ 476510 h 631632"/>
                <a:gd name="connsiteX13" fmla="*/ 380751 w 1259386"/>
                <a:gd name="connsiteY13" fmla="*/ 436942 h 631632"/>
                <a:gd name="connsiteX14" fmla="*/ 358482 w 1259386"/>
                <a:gd name="connsiteY14" fmla="*/ 436942 h 631632"/>
                <a:gd name="connsiteX15" fmla="*/ 349595 w 1259386"/>
                <a:gd name="connsiteY15" fmla="*/ 474812 h 631632"/>
                <a:gd name="connsiteX16" fmla="*/ 240419 w 1259386"/>
                <a:gd name="connsiteY16" fmla="*/ 609081 h 631632"/>
                <a:gd name="connsiteX17" fmla="*/ 131242 w 1259386"/>
                <a:gd name="connsiteY17" fmla="*/ 474812 h 631632"/>
                <a:gd name="connsiteX18" fmla="*/ 121957 w 1259386"/>
                <a:gd name="connsiteY18" fmla="*/ 435244 h 631632"/>
                <a:gd name="connsiteX19" fmla="*/ 0 w 1259386"/>
                <a:gd name="connsiteY19" fmla="*/ 435244 h 631632"/>
                <a:gd name="connsiteX20" fmla="*/ 0 w 1259386"/>
                <a:gd name="connsiteY20" fmla="*/ 173835 h 631632"/>
                <a:gd name="connsiteX21" fmla="*/ 121958 w 1259386"/>
                <a:gd name="connsiteY21" fmla="*/ 173835 h 631632"/>
                <a:gd name="connsiteX22" fmla="*/ 131242 w 1259386"/>
                <a:gd name="connsiteY22" fmla="*/ 134269 h 631632"/>
                <a:gd name="connsiteX23" fmla="*/ 240419 w 1259386"/>
                <a:gd name="connsiteY23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18900 w 1259386"/>
                <a:gd name="connsiteY9" fmla="*/ 484930 h 631632"/>
                <a:gd name="connsiteX10" fmla="*/ 869350 w 1259386"/>
                <a:gd name="connsiteY10" fmla="*/ 484001 h 631632"/>
                <a:gd name="connsiteX11" fmla="*/ 760174 w 1259386"/>
                <a:gd name="connsiteY11" fmla="*/ 618270 h 631632"/>
                <a:gd name="connsiteX12" fmla="*/ 499213 w 1259386"/>
                <a:gd name="connsiteY12" fmla="*/ 610779 h 631632"/>
                <a:gd name="connsiteX13" fmla="*/ 390036 w 1259386"/>
                <a:gd name="connsiteY13" fmla="*/ 476510 h 631632"/>
                <a:gd name="connsiteX14" fmla="*/ 380751 w 1259386"/>
                <a:gd name="connsiteY14" fmla="*/ 436942 h 631632"/>
                <a:gd name="connsiteX15" fmla="*/ 358482 w 1259386"/>
                <a:gd name="connsiteY15" fmla="*/ 436942 h 631632"/>
                <a:gd name="connsiteX16" fmla="*/ 349595 w 1259386"/>
                <a:gd name="connsiteY16" fmla="*/ 474812 h 631632"/>
                <a:gd name="connsiteX17" fmla="*/ 240419 w 1259386"/>
                <a:gd name="connsiteY17" fmla="*/ 609081 h 631632"/>
                <a:gd name="connsiteX18" fmla="*/ 131242 w 1259386"/>
                <a:gd name="connsiteY18" fmla="*/ 474812 h 631632"/>
                <a:gd name="connsiteX19" fmla="*/ 121957 w 1259386"/>
                <a:gd name="connsiteY19" fmla="*/ 435244 h 631632"/>
                <a:gd name="connsiteX20" fmla="*/ 0 w 1259386"/>
                <a:gd name="connsiteY20" fmla="*/ 435244 h 631632"/>
                <a:gd name="connsiteX21" fmla="*/ 0 w 1259386"/>
                <a:gd name="connsiteY21" fmla="*/ 173835 h 631632"/>
                <a:gd name="connsiteX22" fmla="*/ 121958 w 1259386"/>
                <a:gd name="connsiteY22" fmla="*/ 173835 h 631632"/>
                <a:gd name="connsiteX23" fmla="*/ 131242 w 1259386"/>
                <a:gd name="connsiteY23" fmla="*/ 134269 h 631632"/>
                <a:gd name="connsiteX24" fmla="*/ 240419 w 1259386"/>
                <a:gd name="connsiteY24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918900 w 1259386"/>
                <a:gd name="connsiteY8" fmla="*/ 484930 h 631632"/>
                <a:gd name="connsiteX9" fmla="*/ 869350 w 1259386"/>
                <a:gd name="connsiteY9" fmla="*/ 484001 h 631632"/>
                <a:gd name="connsiteX10" fmla="*/ 760174 w 1259386"/>
                <a:gd name="connsiteY10" fmla="*/ 618270 h 631632"/>
                <a:gd name="connsiteX11" fmla="*/ 499213 w 1259386"/>
                <a:gd name="connsiteY11" fmla="*/ 610779 h 631632"/>
                <a:gd name="connsiteX12" fmla="*/ 390036 w 1259386"/>
                <a:gd name="connsiteY12" fmla="*/ 476510 h 631632"/>
                <a:gd name="connsiteX13" fmla="*/ 380751 w 1259386"/>
                <a:gd name="connsiteY13" fmla="*/ 436942 h 631632"/>
                <a:gd name="connsiteX14" fmla="*/ 358482 w 1259386"/>
                <a:gd name="connsiteY14" fmla="*/ 436942 h 631632"/>
                <a:gd name="connsiteX15" fmla="*/ 349595 w 1259386"/>
                <a:gd name="connsiteY15" fmla="*/ 474812 h 631632"/>
                <a:gd name="connsiteX16" fmla="*/ 240419 w 1259386"/>
                <a:gd name="connsiteY16" fmla="*/ 609081 h 631632"/>
                <a:gd name="connsiteX17" fmla="*/ 131242 w 1259386"/>
                <a:gd name="connsiteY17" fmla="*/ 474812 h 631632"/>
                <a:gd name="connsiteX18" fmla="*/ 121957 w 1259386"/>
                <a:gd name="connsiteY18" fmla="*/ 435244 h 631632"/>
                <a:gd name="connsiteX19" fmla="*/ 0 w 1259386"/>
                <a:gd name="connsiteY19" fmla="*/ 435244 h 631632"/>
                <a:gd name="connsiteX20" fmla="*/ 0 w 1259386"/>
                <a:gd name="connsiteY20" fmla="*/ 173835 h 631632"/>
                <a:gd name="connsiteX21" fmla="*/ 121958 w 1259386"/>
                <a:gd name="connsiteY21" fmla="*/ 173835 h 631632"/>
                <a:gd name="connsiteX22" fmla="*/ 131242 w 1259386"/>
                <a:gd name="connsiteY22" fmla="*/ 134269 h 631632"/>
                <a:gd name="connsiteX23" fmla="*/ 240419 w 1259386"/>
                <a:gd name="connsiteY23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918900 w 1259386"/>
                <a:gd name="connsiteY8" fmla="*/ 484930 h 631632"/>
                <a:gd name="connsiteX9" fmla="*/ 760174 w 1259386"/>
                <a:gd name="connsiteY9" fmla="*/ 618270 h 631632"/>
                <a:gd name="connsiteX10" fmla="*/ 499213 w 1259386"/>
                <a:gd name="connsiteY10" fmla="*/ 610779 h 631632"/>
                <a:gd name="connsiteX11" fmla="*/ 390036 w 1259386"/>
                <a:gd name="connsiteY11" fmla="*/ 476510 h 631632"/>
                <a:gd name="connsiteX12" fmla="*/ 380751 w 1259386"/>
                <a:gd name="connsiteY12" fmla="*/ 436942 h 631632"/>
                <a:gd name="connsiteX13" fmla="*/ 358482 w 1259386"/>
                <a:gd name="connsiteY13" fmla="*/ 436942 h 631632"/>
                <a:gd name="connsiteX14" fmla="*/ 349595 w 1259386"/>
                <a:gd name="connsiteY14" fmla="*/ 474812 h 631632"/>
                <a:gd name="connsiteX15" fmla="*/ 240419 w 1259386"/>
                <a:gd name="connsiteY15" fmla="*/ 609081 h 631632"/>
                <a:gd name="connsiteX16" fmla="*/ 131242 w 1259386"/>
                <a:gd name="connsiteY16" fmla="*/ 474812 h 631632"/>
                <a:gd name="connsiteX17" fmla="*/ 121957 w 1259386"/>
                <a:gd name="connsiteY17" fmla="*/ 435244 h 631632"/>
                <a:gd name="connsiteX18" fmla="*/ 0 w 1259386"/>
                <a:gd name="connsiteY18" fmla="*/ 435244 h 631632"/>
                <a:gd name="connsiteX19" fmla="*/ 0 w 1259386"/>
                <a:gd name="connsiteY19" fmla="*/ 173835 h 631632"/>
                <a:gd name="connsiteX20" fmla="*/ 121958 w 1259386"/>
                <a:gd name="connsiteY20" fmla="*/ 173835 h 631632"/>
                <a:gd name="connsiteX21" fmla="*/ 131242 w 1259386"/>
                <a:gd name="connsiteY21" fmla="*/ 134269 h 631632"/>
                <a:gd name="connsiteX22" fmla="*/ 240419 w 1259386"/>
                <a:gd name="connsiteY22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760174 w 1259386"/>
                <a:gd name="connsiteY8" fmla="*/ 618270 h 631632"/>
                <a:gd name="connsiteX9" fmla="*/ 499213 w 1259386"/>
                <a:gd name="connsiteY9" fmla="*/ 610779 h 631632"/>
                <a:gd name="connsiteX10" fmla="*/ 390036 w 1259386"/>
                <a:gd name="connsiteY10" fmla="*/ 476510 h 631632"/>
                <a:gd name="connsiteX11" fmla="*/ 380751 w 1259386"/>
                <a:gd name="connsiteY11" fmla="*/ 436942 h 631632"/>
                <a:gd name="connsiteX12" fmla="*/ 358482 w 1259386"/>
                <a:gd name="connsiteY12" fmla="*/ 436942 h 631632"/>
                <a:gd name="connsiteX13" fmla="*/ 349595 w 1259386"/>
                <a:gd name="connsiteY13" fmla="*/ 474812 h 631632"/>
                <a:gd name="connsiteX14" fmla="*/ 240419 w 1259386"/>
                <a:gd name="connsiteY14" fmla="*/ 609081 h 631632"/>
                <a:gd name="connsiteX15" fmla="*/ 131242 w 1259386"/>
                <a:gd name="connsiteY15" fmla="*/ 474812 h 631632"/>
                <a:gd name="connsiteX16" fmla="*/ 121957 w 1259386"/>
                <a:gd name="connsiteY16" fmla="*/ 435244 h 631632"/>
                <a:gd name="connsiteX17" fmla="*/ 0 w 1259386"/>
                <a:gd name="connsiteY17" fmla="*/ 435244 h 631632"/>
                <a:gd name="connsiteX18" fmla="*/ 0 w 1259386"/>
                <a:gd name="connsiteY18" fmla="*/ 173835 h 631632"/>
                <a:gd name="connsiteX19" fmla="*/ 121958 w 1259386"/>
                <a:gd name="connsiteY19" fmla="*/ 173835 h 631632"/>
                <a:gd name="connsiteX20" fmla="*/ 131242 w 1259386"/>
                <a:gd name="connsiteY20" fmla="*/ 134269 h 631632"/>
                <a:gd name="connsiteX21" fmla="*/ 240419 w 1259386"/>
                <a:gd name="connsiteY21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760174 w 1259386"/>
                <a:gd name="connsiteY7" fmla="*/ 618270 h 631632"/>
                <a:gd name="connsiteX8" fmla="*/ 499213 w 1259386"/>
                <a:gd name="connsiteY8" fmla="*/ 610779 h 631632"/>
                <a:gd name="connsiteX9" fmla="*/ 390036 w 1259386"/>
                <a:gd name="connsiteY9" fmla="*/ 476510 h 631632"/>
                <a:gd name="connsiteX10" fmla="*/ 380751 w 1259386"/>
                <a:gd name="connsiteY10" fmla="*/ 436942 h 631632"/>
                <a:gd name="connsiteX11" fmla="*/ 358482 w 1259386"/>
                <a:gd name="connsiteY11" fmla="*/ 436942 h 631632"/>
                <a:gd name="connsiteX12" fmla="*/ 349595 w 1259386"/>
                <a:gd name="connsiteY12" fmla="*/ 474812 h 631632"/>
                <a:gd name="connsiteX13" fmla="*/ 240419 w 1259386"/>
                <a:gd name="connsiteY13" fmla="*/ 609081 h 631632"/>
                <a:gd name="connsiteX14" fmla="*/ 131242 w 1259386"/>
                <a:gd name="connsiteY14" fmla="*/ 474812 h 631632"/>
                <a:gd name="connsiteX15" fmla="*/ 121957 w 1259386"/>
                <a:gd name="connsiteY15" fmla="*/ 435244 h 631632"/>
                <a:gd name="connsiteX16" fmla="*/ 0 w 1259386"/>
                <a:gd name="connsiteY16" fmla="*/ 435244 h 631632"/>
                <a:gd name="connsiteX17" fmla="*/ 0 w 1259386"/>
                <a:gd name="connsiteY17" fmla="*/ 173835 h 631632"/>
                <a:gd name="connsiteX18" fmla="*/ 121958 w 1259386"/>
                <a:gd name="connsiteY18" fmla="*/ 173835 h 631632"/>
                <a:gd name="connsiteX19" fmla="*/ 131242 w 1259386"/>
                <a:gd name="connsiteY19" fmla="*/ 134269 h 631632"/>
                <a:gd name="connsiteX20" fmla="*/ 240419 w 1259386"/>
                <a:gd name="connsiteY20" fmla="*/ 0 h 631632"/>
                <a:gd name="connsiteX0" fmla="*/ 240419 w 1259386"/>
                <a:gd name="connsiteY0" fmla="*/ 0 h 632643"/>
                <a:gd name="connsiteX1" fmla="*/ 349595 w 1259386"/>
                <a:gd name="connsiteY1" fmla="*/ 134269 h 632643"/>
                <a:gd name="connsiteX2" fmla="*/ 358880 w 1259386"/>
                <a:gd name="connsiteY2" fmla="*/ 173835 h 632643"/>
                <a:gd name="connsiteX3" fmla="*/ 1259386 w 1259386"/>
                <a:gd name="connsiteY3" fmla="*/ 174182 h 632643"/>
                <a:gd name="connsiteX4" fmla="*/ 1259386 w 1259386"/>
                <a:gd name="connsiteY4" fmla="*/ 446131 h 632643"/>
                <a:gd name="connsiteX5" fmla="*/ 1128144 w 1259386"/>
                <a:gd name="connsiteY5" fmla="*/ 485699 h 632643"/>
                <a:gd name="connsiteX6" fmla="*/ 1018968 w 1259386"/>
                <a:gd name="connsiteY6" fmla="*/ 619968 h 632643"/>
                <a:gd name="connsiteX7" fmla="*/ 499213 w 1259386"/>
                <a:gd name="connsiteY7" fmla="*/ 610779 h 632643"/>
                <a:gd name="connsiteX8" fmla="*/ 390036 w 1259386"/>
                <a:gd name="connsiteY8" fmla="*/ 476510 h 632643"/>
                <a:gd name="connsiteX9" fmla="*/ 380751 w 1259386"/>
                <a:gd name="connsiteY9" fmla="*/ 436942 h 632643"/>
                <a:gd name="connsiteX10" fmla="*/ 358482 w 1259386"/>
                <a:gd name="connsiteY10" fmla="*/ 436942 h 632643"/>
                <a:gd name="connsiteX11" fmla="*/ 349595 w 1259386"/>
                <a:gd name="connsiteY11" fmla="*/ 474812 h 632643"/>
                <a:gd name="connsiteX12" fmla="*/ 240419 w 1259386"/>
                <a:gd name="connsiteY12" fmla="*/ 609081 h 632643"/>
                <a:gd name="connsiteX13" fmla="*/ 131242 w 1259386"/>
                <a:gd name="connsiteY13" fmla="*/ 474812 h 632643"/>
                <a:gd name="connsiteX14" fmla="*/ 121957 w 1259386"/>
                <a:gd name="connsiteY14" fmla="*/ 435244 h 632643"/>
                <a:gd name="connsiteX15" fmla="*/ 0 w 1259386"/>
                <a:gd name="connsiteY15" fmla="*/ 435244 h 632643"/>
                <a:gd name="connsiteX16" fmla="*/ 0 w 1259386"/>
                <a:gd name="connsiteY16" fmla="*/ 173835 h 632643"/>
                <a:gd name="connsiteX17" fmla="*/ 121958 w 1259386"/>
                <a:gd name="connsiteY17" fmla="*/ 173835 h 632643"/>
                <a:gd name="connsiteX18" fmla="*/ 131242 w 1259386"/>
                <a:gd name="connsiteY18" fmla="*/ 134269 h 632643"/>
                <a:gd name="connsiteX19" fmla="*/ 240419 w 1259386"/>
                <a:gd name="connsiteY19" fmla="*/ 0 h 632643"/>
                <a:gd name="connsiteX0" fmla="*/ 240419 w 1259386"/>
                <a:gd name="connsiteY0" fmla="*/ 0 h 619999"/>
                <a:gd name="connsiteX1" fmla="*/ 349595 w 1259386"/>
                <a:gd name="connsiteY1" fmla="*/ 134269 h 619999"/>
                <a:gd name="connsiteX2" fmla="*/ 358880 w 1259386"/>
                <a:gd name="connsiteY2" fmla="*/ 173835 h 619999"/>
                <a:gd name="connsiteX3" fmla="*/ 1259386 w 1259386"/>
                <a:gd name="connsiteY3" fmla="*/ 174182 h 619999"/>
                <a:gd name="connsiteX4" fmla="*/ 1259386 w 1259386"/>
                <a:gd name="connsiteY4" fmla="*/ 446131 h 619999"/>
                <a:gd name="connsiteX5" fmla="*/ 1128144 w 1259386"/>
                <a:gd name="connsiteY5" fmla="*/ 485699 h 619999"/>
                <a:gd name="connsiteX6" fmla="*/ 1018968 w 1259386"/>
                <a:gd name="connsiteY6" fmla="*/ 619968 h 619999"/>
                <a:gd name="connsiteX7" fmla="*/ 390036 w 1259386"/>
                <a:gd name="connsiteY7" fmla="*/ 476510 h 619999"/>
                <a:gd name="connsiteX8" fmla="*/ 380751 w 1259386"/>
                <a:gd name="connsiteY8" fmla="*/ 436942 h 619999"/>
                <a:gd name="connsiteX9" fmla="*/ 358482 w 1259386"/>
                <a:gd name="connsiteY9" fmla="*/ 436942 h 619999"/>
                <a:gd name="connsiteX10" fmla="*/ 349595 w 1259386"/>
                <a:gd name="connsiteY10" fmla="*/ 474812 h 619999"/>
                <a:gd name="connsiteX11" fmla="*/ 240419 w 1259386"/>
                <a:gd name="connsiteY11" fmla="*/ 609081 h 619999"/>
                <a:gd name="connsiteX12" fmla="*/ 131242 w 1259386"/>
                <a:gd name="connsiteY12" fmla="*/ 474812 h 619999"/>
                <a:gd name="connsiteX13" fmla="*/ 121957 w 1259386"/>
                <a:gd name="connsiteY13" fmla="*/ 435244 h 619999"/>
                <a:gd name="connsiteX14" fmla="*/ 0 w 1259386"/>
                <a:gd name="connsiteY14" fmla="*/ 435244 h 619999"/>
                <a:gd name="connsiteX15" fmla="*/ 0 w 1259386"/>
                <a:gd name="connsiteY15" fmla="*/ 173835 h 619999"/>
                <a:gd name="connsiteX16" fmla="*/ 121958 w 1259386"/>
                <a:gd name="connsiteY16" fmla="*/ 173835 h 619999"/>
                <a:gd name="connsiteX17" fmla="*/ 131242 w 1259386"/>
                <a:gd name="connsiteY17" fmla="*/ 134269 h 619999"/>
                <a:gd name="connsiteX18" fmla="*/ 240419 w 1259386"/>
                <a:gd name="connsiteY18" fmla="*/ 0 h 619999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90036 w 1259386"/>
                <a:gd name="connsiteY6" fmla="*/ 476510 h 609081"/>
                <a:gd name="connsiteX7" fmla="*/ 380751 w 1259386"/>
                <a:gd name="connsiteY7" fmla="*/ 436942 h 609081"/>
                <a:gd name="connsiteX8" fmla="*/ 358482 w 1259386"/>
                <a:gd name="connsiteY8" fmla="*/ 436942 h 609081"/>
                <a:gd name="connsiteX9" fmla="*/ 349595 w 1259386"/>
                <a:gd name="connsiteY9" fmla="*/ 474812 h 609081"/>
                <a:gd name="connsiteX10" fmla="*/ 240419 w 1259386"/>
                <a:gd name="connsiteY10" fmla="*/ 609081 h 609081"/>
                <a:gd name="connsiteX11" fmla="*/ 131242 w 1259386"/>
                <a:gd name="connsiteY11" fmla="*/ 474812 h 609081"/>
                <a:gd name="connsiteX12" fmla="*/ 121957 w 1259386"/>
                <a:gd name="connsiteY12" fmla="*/ 435244 h 609081"/>
                <a:gd name="connsiteX13" fmla="*/ 0 w 1259386"/>
                <a:gd name="connsiteY13" fmla="*/ 435244 h 609081"/>
                <a:gd name="connsiteX14" fmla="*/ 0 w 1259386"/>
                <a:gd name="connsiteY14" fmla="*/ 173835 h 609081"/>
                <a:gd name="connsiteX15" fmla="*/ 121958 w 1259386"/>
                <a:gd name="connsiteY15" fmla="*/ 173835 h 609081"/>
                <a:gd name="connsiteX16" fmla="*/ 131242 w 1259386"/>
                <a:gd name="connsiteY16" fmla="*/ 134269 h 609081"/>
                <a:gd name="connsiteX17" fmla="*/ 240419 w 1259386"/>
                <a:gd name="connsiteY17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80751 w 1259386"/>
                <a:gd name="connsiteY6" fmla="*/ 436942 h 609081"/>
                <a:gd name="connsiteX7" fmla="*/ 358482 w 1259386"/>
                <a:gd name="connsiteY7" fmla="*/ 436942 h 609081"/>
                <a:gd name="connsiteX8" fmla="*/ 349595 w 1259386"/>
                <a:gd name="connsiteY8" fmla="*/ 474812 h 609081"/>
                <a:gd name="connsiteX9" fmla="*/ 240419 w 1259386"/>
                <a:gd name="connsiteY9" fmla="*/ 609081 h 609081"/>
                <a:gd name="connsiteX10" fmla="*/ 131242 w 1259386"/>
                <a:gd name="connsiteY10" fmla="*/ 474812 h 609081"/>
                <a:gd name="connsiteX11" fmla="*/ 121957 w 1259386"/>
                <a:gd name="connsiteY11" fmla="*/ 435244 h 609081"/>
                <a:gd name="connsiteX12" fmla="*/ 0 w 1259386"/>
                <a:gd name="connsiteY12" fmla="*/ 435244 h 609081"/>
                <a:gd name="connsiteX13" fmla="*/ 0 w 1259386"/>
                <a:gd name="connsiteY13" fmla="*/ 173835 h 609081"/>
                <a:gd name="connsiteX14" fmla="*/ 121958 w 1259386"/>
                <a:gd name="connsiteY14" fmla="*/ 173835 h 609081"/>
                <a:gd name="connsiteX15" fmla="*/ 131242 w 1259386"/>
                <a:gd name="connsiteY15" fmla="*/ 134269 h 609081"/>
                <a:gd name="connsiteX16" fmla="*/ 240419 w 1259386"/>
                <a:gd name="connsiteY16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58482 w 1259386"/>
                <a:gd name="connsiteY6" fmla="*/ 436942 h 609081"/>
                <a:gd name="connsiteX7" fmla="*/ 349595 w 1259386"/>
                <a:gd name="connsiteY7" fmla="*/ 474812 h 609081"/>
                <a:gd name="connsiteX8" fmla="*/ 240419 w 1259386"/>
                <a:gd name="connsiteY8" fmla="*/ 609081 h 609081"/>
                <a:gd name="connsiteX9" fmla="*/ 131242 w 1259386"/>
                <a:gd name="connsiteY9" fmla="*/ 474812 h 609081"/>
                <a:gd name="connsiteX10" fmla="*/ 121957 w 1259386"/>
                <a:gd name="connsiteY10" fmla="*/ 435244 h 609081"/>
                <a:gd name="connsiteX11" fmla="*/ 0 w 1259386"/>
                <a:gd name="connsiteY11" fmla="*/ 435244 h 609081"/>
                <a:gd name="connsiteX12" fmla="*/ 0 w 1259386"/>
                <a:gd name="connsiteY12" fmla="*/ 173835 h 609081"/>
                <a:gd name="connsiteX13" fmla="*/ 121958 w 1259386"/>
                <a:gd name="connsiteY13" fmla="*/ 173835 h 609081"/>
                <a:gd name="connsiteX14" fmla="*/ 131242 w 1259386"/>
                <a:gd name="connsiteY14" fmla="*/ 134269 h 609081"/>
                <a:gd name="connsiteX15" fmla="*/ 240419 w 1259386"/>
                <a:gd name="connsiteY15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2616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35591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104140 w 1363526"/>
                <a:gd name="connsiteY10" fmla="*/ 435244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42270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35242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727923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35242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735106"/>
                <a:gd name="connsiteY0" fmla="*/ 0 h 609081"/>
                <a:gd name="connsiteX1" fmla="*/ 453735 w 735106"/>
                <a:gd name="connsiteY1" fmla="*/ 134269 h 609081"/>
                <a:gd name="connsiteX2" fmla="*/ 463020 w 735106"/>
                <a:gd name="connsiteY2" fmla="*/ 173835 h 609081"/>
                <a:gd name="connsiteX3" fmla="*/ 735106 w 735106"/>
                <a:gd name="connsiteY3" fmla="*/ 174182 h 609081"/>
                <a:gd name="connsiteX4" fmla="*/ 727923 w 735106"/>
                <a:gd name="connsiteY4" fmla="*/ 435591 h 609081"/>
                <a:gd name="connsiteX5" fmla="*/ 462622 w 735106"/>
                <a:gd name="connsiteY5" fmla="*/ 436942 h 609081"/>
                <a:gd name="connsiteX6" fmla="*/ 453735 w 735106"/>
                <a:gd name="connsiteY6" fmla="*/ 474812 h 609081"/>
                <a:gd name="connsiteX7" fmla="*/ 344559 w 735106"/>
                <a:gd name="connsiteY7" fmla="*/ 609081 h 609081"/>
                <a:gd name="connsiteX8" fmla="*/ 235382 w 735106"/>
                <a:gd name="connsiteY8" fmla="*/ 474812 h 609081"/>
                <a:gd name="connsiteX9" fmla="*/ 226097 w 735106"/>
                <a:gd name="connsiteY9" fmla="*/ 435244 h 609081"/>
                <a:gd name="connsiteX10" fmla="*/ 3592 w 735106"/>
                <a:gd name="connsiteY10" fmla="*/ 435242 h 609081"/>
                <a:gd name="connsiteX11" fmla="*/ 0 w 735106"/>
                <a:gd name="connsiteY11" fmla="*/ 173836 h 609081"/>
                <a:gd name="connsiteX12" fmla="*/ 226098 w 735106"/>
                <a:gd name="connsiteY12" fmla="*/ 173835 h 609081"/>
                <a:gd name="connsiteX13" fmla="*/ 235382 w 735106"/>
                <a:gd name="connsiteY13" fmla="*/ 134269 h 609081"/>
                <a:gd name="connsiteX14" fmla="*/ 344559 w 735106"/>
                <a:gd name="connsiteY14" fmla="*/ 0 h 609081"/>
                <a:gd name="connsiteX0" fmla="*/ 344559 w 727923"/>
                <a:gd name="connsiteY0" fmla="*/ 0 h 609081"/>
                <a:gd name="connsiteX1" fmla="*/ 453735 w 727923"/>
                <a:gd name="connsiteY1" fmla="*/ 134269 h 609081"/>
                <a:gd name="connsiteX2" fmla="*/ 463020 w 727923"/>
                <a:gd name="connsiteY2" fmla="*/ 173835 h 609081"/>
                <a:gd name="connsiteX3" fmla="*/ 720742 w 727923"/>
                <a:gd name="connsiteY3" fmla="*/ 170669 h 609081"/>
                <a:gd name="connsiteX4" fmla="*/ 727923 w 727923"/>
                <a:gd name="connsiteY4" fmla="*/ 435591 h 609081"/>
                <a:gd name="connsiteX5" fmla="*/ 462622 w 727923"/>
                <a:gd name="connsiteY5" fmla="*/ 436942 h 609081"/>
                <a:gd name="connsiteX6" fmla="*/ 453735 w 727923"/>
                <a:gd name="connsiteY6" fmla="*/ 474812 h 609081"/>
                <a:gd name="connsiteX7" fmla="*/ 344559 w 727923"/>
                <a:gd name="connsiteY7" fmla="*/ 609081 h 609081"/>
                <a:gd name="connsiteX8" fmla="*/ 235382 w 727923"/>
                <a:gd name="connsiteY8" fmla="*/ 474812 h 609081"/>
                <a:gd name="connsiteX9" fmla="*/ 226097 w 727923"/>
                <a:gd name="connsiteY9" fmla="*/ 435244 h 609081"/>
                <a:gd name="connsiteX10" fmla="*/ 3592 w 727923"/>
                <a:gd name="connsiteY10" fmla="*/ 435242 h 609081"/>
                <a:gd name="connsiteX11" fmla="*/ 0 w 727923"/>
                <a:gd name="connsiteY11" fmla="*/ 173836 h 609081"/>
                <a:gd name="connsiteX12" fmla="*/ 226098 w 727923"/>
                <a:gd name="connsiteY12" fmla="*/ 173835 h 609081"/>
                <a:gd name="connsiteX13" fmla="*/ 235382 w 727923"/>
                <a:gd name="connsiteY13" fmla="*/ 134269 h 609081"/>
                <a:gd name="connsiteX14" fmla="*/ 344559 w 727923"/>
                <a:gd name="connsiteY14" fmla="*/ 0 h 609081"/>
                <a:gd name="connsiteX0" fmla="*/ 344559 w 731515"/>
                <a:gd name="connsiteY0" fmla="*/ 0 h 609081"/>
                <a:gd name="connsiteX1" fmla="*/ 453735 w 731515"/>
                <a:gd name="connsiteY1" fmla="*/ 134269 h 609081"/>
                <a:gd name="connsiteX2" fmla="*/ 463020 w 731515"/>
                <a:gd name="connsiteY2" fmla="*/ 173835 h 609081"/>
                <a:gd name="connsiteX3" fmla="*/ 731515 w 731515"/>
                <a:gd name="connsiteY3" fmla="*/ 170669 h 609081"/>
                <a:gd name="connsiteX4" fmla="*/ 727923 w 731515"/>
                <a:gd name="connsiteY4" fmla="*/ 435591 h 609081"/>
                <a:gd name="connsiteX5" fmla="*/ 462622 w 731515"/>
                <a:gd name="connsiteY5" fmla="*/ 436942 h 609081"/>
                <a:gd name="connsiteX6" fmla="*/ 453735 w 731515"/>
                <a:gd name="connsiteY6" fmla="*/ 474812 h 609081"/>
                <a:gd name="connsiteX7" fmla="*/ 344559 w 731515"/>
                <a:gd name="connsiteY7" fmla="*/ 609081 h 609081"/>
                <a:gd name="connsiteX8" fmla="*/ 235382 w 731515"/>
                <a:gd name="connsiteY8" fmla="*/ 474812 h 609081"/>
                <a:gd name="connsiteX9" fmla="*/ 226097 w 731515"/>
                <a:gd name="connsiteY9" fmla="*/ 435244 h 609081"/>
                <a:gd name="connsiteX10" fmla="*/ 3592 w 731515"/>
                <a:gd name="connsiteY10" fmla="*/ 435242 h 609081"/>
                <a:gd name="connsiteX11" fmla="*/ 0 w 731515"/>
                <a:gd name="connsiteY11" fmla="*/ 173836 h 609081"/>
                <a:gd name="connsiteX12" fmla="*/ 226098 w 731515"/>
                <a:gd name="connsiteY12" fmla="*/ 173835 h 609081"/>
                <a:gd name="connsiteX13" fmla="*/ 235382 w 731515"/>
                <a:gd name="connsiteY13" fmla="*/ 134269 h 609081"/>
                <a:gd name="connsiteX14" fmla="*/ 344559 w 731515"/>
                <a:gd name="connsiteY14" fmla="*/ 0 h 609081"/>
                <a:gd name="connsiteX0" fmla="*/ 344559 w 728268"/>
                <a:gd name="connsiteY0" fmla="*/ 0 h 609081"/>
                <a:gd name="connsiteX1" fmla="*/ 453735 w 728268"/>
                <a:gd name="connsiteY1" fmla="*/ 134269 h 609081"/>
                <a:gd name="connsiteX2" fmla="*/ 463020 w 728268"/>
                <a:gd name="connsiteY2" fmla="*/ 173835 h 609081"/>
                <a:gd name="connsiteX3" fmla="*/ 727924 w 728268"/>
                <a:gd name="connsiteY3" fmla="*/ 174182 h 609081"/>
                <a:gd name="connsiteX4" fmla="*/ 727923 w 728268"/>
                <a:gd name="connsiteY4" fmla="*/ 435591 h 609081"/>
                <a:gd name="connsiteX5" fmla="*/ 462622 w 728268"/>
                <a:gd name="connsiteY5" fmla="*/ 436942 h 609081"/>
                <a:gd name="connsiteX6" fmla="*/ 453735 w 728268"/>
                <a:gd name="connsiteY6" fmla="*/ 474812 h 609081"/>
                <a:gd name="connsiteX7" fmla="*/ 344559 w 728268"/>
                <a:gd name="connsiteY7" fmla="*/ 609081 h 609081"/>
                <a:gd name="connsiteX8" fmla="*/ 235382 w 728268"/>
                <a:gd name="connsiteY8" fmla="*/ 474812 h 609081"/>
                <a:gd name="connsiteX9" fmla="*/ 226097 w 728268"/>
                <a:gd name="connsiteY9" fmla="*/ 435244 h 609081"/>
                <a:gd name="connsiteX10" fmla="*/ 3592 w 728268"/>
                <a:gd name="connsiteY10" fmla="*/ 435242 h 609081"/>
                <a:gd name="connsiteX11" fmla="*/ 0 w 728268"/>
                <a:gd name="connsiteY11" fmla="*/ 173836 h 609081"/>
                <a:gd name="connsiteX12" fmla="*/ 226098 w 728268"/>
                <a:gd name="connsiteY12" fmla="*/ 173835 h 609081"/>
                <a:gd name="connsiteX13" fmla="*/ 235382 w 728268"/>
                <a:gd name="connsiteY13" fmla="*/ 134269 h 609081"/>
                <a:gd name="connsiteX14" fmla="*/ 344559 w 728268"/>
                <a:gd name="connsiteY14" fmla="*/ 0 h 609081"/>
                <a:gd name="connsiteX0" fmla="*/ 358923 w 742632"/>
                <a:gd name="connsiteY0" fmla="*/ 0 h 609081"/>
                <a:gd name="connsiteX1" fmla="*/ 468099 w 742632"/>
                <a:gd name="connsiteY1" fmla="*/ 134269 h 609081"/>
                <a:gd name="connsiteX2" fmla="*/ 477384 w 742632"/>
                <a:gd name="connsiteY2" fmla="*/ 173835 h 609081"/>
                <a:gd name="connsiteX3" fmla="*/ 742288 w 742632"/>
                <a:gd name="connsiteY3" fmla="*/ 174182 h 609081"/>
                <a:gd name="connsiteX4" fmla="*/ 742287 w 742632"/>
                <a:gd name="connsiteY4" fmla="*/ 435591 h 609081"/>
                <a:gd name="connsiteX5" fmla="*/ 476986 w 742632"/>
                <a:gd name="connsiteY5" fmla="*/ 436942 h 609081"/>
                <a:gd name="connsiteX6" fmla="*/ 468099 w 742632"/>
                <a:gd name="connsiteY6" fmla="*/ 474812 h 609081"/>
                <a:gd name="connsiteX7" fmla="*/ 358923 w 742632"/>
                <a:gd name="connsiteY7" fmla="*/ 609081 h 609081"/>
                <a:gd name="connsiteX8" fmla="*/ 249746 w 742632"/>
                <a:gd name="connsiteY8" fmla="*/ 474812 h 609081"/>
                <a:gd name="connsiteX9" fmla="*/ 240461 w 742632"/>
                <a:gd name="connsiteY9" fmla="*/ 435244 h 609081"/>
                <a:gd name="connsiteX10" fmla="*/ 17956 w 742632"/>
                <a:gd name="connsiteY10" fmla="*/ 435242 h 609081"/>
                <a:gd name="connsiteX11" fmla="*/ 0 w 742632"/>
                <a:gd name="connsiteY11" fmla="*/ 173836 h 609081"/>
                <a:gd name="connsiteX12" fmla="*/ 240462 w 742632"/>
                <a:gd name="connsiteY12" fmla="*/ 173835 h 609081"/>
                <a:gd name="connsiteX13" fmla="*/ 249746 w 742632"/>
                <a:gd name="connsiteY13" fmla="*/ 134269 h 609081"/>
                <a:gd name="connsiteX14" fmla="*/ 358923 w 742632"/>
                <a:gd name="connsiteY14" fmla="*/ 0 h 609081"/>
                <a:gd name="connsiteX0" fmla="*/ 358923 w 742632"/>
                <a:gd name="connsiteY0" fmla="*/ 0 h 609081"/>
                <a:gd name="connsiteX1" fmla="*/ 468099 w 742632"/>
                <a:gd name="connsiteY1" fmla="*/ 134269 h 609081"/>
                <a:gd name="connsiteX2" fmla="*/ 477384 w 742632"/>
                <a:gd name="connsiteY2" fmla="*/ 173835 h 609081"/>
                <a:gd name="connsiteX3" fmla="*/ 742288 w 742632"/>
                <a:gd name="connsiteY3" fmla="*/ 174182 h 609081"/>
                <a:gd name="connsiteX4" fmla="*/ 742287 w 742632"/>
                <a:gd name="connsiteY4" fmla="*/ 435591 h 609081"/>
                <a:gd name="connsiteX5" fmla="*/ 476986 w 742632"/>
                <a:gd name="connsiteY5" fmla="*/ 436942 h 609081"/>
                <a:gd name="connsiteX6" fmla="*/ 468099 w 742632"/>
                <a:gd name="connsiteY6" fmla="*/ 474812 h 609081"/>
                <a:gd name="connsiteX7" fmla="*/ 358923 w 742632"/>
                <a:gd name="connsiteY7" fmla="*/ 609081 h 609081"/>
                <a:gd name="connsiteX8" fmla="*/ 249746 w 742632"/>
                <a:gd name="connsiteY8" fmla="*/ 474812 h 609081"/>
                <a:gd name="connsiteX9" fmla="*/ 240461 w 742632"/>
                <a:gd name="connsiteY9" fmla="*/ 435244 h 609081"/>
                <a:gd name="connsiteX10" fmla="*/ 3592 w 742632"/>
                <a:gd name="connsiteY10" fmla="*/ 435242 h 609081"/>
                <a:gd name="connsiteX11" fmla="*/ 0 w 742632"/>
                <a:gd name="connsiteY11" fmla="*/ 173836 h 609081"/>
                <a:gd name="connsiteX12" fmla="*/ 240462 w 742632"/>
                <a:gd name="connsiteY12" fmla="*/ 173835 h 609081"/>
                <a:gd name="connsiteX13" fmla="*/ 249746 w 742632"/>
                <a:gd name="connsiteY13" fmla="*/ 134269 h 609081"/>
                <a:gd name="connsiteX14" fmla="*/ 358923 w 742632"/>
                <a:gd name="connsiteY14" fmla="*/ 0 h 609081"/>
                <a:gd name="connsiteX0" fmla="*/ 369772 w 753481"/>
                <a:gd name="connsiteY0" fmla="*/ 0 h 609081"/>
                <a:gd name="connsiteX1" fmla="*/ 478948 w 753481"/>
                <a:gd name="connsiteY1" fmla="*/ 134269 h 609081"/>
                <a:gd name="connsiteX2" fmla="*/ 488233 w 753481"/>
                <a:gd name="connsiteY2" fmla="*/ 173835 h 609081"/>
                <a:gd name="connsiteX3" fmla="*/ 753137 w 753481"/>
                <a:gd name="connsiteY3" fmla="*/ 174182 h 609081"/>
                <a:gd name="connsiteX4" fmla="*/ 753136 w 753481"/>
                <a:gd name="connsiteY4" fmla="*/ 435591 h 609081"/>
                <a:gd name="connsiteX5" fmla="*/ 487835 w 753481"/>
                <a:gd name="connsiteY5" fmla="*/ 436942 h 609081"/>
                <a:gd name="connsiteX6" fmla="*/ 478948 w 753481"/>
                <a:gd name="connsiteY6" fmla="*/ 474812 h 609081"/>
                <a:gd name="connsiteX7" fmla="*/ 369772 w 753481"/>
                <a:gd name="connsiteY7" fmla="*/ 609081 h 609081"/>
                <a:gd name="connsiteX8" fmla="*/ 260595 w 753481"/>
                <a:gd name="connsiteY8" fmla="*/ 474812 h 609081"/>
                <a:gd name="connsiteX9" fmla="*/ 251310 w 753481"/>
                <a:gd name="connsiteY9" fmla="*/ 435244 h 609081"/>
                <a:gd name="connsiteX10" fmla="*/ 77 w 753481"/>
                <a:gd name="connsiteY10" fmla="*/ 435242 h 609081"/>
                <a:gd name="connsiteX11" fmla="*/ 10849 w 753481"/>
                <a:gd name="connsiteY11" fmla="*/ 173836 h 609081"/>
                <a:gd name="connsiteX12" fmla="*/ 251311 w 753481"/>
                <a:gd name="connsiteY12" fmla="*/ 173835 h 609081"/>
                <a:gd name="connsiteX13" fmla="*/ 260595 w 753481"/>
                <a:gd name="connsiteY13" fmla="*/ 134269 h 609081"/>
                <a:gd name="connsiteX14" fmla="*/ 369772 w 753481"/>
                <a:gd name="connsiteY14" fmla="*/ 0 h 609081"/>
                <a:gd name="connsiteX0" fmla="*/ 373287 w 756996"/>
                <a:gd name="connsiteY0" fmla="*/ 0 h 609081"/>
                <a:gd name="connsiteX1" fmla="*/ 482463 w 756996"/>
                <a:gd name="connsiteY1" fmla="*/ 134269 h 609081"/>
                <a:gd name="connsiteX2" fmla="*/ 491748 w 756996"/>
                <a:gd name="connsiteY2" fmla="*/ 173835 h 609081"/>
                <a:gd name="connsiteX3" fmla="*/ 756652 w 756996"/>
                <a:gd name="connsiteY3" fmla="*/ 174182 h 609081"/>
                <a:gd name="connsiteX4" fmla="*/ 756651 w 756996"/>
                <a:gd name="connsiteY4" fmla="*/ 435591 h 609081"/>
                <a:gd name="connsiteX5" fmla="*/ 491350 w 756996"/>
                <a:gd name="connsiteY5" fmla="*/ 436942 h 609081"/>
                <a:gd name="connsiteX6" fmla="*/ 482463 w 756996"/>
                <a:gd name="connsiteY6" fmla="*/ 474812 h 609081"/>
                <a:gd name="connsiteX7" fmla="*/ 373287 w 756996"/>
                <a:gd name="connsiteY7" fmla="*/ 609081 h 609081"/>
                <a:gd name="connsiteX8" fmla="*/ 264110 w 756996"/>
                <a:gd name="connsiteY8" fmla="*/ 474812 h 609081"/>
                <a:gd name="connsiteX9" fmla="*/ 254825 w 756996"/>
                <a:gd name="connsiteY9" fmla="*/ 435244 h 609081"/>
                <a:gd name="connsiteX10" fmla="*/ 3592 w 756996"/>
                <a:gd name="connsiteY10" fmla="*/ 435242 h 609081"/>
                <a:gd name="connsiteX11" fmla="*/ 0 w 756996"/>
                <a:gd name="connsiteY11" fmla="*/ 169151 h 609081"/>
                <a:gd name="connsiteX12" fmla="*/ 254826 w 756996"/>
                <a:gd name="connsiteY12" fmla="*/ 173835 h 609081"/>
                <a:gd name="connsiteX13" fmla="*/ 264110 w 756996"/>
                <a:gd name="connsiteY13" fmla="*/ 134269 h 609081"/>
                <a:gd name="connsiteX14" fmla="*/ 373287 w 756996"/>
                <a:gd name="connsiteY14" fmla="*/ 0 h 609081"/>
                <a:gd name="connsiteX0" fmla="*/ 373287 w 756996"/>
                <a:gd name="connsiteY0" fmla="*/ 0 h 609081"/>
                <a:gd name="connsiteX1" fmla="*/ 482463 w 756996"/>
                <a:gd name="connsiteY1" fmla="*/ 134269 h 609081"/>
                <a:gd name="connsiteX2" fmla="*/ 491748 w 756996"/>
                <a:gd name="connsiteY2" fmla="*/ 173835 h 609081"/>
                <a:gd name="connsiteX3" fmla="*/ 756652 w 756996"/>
                <a:gd name="connsiteY3" fmla="*/ 174182 h 609081"/>
                <a:gd name="connsiteX4" fmla="*/ 756651 w 756996"/>
                <a:gd name="connsiteY4" fmla="*/ 435591 h 609081"/>
                <a:gd name="connsiteX5" fmla="*/ 491350 w 756996"/>
                <a:gd name="connsiteY5" fmla="*/ 436942 h 609081"/>
                <a:gd name="connsiteX6" fmla="*/ 482463 w 756996"/>
                <a:gd name="connsiteY6" fmla="*/ 474812 h 609081"/>
                <a:gd name="connsiteX7" fmla="*/ 373287 w 756996"/>
                <a:gd name="connsiteY7" fmla="*/ 609081 h 609081"/>
                <a:gd name="connsiteX8" fmla="*/ 264110 w 756996"/>
                <a:gd name="connsiteY8" fmla="*/ 474812 h 609081"/>
                <a:gd name="connsiteX9" fmla="*/ 254825 w 756996"/>
                <a:gd name="connsiteY9" fmla="*/ 435244 h 609081"/>
                <a:gd name="connsiteX10" fmla="*/ 3592 w 756996"/>
                <a:gd name="connsiteY10" fmla="*/ 435242 h 609081"/>
                <a:gd name="connsiteX11" fmla="*/ 0 w 756996"/>
                <a:gd name="connsiteY11" fmla="*/ 176177 h 609081"/>
                <a:gd name="connsiteX12" fmla="*/ 254826 w 756996"/>
                <a:gd name="connsiteY12" fmla="*/ 173835 h 609081"/>
                <a:gd name="connsiteX13" fmla="*/ 264110 w 756996"/>
                <a:gd name="connsiteY13" fmla="*/ 134269 h 609081"/>
                <a:gd name="connsiteX14" fmla="*/ 373287 w 756996"/>
                <a:gd name="connsiteY14" fmla="*/ 0 h 609081"/>
                <a:gd name="connsiteX0" fmla="*/ 373629 w 757338"/>
                <a:gd name="connsiteY0" fmla="*/ 0 h 609081"/>
                <a:gd name="connsiteX1" fmla="*/ 482805 w 757338"/>
                <a:gd name="connsiteY1" fmla="*/ 134269 h 609081"/>
                <a:gd name="connsiteX2" fmla="*/ 492090 w 757338"/>
                <a:gd name="connsiteY2" fmla="*/ 173835 h 609081"/>
                <a:gd name="connsiteX3" fmla="*/ 756994 w 757338"/>
                <a:gd name="connsiteY3" fmla="*/ 174182 h 609081"/>
                <a:gd name="connsiteX4" fmla="*/ 756993 w 757338"/>
                <a:gd name="connsiteY4" fmla="*/ 435591 h 609081"/>
                <a:gd name="connsiteX5" fmla="*/ 491692 w 757338"/>
                <a:gd name="connsiteY5" fmla="*/ 436942 h 609081"/>
                <a:gd name="connsiteX6" fmla="*/ 482805 w 757338"/>
                <a:gd name="connsiteY6" fmla="*/ 474812 h 609081"/>
                <a:gd name="connsiteX7" fmla="*/ 373629 w 757338"/>
                <a:gd name="connsiteY7" fmla="*/ 609081 h 609081"/>
                <a:gd name="connsiteX8" fmla="*/ 264452 w 757338"/>
                <a:gd name="connsiteY8" fmla="*/ 474812 h 609081"/>
                <a:gd name="connsiteX9" fmla="*/ 255167 w 757338"/>
                <a:gd name="connsiteY9" fmla="*/ 435244 h 609081"/>
                <a:gd name="connsiteX10" fmla="*/ 344 w 757338"/>
                <a:gd name="connsiteY10" fmla="*/ 435242 h 609081"/>
                <a:gd name="connsiteX11" fmla="*/ 342 w 757338"/>
                <a:gd name="connsiteY11" fmla="*/ 176177 h 609081"/>
                <a:gd name="connsiteX12" fmla="*/ 255168 w 757338"/>
                <a:gd name="connsiteY12" fmla="*/ 173835 h 609081"/>
                <a:gd name="connsiteX13" fmla="*/ 264452 w 757338"/>
                <a:gd name="connsiteY13" fmla="*/ 134269 h 609081"/>
                <a:gd name="connsiteX14" fmla="*/ 373629 w 757338"/>
                <a:gd name="connsiteY14" fmla="*/ 0 h 609081"/>
                <a:gd name="connsiteX0" fmla="*/ 373631 w 757340"/>
                <a:gd name="connsiteY0" fmla="*/ 0 h 609081"/>
                <a:gd name="connsiteX1" fmla="*/ 482807 w 757340"/>
                <a:gd name="connsiteY1" fmla="*/ 134269 h 609081"/>
                <a:gd name="connsiteX2" fmla="*/ 492092 w 757340"/>
                <a:gd name="connsiteY2" fmla="*/ 173835 h 609081"/>
                <a:gd name="connsiteX3" fmla="*/ 756996 w 757340"/>
                <a:gd name="connsiteY3" fmla="*/ 174182 h 609081"/>
                <a:gd name="connsiteX4" fmla="*/ 756995 w 757340"/>
                <a:gd name="connsiteY4" fmla="*/ 435591 h 609081"/>
                <a:gd name="connsiteX5" fmla="*/ 491694 w 757340"/>
                <a:gd name="connsiteY5" fmla="*/ 436942 h 609081"/>
                <a:gd name="connsiteX6" fmla="*/ 482807 w 757340"/>
                <a:gd name="connsiteY6" fmla="*/ 474812 h 609081"/>
                <a:gd name="connsiteX7" fmla="*/ 373631 w 757340"/>
                <a:gd name="connsiteY7" fmla="*/ 609081 h 609081"/>
                <a:gd name="connsiteX8" fmla="*/ 264454 w 757340"/>
                <a:gd name="connsiteY8" fmla="*/ 474812 h 609081"/>
                <a:gd name="connsiteX9" fmla="*/ 255169 w 757340"/>
                <a:gd name="connsiteY9" fmla="*/ 435244 h 609081"/>
                <a:gd name="connsiteX10" fmla="*/ 346 w 757340"/>
                <a:gd name="connsiteY10" fmla="*/ 435242 h 609081"/>
                <a:gd name="connsiteX11" fmla="*/ 344 w 757340"/>
                <a:gd name="connsiteY11" fmla="*/ 172664 h 609081"/>
                <a:gd name="connsiteX12" fmla="*/ 255170 w 757340"/>
                <a:gd name="connsiteY12" fmla="*/ 173835 h 609081"/>
                <a:gd name="connsiteX13" fmla="*/ 264454 w 757340"/>
                <a:gd name="connsiteY13" fmla="*/ 134269 h 609081"/>
                <a:gd name="connsiteX14" fmla="*/ 373631 w 757340"/>
                <a:gd name="connsiteY14" fmla="*/ 0 h 609081"/>
                <a:gd name="connsiteX0" fmla="*/ 373631 w 757007"/>
                <a:gd name="connsiteY0" fmla="*/ 0 h 609081"/>
                <a:gd name="connsiteX1" fmla="*/ 482807 w 757007"/>
                <a:gd name="connsiteY1" fmla="*/ 134269 h 609081"/>
                <a:gd name="connsiteX2" fmla="*/ 492092 w 757007"/>
                <a:gd name="connsiteY2" fmla="*/ 173835 h 609081"/>
                <a:gd name="connsiteX3" fmla="*/ 674403 w 757007"/>
                <a:gd name="connsiteY3" fmla="*/ 174182 h 609081"/>
                <a:gd name="connsiteX4" fmla="*/ 756995 w 757007"/>
                <a:gd name="connsiteY4" fmla="*/ 435591 h 609081"/>
                <a:gd name="connsiteX5" fmla="*/ 491694 w 757007"/>
                <a:gd name="connsiteY5" fmla="*/ 436942 h 609081"/>
                <a:gd name="connsiteX6" fmla="*/ 482807 w 757007"/>
                <a:gd name="connsiteY6" fmla="*/ 474812 h 609081"/>
                <a:gd name="connsiteX7" fmla="*/ 373631 w 757007"/>
                <a:gd name="connsiteY7" fmla="*/ 609081 h 609081"/>
                <a:gd name="connsiteX8" fmla="*/ 264454 w 757007"/>
                <a:gd name="connsiteY8" fmla="*/ 474812 h 609081"/>
                <a:gd name="connsiteX9" fmla="*/ 255169 w 757007"/>
                <a:gd name="connsiteY9" fmla="*/ 435244 h 609081"/>
                <a:gd name="connsiteX10" fmla="*/ 346 w 757007"/>
                <a:gd name="connsiteY10" fmla="*/ 435242 h 609081"/>
                <a:gd name="connsiteX11" fmla="*/ 344 w 757007"/>
                <a:gd name="connsiteY11" fmla="*/ 172664 h 609081"/>
                <a:gd name="connsiteX12" fmla="*/ 255170 w 757007"/>
                <a:gd name="connsiteY12" fmla="*/ 173835 h 609081"/>
                <a:gd name="connsiteX13" fmla="*/ 264454 w 757007"/>
                <a:gd name="connsiteY13" fmla="*/ 134269 h 609081"/>
                <a:gd name="connsiteX14" fmla="*/ 373631 w 757007"/>
                <a:gd name="connsiteY14" fmla="*/ 0 h 609081"/>
                <a:gd name="connsiteX0" fmla="*/ 373631 w 685252"/>
                <a:gd name="connsiteY0" fmla="*/ 0 h 609081"/>
                <a:gd name="connsiteX1" fmla="*/ 482807 w 685252"/>
                <a:gd name="connsiteY1" fmla="*/ 134269 h 609081"/>
                <a:gd name="connsiteX2" fmla="*/ 492092 w 685252"/>
                <a:gd name="connsiteY2" fmla="*/ 173835 h 609081"/>
                <a:gd name="connsiteX3" fmla="*/ 674403 w 685252"/>
                <a:gd name="connsiteY3" fmla="*/ 174182 h 609081"/>
                <a:gd name="connsiteX4" fmla="*/ 685175 w 685252"/>
                <a:gd name="connsiteY4" fmla="*/ 442616 h 609081"/>
                <a:gd name="connsiteX5" fmla="*/ 491694 w 685252"/>
                <a:gd name="connsiteY5" fmla="*/ 436942 h 609081"/>
                <a:gd name="connsiteX6" fmla="*/ 482807 w 685252"/>
                <a:gd name="connsiteY6" fmla="*/ 474812 h 609081"/>
                <a:gd name="connsiteX7" fmla="*/ 373631 w 685252"/>
                <a:gd name="connsiteY7" fmla="*/ 609081 h 609081"/>
                <a:gd name="connsiteX8" fmla="*/ 264454 w 685252"/>
                <a:gd name="connsiteY8" fmla="*/ 474812 h 609081"/>
                <a:gd name="connsiteX9" fmla="*/ 255169 w 685252"/>
                <a:gd name="connsiteY9" fmla="*/ 435244 h 609081"/>
                <a:gd name="connsiteX10" fmla="*/ 346 w 685252"/>
                <a:gd name="connsiteY10" fmla="*/ 435242 h 609081"/>
                <a:gd name="connsiteX11" fmla="*/ 344 w 685252"/>
                <a:gd name="connsiteY11" fmla="*/ 172664 h 609081"/>
                <a:gd name="connsiteX12" fmla="*/ 255170 w 685252"/>
                <a:gd name="connsiteY12" fmla="*/ 173835 h 609081"/>
                <a:gd name="connsiteX13" fmla="*/ 264454 w 685252"/>
                <a:gd name="connsiteY13" fmla="*/ 134269 h 609081"/>
                <a:gd name="connsiteX14" fmla="*/ 373631 w 685252"/>
                <a:gd name="connsiteY14" fmla="*/ 0 h 609081"/>
                <a:gd name="connsiteX0" fmla="*/ 373631 w 678151"/>
                <a:gd name="connsiteY0" fmla="*/ 0 h 609081"/>
                <a:gd name="connsiteX1" fmla="*/ 482807 w 678151"/>
                <a:gd name="connsiteY1" fmla="*/ 134269 h 609081"/>
                <a:gd name="connsiteX2" fmla="*/ 492092 w 678151"/>
                <a:gd name="connsiteY2" fmla="*/ 173835 h 609081"/>
                <a:gd name="connsiteX3" fmla="*/ 674403 w 678151"/>
                <a:gd name="connsiteY3" fmla="*/ 174182 h 609081"/>
                <a:gd name="connsiteX4" fmla="*/ 677992 w 678151"/>
                <a:gd name="connsiteY4" fmla="*/ 435589 h 609081"/>
                <a:gd name="connsiteX5" fmla="*/ 491694 w 678151"/>
                <a:gd name="connsiteY5" fmla="*/ 436942 h 609081"/>
                <a:gd name="connsiteX6" fmla="*/ 482807 w 678151"/>
                <a:gd name="connsiteY6" fmla="*/ 474812 h 609081"/>
                <a:gd name="connsiteX7" fmla="*/ 373631 w 678151"/>
                <a:gd name="connsiteY7" fmla="*/ 609081 h 609081"/>
                <a:gd name="connsiteX8" fmla="*/ 264454 w 678151"/>
                <a:gd name="connsiteY8" fmla="*/ 474812 h 609081"/>
                <a:gd name="connsiteX9" fmla="*/ 255169 w 678151"/>
                <a:gd name="connsiteY9" fmla="*/ 435244 h 609081"/>
                <a:gd name="connsiteX10" fmla="*/ 346 w 678151"/>
                <a:gd name="connsiteY10" fmla="*/ 435242 h 609081"/>
                <a:gd name="connsiteX11" fmla="*/ 344 w 678151"/>
                <a:gd name="connsiteY11" fmla="*/ 172664 h 609081"/>
                <a:gd name="connsiteX12" fmla="*/ 255170 w 678151"/>
                <a:gd name="connsiteY12" fmla="*/ 173835 h 609081"/>
                <a:gd name="connsiteX13" fmla="*/ 264454 w 678151"/>
                <a:gd name="connsiteY13" fmla="*/ 134269 h 609081"/>
                <a:gd name="connsiteX14" fmla="*/ 373631 w 678151"/>
                <a:gd name="connsiteY14" fmla="*/ 0 h 609081"/>
                <a:gd name="connsiteX0" fmla="*/ 373631 w 678153"/>
                <a:gd name="connsiteY0" fmla="*/ 0 h 609081"/>
                <a:gd name="connsiteX1" fmla="*/ 482807 w 678153"/>
                <a:gd name="connsiteY1" fmla="*/ 134269 h 609081"/>
                <a:gd name="connsiteX2" fmla="*/ 492092 w 678153"/>
                <a:gd name="connsiteY2" fmla="*/ 173835 h 609081"/>
                <a:gd name="connsiteX3" fmla="*/ 674403 w 678153"/>
                <a:gd name="connsiteY3" fmla="*/ 174182 h 609081"/>
                <a:gd name="connsiteX4" fmla="*/ 677993 w 678153"/>
                <a:gd name="connsiteY4" fmla="*/ 435589 h 609081"/>
                <a:gd name="connsiteX5" fmla="*/ 491694 w 678153"/>
                <a:gd name="connsiteY5" fmla="*/ 436942 h 609081"/>
                <a:gd name="connsiteX6" fmla="*/ 482807 w 678153"/>
                <a:gd name="connsiteY6" fmla="*/ 474812 h 609081"/>
                <a:gd name="connsiteX7" fmla="*/ 373631 w 678153"/>
                <a:gd name="connsiteY7" fmla="*/ 609081 h 609081"/>
                <a:gd name="connsiteX8" fmla="*/ 264454 w 678153"/>
                <a:gd name="connsiteY8" fmla="*/ 474812 h 609081"/>
                <a:gd name="connsiteX9" fmla="*/ 255169 w 678153"/>
                <a:gd name="connsiteY9" fmla="*/ 435244 h 609081"/>
                <a:gd name="connsiteX10" fmla="*/ 346 w 678153"/>
                <a:gd name="connsiteY10" fmla="*/ 435242 h 609081"/>
                <a:gd name="connsiteX11" fmla="*/ 344 w 678153"/>
                <a:gd name="connsiteY11" fmla="*/ 172664 h 609081"/>
                <a:gd name="connsiteX12" fmla="*/ 255170 w 678153"/>
                <a:gd name="connsiteY12" fmla="*/ 173835 h 609081"/>
                <a:gd name="connsiteX13" fmla="*/ 264454 w 678153"/>
                <a:gd name="connsiteY13" fmla="*/ 134269 h 609081"/>
                <a:gd name="connsiteX14" fmla="*/ 373631 w 678153"/>
                <a:gd name="connsiteY14" fmla="*/ 0 h 609081"/>
                <a:gd name="connsiteX0" fmla="*/ 373631 w 678151"/>
                <a:gd name="connsiteY0" fmla="*/ 0 h 609081"/>
                <a:gd name="connsiteX1" fmla="*/ 482807 w 678151"/>
                <a:gd name="connsiteY1" fmla="*/ 134269 h 609081"/>
                <a:gd name="connsiteX2" fmla="*/ 492092 w 678151"/>
                <a:gd name="connsiteY2" fmla="*/ 173835 h 609081"/>
                <a:gd name="connsiteX3" fmla="*/ 674403 w 678151"/>
                <a:gd name="connsiteY3" fmla="*/ 174182 h 609081"/>
                <a:gd name="connsiteX4" fmla="*/ 677993 w 678151"/>
                <a:gd name="connsiteY4" fmla="*/ 435589 h 609081"/>
                <a:gd name="connsiteX5" fmla="*/ 491694 w 678151"/>
                <a:gd name="connsiteY5" fmla="*/ 436942 h 609081"/>
                <a:gd name="connsiteX6" fmla="*/ 482807 w 678151"/>
                <a:gd name="connsiteY6" fmla="*/ 474812 h 609081"/>
                <a:gd name="connsiteX7" fmla="*/ 373631 w 678151"/>
                <a:gd name="connsiteY7" fmla="*/ 609081 h 609081"/>
                <a:gd name="connsiteX8" fmla="*/ 264454 w 678151"/>
                <a:gd name="connsiteY8" fmla="*/ 474812 h 609081"/>
                <a:gd name="connsiteX9" fmla="*/ 255169 w 678151"/>
                <a:gd name="connsiteY9" fmla="*/ 435244 h 609081"/>
                <a:gd name="connsiteX10" fmla="*/ 346 w 678151"/>
                <a:gd name="connsiteY10" fmla="*/ 435242 h 609081"/>
                <a:gd name="connsiteX11" fmla="*/ 344 w 678151"/>
                <a:gd name="connsiteY11" fmla="*/ 172664 h 609081"/>
                <a:gd name="connsiteX12" fmla="*/ 255170 w 678151"/>
                <a:gd name="connsiteY12" fmla="*/ 173835 h 609081"/>
                <a:gd name="connsiteX13" fmla="*/ 264454 w 678151"/>
                <a:gd name="connsiteY13" fmla="*/ 134269 h 609081"/>
                <a:gd name="connsiteX14" fmla="*/ 373631 w 678151"/>
                <a:gd name="connsiteY14" fmla="*/ 0 h 609081"/>
                <a:gd name="connsiteX0" fmla="*/ 373287 w 677809"/>
                <a:gd name="connsiteY0" fmla="*/ 0 h 609081"/>
                <a:gd name="connsiteX1" fmla="*/ 482463 w 677809"/>
                <a:gd name="connsiteY1" fmla="*/ 134269 h 609081"/>
                <a:gd name="connsiteX2" fmla="*/ 491748 w 677809"/>
                <a:gd name="connsiteY2" fmla="*/ 173835 h 609081"/>
                <a:gd name="connsiteX3" fmla="*/ 674059 w 677809"/>
                <a:gd name="connsiteY3" fmla="*/ 174182 h 609081"/>
                <a:gd name="connsiteX4" fmla="*/ 677649 w 677809"/>
                <a:gd name="connsiteY4" fmla="*/ 435589 h 609081"/>
                <a:gd name="connsiteX5" fmla="*/ 491350 w 677809"/>
                <a:gd name="connsiteY5" fmla="*/ 436942 h 609081"/>
                <a:gd name="connsiteX6" fmla="*/ 482463 w 677809"/>
                <a:gd name="connsiteY6" fmla="*/ 474812 h 609081"/>
                <a:gd name="connsiteX7" fmla="*/ 373287 w 677809"/>
                <a:gd name="connsiteY7" fmla="*/ 609081 h 609081"/>
                <a:gd name="connsiteX8" fmla="*/ 264110 w 677809"/>
                <a:gd name="connsiteY8" fmla="*/ 474812 h 609081"/>
                <a:gd name="connsiteX9" fmla="*/ 254825 w 677809"/>
                <a:gd name="connsiteY9" fmla="*/ 435244 h 609081"/>
                <a:gd name="connsiteX10" fmla="*/ 64640 w 677809"/>
                <a:gd name="connsiteY10" fmla="*/ 431730 h 609081"/>
                <a:gd name="connsiteX11" fmla="*/ 0 w 677809"/>
                <a:gd name="connsiteY11" fmla="*/ 172664 h 609081"/>
                <a:gd name="connsiteX12" fmla="*/ 254826 w 677809"/>
                <a:gd name="connsiteY12" fmla="*/ 173835 h 609081"/>
                <a:gd name="connsiteX13" fmla="*/ 264110 w 677809"/>
                <a:gd name="connsiteY13" fmla="*/ 134269 h 609081"/>
                <a:gd name="connsiteX14" fmla="*/ 373287 w 677809"/>
                <a:gd name="connsiteY14" fmla="*/ 0 h 609081"/>
                <a:gd name="connsiteX0" fmla="*/ 315831 w 620352"/>
                <a:gd name="connsiteY0" fmla="*/ 0 h 609081"/>
                <a:gd name="connsiteX1" fmla="*/ 425007 w 620352"/>
                <a:gd name="connsiteY1" fmla="*/ 134269 h 609081"/>
                <a:gd name="connsiteX2" fmla="*/ 434292 w 620352"/>
                <a:gd name="connsiteY2" fmla="*/ 173835 h 609081"/>
                <a:gd name="connsiteX3" fmla="*/ 616603 w 620352"/>
                <a:gd name="connsiteY3" fmla="*/ 174182 h 609081"/>
                <a:gd name="connsiteX4" fmla="*/ 620193 w 620352"/>
                <a:gd name="connsiteY4" fmla="*/ 435589 h 609081"/>
                <a:gd name="connsiteX5" fmla="*/ 433894 w 620352"/>
                <a:gd name="connsiteY5" fmla="*/ 436942 h 609081"/>
                <a:gd name="connsiteX6" fmla="*/ 425007 w 620352"/>
                <a:gd name="connsiteY6" fmla="*/ 474812 h 609081"/>
                <a:gd name="connsiteX7" fmla="*/ 315831 w 620352"/>
                <a:gd name="connsiteY7" fmla="*/ 609081 h 609081"/>
                <a:gd name="connsiteX8" fmla="*/ 206654 w 620352"/>
                <a:gd name="connsiteY8" fmla="*/ 474812 h 609081"/>
                <a:gd name="connsiteX9" fmla="*/ 197369 w 620352"/>
                <a:gd name="connsiteY9" fmla="*/ 435244 h 609081"/>
                <a:gd name="connsiteX10" fmla="*/ 7184 w 620352"/>
                <a:gd name="connsiteY10" fmla="*/ 431730 h 609081"/>
                <a:gd name="connsiteX11" fmla="*/ 0 w 620352"/>
                <a:gd name="connsiteY11" fmla="*/ 162124 h 609081"/>
                <a:gd name="connsiteX12" fmla="*/ 197370 w 620352"/>
                <a:gd name="connsiteY12" fmla="*/ 173835 h 609081"/>
                <a:gd name="connsiteX13" fmla="*/ 206654 w 620352"/>
                <a:gd name="connsiteY13" fmla="*/ 134269 h 609081"/>
                <a:gd name="connsiteX14" fmla="*/ 315831 w 620352"/>
                <a:gd name="connsiteY14" fmla="*/ 0 h 609081"/>
                <a:gd name="connsiteX0" fmla="*/ 315831 w 620352"/>
                <a:gd name="connsiteY0" fmla="*/ 0 h 609081"/>
                <a:gd name="connsiteX1" fmla="*/ 425007 w 620352"/>
                <a:gd name="connsiteY1" fmla="*/ 134269 h 609081"/>
                <a:gd name="connsiteX2" fmla="*/ 434292 w 620352"/>
                <a:gd name="connsiteY2" fmla="*/ 173835 h 609081"/>
                <a:gd name="connsiteX3" fmla="*/ 616603 w 620352"/>
                <a:gd name="connsiteY3" fmla="*/ 174182 h 609081"/>
                <a:gd name="connsiteX4" fmla="*/ 620193 w 620352"/>
                <a:gd name="connsiteY4" fmla="*/ 435589 h 609081"/>
                <a:gd name="connsiteX5" fmla="*/ 433894 w 620352"/>
                <a:gd name="connsiteY5" fmla="*/ 436942 h 609081"/>
                <a:gd name="connsiteX6" fmla="*/ 425007 w 620352"/>
                <a:gd name="connsiteY6" fmla="*/ 474812 h 609081"/>
                <a:gd name="connsiteX7" fmla="*/ 315831 w 620352"/>
                <a:gd name="connsiteY7" fmla="*/ 609081 h 609081"/>
                <a:gd name="connsiteX8" fmla="*/ 206654 w 620352"/>
                <a:gd name="connsiteY8" fmla="*/ 474812 h 609081"/>
                <a:gd name="connsiteX9" fmla="*/ 197369 w 620352"/>
                <a:gd name="connsiteY9" fmla="*/ 435244 h 609081"/>
                <a:gd name="connsiteX10" fmla="*/ 7184 w 620352"/>
                <a:gd name="connsiteY10" fmla="*/ 431730 h 609081"/>
                <a:gd name="connsiteX11" fmla="*/ 0 w 620352"/>
                <a:gd name="connsiteY11" fmla="*/ 179691 h 609081"/>
                <a:gd name="connsiteX12" fmla="*/ 197370 w 620352"/>
                <a:gd name="connsiteY12" fmla="*/ 173835 h 609081"/>
                <a:gd name="connsiteX13" fmla="*/ 206654 w 620352"/>
                <a:gd name="connsiteY13" fmla="*/ 134269 h 609081"/>
                <a:gd name="connsiteX14" fmla="*/ 315831 w 620352"/>
                <a:gd name="connsiteY14" fmla="*/ 0 h 609081"/>
                <a:gd name="connsiteX0" fmla="*/ 308994 w 613515"/>
                <a:gd name="connsiteY0" fmla="*/ 0 h 609081"/>
                <a:gd name="connsiteX1" fmla="*/ 418170 w 613515"/>
                <a:gd name="connsiteY1" fmla="*/ 134269 h 609081"/>
                <a:gd name="connsiteX2" fmla="*/ 427455 w 613515"/>
                <a:gd name="connsiteY2" fmla="*/ 173835 h 609081"/>
                <a:gd name="connsiteX3" fmla="*/ 609766 w 613515"/>
                <a:gd name="connsiteY3" fmla="*/ 174182 h 609081"/>
                <a:gd name="connsiteX4" fmla="*/ 613356 w 613515"/>
                <a:gd name="connsiteY4" fmla="*/ 435589 h 609081"/>
                <a:gd name="connsiteX5" fmla="*/ 427057 w 613515"/>
                <a:gd name="connsiteY5" fmla="*/ 436942 h 609081"/>
                <a:gd name="connsiteX6" fmla="*/ 418170 w 613515"/>
                <a:gd name="connsiteY6" fmla="*/ 474812 h 609081"/>
                <a:gd name="connsiteX7" fmla="*/ 308994 w 613515"/>
                <a:gd name="connsiteY7" fmla="*/ 609081 h 609081"/>
                <a:gd name="connsiteX8" fmla="*/ 199817 w 613515"/>
                <a:gd name="connsiteY8" fmla="*/ 474812 h 609081"/>
                <a:gd name="connsiteX9" fmla="*/ 190532 w 613515"/>
                <a:gd name="connsiteY9" fmla="*/ 435244 h 609081"/>
                <a:gd name="connsiteX10" fmla="*/ 347 w 613515"/>
                <a:gd name="connsiteY10" fmla="*/ 431730 h 609081"/>
                <a:gd name="connsiteX11" fmla="*/ 344 w 613515"/>
                <a:gd name="connsiteY11" fmla="*/ 172666 h 609081"/>
                <a:gd name="connsiteX12" fmla="*/ 190533 w 613515"/>
                <a:gd name="connsiteY12" fmla="*/ 173835 h 609081"/>
                <a:gd name="connsiteX13" fmla="*/ 199817 w 613515"/>
                <a:gd name="connsiteY13" fmla="*/ 134269 h 609081"/>
                <a:gd name="connsiteX14" fmla="*/ 308994 w 613515"/>
                <a:gd name="connsiteY14" fmla="*/ 0 h 609081"/>
                <a:gd name="connsiteX0" fmla="*/ 308650 w 613171"/>
                <a:gd name="connsiteY0" fmla="*/ 0 h 609081"/>
                <a:gd name="connsiteX1" fmla="*/ 417826 w 613171"/>
                <a:gd name="connsiteY1" fmla="*/ 134269 h 609081"/>
                <a:gd name="connsiteX2" fmla="*/ 427111 w 613171"/>
                <a:gd name="connsiteY2" fmla="*/ 173835 h 609081"/>
                <a:gd name="connsiteX3" fmla="*/ 609422 w 613171"/>
                <a:gd name="connsiteY3" fmla="*/ 174182 h 609081"/>
                <a:gd name="connsiteX4" fmla="*/ 613012 w 613171"/>
                <a:gd name="connsiteY4" fmla="*/ 435589 h 609081"/>
                <a:gd name="connsiteX5" fmla="*/ 426713 w 613171"/>
                <a:gd name="connsiteY5" fmla="*/ 436942 h 609081"/>
                <a:gd name="connsiteX6" fmla="*/ 417826 w 613171"/>
                <a:gd name="connsiteY6" fmla="*/ 474812 h 609081"/>
                <a:gd name="connsiteX7" fmla="*/ 308650 w 613171"/>
                <a:gd name="connsiteY7" fmla="*/ 609081 h 609081"/>
                <a:gd name="connsiteX8" fmla="*/ 199473 w 613171"/>
                <a:gd name="connsiteY8" fmla="*/ 474812 h 609081"/>
                <a:gd name="connsiteX9" fmla="*/ 190188 w 613171"/>
                <a:gd name="connsiteY9" fmla="*/ 435244 h 609081"/>
                <a:gd name="connsiteX10" fmla="*/ 7186 w 613171"/>
                <a:gd name="connsiteY10" fmla="*/ 431730 h 609081"/>
                <a:gd name="connsiteX11" fmla="*/ 0 w 613171"/>
                <a:gd name="connsiteY11" fmla="*/ 172666 h 609081"/>
                <a:gd name="connsiteX12" fmla="*/ 190189 w 613171"/>
                <a:gd name="connsiteY12" fmla="*/ 173835 h 609081"/>
                <a:gd name="connsiteX13" fmla="*/ 199473 w 613171"/>
                <a:gd name="connsiteY13" fmla="*/ 134269 h 609081"/>
                <a:gd name="connsiteX14" fmla="*/ 308650 w 613171"/>
                <a:gd name="connsiteY14" fmla="*/ 0 h 609081"/>
                <a:gd name="connsiteX0" fmla="*/ 308991 w 613512"/>
                <a:gd name="connsiteY0" fmla="*/ 0 h 609081"/>
                <a:gd name="connsiteX1" fmla="*/ 418167 w 613512"/>
                <a:gd name="connsiteY1" fmla="*/ 134269 h 609081"/>
                <a:gd name="connsiteX2" fmla="*/ 427452 w 613512"/>
                <a:gd name="connsiteY2" fmla="*/ 173835 h 609081"/>
                <a:gd name="connsiteX3" fmla="*/ 609763 w 613512"/>
                <a:gd name="connsiteY3" fmla="*/ 174182 h 609081"/>
                <a:gd name="connsiteX4" fmla="*/ 613353 w 613512"/>
                <a:gd name="connsiteY4" fmla="*/ 435589 h 609081"/>
                <a:gd name="connsiteX5" fmla="*/ 427054 w 613512"/>
                <a:gd name="connsiteY5" fmla="*/ 436942 h 609081"/>
                <a:gd name="connsiteX6" fmla="*/ 418167 w 613512"/>
                <a:gd name="connsiteY6" fmla="*/ 474812 h 609081"/>
                <a:gd name="connsiteX7" fmla="*/ 308991 w 613512"/>
                <a:gd name="connsiteY7" fmla="*/ 609081 h 609081"/>
                <a:gd name="connsiteX8" fmla="*/ 199814 w 613512"/>
                <a:gd name="connsiteY8" fmla="*/ 474812 h 609081"/>
                <a:gd name="connsiteX9" fmla="*/ 190529 w 613512"/>
                <a:gd name="connsiteY9" fmla="*/ 435244 h 609081"/>
                <a:gd name="connsiteX10" fmla="*/ 346 w 613512"/>
                <a:gd name="connsiteY10" fmla="*/ 431730 h 609081"/>
                <a:gd name="connsiteX11" fmla="*/ 341 w 613512"/>
                <a:gd name="connsiteY11" fmla="*/ 172666 h 609081"/>
                <a:gd name="connsiteX12" fmla="*/ 190530 w 613512"/>
                <a:gd name="connsiteY12" fmla="*/ 173835 h 609081"/>
                <a:gd name="connsiteX13" fmla="*/ 199814 w 613512"/>
                <a:gd name="connsiteY13" fmla="*/ 134269 h 609081"/>
                <a:gd name="connsiteX14" fmla="*/ 308991 w 613512"/>
                <a:gd name="connsiteY14" fmla="*/ 0 h 60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3512" h="609081">
                  <a:moveTo>
                    <a:pt x="308991" y="0"/>
                  </a:moveTo>
                  <a:cubicBezTo>
                    <a:pt x="354438" y="0"/>
                    <a:pt x="394506" y="53261"/>
                    <a:pt x="418167" y="134269"/>
                  </a:cubicBezTo>
                  <a:lnTo>
                    <a:pt x="427452" y="173835"/>
                  </a:lnTo>
                  <a:lnTo>
                    <a:pt x="609763" y="174182"/>
                  </a:lnTo>
                  <a:cubicBezTo>
                    <a:pt x="608566" y="262489"/>
                    <a:pt x="614550" y="347282"/>
                    <a:pt x="613353" y="435589"/>
                  </a:cubicBezTo>
                  <a:lnTo>
                    <a:pt x="427054" y="436942"/>
                  </a:lnTo>
                  <a:lnTo>
                    <a:pt x="418167" y="474812"/>
                  </a:lnTo>
                  <a:cubicBezTo>
                    <a:pt x="394506" y="555820"/>
                    <a:pt x="354438" y="609081"/>
                    <a:pt x="308991" y="609081"/>
                  </a:cubicBezTo>
                  <a:cubicBezTo>
                    <a:pt x="263544" y="609081"/>
                    <a:pt x="223475" y="555820"/>
                    <a:pt x="199814" y="474812"/>
                  </a:cubicBezTo>
                  <a:lnTo>
                    <a:pt x="190529" y="435244"/>
                  </a:lnTo>
                  <a:lnTo>
                    <a:pt x="346" y="431730"/>
                  </a:lnTo>
                  <a:cubicBezTo>
                    <a:pt x="-851" y="342252"/>
                    <a:pt x="1538" y="262144"/>
                    <a:pt x="341" y="172666"/>
                  </a:cubicBezTo>
                  <a:lnTo>
                    <a:pt x="190530" y="173835"/>
                  </a:lnTo>
                  <a:lnTo>
                    <a:pt x="199814" y="134269"/>
                  </a:lnTo>
                  <a:cubicBezTo>
                    <a:pt x="223475" y="53261"/>
                    <a:pt x="263544" y="0"/>
                    <a:pt x="30899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042451" y="4143113"/>
              <a:ext cx="95549" cy="199496"/>
              <a:chOff x="4667250" y="7250906"/>
              <a:chExt cx="505068" cy="835456"/>
            </a:xfrm>
          </p:grpSpPr>
          <p:sp>
            <p:nvSpPr>
              <p:cNvPr id="65" name="Rectangle 109"/>
              <p:cNvSpPr/>
              <p:nvPr/>
            </p:nvSpPr>
            <p:spPr>
              <a:xfrm>
                <a:off x="4763589" y="7289801"/>
                <a:ext cx="308334" cy="75406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grpSp>
            <p:nvGrpSpPr>
              <p:cNvPr id="66" name="Group 110"/>
              <p:cNvGrpSpPr/>
              <p:nvPr/>
            </p:nvGrpSpPr>
            <p:grpSpPr>
              <a:xfrm>
                <a:off x="4752828" y="7250906"/>
                <a:ext cx="319095" cy="77791"/>
                <a:chOff x="6881404" y="7406639"/>
                <a:chExt cx="602315" cy="130630"/>
              </a:xfrm>
            </p:grpSpPr>
            <p:cxnSp>
              <p:nvCxnSpPr>
                <p:cNvPr id="78" name="Straight Connector 122"/>
                <p:cNvCxnSpPr/>
                <p:nvPr/>
              </p:nvCxnSpPr>
              <p:spPr>
                <a:xfrm>
                  <a:off x="7026252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9" name="Straight Connector 123"/>
                <p:cNvCxnSpPr/>
                <p:nvPr/>
              </p:nvCxnSpPr>
              <p:spPr>
                <a:xfrm>
                  <a:off x="6881404" y="7406640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0" name="Straight Connector 124"/>
                <p:cNvCxnSpPr/>
                <p:nvPr/>
              </p:nvCxnSpPr>
              <p:spPr>
                <a:xfrm flipH="1">
                  <a:off x="6953828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1" name="Straight Connector 125"/>
                <p:cNvCxnSpPr/>
                <p:nvPr/>
              </p:nvCxnSpPr>
              <p:spPr>
                <a:xfrm flipH="1">
                  <a:off x="7105104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2" name="Straight Connector 126"/>
                <p:cNvCxnSpPr/>
                <p:nvPr/>
              </p:nvCxnSpPr>
              <p:spPr>
                <a:xfrm>
                  <a:off x="7326490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3" name="Straight Connector 127"/>
                <p:cNvCxnSpPr/>
                <p:nvPr/>
              </p:nvCxnSpPr>
              <p:spPr>
                <a:xfrm>
                  <a:off x="7181642" y="7406640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4" name="Straight Connector 128"/>
                <p:cNvCxnSpPr/>
                <p:nvPr/>
              </p:nvCxnSpPr>
              <p:spPr>
                <a:xfrm flipH="1">
                  <a:off x="7254066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5" name="Straight Connector 129"/>
                <p:cNvCxnSpPr/>
                <p:nvPr/>
              </p:nvCxnSpPr>
              <p:spPr>
                <a:xfrm flipH="1">
                  <a:off x="7405342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7" name="Group 111"/>
              <p:cNvGrpSpPr/>
              <p:nvPr/>
            </p:nvGrpSpPr>
            <p:grpSpPr>
              <a:xfrm>
                <a:off x="4767645" y="8008571"/>
                <a:ext cx="319095" cy="77791"/>
                <a:chOff x="6881404" y="7799545"/>
                <a:chExt cx="602315" cy="130630"/>
              </a:xfrm>
            </p:grpSpPr>
            <p:cxnSp>
              <p:nvCxnSpPr>
                <p:cNvPr id="70" name="Straight Connector 114"/>
                <p:cNvCxnSpPr/>
                <p:nvPr/>
              </p:nvCxnSpPr>
              <p:spPr>
                <a:xfrm flipV="1">
                  <a:off x="7026252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1" name="Straight Connector 115"/>
                <p:cNvCxnSpPr/>
                <p:nvPr/>
              </p:nvCxnSpPr>
              <p:spPr>
                <a:xfrm flipV="1">
                  <a:off x="6881404" y="7799546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2" name="Straight Connector 116"/>
                <p:cNvCxnSpPr/>
                <p:nvPr/>
              </p:nvCxnSpPr>
              <p:spPr>
                <a:xfrm flipH="1" flipV="1">
                  <a:off x="6953828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3" name="Straight Connector 117"/>
                <p:cNvCxnSpPr/>
                <p:nvPr/>
              </p:nvCxnSpPr>
              <p:spPr>
                <a:xfrm flipH="1" flipV="1">
                  <a:off x="7105104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4" name="Straight Connector 118"/>
                <p:cNvCxnSpPr/>
                <p:nvPr/>
              </p:nvCxnSpPr>
              <p:spPr>
                <a:xfrm flipV="1">
                  <a:off x="7326490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5" name="Straight Connector 119"/>
                <p:cNvCxnSpPr/>
                <p:nvPr/>
              </p:nvCxnSpPr>
              <p:spPr>
                <a:xfrm flipV="1">
                  <a:off x="7181642" y="7799546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6" name="Straight Connector 120"/>
                <p:cNvCxnSpPr/>
                <p:nvPr/>
              </p:nvCxnSpPr>
              <p:spPr>
                <a:xfrm flipH="1" flipV="1">
                  <a:off x="7254066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7" name="Straight Connector 121"/>
                <p:cNvCxnSpPr/>
                <p:nvPr/>
              </p:nvCxnSpPr>
              <p:spPr>
                <a:xfrm flipH="1" flipV="1">
                  <a:off x="7405342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68" name="Rectangle 112"/>
              <p:cNvSpPr/>
              <p:nvPr/>
            </p:nvSpPr>
            <p:spPr>
              <a:xfrm>
                <a:off x="4667250" y="7250907"/>
                <a:ext cx="88003" cy="83545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solidFill>
                  <a:schemeClr val="bg2">
                    <a:lumMod val="2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69" name="Rectangle 113"/>
              <p:cNvSpPr/>
              <p:nvPr/>
            </p:nvSpPr>
            <p:spPr>
              <a:xfrm>
                <a:off x="5084315" y="7250907"/>
                <a:ext cx="88003" cy="83545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solidFill>
                  <a:schemeClr val="bg2">
                    <a:lumMod val="2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7" name="Rectangle 97"/>
            <p:cNvSpPr/>
            <p:nvPr/>
          </p:nvSpPr>
          <p:spPr>
            <a:xfrm>
              <a:off x="1664033" y="4019175"/>
              <a:ext cx="361427" cy="462097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Freeform 154"/>
            <p:cNvSpPr/>
            <p:nvPr/>
          </p:nvSpPr>
          <p:spPr>
            <a:xfrm>
              <a:off x="1642396" y="4040905"/>
              <a:ext cx="406831" cy="412829"/>
            </a:xfrm>
            <a:custGeom>
              <a:avLst/>
              <a:gdLst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499213 w 1259386"/>
                <a:gd name="connsiteY5" fmla="*/ 1698 h 619968"/>
                <a:gd name="connsiteX6" fmla="*/ 608389 w 1259386"/>
                <a:gd name="connsiteY6" fmla="*/ 135967 h 619968"/>
                <a:gd name="connsiteX7" fmla="*/ 617674 w 1259386"/>
                <a:gd name="connsiteY7" fmla="*/ 175533 h 619968"/>
                <a:gd name="connsiteX8" fmla="*/ 643471 w 1259386"/>
                <a:gd name="connsiteY8" fmla="*/ 175533 h 619968"/>
                <a:gd name="connsiteX9" fmla="*/ 650997 w 1259386"/>
                <a:gd name="connsiteY9" fmla="*/ 143458 h 619968"/>
                <a:gd name="connsiteX10" fmla="*/ 760174 w 1259386"/>
                <a:gd name="connsiteY10" fmla="*/ 9189 h 619968"/>
                <a:gd name="connsiteX11" fmla="*/ 869350 w 1259386"/>
                <a:gd name="connsiteY11" fmla="*/ 143458 h 619968"/>
                <a:gd name="connsiteX12" fmla="*/ 878635 w 1259386"/>
                <a:gd name="connsiteY12" fmla="*/ 183024 h 619968"/>
                <a:gd name="connsiteX13" fmla="*/ 900905 w 1259386"/>
                <a:gd name="connsiteY13" fmla="*/ 183024 h 619968"/>
                <a:gd name="connsiteX14" fmla="*/ 909791 w 1259386"/>
                <a:gd name="connsiteY14" fmla="*/ 145156 h 619968"/>
                <a:gd name="connsiteX15" fmla="*/ 1018968 w 1259386"/>
                <a:gd name="connsiteY15" fmla="*/ 10887 h 619968"/>
                <a:gd name="connsiteX16" fmla="*/ 1128144 w 1259386"/>
                <a:gd name="connsiteY16" fmla="*/ 145156 h 619968"/>
                <a:gd name="connsiteX17" fmla="*/ 1137429 w 1259386"/>
                <a:gd name="connsiteY17" fmla="*/ 184722 h 619968"/>
                <a:gd name="connsiteX18" fmla="*/ 1259386 w 1259386"/>
                <a:gd name="connsiteY18" fmla="*/ 184722 h 619968"/>
                <a:gd name="connsiteX19" fmla="*/ 1259386 w 1259386"/>
                <a:gd name="connsiteY19" fmla="*/ 446131 h 619968"/>
                <a:gd name="connsiteX20" fmla="*/ 1137429 w 1259386"/>
                <a:gd name="connsiteY20" fmla="*/ 446131 h 619968"/>
                <a:gd name="connsiteX21" fmla="*/ 1128144 w 1259386"/>
                <a:gd name="connsiteY21" fmla="*/ 485699 h 619968"/>
                <a:gd name="connsiteX22" fmla="*/ 1018968 w 1259386"/>
                <a:gd name="connsiteY22" fmla="*/ 619968 h 619968"/>
                <a:gd name="connsiteX23" fmla="*/ 909791 w 1259386"/>
                <a:gd name="connsiteY23" fmla="*/ 485699 h 619968"/>
                <a:gd name="connsiteX24" fmla="*/ 900506 w 1259386"/>
                <a:gd name="connsiteY24" fmla="*/ 446131 h 619968"/>
                <a:gd name="connsiteX25" fmla="*/ 878237 w 1259386"/>
                <a:gd name="connsiteY25" fmla="*/ 446131 h 619968"/>
                <a:gd name="connsiteX26" fmla="*/ 869350 w 1259386"/>
                <a:gd name="connsiteY26" fmla="*/ 484001 h 619968"/>
                <a:gd name="connsiteX27" fmla="*/ 760174 w 1259386"/>
                <a:gd name="connsiteY27" fmla="*/ 618270 h 619968"/>
                <a:gd name="connsiteX28" fmla="*/ 650997 w 1259386"/>
                <a:gd name="connsiteY28" fmla="*/ 484001 h 619968"/>
                <a:gd name="connsiteX29" fmla="*/ 641712 w 1259386"/>
                <a:gd name="connsiteY29" fmla="*/ 444433 h 619968"/>
                <a:gd name="connsiteX30" fmla="*/ 615916 w 1259386"/>
                <a:gd name="connsiteY30" fmla="*/ 444433 h 619968"/>
                <a:gd name="connsiteX31" fmla="*/ 608389 w 1259386"/>
                <a:gd name="connsiteY31" fmla="*/ 476510 h 619968"/>
                <a:gd name="connsiteX32" fmla="*/ 499213 w 1259386"/>
                <a:gd name="connsiteY32" fmla="*/ 610779 h 619968"/>
                <a:gd name="connsiteX33" fmla="*/ 390036 w 1259386"/>
                <a:gd name="connsiteY33" fmla="*/ 476510 h 619968"/>
                <a:gd name="connsiteX34" fmla="*/ 380751 w 1259386"/>
                <a:gd name="connsiteY34" fmla="*/ 436942 h 619968"/>
                <a:gd name="connsiteX35" fmla="*/ 358482 w 1259386"/>
                <a:gd name="connsiteY35" fmla="*/ 436942 h 619968"/>
                <a:gd name="connsiteX36" fmla="*/ 349595 w 1259386"/>
                <a:gd name="connsiteY36" fmla="*/ 474812 h 619968"/>
                <a:gd name="connsiteX37" fmla="*/ 240419 w 1259386"/>
                <a:gd name="connsiteY37" fmla="*/ 609081 h 619968"/>
                <a:gd name="connsiteX38" fmla="*/ 131242 w 1259386"/>
                <a:gd name="connsiteY38" fmla="*/ 474812 h 619968"/>
                <a:gd name="connsiteX39" fmla="*/ 121957 w 1259386"/>
                <a:gd name="connsiteY39" fmla="*/ 435244 h 619968"/>
                <a:gd name="connsiteX40" fmla="*/ 0 w 1259386"/>
                <a:gd name="connsiteY40" fmla="*/ 435244 h 619968"/>
                <a:gd name="connsiteX41" fmla="*/ 0 w 1259386"/>
                <a:gd name="connsiteY41" fmla="*/ 173835 h 619968"/>
                <a:gd name="connsiteX42" fmla="*/ 121958 w 1259386"/>
                <a:gd name="connsiteY42" fmla="*/ 173835 h 619968"/>
                <a:gd name="connsiteX43" fmla="*/ 131242 w 1259386"/>
                <a:gd name="connsiteY43" fmla="*/ 134269 h 619968"/>
                <a:gd name="connsiteX44" fmla="*/ 240419 w 1259386"/>
                <a:gd name="connsiteY44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08389 w 1259386"/>
                <a:gd name="connsiteY5" fmla="*/ 135967 h 619968"/>
                <a:gd name="connsiteX6" fmla="*/ 617674 w 1259386"/>
                <a:gd name="connsiteY6" fmla="*/ 175533 h 619968"/>
                <a:gd name="connsiteX7" fmla="*/ 643471 w 1259386"/>
                <a:gd name="connsiteY7" fmla="*/ 175533 h 619968"/>
                <a:gd name="connsiteX8" fmla="*/ 650997 w 1259386"/>
                <a:gd name="connsiteY8" fmla="*/ 143458 h 619968"/>
                <a:gd name="connsiteX9" fmla="*/ 760174 w 1259386"/>
                <a:gd name="connsiteY9" fmla="*/ 9189 h 619968"/>
                <a:gd name="connsiteX10" fmla="*/ 869350 w 1259386"/>
                <a:gd name="connsiteY10" fmla="*/ 143458 h 619968"/>
                <a:gd name="connsiteX11" fmla="*/ 878635 w 1259386"/>
                <a:gd name="connsiteY11" fmla="*/ 183024 h 619968"/>
                <a:gd name="connsiteX12" fmla="*/ 900905 w 1259386"/>
                <a:gd name="connsiteY12" fmla="*/ 183024 h 619968"/>
                <a:gd name="connsiteX13" fmla="*/ 909791 w 1259386"/>
                <a:gd name="connsiteY13" fmla="*/ 145156 h 619968"/>
                <a:gd name="connsiteX14" fmla="*/ 1018968 w 1259386"/>
                <a:gd name="connsiteY14" fmla="*/ 10887 h 619968"/>
                <a:gd name="connsiteX15" fmla="*/ 1128144 w 1259386"/>
                <a:gd name="connsiteY15" fmla="*/ 145156 h 619968"/>
                <a:gd name="connsiteX16" fmla="*/ 1137429 w 1259386"/>
                <a:gd name="connsiteY16" fmla="*/ 184722 h 619968"/>
                <a:gd name="connsiteX17" fmla="*/ 1259386 w 1259386"/>
                <a:gd name="connsiteY17" fmla="*/ 184722 h 619968"/>
                <a:gd name="connsiteX18" fmla="*/ 1259386 w 1259386"/>
                <a:gd name="connsiteY18" fmla="*/ 446131 h 619968"/>
                <a:gd name="connsiteX19" fmla="*/ 1137429 w 1259386"/>
                <a:gd name="connsiteY19" fmla="*/ 446131 h 619968"/>
                <a:gd name="connsiteX20" fmla="*/ 1128144 w 1259386"/>
                <a:gd name="connsiteY20" fmla="*/ 485699 h 619968"/>
                <a:gd name="connsiteX21" fmla="*/ 1018968 w 1259386"/>
                <a:gd name="connsiteY21" fmla="*/ 619968 h 619968"/>
                <a:gd name="connsiteX22" fmla="*/ 909791 w 1259386"/>
                <a:gd name="connsiteY22" fmla="*/ 485699 h 619968"/>
                <a:gd name="connsiteX23" fmla="*/ 900506 w 1259386"/>
                <a:gd name="connsiteY23" fmla="*/ 446131 h 619968"/>
                <a:gd name="connsiteX24" fmla="*/ 878237 w 1259386"/>
                <a:gd name="connsiteY24" fmla="*/ 446131 h 619968"/>
                <a:gd name="connsiteX25" fmla="*/ 869350 w 1259386"/>
                <a:gd name="connsiteY25" fmla="*/ 484001 h 619968"/>
                <a:gd name="connsiteX26" fmla="*/ 760174 w 1259386"/>
                <a:gd name="connsiteY26" fmla="*/ 618270 h 619968"/>
                <a:gd name="connsiteX27" fmla="*/ 650997 w 1259386"/>
                <a:gd name="connsiteY27" fmla="*/ 484001 h 619968"/>
                <a:gd name="connsiteX28" fmla="*/ 641712 w 1259386"/>
                <a:gd name="connsiteY28" fmla="*/ 444433 h 619968"/>
                <a:gd name="connsiteX29" fmla="*/ 615916 w 1259386"/>
                <a:gd name="connsiteY29" fmla="*/ 444433 h 619968"/>
                <a:gd name="connsiteX30" fmla="*/ 608389 w 1259386"/>
                <a:gd name="connsiteY30" fmla="*/ 476510 h 619968"/>
                <a:gd name="connsiteX31" fmla="*/ 499213 w 1259386"/>
                <a:gd name="connsiteY31" fmla="*/ 610779 h 619968"/>
                <a:gd name="connsiteX32" fmla="*/ 390036 w 1259386"/>
                <a:gd name="connsiteY32" fmla="*/ 476510 h 619968"/>
                <a:gd name="connsiteX33" fmla="*/ 380751 w 1259386"/>
                <a:gd name="connsiteY33" fmla="*/ 436942 h 619968"/>
                <a:gd name="connsiteX34" fmla="*/ 358482 w 1259386"/>
                <a:gd name="connsiteY34" fmla="*/ 436942 h 619968"/>
                <a:gd name="connsiteX35" fmla="*/ 349595 w 1259386"/>
                <a:gd name="connsiteY35" fmla="*/ 474812 h 619968"/>
                <a:gd name="connsiteX36" fmla="*/ 240419 w 1259386"/>
                <a:gd name="connsiteY36" fmla="*/ 609081 h 619968"/>
                <a:gd name="connsiteX37" fmla="*/ 131242 w 1259386"/>
                <a:gd name="connsiteY37" fmla="*/ 474812 h 619968"/>
                <a:gd name="connsiteX38" fmla="*/ 121957 w 1259386"/>
                <a:gd name="connsiteY38" fmla="*/ 435244 h 619968"/>
                <a:gd name="connsiteX39" fmla="*/ 0 w 1259386"/>
                <a:gd name="connsiteY39" fmla="*/ 435244 h 619968"/>
                <a:gd name="connsiteX40" fmla="*/ 0 w 1259386"/>
                <a:gd name="connsiteY40" fmla="*/ 173835 h 619968"/>
                <a:gd name="connsiteX41" fmla="*/ 121958 w 1259386"/>
                <a:gd name="connsiteY41" fmla="*/ 173835 h 619968"/>
                <a:gd name="connsiteX42" fmla="*/ 131242 w 1259386"/>
                <a:gd name="connsiteY42" fmla="*/ 134269 h 619968"/>
                <a:gd name="connsiteX43" fmla="*/ 240419 w 1259386"/>
                <a:gd name="connsiteY43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17674 w 1259386"/>
                <a:gd name="connsiteY5" fmla="*/ 175533 h 619968"/>
                <a:gd name="connsiteX6" fmla="*/ 643471 w 1259386"/>
                <a:gd name="connsiteY6" fmla="*/ 175533 h 619968"/>
                <a:gd name="connsiteX7" fmla="*/ 650997 w 1259386"/>
                <a:gd name="connsiteY7" fmla="*/ 143458 h 619968"/>
                <a:gd name="connsiteX8" fmla="*/ 760174 w 1259386"/>
                <a:gd name="connsiteY8" fmla="*/ 9189 h 619968"/>
                <a:gd name="connsiteX9" fmla="*/ 869350 w 1259386"/>
                <a:gd name="connsiteY9" fmla="*/ 143458 h 619968"/>
                <a:gd name="connsiteX10" fmla="*/ 878635 w 1259386"/>
                <a:gd name="connsiteY10" fmla="*/ 183024 h 619968"/>
                <a:gd name="connsiteX11" fmla="*/ 900905 w 1259386"/>
                <a:gd name="connsiteY11" fmla="*/ 183024 h 619968"/>
                <a:gd name="connsiteX12" fmla="*/ 909791 w 1259386"/>
                <a:gd name="connsiteY12" fmla="*/ 145156 h 619968"/>
                <a:gd name="connsiteX13" fmla="*/ 1018968 w 1259386"/>
                <a:gd name="connsiteY13" fmla="*/ 10887 h 619968"/>
                <a:gd name="connsiteX14" fmla="*/ 1128144 w 1259386"/>
                <a:gd name="connsiteY14" fmla="*/ 145156 h 619968"/>
                <a:gd name="connsiteX15" fmla="*/ 1137429 w 1259386"/>
                <a:gd name="connsiteY15" fmla="*/ 184722 h 619968"/>
                <a:gd name="connsiteX16" fmla="*/ 1259386 w 1259386"/>
                <a:gd name="connsiteY16" fmla="*/ 184722 h 619968"/>
                <a:gd name="connsiteX17" fmla="*/ 1259386 w 1259386"/>
                <a:gd name="connsiteY17" fmla="*/ 446131 h 619968"/>
                <a:gd name="connsiteX18" fmla="*/ 1137429 w 1259386"/>
                <a:gd name="connsiteY18" fmla="*/ 446131 h 619968"/>
                <a:gd name="connsiteX19" fmla="*/ 1128144 w 1259386"/>
                <a:gd name="connsiteY19" fmla="*/ 485699 h 619968"/>
                <a:gd name="connsiteX20" fmla="*/ 1018968 w 1259386"/>
                <a:gd name="connsiteY20" fmla="*/ 619968 h 619968"/>
                <a:gd name="connsiteX21" fmla="*/ 909791 w 1259386"/>
                <a:gd name="connsiteY21" fmla="*/ 485699 h 619968"/>
                <a:gd name="connsiteX22" fmla="*/ 900506 w 1259386"/>
                <a:gd name="connsiteY22" fmla="*/ 446131 h 619968"/>
                <a:gd name="connsiteX23" fmla="*/ 878237 w 1259386"/>
                <a:gd name="connsiteY23" fmla="*/ 446131 h 619968"/>
                <a:gd name="connsiteX24" fmla="*/ 869350 w 1259386"/>
                <a:gd name="connsiteY24" fmla="*/ 484001 h 619968"/>
                <a:gd name="connsiteX25" fmla="*/ 760174 w 1259386"/>
                <a:gd name="connsiteY25" fmla="*/ 618270 h 619968"/>
                <a:gd name="connsiteX26" fmla="*/ 650997 w 1259386"/>
                <a:gd name="connsiteY26" fmla="*/ 484001 h 619968"/>
                <a:gd name="connsiteX27" fmla="*/ 641712 w 1259386"/>
                <a:gd name="connsiteY27" fmla="*/ 444433 h 619968"/>
                <a:gd name="connsiteX28" fmla="*/ 615916 w 1259386"/>
                <a:gd name="connsiteY28" fmla="*/ 444433 h 619968"/>
                <a:gd name="connsiteX29" fmla="*/ 608389 w 1259386"/>
                <a:gd name="connsiteY29" fmla="*/ 476510 h 619968"/>
                <a:gd name="connsiteX30" fmla="*/ 499213 w 1259386"/>
                <a:gd name="connsiteY30" fmla="*/ 610779 h 619968"/>
                <a:gd name="connsiteX31" fmla="*/ 390036 w 1259386"/>
                <a:gd name="connsiteY31" fmla="*/ 476510 h 619968"/>
                <a:gd name="connsiteX32" fmla="*/ 380751 w 1259386"/>
                <a:gd name="connsiteY32" fmla="*/ 436942 h 619968"/>
                <a:gd name="connsiteX33" fmla="*/ 358482 w 1259386"/>
                <a:gd name="connsiteY33" fmla="*/ 436942 h 619968"/>
                <a:gd name="connsiteX34" fmla="*/ 349595 w 1259386"/>
                <a:gd name="connsiteY34" fmla="*/ 474812 h 619968"/>
                <a:gd name="connsiteX35" fmla="*/ 240419 w 1259386"/>
                <a:gd name="connsiteY35" fmla="*/ 609081 h 619968"/>
                <a:gd name="connsiteX36" fmla="*/ 131242 w 1259386"/>
                <a:gd name="connsiteY36" fmla="*/ 474812 h 619968"/>
                <a:gd name="connsiteX37" fmla="*/ 121957 w 1259386"/>
                <a:gd name="connsiteY37" fmla="*/ 435244 h 619968"/>
                <a:gd name="connsiteX38" fmla="*/ 0 w 1259386"/>
                <a:gd name="connsiteY38" fmla="*/ 435244 h 619968"/>
                <a:gd name="connsiteX39" fmla="*/ 0 w 1259386"/>
                <a:gd name="connsiteY39" fmla="*/ 173835 h 619968"/>
                <a:gd name="connsiteX40" fmla="*/ 121958 w 1259386"/>
                <a:gd name="connsiteY40" fmla="*/ 173835 h 619968"/>
                <a:gd name="connsiteX41" fmla="*/ 131242 w 1259386"/>
                <a:gd name="connsiteY41" fmla="*/ 134269 h 619968"/>
                <a:gd name="connsiteX42" fmla="*/ 240419 w 1259386"/>
                <a:gd name="connsiteY42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17674 w 1259386"/>
                <a:gd name="connsiteY5" fmla="*/ 175533 h 619968"/>
                <a:gd name="connsiteX6" fmla="*/ 650997 w 1259386"/>
                <a:gd name="connsiteY6" fmla="*/ 143458 h 619968"/>
                <a:gd name="connsiteX7" fmla="*/ 760174 w 1259386"/>
                <a:gd name="connsiteY7" fmla="*/ 9189 h 619968"/>
                <a:gd name="connsiteX8" fmla="*/ 869350 w 1259386"/>
                <a:gd name="connsiteY8" fmla="*/ 143458 h 619968"/>
                <a:gd name="connsiteX9" fmla="*/ 878635 w 1259386"/>
                <a:gd name="connsiteY9" fmla="*/ 183024 h 619968"/>
                <a:gd name="connsiteX10" fmla="*/ 900905 w 1259386"/>
                <a:gd name="connsiteY10" fmla="*/ 183024 h 619968"/>
                <a:gd name="connsiteX11" fmla="*/ 909791 w 1259386"/>
                <a:gd name="connsiteY11" fmla="*/ 145156 h 619968"/>
                <a:gd name="connsiteX12" fmla="*/ 1018968 w 1259386"/>
                <a:gd name="connsiteY12" fmla="*/ 10887 h 619968"/>
                <a:gd name="connsiteX13" fmla="*/ 1128144 w 1259386"/>
                <a:gd name="connsiteY13" fmla="*/ 145156 h 619968"/>
                <a:gd name="connsiteX14" fmla="*/ 1137429 w 1259386"/>
                <a:gd name="connsiteY14" fmla="*/ 184722 h 619968"/>
                <a:gd name="connsiteX15" fmla="*/ 1259386 w 1259386"/>
                <a:gd name="connsiteY15" fmla="*/ 184722 h 619968"/>
                <a:gd name="connsiteX16" fmla="*/ 1259386 w 1259386"/>
                <a:gd name="connsiteY16" fmla="*/ 446131 h 619968"/>
                <a:gd name="connsiteX17" fmla="*/ 1137429 w 1259386"/>
                <a:gd name="connsiteY17" fmla="*/ 446131 h 619968"/>
                <a:gd name="connsiteX18" fmla="*/ 1128144 w 1259386"/>
                <a:gd name="connsiteY18" fmla="*/ 485699 h 619968"/>
                <a:gd name="connsiteX19" fmla="*/ 1018968 w 1259386"/>
                <a:gd name="connsiteY19" fmla="*/ 619968 h 619968"/>
                <a:gd name="connsiteX20" fmla="*/ 909791 w 1259386"/>
                <a:gd name="connsiteY20" fmla="*/ 485699 h 619968"/>
                <a:gd name="connsiteX21" fmla="*/ 900506 w 1259386"/>
                <a:gd name="connsiteY21" fmla="*/ 446131 h 619968"/>
                <a:gd name="connsiteX22" fmla="*/ 878237 w 1259386"/>
                <a:gd name="connsiteY22" fmla="*/ 446131 h 619968"/>
                <a:gd name="connsiteX23" fmla="*/ 869350 w 1259386"/>
                <a:gd name="connsiteY23" fmla="*/ 484001 h 619968"/>
                <a:gd name="connsiteX24" fmla="*/ 760174 w 1259386"/>
                <a:gd name="connsiteY24" fmla="*/ 618270 h 619968"/>
                <a:gd name="connsiteX25" fmla="*/ 650997 w 1259386"/>
                <a:gd name="connsiteY25" fmla="*/ 484001 h 619968"/>
                <a:gd name="connsiteX26" fmla="*/ 641712 w 1259386"/>
                <a:gd name="connsiteY26" fmla="*/ 444433 h 619968"/>
                <a:gd name="connsiteX27" fmla="*/ 615916 w 1259386"/>
                <a:gd name="connsiteY27" fmla="*/ 444433 h 619968"/>
                <a:gd name="connsiteX28" fmla="*/ 608389 w 1259386"/>
                <a:gd name="connsiteY28" fmla="*/ 476510 h 619968"/>
                <a:gd name="connsiteX29" fmla="*/ 499213 w 1259386"/>
                <a:gd name="connsiteY29" fmla="*/ 610779 h 619968"/>
                <a:gd name="connsiteX30" fmla="*/ 390036 w 1259386"/>
                <a:gd name="connsiteY30" fmla="*/ 476510 h 619968"/>
                <a:gd name="connsiteX31" fmla="*/ 380751 w 1259386"/>
                <a:gd name="connsiteY31" fmla="*/ 436942 h 619968"/>
                <a:gd name="connsiteX32" fmla="*/ 358482 w 1259386"/>
                <a:gd name="connsiteY32" fmla="*/ 436942 h 619968"/>
                <a:gd name="connsiteX33" fmla="*/ 349595 w 1259386"/>
                <a:gd name="connsiteY33" fmla="*/ 474812 h 619968"/>
                <a:gd name="connsiteX34" fmla="*/ 240419 w 1259386"/>
                <a:gd name="connsiteY34" fmla="*/ 609081 h 619968"/>
                <a:gd name="connsiteX35" fmla="*/ 131242 w 1259386"/>
                <a:gd name="connsiteY35" fmla="*/ 474812 h 619968"/>
                <a:gd name="connsiteX36" fmla="*/ 121957 w 1259386"/>
                <a:gd name="connsiteY36" fmla="*/ 435244 h 619968"/>
                <a:gd name="connsiteX37" fmla="*/ 0 w 1259386"/>
                <a:gd name="connsiteY37" fmla="*/ 435244 h 619968"/>
                <a:gd name="connsiteX38" fmla="*/ 0 w 1259386"/>
                <a:gd name="connsiteY38" fmla="*/ 173835 h 619968"/>
                <a:gd name="connsiteX39" fmla="*/ 121958 w 1259386"/>
                <a:gd name="connsiteY39" fmla="*/ 173835 h 619968"/>
                <a:gd name="connsiteX40" fmla="*/ 131242 w 1259386"/>
                <a:gd name="connsiteY40" fmla="*/ 134269 h 619968"/>
                <a:gd name="connsiteX41" fmla="*/ 240419 w 1259386"/>
                <a:gd name="connsiteY41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650997 w 1259386"/>
                <a:gd name="connsiteY5" fmla="*/ 143458 h 619968"/>
                <a:gd name="connsiteX6" fmla="*/ 760174 w 1259386"/>
                <a:gd name="connsiteY6" fmla="*/ 9189 h 619968"/>
                <a:gd name="connsiteX7" fmla="*/ 869350 w 1259386"/>
                <a:gd name="connsiteY7" fmla="*/ 143458 h 619968"/>
                <a:gd name="connsiteX8" fmla="*/ 878635 w 1259386"/>
                <a:gd name="connsiteY8" fmla="*/ 183024 h 619968"/>
                <a:gd name="connsiteX9" fmla="*/ 900905 w 1259386"/>
                <a:gd name="connsiteY9" fmla="*/ 183024 h 619968"/>
                <a:gd name="connsiteX10" fmla="*/ 909791 w 1259386"/>
                <a:gd name="connsiteY10" fmla="*/ 145156 h 619968"/>
                <a:gd name="connsiteX11" fmla="*/ 1018968 w 1259386"/>
                <a:gd name="connsiteY11" fmla="*/ 10887 h 619968"/>
                <a:gd name="connsiteX12" fmla="*/ 1128144 w 1259386"/>
                <a:gd name="connsiteY12" fmla="*/ 145156 h 619968"/>
                <a:gd name="connsiteX13" fmla="*/ 1137429 w 1259386"/>
                <a:gd name="connsiteY13" fmla="*/ 184722 h 619968"/>
                <a:gd name="connsiteX14" fmla="*/ 1259386 w 1259386"/>
                <a:gd name="connsiteY14" fmla="*/ 184722 h 619968"/>
                <a:gd name="connsiteX15" fmla="*/ 1259386 w 1259386"/>
                <a:gd name="connsiteY15" fmla="*/ 446131 h 619968"/>
                <a:gd name="connsiteX16" fmla="*/ 1137429 w 1259386"/>
                <a:gd name="connsiteY16" fmla="*/ 446131 h 619968"/>
                <a:gd name="connsiteX17" fmla="*/ 1128144 w 1259386"/>
                <a:gd name="connsiteY17" fmla="*/ 485699 h 619968"/>
                <a:gd name="connsiteX18" fmla="*/ 1018968 w 1259386"/>
                <a:gd name="connsiteY18" fmla="*/ 619968 h 619968"/>
                <a:gd name="connsiteX19" fmla="*/ 909791 w 1259386"/>
                <a:gd name="connsiteY19" fmla="*/ 485699 h 619968"/>
                <a:gd name="connsiteX20" fmla="*/ 900506 w 1259386"/>
                <a:gd name="connsiteY20" fmla="*/ 446131 h 619968"/>
                <a:gd name="connsiteX21" fmla="*/ 878237 w 1259386"/>
                <a:gd name="connsiteY21" fmla="*/ 446131 h 619968"/>
                <a:gd name="connsiteX22" fmla="*/ 869350 w 1259386"/>
                <a:gd name="connsiteY22" fmla="*/ 484001 h 619968"/>
                <a:gd name="connsiteX23" fmla="*/ 760174 w 1259386"/>
                <a:gd name="connsiteY23" fmla="*/ 618270 h 619968"/>
                <a:gd name="connsiteX24" fmla="*/ 650997 w 1259386"/>
                <a:gd name="connsiteY24" fmla="*/ 484001 h 619968"/>
                <a:gd name="connsiteX25" fmla="*/ 641712 w 1259386"/>
                <a:gd name="connsiteY25" fmla="*/ 444433 h 619968"/>
                <a:gd name="connsiteX26" fmla="*/ 615916 w 1259386"/>
                <a:gd name="connsiteY26" fmla="*/ 444433 h 619968"/>
                <a:gd name="connsiteX27" fmla="*/ 608389 w 1259386"/>
                <a:gd name="connsiteY27" fmla="*/ 476510 h 619968"/>
                <a:gd name="connsiteX28" fmla="*/ 499213 w 1259386"/>
                <a:gd name="connsiteY28" fmla="*/ 610779 h 619968"/>
                <a:gd name="connsiteX29" fmla="*/ 390036 w 1259386"/>
                <a:gd name="connsiteY29" fmla="*/ 476510 h 619968"/>
                <a:gd name="connsiteX30" fmla="*/ 380751 w 1259386"/>
                <a:gd name="connsiteY30" fmla="*/ 436942 h 619968"/>
                <a:gd name="connsiteX31" fmla="*/ 358482 w 1259386"/>
                <a:gd name="connsiteY31" fmla="*/ 436942 h 619968"/>
                <a:gd name="connsiteX32" fmla="*/ 349595 w 1259386"/>
                <a:gd name="connsiteY32" fmla="*/ 474812 h 619968"/>
                <a:gd name="connsiteX33" fmla="*/ 240419 w 1259386"/>
                <a:gd name="connsiteY33" fmla="*/ 609081 h 619968"/>
                <a:gd name="connsiteX34" fmla="*/ 131242 w 1259386"/>
                <a:gd name="connsiteY34" fmla="*/ 474812 h 619968"/>
                <a:gd name="connsiteX35" fmla="*/ 121957 w 1259386"/>
                <a:gd name="connsiteY35" fmla="*/ 435244 h 619968"/>
                <a:gd name="connsiteX36" fmla="*/ 0 w 1259386"/>
                <a:gd name="connsiteY36" fmla="*/ 435244 h 619968"/>
                <a:gd name="connsiteX37" fmla="*/ 0 w 1259386"/>
                <a:gd name="connsiteY37" fmla="*/ 173835 h 619968"/>
                <a:gd name="connsiteX38" fmla="*/ 121958 w 1259386"/>
                <a:gd name="connsiteY38" fmla="*/ 173835 h 619968"/>
                <a:gd name="connsiteX39" fmla="*/ 131242 w 1259386"/>
                <a:gd name="connsiteY39" fmla="*/ 134269 h 619968"/>
                <a:gd name="connsiteX40" fmla="*/ 240419 w 1259386"/>
                <a:gd name="connsiteY40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760174 w 1259386"/>
                <a:gd name="connsiteY5" fmla="*/ 9189 h 619968"/>
                <a:gd name="connsiteX6" fmla="*/ 869350 w 1259386"/>
                <a:gd name="connsiteY6" fmla="*/ 143458 h 619968"/>
                <a:gd name="connsiteX7" fmla="*/ 878635 w 1259386"/>
                <a:gd name="connsiteY7" fmla="*/ 183024 h 619968"/>
                <a:gd name="connsiteX8" fmla="*/ 900905 w 1259386"/>
                <a:gd name="connsiteY8" fmla="*/ 183024 h 619968"/>
                <a:gd name="connsiteX9" fmla="*/ 909791 w 1259386"/>
                <a:gd name="connsiteY9" fmla="*/ 145156 h 619968"/>
                <a:gd name="connsiteX10" fmla="*/ 1018968 w 1259386"/>
                <a:gd name="connsiteY10" fmla="*/ 10887 h 619968"/>
                <a:gd name="connsiteX11" fmla="*/ 1128144 w 1259386"/>
                <a:gd name="connsiteY11" fmla="*/ 145156 h 619968"/>
                <a:gd name="connsiteX12" fmla="*/ 1137429 w 1259386"/>
                <a:gd name="connsiteY12" fmla="*/ 184722 h 619968"/>
                <a:gd name="connsiteX13" fmla="*/ 1259386 w 1259386"/>
                <a:gd name="connsiteY13" fmla="*/ 184722 h 619968"/>
                <a:gd name="connsiteX14" fmla="*/ 1259386 w 1259386"/>
                <a:gd name="connsiteY14" fmla="*/ 446131 h 619968"/>
                <a:gd name="connsiteX15" fmla="*/ 1137429 w 1259386"/>
                <a:gd name="connsiteY15" fmla="*/ 446131 h 619968"/>
                <a:gd name="connsiteX16" fmla="*/ 1128144 w 1259386"/>
                <a:gd name="connsiteY16" fmla="*/ 485699 h 619968"/>
                <a:gd name="connsiteX17" fmla="*/ 1018968 w 1259386"/>
                <a:gd name="connsiteY17" fmla="*/ 619968 h 619968"/>
                <a:gd name="connsiteX18" fmla="*/ 909791 w 1259386"/>
                <a:gd name="connsiteY18" fmla="*/ 485699 h 619968"/>
                <a:gd name="connsiteX19" fmla="*/ 900506 w 1259386"/>
                <a:gd name="connsiteY19" fmla="*/ 446131 h 619968"/>
                <a:gd name="connsiteX20" fmla="*/ 878237 w 1259386"/>
                <a:gd name="connsiteY20" fmla="*/ 446131 h 619968"/>
                <a:gd name="connsiteX21" fmla="*/ 869350 w 1259386"/>
                <a:gd name="connsiteY21" fmla="*/ 484001 h 619968"/>
                <a:gd name="connsiteX22" fmla="*/ 760174 w 1259386"/>
                <a:gd name="connsiteY22" fmla="*/ 618270 h 619968"/>
                <a:gd name="connsiteX23" fmla="*/ 650997 w 1259386"/>
                <a:gd name="connsiteY23" fmla="*/ 484001 h 619968"/>
                <a:gd name="connsiteX24" fmla="*/ 641712 w 1259386"/>
                <a:gd name="connsiteY24" fmla="*/ 444433 h 619968"/>
                <a:gd name="connsiteX25" fmla="*/ 615916 w 1259386"/>
                <a:gd name="connsiteY25" fmla="*/ 444433 h 619968"/>
                <a:gd name="connsiteX26" fmla="*/ 608389 w 1259386"/>
                <a:gd name="connsiteY26" fmla="*/ 476510 h 619968"/>
                <a:gd name="connsiteX27" fmla="*/ 499213 w 1259386"/>
                <a:gd name="connsiteY27" fmla="*/ 610779 h 619968"/>
                <a:gd name="connsiteX28" fmla="*/ 390036 w 1259386"/>
                <a:gd name="connsiteY28" fmla="*/ 476510 h 619968"/>
                <a:gd name="connsiteX29" fmla="*/ 380751 w 1259386"/>
                <a:gd name="connsiteY29" fmla="*/ 436942 h 619968"/>
                <a:gd name="connsiteX30" fmla="*/ 358482 w 1259386"/>
                <a:gd name="connsiteY30" fmla="*/ 436942 h 619968"/>
                <a:gd name="connsiteX31" fmla="*/ 349595 w 1259386"/>
                <a:gd name="connsiteY31" fmla="*/ 474812 h 619968"/>
                <a:gd name="connsiteX32" fmla="*/ 240419 w 1259386"/>
                <a:gd name="connsiteY32" fmla="*/ 609081 h 619968"/>
                <a:gd name="connsiteX33" fmla="*/ 131242 w 1259386"/>
                <a:gd name="connsiteY33" fmla="*/ 474812 h 619968"/>
                <a:gd name="connsiteX34" fmla="*/ 121957 w 1259386"/>
                <a:gd name="connsiteY34" fmla="*/ 435244 h 619968"/>
                <a:gd name="connsiteX35" fmla="*/ 0 w 1259386"/>
                <a:gd name="connsiteY35" fmla="*/ 435244 h 619968"/>
                <a:gd name="connsiteX36" fmla="*/ 0 w 1259386"/>
                <a:gd name="connsiteY36" fmla="*/ 173835 h 619968"/>
                <a:gd name="connsiteX37" fmla="*/ 121958 w 1259386"/>
                <a:gd name="connsiteY37" fmla="*/ 173835 h 619968"/>
                <a:gd name="connsiteX38" fmla="*/ 131242 w 1259386"/>
                <a:gd name="connsiteY38" fmla="*/ 134269 h 619968"/>
                <a:gd name="connsiteX39" fmla="*/ 240419 w 1259386"/>
                <a:gd name="connsiteY3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69350 w 1259386"/>
                <a:gd name="connsiteY5" fmla="*/ 143458 h 619968"/>
                <a:gd name="connsiteX6" fmla="*/ 878635 w 1259386"/>
                <a:gd name="connsiteY6" fmla="*/ 183024 h 619968"/>
                <a:gd name="connsiteX7" fmla="*/ 900905 w 1259386"/>
                <a:gd name="connsiteY7" fmla="*/ 183024 h 619968"/>
                <a:gd name="connsiteX8" fmla="*/ 909791 w 1259386"/>
                <a:gd name="connsiteY8" fmla="*/ 145156 h 619968"/>
                <a:gd name="connsiteX9" fmla="*/ 1018968 w 1259386"/>
                <a:gd name="connsiteY9" fmla="*/ 10887 h 619968"/>
                <a:gd name="connsiteX10" fmla="*/ 1128144 w 1259386"/>
                <a:gd name="connsiteY10" fmla="*/ 145156 h 619968"/>
                <a:gd name="connsiteX11" fmla="*/ 1137429 w 1259386"/>
                <a:gd name="connsiteY11" fmla="*/ 184722 h 619968"/>
                <a:gd name="connsiteX12" fmla="*/ 1259386 w 1259386"/>
                <a:gd name="connsiteY12" fmla="*/ 184722 h 619968"/>
                <a:gd name="connsiteX13" fmla="*/ 1259386 w 1259386"/>
                <a:gd name="connsiteY13" fmla="*/ 446131 h 619968"/>
                <a:gd name="connsiteX14" fmla="*/ 1137429 w 1259386"/>
                <a:gd name="connsiteY14" fmla="*/ 446131 h 619968"/>
                <a:gd name="connsiteX15" fmla="*/ 1128144 w 1259386"/>
                <a:gd name="connsiteY15" fmla="*/ 485699 h 619968"/>
                <a:gd name="connsiteX16" fmla="*/ 1018968 w 1259386"/>
                <a:gd name="connsiteY16" fmla="*/ 619968 h 619968"/>
                <a:gd name="connsiteX17" fmla="*/ 909791 w 1259386"/>
                <a:gd name="connsiteY17" fmla="*/ 485699 h 619968"/>
                <a:gd name="connsiteX18" fmla="*/ 900506 w 1259386"/>
                <a:gd name="connsiteY18" fmla="*/ 446131 h 619968"/>
                <a:gd name="connsiteX19" fmla="*/ 878237 w 1259386"/>
                <a:gd name="connsiteY19" fmla="*/ 446131 h 619968"/>
                <a:gd name="connsiteX20" fmla="*/ 869350 w 1259386"/>
                <a:gd name="connsiteY20" fmla="*/ 484001 h 619968"/>
                <a:gd name="connsiteX21" fmla="*/ 760174 w 1259386"/>
                <a:gd name="connsiteY21" fmla="*/ 618270 h 619968"/>
                <a:gd name="connsiteX22" fmla="*/ 650997 w 1259386"/>
                <a:gd name="connsiteY22" fmla="*/ 484001 h 619968"/>
                <a:gd name="connsiteX23" fmla="*/ 641712 w 1259386"/>
                <a:gd name="connsiteY23" fmla="*/ 444433 h 619968"/>
                <a:gd name="connsiteX24" fmla="*/ 615916 w 1259386"/>
                <a:gd name="connsiteY24" fmla="*/ 444433 h 619968"/>
                <a:gd name="connsiteX25" fmla="*/ 608389 w 1259386"/>
                <a:gd name="connsiteY25" fmla="*/ 476510 h 619968"/>
                <a:gd name="connsiteX26" fmla="*/ 499213 w 1259386"/>
                <a:gd name="connsiteY26" fmla="*/ 610779 h 619968"/>
                <a:gd name="connsiteX27" fmla="*/ 390036 w 1259386"/>
                <a:gd name="connsiteY27" fmla="*/ 476510 h 619968"/>
                <a:gd name="connsiteX28" fmla="*/ 380751 w 1259386"/>
                <a:gd name="connsiteY28" fmla="*/ 436942 h 619968"/>
                <a:gd name="connsiteX29" fmla="*/ 358482 w 1259386"/>
                <a:gd name="connsiteY29" fmla="*/ 436942 h 619968"/>
                <a:gd name="connsiteX30" fmla="*/ 349595 w 1259386"/>
                <a:gd name="connsiteY30" fmla="*/ 474812 h 619968"/>
                <a:gd name="connsiteX31" fmla="*/ 240419 w 1259386"/>
                <a:gd name="connsiteY31" fmla="*/ 609081 h 619968"/>
                <a:gd name="connsiteX32" fmla="*/ 131242 w 1259386"/>
                <a:gd name="connsiteY32" fmla="*/ 474812 h 619968"/>
                <a:gd name="connsiteX33" fmla="*/ 121957 w 1259386"/>
                <a:gd name="connsiteY33" fmla="*/ 435244 h 619968"/>
                <a:gd name="connsiteX34" fmla="*/ 0 w 1259386"/>
                <a:gd name="connsiteY34" fmla="*/ 435244 h 619968"/>
                <a:gd name="connsiteX35" fmla="*/ 0 w 1259386"/>
                <a:gd name="connsiteY35" fmla="*/ 173835 h 619968"/>
                <a:gd name="connsiteX36" fmla="*/ 121958 w 1259386"/>
                <a:gd name="connsiteY36" fmla="*/ 173835 h 619968"/>
                <a:gd name="connsiteX37" fmla="*/ 131242 w 1259386"/>
                <a:gd name="connsiteY37" fmla="*/ 134269 h 619968"/>
                <a:gd name="connsiteX38" fmla="*/ 240419 w 1259386"/>
                <a:gd name="connsiteY38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900905 w 1259386"/>
                <a:gd name="connsiteY6" fmla="*/ 183024 h 619968"/>
                <a:gd name="connsiteX7" fmla="*/ 909791 w 1259386"/>
                <a:gd name="connsiteY7" fmla="*/ 145156 h 619968"/>
                <a:gd name="connsiteX8" fmla="*/ 1018968 w 1259386"/>
                <a:gd name="connsiteY8" fmla="*/ 10887 h 619968"/>
                <a:gd name="connsiteX9" fmla="*/ 1128144 w 1259386"/>
                <a:gd name="connsiteY9" fmla="*/ 145156 h 619968"/>
                <a:gd name="connsiteX10" fmla="*/ 1137429 w 1259386"/>
                <a:gd name="connsiteY10" fmla="*/ 184722 h 619968"/>
                <a:gd name="connsiteX11" fmla="*/ 1259386 w 1259386"/>
                <a:gd name="connsiteY11" fmla="*/ 184722 h 619968"/>
                <a:gd name="connsiteX12" fmla="*/ 1259386 w 1259386"/>
                <a:gd name="connsiteY12" fmla="*/ 446131 h 619968"/>
                <a:gd name="connsiteX13" fmla="*/ 1137429 w 1259386"/>
                <a:gd name="connsiteY13" fmla="*/ 446131 h 619968"/>
                <a:gd name="connsiteX14" fmla="*/ 1128144 w 1259386"/>
                <a:gd name="connsiteY14" fmla="*/ 485699 h 619968"/>
                <a:gd name="connsiteX15" fmla="*/ 1018968 w 1259386"/>
                <a:gd name="connsiteY15" fmla="*/ 619968 h 619968"/>
                <a:gd name="connsiteX16" fmla="*/ 909791 w 1259386"/>
                <a:gd name="connsiteY16" fmla="*/ 485699 h 619968"/>
                <a:gd name="connsiteX17" fmla="*/ 900506 w 1259386"/>
                <a:gd name="connsiteY17" fmla="*/ 446131 h 619968"/>
                <a:gd name="connsiteX18" fmla="*/ 878237 w 1259386"/>
                <a:gd name="connsiteY18" fmla="*/ 446131 h 619968"/>
                <a:gd name="connsiteX19" fmla="*/ 869350 w 1259386"/>
                <a:gd name="connsiteY19" fmla="*/ 484001 h 619968"/>
                <a:gd name="connsiteX20" fmla="*/ 760174 w 1259386"/>
                <a:gd name="connsiteY20" fmla="*/ 618270 h 619968"/>
                <a:gd name="connsiteX21" fmla="*/ 650997 w 1259386"/>
                <a:gd name="connsiteY21" fmla="*/ 484001 h 619968"/>
                <a:gd name="connsiteX22" fmla="*/ 641712 w 1259386"/>
                <a:gd name="connsiteY22" fmla="*/ 444433 h 619968"/>
                <a:gd name="connsiteX23" fmla="*/ 615916 w 1259386"/>
                <a:gd name="connsiteY23" fmla="*/ 444433 h 619968"/>
                <a:gd name="connsiteX24" fmla="*/ 608389 w 1259386"/>
                <a:gd name="connsiteY24" fmla="*/ 476510 h 619968"/>
                <a:gd name="connsiteX25" fmla="*/ 499213 w 1259386"/>
                <a:gd name="connsiteY25" fmla="*/ 610779 h 619968"/>
                <a:gd name="connsiteX26" fmla="*/ 390036 w 1259386"/>
                <a:gd name="connsiteY26" fmla="*/ 476510 h 619968"/>
                <a:gd name="connsiteX27" fmla="*/ 380751 w 1259386"/>
                <a:gd name="connsiteY27" fmla="*/ 436942 h 619968"/>
                <a:gd name="connsiteX28" fmla="*/ 358482 w 1259386"/>
                <a:gd name="connsiteY28" fmla="*/ 436942 h 619968"/>
                <a:gd name="connsiteX29" fmla="*/ 349595 w 1259386"/>
                <a:gd name="connsiteY29" fmla="*/ 474812 h 619968"/>
                <a:gd name="connsiteX30" fmla="*/ 240419 w 1259386"/>
                <a:gd name="connsiteY30" fmla="*/ 609081 h 619968"/>
                <a:gd name="connsiteX31" fmla="*/ 131242 w 1259386"/>
                <a:gd name="connsiteY31" fmla="*/ 474812 h 619968"/>
                <a:gd name="connsiteX32" fmla="*/ 121957 w 1259386"/>
                <a:gd name="connsiteY32" fmla="*/ 435244 h 619968"/>
                <a:gd name="connsiteX33" fmla="*/ 0 w 1259386"/>
                <a:gd name="connsiteY33" fmla="*/ 435244 h 619968"/>
                <a:gd name="connsiteX34" fmla="*/ 0 w 1259386"/>
                <a:gd name="connsiteY34" fmla="*/ 173835 h 619968"/>
                <a:gd name="connsiteX35" fmla="*/ 121958 w 1259386"/>
                <a:gd name="connsiteY35" fmla="*/ 173835 h 619968"/>
                <a:gd name="connsiteX36" fmla="*/ 131242 w 1259386"/>
                <a:gd name="connsiteY36" fmla="*/ 134269 h 619968"/>
                <a:gd name="connsiteX37" fmla="*/ 240419 w 1259386"/>
                <a:gd name="connsiteY37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909791 w 1259386"/>
                <a:gd name="connsiteY6" fmla="*/ 145156 h 619968"/>
                <a:gd name="connsiteX7" fmla="*/ 1018968 w 1259386"/>
                <a:gd name="connsiteY7" fmla="*/ 10887 h 619968"/>
                <a:gd name="connsiteX8" fmla="*/ 1128144 w 1259386"/>
                <a:gd name="connsiteY8" fmla="*/ 145156 h 619968"/>
                <a:gd name="connsiteX9" fmla="*/ 1137429 w 1259386"/>
                <a:gd name="connsiteY9" fmla="*/ 184722 h 619968"/>
                <a:gd name="connsiteX10" fmla="*/ 1259386 w 1259386"/>
                <a:gd name="connsiteY10" fmla="*/ 184722 h 619968"/>
                <a:gd name="connsiteX11" fmla="*/ 1259386 w 1259386"/>
                <a:gd name="connsiteY11" fmla="*/ 446131 h 619968"/>
                <a:gd name="connsiteX12" fmla="*/ 1137429 w 1259386"/>
                <a:gd name="connsiteY12" fmla="*/ 446131 h 619968"/>
                <a:gd name="connsiteX13" fmla="*/ 1128144 w 1259386"/>
                <a:gd name="connsiteY13" fmla="*/ 485699 h 619968"/>
                <a:gd name="connsiteX14" fmla="*/ 1018968 w 1259386"/>
                <a:gd name="connsiteY14" fmla="*/ 619968 h 619968"/>
                <a:gd name="connsiteX15" fmla="*/ 909791 w 1259386"/>
                <a:gd name="connsiteY15" fmla="*/ 485699 h 619968"/>
                <a:gd name="connsiteX16" fmla="*/ 900506 w 1259386"/>
                <a:gd name="connsiteY16" fmla="*/ 446131 h 619968"/>
                <a:gd name="connsiteX17" fmla="*/ 878237 w 1259386"/>
                <a:gd name="connsiteY17" fmla="*/ 446131 h 619968"/>
                <a:gd name="connsiteX18" fmla="*/ 869350 w 1259386"/>
                <a:gd name="connsiteY18" fmla="*/ 484001 h 619968"/>
                <a:gd name="connsiteX19" fmla="*/ 760174 w 1259386"/>
                <a:gd name="connsiteY19" fmla="*/ 618270 h 619968"/>
                <a:gd name="connsiteX20" fmla="*/ 650997 w 1259386"/>
                <a:gd name="connsiteY20" fmla="*/ 484001 h 619968"/>
                <a:gd name="connsiteX21" fmla="*/ 641712 w 1259386"/>
                <a:gd name="connsiteY21" fmla="*/ 444433 h 619968"/>
                <a:gd name="connsiteX22" fmla="*/ 615916 w 1259386"/>
                <a:gd name="connsiteY22" fmla="*/ 444433 h 619968"/>
                <a:gd name="connsiteX23" fmla="*/ 608389 w 1259386"/>
                <a:gd name="connsiteY23" fmla="*/ 476510 h 619968"/>
                <a:gd name="connsiteX24" fmla="*/ 499213 w 1259386"/>
                <a:gd name="connsiteY24" fmla="*/ 610779 h 619968"/>
                <a:gd name="connsiteX25" fmla="*/ 390036 w 1259386"/>
                <a:gd name="connsiteY25" fmla="*/ 476510 h 619968"/>
                <a:gd name="connsiteX26" fmla="*/ 380751 w 1259386"/>
                <a:gd name="connsiteY26" fmla="*/ 436942 h 619968"/>
                <a:gd name="connsiteX27" fmla="*/ 358482 w 1259386"/>
                <a:gd name="connsiteY27" fmla="*/ 436942 h 619968"/>
                <a:gd name="connsiteX28" fmla="*/ 349595 w 1259386"/>
                <a:gd name="connsiteY28" fmla="*/ 474812 h 619968"/>
                <a:gd name="connsiteX29" fmla="*/ 240419 w 1259386"/>
                <a:gd name="connsiteY29" fmla="*/ 609081 h 619968"/>
                <a:gd name="connsiteX30" fmla="*/ 131242 w 1259386"/>
                <a:gd name="connsiteY30" fmla="*/ 474812 h 619968"/>
                <a:gd name="connsiteX31" fmla="*/ 121957 w 1259386"/>
                <a:gd name="connsiteY31" fmla="*/ 435244 h 619968"/>
                <a:gd name="connsiteX32" fmla="*/ 0 w 1259386"/>
                <a:gd name="connsiteY32" fmla="*/ 435244 h 619968"/>
                <a:gd name="connsiteX33" fmla="*/ 0 w 1259386"/>
                <a:gd name="connsiteY33" fmla="*/ 173835 h 619968"/>
                <a:gd name="connsiteX34" fmla="*/ 121958 w 1259386"/>
                <a:gd name="connsiteY34" fmla="*/ 173835 h 619968"/>
                <a:gd name="connsiteX35" fmla="*/ 131242 w 1259386"/>
                <a:gd name="connsiteY35" fmla="*/ 134269 h 619968"/>
                <a:gd name="connsiteX36" fmla="*/ 240419 w 1259386"/>
                <a:gd name="connsiteY36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018968 w 1259386"/>
                <a:gd name="connsiteY6" fmla="*/ 10887 h 619968"/>
                <a:gd name="connsiteX7" fmla="*/ 1128144 w 1259386"/>
                <a:gd name="connsiteY7" fmla="*/ 145156 h 619968"/>
                <a:gd name="connsiteX8" fmla="*/ 1137429 w 1259386"/>
                <a:gd name="connsiteY8" fmla="*/ 184722 h 619968"/>
                <a:gd name="connsiteX9" fmla="*/ 1259386 w 1259386"/>
                <a:gd name="connsiteY9" fmla="*/ 184722 h 619968"/>
                <a:gd name="connsiteX10" fmla="*/ 1259386 w 1259386"/>
                <a:gd name="connsiteY10" fmla="*/ 446131 h 619968"/>
                <a:gd name="connsiteX11" fmla="*/ 1137429 w 1259386"/>
                <a:gd name="connsiteY11" fmla="*/ 446131 h 619968"/>
                <a:gd name="connsiteX12" fmla="*/ 1128144 w 1259386"/>
                <a:gd name="connsiteY12" fmla="*/ 485699 h 619968"/>
                <a:gd name="connsiteX13" fmla="*/ 1018968 w 1259386"/>
                <a:gd name="connsiteY13" fmla="*/ 619968 h 619968"/>
                <a:gd name="connsiteX14" fmla="*/ 909791 w 1259386"/>
                <a:gd name="connsiteY14" fmla="*/ 485699 h 619968"/>
                <a:gd name="connsiteX15" fmla="*/ 900506 w 1259386"/>
                <a:gd name="connsiteY15" fmla="*/ 446131 h 619968"/>
                <a:gd name="connsiteX16" fmla="*/ 878237 w 1259386"/>
                <a:gd name="connsiteY16" fmla="*/ 446131 h 619968"/>
                <a:gd name="connsiteX17" fmla="*/ 869350 w 1259386"/>
                <a:gd name="connsiteY17" fmla="*/ 484001 h 619968"/>
                <a:gd name="connsiteX18" fmla="*/ 760174 w 1259386"/>
                <a:gd name="connsiteY18" fmla="*/ 618270 h 619968"/>
                <a:gd name="connsiteX19" fmla="*/ 650997 w 1259386"/>
                <a:gd name="connsiteY19" fmla="*/ 484001 h 619968"/>
                <a:gd name="connsiteX20" fmla="*/ 641712 w 1259386"/>
                <a:gd name="connsiteY20" fmla="*/ 444433 h 619968"/>
                <a:gd name="connsiteX21" fmla="*/ 615916 w 1259386"/>
                <a:gd name="connsiteY21" fmla="*/ 444433 h 619968"/>
                <a:gd name="connsiteX22" fmla="*/ 608389 w 1259386"/>
                <a:gd name="connsiteY22" fmla="*/ 476510 h 619968"/>
                <a:gd name="connsiteX23" fmla="*/ 499213 w 1259386"/>
                <a:gd name="connsiteY23" fmla="*/ 610779 h 619968"/>
                <a:gd name="connsiteX24" fmla="*/ 390036 w 1259386"/>
                <a:gd name="connsiteY24" fmla="*/ 476510 h 619968"/>
                <a:gd name="connsiteX25" fmla="*/ 380751 w 1259386"/>
                <a:gd name="connsiteY25" fmla="*/ 436942 h 619968"/>
                <a:gd name="connsiteX26" fmla="*/ 358482 w 1259386"/>
                <a:gd name="connsiteY26" fmla="*/ 436942 h 619968"/>
                <a:gd name="connsiteX27" fmla="*/ 349595 w 1259386"/>
                <a:gd name="connsiteY27" fmla="*/ 474812 h 619968"/>
                <a:gd name="connsiteX28" fmla="*/ 240419 w 1259386"/>
                <a:gd name="connsiteY28" fmla="*/ 609081 h 619968"/>
                <a:gd name="connsiteX29" fmla="*/ 131242 w 1259386"/>
                <a:gd name="connsiteY29" fmla="*/ 474812 h 619968"/>
                <a:gd name="connsiteX30" fmla="*/ 121957 w 1259386"/>
                <a:gd name="connsiteY30" fmla="*/ 435244 h 619968"/>
                <a:gd name="connsiteX31" fmla="*/ 0 w 1259386"/>
                <a:gd name="connsiteY31" fmla="*/ 435244 h 619968"/>
                <a:gd name="connsiteX32" fmla="*/ 0 w 1259386"/>
                <a:gd name="connsiteY32" fmla="*/ 173835 h 619968"/>
                <a:gd name="connsiteX33" fmla="*/ 121958 w 1259386"/>
                <a:gd name="connsiteY33" fmla="*/ 173835 h 619968"/>
                <a:gd name="connsiteX34" fmla="*/ 131242 w 1259386"/>
                <a:gd name="connsiteY34" fmla="*/ 134269 h 619968"/>
                <a:gd name="connsiteX35" fmla="*/ 240419 w 1259386"/>
                <a:gd name="connsiteY35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128144 w 1259386"/>
                <a:gd name="connsiteY6" fmla="*/ 145156 h 619968"/>
                <a:gd name="connsiteX7" fmla="*/ 1137429 w 1259386"/>
                <a:gd name="connsiteY7" fmla="*/ 184722 h 619968"/>
                <a:gd name="connsiteX8" fmla="*/ 1259386 w 1259386"/>
                <a:gd name="connsiteY8" fmla="*/ 184722 h 619968"/>
                <a:gd name="connsiteX9" fmla="*/ 1259386 w 1259386"/>
                <a:gd name="connsiteY9" fmla="*/ 446131 h 619968"/>
                <a:gd name="connsiteX10" fmla="*/ 1137429 w 1259386"/>
                <a:gd name="connsiteY10" fmla="*/ 446131 h 619968"/>
                <a:gd name="connsiteX11" fmla="*/ 1128144 w 1259386"/>
                <a:gd name="connsiteY11" fmla="*/ 485699 h 619968"/>
                <a:gd name="connsiteX12" fmla="*/ 1018968 w 1259386"/>
                <a:gd name="connsiteY12" fmla="*/ 619968 h 619968"/>
                <a:gd name="connsiteX13" fmla="*/ 909791 w 1259386"/>
                <a:gd name="connsiteY13" fmla="*/ 485699 h 619968"/>
                <a:gd name="connsiteX14" fmla="*/ 900506 w 1259386"/>
                <a:gd name="connsiteY14" fmla="*/ 446131 h 619968"/>
                <a:gd name="connsiteX15" fmla="*/ 878237 w 1259386"/>
                <a:gd name="connsiteY15" fmla="*/ 446131 h 619968"/>
                <a:gd name="connsiteX16" fmla="*/ 869350 w 1259386"/>
                <a:gd name="connsiteY16" fmla="*/ 484001 h 619968"/>
                <a:gd name="connsiteX17" fmla="*/ 760174 w 1259386"/>
                <a:gd name="connsiteY17" fmla="*/ 618270 h 619968"/>
                <a:gd name="connsiteX18" fmla="*/ 650997 w 1259386"/>
                <a:gd name="connsiteY18" fmla="*/ 484001 h 619968"/>
                <a:gd name="connsiteX19" fmla="*/ 641712 w 1259386"/>
                <a:gd name="connsiteY19" fmla="*/ 444433 h 619968"/>
                <a:gd name="connsiteX20" fmla="*/ 615916 w 1259386"/>
                <a:gd name="connsiteY20" fmla="*/ 444433 h 619968"/>
                <a:gd name="connsiteX21" fmla="*/ 608389 w 1259386"/>
                <a:gd name="connsiteY21" fmla="*/ 476510 h 619968"/>
                <a:gd name="connsiteX22" fmla="*/ 499213 w 1259386"/>
                <a:gd name="connsiteY22" fmla="*/ 610779 h 619968"/>
                <a:gd name="connsiteX23" fmla="*/ 390036 w 1259386"/>
                <a:gd name="connsiteY23" fmla="*/ 476510 h 619968"/>
                <a:gd name="connsiteX24" fmla="*/ 380751 w 1259386"/>
                <a:gd name="connsiteY24" fmla="*/ 436942 h 619968"/>
                <a:gd name="connsiteX25" fmla="*/ 358482 w 1259386"/>
                <a:gd name="connsiteY25" fmla="*/ 436942 h 619968"/>
                <a:gd name="connsiteX26" fmla="*/ 349595 w 1259386"/>
                <a:gd name="connsiteY26" fmla="*/ 474812 h 619968"/>
                <a:gd name="connsiteX27" fmla="*/ 240419 w 1259386"/>
                <a:gd name="connsiteY27" fmla="*/ 609081 h 619968"/>
                <a:gd name="connsiteX28" fmla="*/ 131242 w 1259386"/>
                <a:gd name="connsiteY28" fmla="*/ 474812 h 619968"/>
                <a:gd name="connsiteX29" fmla="*/ 121957 w 1259386"/>
                <a:gd name="connsiteY29" fmla="*/ 435244 h 619968"/>
                <a:gd name="connsiteX30" fmla="*/ 0 w 1259386"/>
                <a:gd name="connsiteY30" fmla="*/ 435244 h 619968"/>
                <a:gd name="connsiteX31" fmla="*/ 0 w 1259386"/>
                <a:gd name="connsiteY31" fmla="*/ 173835 h 619968"/>
                <a:gd name="connsiteX32" fmla="*/ 121958 w 1259386"/>
                <a:gd name="connsiteY32" fmla="*/ 173835 h 619968"/>
                <a:gd name="connsiteX33" fmla="*/ 131242 w 1259386"/>
                <a:gd name="connsiteY33" fmla="*/ 134269 h 619968"/>
                <a:gd name="connsiteX34" fmla="*/ 240419 w 1259386"/>
                <a:gd name="connsiteY34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137429 w 1259386"/>
                <a:gd name="connsiteY6" fmla="*/ 184722 h 619968"/>
                <a:gd name="connsiteX7" fmla="*/ 1259386 w 1259386"/>
                <a:gd name="connsiteY7" fmla="*/ 184722 h 619968"/>
                <a:gd name="connsiteX8" fmla="*/ 1259386 w 1259386"/>
                <a:gd name="connsiteY8" fmla="*/ 446131 h 619968"/>
                <a:gd name="connsiteX9" fmla="*/ 1137429 w 1259386"/>
                <a:gd name="connsiteY9" fmla="*/ 446131 h 619968"/>
                <a:gd name="connsiteX10" fmla="*/ 1128144 w 1259386"/>
                <a:gd name="connsiteY10" fmla="*/ 485699 h 619968"/>
                <a:gd name="connsiteX11" fmla="*/ 1018968 w 1259386"/>
                <a:gd name="connsiteY11" fmla="*/ 619968 h 619968"/>
                <a:gd name="connsiteX12" fmla="*/ 909791 w 1259386"/>
                <a:gd name="connsiteY12" fmla="*/ 485699 h 619968"/>
                <a:gd name="connsiteX13" fmla="*/ 900506 w 1259386"/>
                <a:gd name="connsiteY13" fmla="*/ 446131 h 619968"/>
                <a:gd name="connsiteX14" fmla="*/ 878237 w 1259386"/>
                <a:gd name="connsiteY14" fmla="*/ 446131 h 619968"/>
                <a:gd name="connsiteX15" fmla="*/ 869350 w 1259386"/>
                <a:gd name="connsiteY15" fmla="*/ 484001 h 619968"/>
                <a:gd name="connsiteX16" fmla="*/ 760174 w 1259386"/>
                <a:gd name="connsiteY16" fmla="*/ 618270 h 619968"/>
                <a:gd name="connsiteX17" fmla="*/ 650997 w 1259386"/>
                <a:gd name="connsiteY17" fmla="*/ 484001 h 619968"/>
                <a:gd name="connsiteX18" fmla="*/ 641712 w 1259386"/>
                <a:gd name="connsiteY18" fmla="*/ 444433 h 619968"/>
                <a:gd name="connsiteX19" fmla="*/ 615916 w 1259386"/>
                <a:gd name="connsiteY19" fmla="*/ 444433 h 619968"/>
                <a:gd name="connsiteX20" fmla="*/ 608389 w 1259386"/>
                <a:gd name="connsiteY20" fmla="*/ 476510 h 619968"/>
                <a:gd name="connsiteX21" fmla="*/ 499213 w 1259386"/>
                <a:gd name="connsiteY21" fmla="*/ 610779 h 619968"/>
                <a:gd name="connsiteX22" fmla="*/ 390036 w 1259386"/>
                <a:gd name="connsiteY22" fmla="*/ 476510 h 619968"/>
                <a:gd name="connsiteX23" fmla="*/ 380751 w 1259386"/>
                <a:gd name="connsiteY23" fmla="*/ 436942 h 619968"/>
                <a:gd name="connsiteX24" fmla="*/ 358482 w 1259386"/>
                <a:gd name="connsiteY24" fmla="*/ 436942 h 619968"/>
                <a:gd name="connsiteX25" fmla="*/ 349595 w 1259386"/>
                <a:gd name="connsiteY25" fmla="*/ 474812 h 619968"/>
                <a:gd name="connsiteX26" fmla="*/ 240419 w 1259386"/>
                <a:gd name="connsiteY26" fmla="*/ 609081 h 619968"/>
                <a:gd name="connsiteX27" fmla="*/ 131242 w 1259386"/>
                <a:gd name="connsiteY27" fmla="*/ 474812 h 619968"/>
                <a:gd name="connsiteX28" fmla="*/ 121957 w 1259386"/>
                <a:gd name="connsiteY28" fmla="*/ 435244 h 619968"/>
                <a:gd name="connsiteX29" fmla="*/ 0 w 1259386"/>
                <a:gd name="connsiteY29" fmla="*/ 435244 h 619968"/>
                <a:gd name="connsiteX30" fmla="*/ 0 w 1259386"/>
                <a:gd name="connsiteY30" fmla="*/ 173835 h 619968"/>
                <a:gd name="connsiteX31" fmla="*/ 121958 w 1259386"/>
                <a:gd name="connsiteY31" fmla="*/ 173835 h 619968"/>
                <a:gd name="connsiteX32" fmla="*/ 131242 w 1259386"/>
                <a:gd name="connsiteY32" fmla="*/ 134269 h 619968"/>
                <a:gd name="connsiteX33" fmla="*/ 240419 w 1259386"/>
                <a:gd name="connsiteY33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878635 w 1259386"/>
                <a:gd name="connsiteY4" fmla="*/ 183024 h 619968"/>
                <a:gd name="connsiteX5" fmla="*/ 1137429 w 1259386"/>
                <a:gd name="connsiteY5" fmla="*/ 184722 h 619968"/>
                <a:gd name="connsiteX6" fmla="*/ 1259386 w 1259386"/>
                <a:gd name="connsiteY6" fmla="*/ 184722 h 619968"/>
                <a:gd name="connsiteX7" fmla="*/ 1259386 w 1259386"/>
                <a:gd name="connsiteY7" fmla="*/ 446131 h 619968"/>
                <a:gd name="connsiteX8" fmla="*/ 1137429 w 1259386"/>
                <a:gd name="connsiteY8" fmla="*/ 446131 h 619968"/>
                <a:gd name="connsiteX9" fmla="*/ 1128144 w 1259386"/>
                <a:gd name="connsiteY9" fmla="*/ 485699 h 619968"/>
                <a:gd name="connsiteX10" fmla="*/ 1018968 w 1259386"/>
                <a:gd name="connsiteY10" fmla="*/ 619968 h 619968"/>
                <a:gd name="connsiteX11" fmla="*/ 909791 w 1259386"/>
                <a:gd name="connsiteY11" fmla="*/ 485699 h 619968"/>
                <a:gd name="connsiteX12" fmla="*/ 900506 w 1259386"/>
                <a:gd name="connsiteY12" fmla="*/ 446131 h 619968"/>
                <a:gd name="connsiteX13" fmla="*/ 878237 w 1259386"/>
                <a:gd name="connsiteY13" fmla="*/ 446131 h 619968"/>
                <a:gd name="connsiteX14" fmla="*/ 869350 w 1259386"/>
                <a:gd name="connsiteY14" fmla="*/ 484001 h 619968"/>
                <a:gd name="connsiteX15" fmla="*/ 760174 w 1259386"/>
                <a:gd name="connsiteY15" fmla="*/ 618270 h 619968"/>
                <a:gd name="connsiteX16" fmla="*/ 650997 w 1259386"/>
                <a:gd name="connsiteY16" fmla="*/ 484001 h 619968"/>
                <a:gd name="connsiteX17" fmla="*/ 641712 w 1259386"/>
                <a:gd name="connsiteY17" fmla="*/ 444433 h 619968"/>
                <a:gd name="connsiteX18" fmla="*/ 615916 w 1259386"/>
                <a:gd name="connsiteY18" fmla="*/ 444433 h 619968"/>
                <a:gd name="connsiteX19" fmla="*/ 608389 w 1259386"/>
                <a:gd name="connsiteY19" fmla="*/ 476510 h 619968"/>
                <a:gd name="connsiteX20" fmla="*/ 499213 w 1259386"/>
                <a:gd name="connsiteY20" fmla="*/ 610779 h 619968"/>
                <a:gd name="connsiteX21" fmla="*/ 390036 w 1259386"/>
                <a:gd name="connsiteY21" fmla="*/ 476510 h 619968"/>
                <a:gd name="connsiteX22" fmla="*/ 380751 w 1259386"/>
                <a:gd name="connsiteY22" fmla="*/ 436942 h 619968"/>
                <a:gd name="connsiteX23" fmla="*/ 358482 w 1259386"/>
                <a:gd name="connsiteY23" fmla="*/ 436942 h 619968"/>
                <a:gd name="connsiteX24" fmla="*/ 349595 w 1259386"/>
                <a:gd name="connsiteY24" fmla="*/ 474812 h 619968"/>
                <a:gd name="connsiteX25" fmla="*/ 240419 w 1259386"/>
                <a:gd name="connsiteY25" fmla="*/ 609081 h 619968"/>
                <a:gd name="connsiteX26" fmla="*/ 131242 w 1259386"/>
                <a:gd name="connsiteY26" fmla="*/ 474812 h 619968"/>
                <a:gd name="connsiteX27" fmla="*/ 121957 w 1259386"/>
                <a:gd name="connsiteY27" fmla="*/ 435244 h 619968"/>
                <a:gd name="connsiteX28" fmla="*/ 0 w 1259386"/>
                <a:gd name="connsiteY28" fmla="*/ 435244 h 619968"/>
                <a:gd name="connsiteX29" fmla="*/ 0 w 1259386"/>
                <a:gd name="connsiteY29" fmla="*/ 173835 h 619968"/>
                <a:gd name="connsiteX30" fmla="*/ 121958 w 1259386"/>
                <a:gd name="connsiteY30" fmla="*/ 173835 h 619968"/>
                <a:gd name="connsiteX31" fmla="*/ 131242 w 1259386"/>
                <a:gd name="connsiteY31" fmla="*/ 134269 h 619968"/>
                <a:gd name="connsiteX32" fmla="*/ 240419 w 1259386"/>
                <a:gd name="connsiteY32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1137429 w 1259386"/>
                <a:gd name="connsiteY4" fmla="*/ 184722 h 619968"/>
                <a:gd name="connsiteX5" fmla="*/ 1259386 w 1259386"/>
                <a:gd name="connsiteY5" fmla="*/ 184722 h 619968"/>
                <a:gd name="connsiteX6" fmla="*/ 1259386 w 1259386"/>
                <a:gd name="connsiteY6" fmla="*/ 446131 h 619968"/>
                <a:gd name="connsiteX7" fmla="*/ 1137429 w 1259386"/>
                <a:gd name="connsiteY7" fmla="*/ 446131 h 619968"/>
                <a:gd name="connsiteX8" fmla="*/ 1128144 w 1259386"/>
                <a:gd name="connsiteY8" fmla="*/ 485699 h 619968"/>
                <a:gd name="connsiteX9" fmla="*/ 1018968 w 1259386"/>
                <a:gd name="connsiteY9" fmla="*/ 619968 h 619968"/>
                <a:gd name="connsiteX10" fmla="*/ 909791 w 1259386"/>
                <a:gd name="connsiteY10" fmla="*/ 485699 h 619968"/>
                <a:gd name="connsiteX11" fmla="*/ 900506 w 1259386"/>
                <a:gd name="connsiteY11" fmla="*/ 446131 h 619968"/>
                <a:gd name="connsiteX12" fmla="*/ 878237 w 1259386"/>
                <a:gd name="connsiteY12" fmla="*/ 446131 h 619968"/>
                <a:gd name="connsiteX13" fmla="*/ 869350 w 1259386"/>
                <a:gd name="connsiteY13" fmla="*/ 484001 h 619968"/>
                <a:gd name="connsiteX14" fmla="*/ 760174 w 1259386"/>
                <a:gd name="connsiteY14" fmla="*/ 618270 h 619968"/>
                <a:gd name="connsiteX15" fmla="*/ 650997 w 1259386"/>
                <a:gd name="connsiteY15" fmla="*/ 484001 h 619968"/>
                <a:gd name="connsiteX16" fmla="*/ 641712 w 1259386"/>
                <a:gd name="connsiteY16" fmla="*/ 444433 h 619968"/>
                <a:gd name="connsiteX17" fmla="*/ 615916 w 1259386"/>
                <a:gd name="connsiteY17" fmla="*/ 444433 h 619968"/>
                <a:gd name="connsiteX18" fmla="*/ 608389 w 1259386"/>
                <a:gd name="connsiteY18" fmla="*/ 476510 h 619968"/>
                <a:gd name="connsiteX19" fmla="*/ 499213 w 1259386"/>
                <a:gd name="connsiteY19" fmla="*/ 610779 h 619968"/>
                <a:gd name="connsiteX20" fmla="*/ 390036 w 1259386"/>
                <a:gd name="connsiteY20" fmla="*/ 476510 h 619968"/>
                <a:gd name="connsiteX21" fmla="*/ 380751 w 1259386"/>
                <a:gd name="connsiteY21" fmla="*/ 436942 h 619968"/>
                <a:gd name="connsiteX22" fmla="*/ 358482 w 1259386"/>
                <a:gd name="connsiteY22" fmla="*/ 436942 h 619968"/>
                <a:gd name="connsiteX23" fmla="*/ 349595 w 1259386"/>
                <a:gd name="connsiteY23" fmla="*/ 474812 h 619968"/>
                <a:gd name="connsiteX24" fmla="*/ 240419 w 1259386"/>
                <a:gd name="connsiteY24" fmla="*/ 609081 h 619968"/>
                <a:gd name="connsiteX25" fmla="*/ 131242 w 1259386"/>
                <a:gd name="connsiteY25" fmla="*/ 474812 h 619968"/>
                <a:gd name="connsiteX26" fmla="*/ 121957 w 1259386"/>
                <a:gd name="connsiteY26" fmla="*/ 435244 h 619968"/>
                <a:gd name="connsiteX27" fmla="*/ 0 w 1259386"/>
                <a:gd name="connsiteY27" fmla="*/ 435244 h 619968"/>
                <a:gd name="connsiteX28" fmla="*/ 0 w 1259386"/>
                <a:gd name="connsiteY28" fmla="*/ 173835 h 619968"/>
                <a:gd name="connsiteX29" fmla="*/ 121958 w 1259386"/>
                <a:gd name="connsiteY29" fmla="*/ 173835 h 619968"/>
                <a:gd name="connsiteX30" fmla="*/ 131242 w 1259386"/>
                <a:gd name="connsiteY30" fmla="*/ 134269 h 619968"/>
                <a:gd name="connsiteX31" fmla="*/ 240419 w 1259386"/>
                <a:gd name="connsiteY31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1259386 w 1259386"/>
                <a:gd name="connsiteY4" fmla="*/ 184722 h 619968"/>
                <a:gd name="connsiteX5" fmla="*/ 1259386 w 1259386"/>
                <a:gd name="connsiteY5" fmla="*/ 446131 h 619968"/>
                <a:gd name="connsiteX6" fmla="*/ 1137429 w 1259386"/>
                <a:gd name="connsiteY6" fmla="*/ 446131 h 619968"/>
                <a:gd name="connsiteX7" fmla="*/ 1128144 w 1259386"/>
                <a:gd name="connsiteY7" fmla="*/ 485699 h 619968"/>
                <a:gd name="connsiteX8" fmla="*/ 1018968 w 1259386"/>
                <a:gd name="connsiteY8" fmla="*/ 619968 h 619968"/>
                <a:gd name="connsiteX9" fmla="*/ 909791 w 1259386"/>
                <a:gd name="connsiteY9" fmla="*/ 485699 h 619968"/>
                <a:gd name="connsiteX10" fmla="*/ 900506 w 1259386"/>
                <a:gd name="connsiteY10" fmla="*/ 446131 h 619968"/>
                <a:gd name="connsiteX11" fmla="*/ 878237 w 1259386"/>
                <a:gd name="connsiteY11" fmla="*/ 446131 h 619968"/>
                <a:gd name="connsiteX12" fmla="*/ 869350 w 1259386"/>
                <a:gd name="connsiteY12" fmla="*/ 484001 h 619968"/>
                <a:gd name="connsiteX13" fmla="*/ 760174 w 1259386"/>
                <a:gd name="connsiteY13" fmla="*/ 618270 h 619968"/>
                <a:gd name="connsiteX14" fmla="*/ 650997 w 1259386"/>
                <a:gd name="connsiteY14" fmla="*/ 484001 h 619968"/>
                <a:gd name="connsiteX15" fmla="*/ 641712 w 1259386"/>
                <a:gd name="connsiteY15" fmla="*/ 444433 h 619968"/>
                <a:gd name="connsiteX16" fmla="*/ 615916 w 1259386"/>
                <a:gd name="connsiteY16" fmla="*/ 444433 h 619968"/>
                <a:gd name="connsiteX17" fmla="*/ 608389 w 1259386"/>
                <a:gd name="connsiteY17" fmla="*/ 476510 h 619968"/>
                <a:gd name="connsiteX18" fmla="*/ 499213 w 1259386"/>
                <a:gd name="connsiteY18" fmla="*/ 610779 h 619968"/>
                <a:gd name="connsiteX19" fmla="*/ 390036 w 1259386"/>
                <a:gd name="connsiteY19" fmla="*/ 476510 h 619968"/>
                <a:gd name="connsiteX20" fmla="*/ 380751 w 1259386"/>
                <a:gd name="connsiteY20" fmla="*/ 436942 h 619968"/>
                <a:gd name="connsiteX21" fmla="*/ 358482 w 1259386"/>
                <a:gd name="connsiteY21" fmla="*/ 436942 h 619968"/>
                <a:gd name="connsiteX22" fmla="*/ 349595 w 1259386"/>
                <a:gd name="connsiteY22" fmla="*/ 474812 h 619968"/>
                <a:gd name="connsiteX23" fmla="*/ 240419 w 1259386"/>
                <a:gd name="connsiteY23" fmla="*/ 609081 h 619968"/>
                <a:gd name="connsiteX24" fmla="*/ 131242 w 1259386"/>
                <a:gd name="connsiteY24" fmla="*/ 474812 h 619968"/>
                <a:gd name="connsiteX25" fmla="*/ 121957 w 1259386"/>
                <a:gd name="connsiteY25" fmla="*/ 435244 h 619968"/>
                <a:gd name="connsiteX26" fmla="*/ 0 w 1259386"/>
                <a:gd name="connsiteY26" fmla="*/ 435244 h 619968"/>
                <a:gd name="connsiteX27" fmla="*/ 0 w 1259386"/>
                <a:gd name="connsiteY27" fmla="*/ 173835 h 619968"/>
                <a:gd name="connsiteX28" fmla="*/ 121958 w 1259386"/>
                <a:gd name="connsiteY28" fmla="*/ 173835 h 619968"/>
                <a:gd name="connsiteX29" fmla="*/ 131242 w 1259386"/>
                <a:gd name="connsiteY29" fmla="*/ 134269 h 619968"/>
                <a:gd name="connsiteX30" fmla="*/ 240419 w 1259386"/>
                <a:gd name="connsiteY30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8472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41712 w 1259386"/>
                <a:gd name="connsiteY14" fmla="*/ 444433 h 619968"/>
                <a:gd name="connsiteX15" fmla="*/ 615916 w 1259386"/>
                <a:gd name="connsiteY15" fmla="*/ 444433 h 619968"/>
                <a:gd name="connsiteX16" fmla="*/ 608389 w 1259386"/>
                <a:gd name="connsiteY16" fmla="*/ 476510 h 619968"/>
                <a:gd name="connsiteX17" fmla="*/ 499213 w 1259386"/>
                <a:gd name="connsiteY17" fmla="*/ 610779 h 619968"/>
                <a:gd name="connsiteX18" fmla="*/ 390036 w 1259386"/>
                <a:gd name="connsiteY18" fmla="*/ 476510 h 619968"/>
                <a:gd name="connsiteX19" fmla="*/ 380751 w 1259386"/>
                <a:gd name="connsiteY19" fmla="*/ 436942 h 619968"/>
                <a:gd name="connsiteX20" fmla="*/ 358482 w 1259386"/>
                <a:gd name="connsiteY20" fmla="*/ 436942 h 619968"/>
                <a:gd name="connsiteX21" fmla="*/ 349595 w 1259386"/>
                <a:gd name="connsiteY21" fmla="*/ 474812 h 619968"/>
                <a:gd name="connsiteX22" fmla="*/ 240419 w 1259386"/>
                <a:gd name="connsiteY22" fmla="*/ 609081 h 619968"/>
                <a:gd name="connsiteX23" fmla="*/ 131242 w 1259386"/>
                <a:gd name="connsiteY23" fmla="*/ 474812 h 619968"/>
                <a:gd name="connsiteX24" fmla="*/ 121957 w 1259386"/>
                <a:gd name="connsiteY24" fmla="*/ 435244 h 619968"/>
                <a:gd name="connsiteX25" fmla="*/ 0 w 1259386"/>
                <a:gd name="connsiteY25" fmla="*/ 435244 h 619968"/>
                <a:gd name="connsiteX26" fmla="*/ 0 w 1259386"/>
                <a:gd name="connsiteY26" fmla="*/ 173835 h 619968"/>
                <a:gd name="connsiteX27" fmla="*/ 121958 w 1259386"/>
                <a:gd name="connsiteY27" fmla="*/ 173835 h 619968"/>
                <a:gd name="connsiteX28" fmla="*/ 131242 w 1259386"/>
                <a:gd name="connsiteY28" fmla="*/ 134269 h 619968"/>
                <a:gd name="connsiteX29" fmla="*/ 240419 w 1259386"/>
                <a:gd name="connsiteY2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41712 w 1259386"/>
                <a:gd name="connsiteY14" fmla="*/ 444433 h 619968"/>
                <a:gd name="connsiteX15" fmla="*/ 615916 w 1259386"/>
                <a:gd name="connsiteY15" fmla="*/ 444433 h 619968"/>
                <a:gd name="connsiteX16" fmla="*/ 608389 w 1259386"/>
                <a:gd name="connsiteY16" fmla="*/ 476510 h 619968"/>
                <a:gd name="connsiteX17" fmla="*/ 499213 w 1259386"/>
                <a:gd name="connsiteY17" fmla="*/ 610779 h 619968"/>
                <a:gd name="connsiteX18" fmla="*/ 390036 w 1259386"/>
                <a:gd name="connsiteY18" fmla="*/ 476510 h 619968"/>
                <a:gd name="connsiteX19" fmla="*/ 380751 w 1259386"/>
                <a:gd name="connsiteY19" fmla="*/ 436942 h 619968"/>
                <a:gd name="connsiteX20" fmla="*/ 358482 w 1259386"/>
                <a:gd name="connsiteY20" fmla="*/ 436942 h 619968"/>
                <a:gd name="connsiteX21" fmla="*/ 349595 w 1259386"/>
                <a:gd name="connsiteY21" fmla="*/ 474812 h 619968"/>
                <a:gd name="connsiteX22" fmla="*/ 240419 w 1259386"/>
                <a:gd name="connsiteY22" fmla="*/ 609081 h 619968"/>
                <a:gd name="connsiteX23" fmla="*/ 131242 w 1259386"/>
                <a:gd name="connsiteY23" fmla="*/ 474812 h 619968"/>
                <a:gd name="connsiteX24" fmla="*/ 121957 w 1259386"/>
                <a:gd name="connsiteY24" fmla="*/ 435244 h 619968"/>
                <a:gd name="connsiteX25" fmla="*/ 0 w 1259386"/>
                <a:gd name="connsiteY25" fmla="*/ 435244 h 619968"/>
                <a:gd name="connsiteX26" fmla="*/ 0 w 1259386"/>
                <a:gd name="connsiteY26" fmla="*/ 173835 h 619968"/>
                <a:gd name="connsiteX27" fmla="*/ 121958 w 1259386"/>
                <a:gd name="connsiteY27" fmla="*/ 173835 h 619968"/>
                <a:gd name="connsiteX28" fmla="*/ 131242 w 1259386"/>
                <a:gd name="connsiteY28" fmla="*/ 134269 h 619968"/>
                <a:gd name="connsiteX29" fmla="*/ 240419 w 1259386"/>
                <a:gd name="connsiteY2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15916 w 1259386"/>
                <a:gd name="connsiteY14" fmla="*/ 444433 h 619968"/>
                <a:gd name="connsiteX15" fmla="*/ 608389 w 1259386"/>
                <a:gd name="connsiteY15" fmla="*/ 476510 h 619968"/>
                <a:gd name="connsiteX16" fmla="*/ 499213 w 1259386"/>
                <a:gd name="connsiteY16" fmla="*/ 610779 h 619968"/>
                <a:gd name="connsiteX17" fmla="*/ 390036 w 1259386"/>
                <a:gd name="connsiteY17" fmla="*/ 476510 h 619968"/>
                <a:gd name="connsiteX18" fmla="*/ 380751 w 1259386"/>
                <a:gd name="connsiteY18" fmla="*/ 436942 h 619968"/>
                <a:gd name="connsiteX19" fmla="*/ 358482 w 1259386"/>
                <a:gd name="connsiteY19" fmla="*/ 436942 h 619968"/>
                <a:gd name="connsiteX20" fmla="*/ 349595 w 1259386"/>
                <a:gd name="connsiteY20" fmla="*/ 474812 h 619968"/>
                <a:gd name="connsiteX21" fmla="*/ 240419 w 1259386"/>
                <a:gd name="connsiteY21" fmla="*/ 609081 h 619968"/>
                <a:gd name="connsiteX22" fmla="*/ 131242 w 1259386"/>
                <a:gd name="connsiteY22" fmla="*/ 474812 h 619968"/>
                <a:gd name="connsiteX23" fmla="*/ 121957 w 1259386"/>
                <a:gd name="connsiteY23" fmla="*/ 435244 h 619968"/>
                <a:gd name="connsiteX24" fmla="*/ 0 w 1259386"/>
                <a:gd name="connsiteY24" fmla="*/ 435244 h 619968"/>
                <a:gd name="connsiteX25" fmla="*/ 0 w 1259386"/>
                <a:gd name="connsiteY25" fmla="*/ 173835 h 619968"/>
                <a:gd name="connsiteX26" fmla="*/ 121958 w 1259386"/>
                <a:gd name="connsiteY26" fmla="*/ 173835 h 619968"/>
                <a:gd name="connsiteX27" fmla="*/ 131242 w 1259386"/>
                <a:gd name="connsiteY27" fmla="*/ 134269 h 619968"/>
                <a:gd name="connsiteX28" fmla="*/ 240419 w 1259386"/>
                <a:gd name="connsiteY28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08389 w 1259386"/>
                <a:gd name="connsiteY14" fmla="*/ 476510 h 619968"/>
                <a:gd name="connsiteX15" fmla="*/ 499213 w 1259386"/>
                <a:gd name="connsiteY15" fmla="*/ 610779 h 619968"/>
                <a:gd name="connsiteX16" fmla="*/ 390036 w 1259386"/>
                <a:gd name="connsiteY16" fmla="*/ 476510 h 619968"/>
                <a:gd name="connsiteX17" fmla="*/ 380751 w 1259386"/>
                <a:gd name="connsiteY17" fmla="*/ 436942 h 619968"/>
                <a:gd name="connsiteX18" fmla="*/ 358482 w 1259386"/>
                <a:gd name="connsiteY18" fmla="*/ 436942 h 619968"/>
                <a:gd name="connsiteX19" fmla="*/ 349595 w 1259386"/>
                <a:gd name="connsiteY19" fmla="*/ 474812 h 619968"/>
                <a:gd name="connsiteX20" fmla="*/ 240419 w 1259386"/>
                <a:gd name="connsiteY20" fmla="*/ 609081 h 619968"/>
                <a:gd name="connsiteX21" fmla="*/ 131242 w 1259386"/>
                <a:gd name="connsiteY21" fmla="*/ 474812 h 619968"/>
                <a:gd name="connsiteX22" fmla="*/ 121957 w 1259386"/>
                <a:gd name="connsiteY22" fmla="*/ 435244 h 619968"/>
                <a:gd name="connsiteX23" fmla="*/ 0 w 1259386"/>
                <a:gd name="connsiteY23" fmla="*/ 435244 h 619968"/>
                <a:gd name="connsiteX24" fmla="*/ 0 w 1259386"/>
                <a:gd name="connsiteY24" fmla="*/ 173835 h 619968"/>
                <a:gd name="connsiteX25" fmla="*/ 121958 w 1259386"/>
                <a:gd name="connsiteY25" fmla="*/ 173835 h 619968"/>
                <a:gd name="connsiteX26" fmla="*/ 131242 w 1259386"/>
                <a:gd name="connsiteY26" fmla="*/ 134269 h 619968"/>
                <a:gd name="connsiteX27" fmla="*/ 240419 w 1259386"/>
                <a:gd name="connsiteY27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08389 w 1259386"/>
                <a:gd name="connsiteY13" fmla="*/ 476510 h 619968"/>
                <a:gd name="connsiteX14" fmla="*/ 499213 w 1259386"/>
                <a:gd name="connsiteY14" fmla="*/ 610779 h 619968"/>
                <a:gd name="connsiteX15" fmla="*/ 390036 w 1259386"/>
                <a:gd name="connsiteY15" fmla="*/ 476510 h 619968"/>
                <a:gd name="connsiteX16" fmla="*/ 380751 w 1259386"/>
                <a:gd name="connsiteY16" fmla="*/ 436942 h 619968"/>
                <a:gd name="connsiteX17" fmla="*/ 358482 w 1259386"/>
                <a:gd name="connsiteY17" fmla="*/ 436942 h 619968"/>
                <a:gd name="connsiteX18" fmla="*/ 349595 w 1259386"/>
                <a:gd name="connsiteY18" fmla="*/ 474812 h 619968"/>
                <a:gd name="connsiteX19" fmla="*/ 240419 w 1259386"/>
                <a:gd name="connsiteY19" fmla="*/ 609081 h 619968"/>
                <a:gd name="connsiteX20" fmla="*/ 131242 w 1259386"/>
                <a:gd name="connsiteY20" fmla="*/ 474812 h 619968"/>
                <a:gd name="connsiteX21" fmla="*/ 121957 w 1259386"/>
                <a:gd name="connsiteY21" fmla="*/ 435244 h 619968"/>
                <a:gd name="connsiteX22" fmla="*/ 0 w 1259386"/>
                <a:gd name="connsiteY22" fmla="*/ 435244 h 619968"/>
                <a:gd name="connsiteX23" fmla="*/ 0 w 1259386"/>
                <a:gd name="connsiteY23" fmla="*/ 173835 h 619968"/>
                <a:gd name="connsiteX24" fmla="*/ 121958 w 1259386"/>
                <a:gd name="connsiteY24" fmla="*/ 173835 h 619968"/>
                <a:gd name="connsiteX25" fmla="*/ 131242 w 1259386"/>
                <a:gd name="connsiteY25" fmla="*/ 134269 h 619968"/>
                <a:gd name="connsiteX26" fmla="*/ 240419 w 1259386"/>
                <a:gd name="connsiteY26" fmla="*/ 0 h 619968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00506 w 1259386"/>
                <a:gd name="connsiteY9" fmla="*/ 446131 h 631632"/>
                <a:gd name="connsiteX10" fmla="*/ 878237 w 1259386"/>
                <a:gd name="connsiteY10" fmla="*/ 446131 h 631632"/>
                <a:gd name="connsiteX11" fmla="*/ 869350 w 1259386"/>
                <a:gd name="connsiteY11" fmla="*/ 484001 h 631632"/>
                <a:gd name="connsiteX12" fmla="*/ 760174 w 1259386"/>
                <a:gd name="connsiteY12" fmla="*/ 618270 h 631632"/>
                <a:gd name="connsiteX13" fmla="*/ 499213 w 1259386"/>
                <a:gd name="connsiteY13" fmla="*/ 610779 h 631632"/>
                <a:gd name="connsiteX14" fmla="*/ 390036 w 1259386"/>
                <a:gd name="connsiteY14" fmla="*/ 476510 h 631632"/>
                <a:gd name="connsiteX15" fmla="*/ 380751 w 1259386"/>
                <a:gd name="connsiteY15" fmla="*/ 436942 h 631632"/>
                <a:gd name="connsiteX16" fmla="*/ 358482 w 1259386"/>
                <a:gd name="connsiteY16" fmla="*/ 436942 h 631632"/>
                <a:gd name="connsiteX17" fmla="*/ 349595 w 1259386"/>
                <a:gd name="connsiteY17" fmla="*/ 474812 h 631632"/>
                <a:gd name="connsiteX18" fmla="*/ 240419 w 1259386"/>
                <a:gd name="connsiteY18" fmla="*/ 609081 h 631632"/>
                <a:gd name="connsiteX19" fmla="*/ 131242 w 1259386"/>
                <a:gd name="connsiteY19" fmla="*/ 474812 h 631632"/>
                <a:gd name="connsiteX20" fmla="*/ 121957 w 1259386"/>
                <a:gd name="connsiteY20" fmla="*/ 435244 h 631632"/>
                <a:gd name="connsiteX21" fmla="*/ 0 w 1259386"/>
                <a:gd name="connsiteY21" fmla="*/ 435244 h 631632"/>
                <a:gd name="connsiteX22" fmla="*/ 0 w 1259386"/>
                <a:gd name="connsiteY22" fmla="*/ 173835 h 631632"/>
                <a:gd name="connsiteX23" fmla="*/ 121958 w 1259386"/>
                <a:gd name="connsiteY23" fmla="*/ 173835 h 631632"/>
                <a:gd name="connsiteX24" fmla="*/ 131242 w 1259386"/>
                <a:gd name="connsiteY24" fmla="*/ 134269 h 631632"/>
                <a:gd name="connsiteX25" fmla="*/ 240419 w 1259386"/>
                <a:gd name="connsiteY25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00506 w 1259386"/>
                <a:gd name="connsiteY9" fmla="*/ 446131 h 631632"/>
                <a:gd name="connsiteX10" fmla="*/ 869350 w 1259386"/>
                <a:gd name="connsiteY10" fmla="*/ 484001 h 631632"/>
                <a:gd name="connsiteX11" fmla="*/ 760174 w 1259386"/>
                <a:gd name="connsiteY11" fmla="*/ 618270 h 631632"/>
                <a:gd name="connsiteX12" fmla="*/ 499213 w 1259386"/>
                <a:gd name="connsiteY12" fmla="*/ 610779 h 631632"/>
                <a:gd name="connsiteX13" fmla="*/ 390036 w 1259386"/>
                <a:gd name="connsiteY13" fmla="*/ 476510 h 631632"/>
                <a:gd name="connsiteX14" fmla="*/ 380751 w 1259386"/>
                <a:gd name="connsiteY14" fmla="*/ 436942 h 631632"/>
                <a:gd name="connsiteX15" fmla="*/ 358482 w 1259386"/>
                <a:gd name="connsiteY15" fmla="*/ 436942 h 631632"/>
                <a:gd name="connsiteX16" fmla="*/ 349595 w 1259386"/>
                <a:gd name="connsiteY16" fmla="*/ 474812 h 631632"/>
                <a:gd name="connsiteX17" fmla="*/ 240419 w 1259386"/>
                <a:gd name="connsiteY17" fmla="*/ 609081 h 631632"/>
                <a:gd name="connsiteX18" fmla="*/ 131242 w 1259386"/>
                <a:gd name="connsiteY18" fmla="*/ 474812 h 631632"/>
                <a:gd name="connsiteX19" fmla="*/ 121957 w 1259386"/>
                <a:gd name="connsiteY19" fmla="*/ 435244 h 631632"/>
                <a:gd name="connsiteX20" fmla="*/ 0 w 1259386"/>
                <a:gd name="connsiteY20" fmla="*/ 435244 h 631632"/>
                <a:gd name="connsiteX21" fmla="*/ 0 w 1259386"/>
                <a:gd name="connsiteY21" fmla="*/ 173835 h 631632"/>
                <a:gd name="connsiteX22" fmla="*/ 121958 w 1259386"/>
                <a:gd name="connsiteY22" fmla="*/ 173835 h 631632"/>
                <a:gd name="connsiteX23" fmla="*/ 131242 w 1259386"/>
                <a:gd name="connsiteY23" fmla="*/ 134269 h 631632"/>
                <a:gd name="connsiteX24" fmla="*/ 240419 w 1259386"/>
                <a:gd name="connsiteY24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869350 w 1259386"/>
                <a:gd name="connsiteY9" fmla="*/ 484001 h 631632"/>
                <a:gd name="connsiteX10" fmla="*/ 760174 w 1259386"/>
                <a:gd name="connsiteY10" fmla="*/ 618270 h 631632"/>
                <a:gd name="connsiteX11" fmla="*/ 499213 w 1259386"/>
                <a:gd name="connsiteY11" fmla="*/ 610779 h 631632"/>
                <a:gd name="connsiteX12" fmla="*/ 390036 w 1259386"/>
                <a:gd name="connsiteY12" fmla="*/ 476510 h 631632"/>
                <a:gd name="connsiteX13" fmla="*/ 380751 w 1259386"/>
                <a:gd name="connsiteY13" fmla="*/ 436942 h 631632"/>
                <a:gd name="connsiteX14" fmla="*/ 358482 w 1259386"/>
                <a:gd name="connsiteY14" fmla="*/ 436942 h 631632"/>
                <a:gd name="connsiteX15" fmla="*/ 349595 w 1259386"/>
                <a:gd name="connsiteY15" fmla="*/ 474812 h 631632"/>
                <a:gd name="connsiteX16" fmla="*/ 240419 w 1259386"/>
                <a:gd name="connsiteY16" fmla="*/ 609081 h 631632"/>
                <a:gd name="connsiteX17" fmla="*/ 131242 w 1259386"/>
                <a:gd name="connsiteY17" fmla="*/ 474812 h 631632"/>
                <a:gd name="connsiteX18" fmla="*/ 121957 w 1259386"/>
                <a:gd name="connsiteY18" fmla="*/ 435244 h 631632"/>
                <a:gd name="connsiteX19" fmla="*/ 0 w 1259386"/>
                <a:gd name="connsiteY19" fmla="*/ 435244 h 631632"/>
                <a:gd name="connsiteX20" fmla="*/ 0 w 1259386"/>
                <a:gd name="connsiteY20" fmla="*/ 173835 h 631632"/>
                <a:gd name="connsiteX21" fmla="*/ 121958 w 1259386"/>
                <a:gd name="connsiteY21" fmla="*/ 173835 h 631632"/>
                <a:gd name="connsiteX22" fmla="*/ 131242 w 1259386"/>
                <a:gd name="connsiteY22" fmla="*/ 134269 h 631632"/>
                <a:gd name="connsiteX23" fmla="*/ 240419 w 1259386"/>
                <a:gd name="connsiteY23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18900 w 1259386"/>
                <a:gd name="connsiteY9" fmla="*/ 484930 h 631632"/>
                <a:gd name="connsiteX10" fmla="*/ 869350 w 1259386"/>
                <a:gd name="connsiteY10" fmla="*/ 484001 h 631632"/>
                <a:gd name="connsiteX11" fmla="*/ 760174 w 1259386"/>
                <a:gd name="connsiteY11" fmla="*/ 618270 h 631632"/>
                <a:gd name="connsiteX12" fmla="*/ 499213 w 1259386"/>
                <a:gd name="connsiteY12" fmla="*/ 610779 h 631632"/>
                <a:gd name="connsiteX13" fmla="*/ 390036 w 1259386"/>
                <a:gd name="connsiteY13" fmla="*/ 476510 h 631632"/>
                <a:gd name="connsiteX14" fmla="*/ 380751 w 1259386"/>
                <a:gd name="connsiteY14" fmla="*/ 436942 h 631632"/>
                <a:gd name="connsiteX15" fmla="*/ 358482 w 1259386"/>
                <a:gd name="connsiteY15" fmla="*/ 436942 h 631632"/>
                <a:gd name="connsiteX16" fmla="*/ 349595 w 1259386"/>
                <a:gd name="connsiteY16" fmla="*/ 474812 h 631632"/>
                <a:gd name="connsiteX17" fmla="*/ 240419 w 1259386"/>
                <a:gd name="connsiteY17" fmla="*/ 609081 h 631632"/>
                <a:gd name="connsiteX18" fmla="*/ 131242 w 1259386"/>
                <a:gd name="connsiteY18" fmla="*/ 474812 h 631632"/>
                <a:gd name="connsiteX19" fmla="*/ 121957 w 1259386"/>
                <a:gd name="connsiteY19" fmla="*/ 435244 h 631632"/>
                <a:gd name="connsiteX20" fmla="*/ 0 w 1259386"/>
                <a:gd name="connsiteY20" fmla="*/ 435244 h 631632"/>
                <a:gd name="connsiteX21" fmla="*/ 0 w 1259386"/>
                <a:gd name="connsiteY21" fmla="*/ 173835 h 631632"/>
                <a:gd name="connsiteX22" fmla="*/ 121958 w 1259386"/>
                <a:gd name="connsiteY22" fmla="*/ 173835 h 631632"/>
                <a:gd name="connsiteX23" fmla="*/ 131242 w 1259386"/>
                <a:gd name="connsiteY23" fmla="*/ 134269 h 631632"/>
                <a:gd name="connsiteX24" fmla="*/ 240419 w 1259386"/>
                <a:gd name="connsiteY24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918900 w 1259386"/>
                <a:gd name="connsiteY8" fmla="*/ 484930 h 631632"/>
                <a:gd name="connsiteX9" fmla="*/ 869350 w 1259386"/>
                <a:gd name="connsiteY9" fmla="*/ 484001 h 631632"/>
                <a:gd name="connsiteX10" fmla="*/ 760174 w 1259386"/>
                <a:gd name="connsiteY10" fmla="*/ 618270 h 631632"/>
                <a:gd name="connsiteX11" fmla="*/ 499213 w 1259386"/>
                <a:gd name="connsiteY11" fmla="*/ 610779 h 631632"/>
                <a:gd name="connsiteX12" fmla="*/ 390036 w 1259386"/>
                <a:gd name="connsiteY12" fmla="*/ 476510 h 631632"/>
                <a:gd name="connsiteX13" fmla="*/ 380751 w 1259386"/>
                <a:gd name="connsiteY13" fmla="*/ 436942 h 631632"/>
                <a:gd name="connsiteX14" fmla="*/ 358482 w 1259386"/>
                <a:gd name="connsiteY14" fmla="*/ 436942 h 631632"/>
                <a:gd name="connsiteX15" fmla="*/ 349595 w 1259386"/>
                <a:gd name="connsiteY15" fmla="*/ 474812 h 631632"/>
                <a:gd name="connsiteX16" fmla="*/ 240419 w 1259386"/>
                <a:gd name="connsiteY16" fmla="*/ 609081 h 631632"/>
                <a:gd name="connsiteX17" fmla="*/ 131242 w 1259386"/>
                <a:gd name="connsiteY17" fmla="*/ 474812 h 631632"/>
                <a:gd name="connsiteX18" fmla="*/ 121957 w 1259386"/>
                <a:gd name="connsiteY18" fmla="*/ 435244 h 631632"/>
                <a:gd name="connsiteX19" fmla="*/ 0 w 1259386"/>
                <a:gd name="connsiteY19" fmla="*/ 435244 h 631632"/>
                <a:gd name="connsiteX20" fmla="*/ 0 w 1259386"/>
                <a:gd name="connsiteY20" fmla="*/ 173835 h 631632"/>
                <a:gd name="connsiteX21" fmla="*/ 121958 w 1259386"/>
                <a:gd name="connsiteY21" fmla="*/ 173835 h 631632"/>
                <a:gd name="connsiteX22" fmla="*/ 131242 w 1259386"/>
                <a:gd name="connsiteY22" fmla="*/ 134269 h 631632"/>
                <a:gd name="connsiteX23" fmla="*/ 240419 w 1259386"/>
                <a:gd name="connsiteY23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918900 w 1259386"/>
                <a:gd name="connsiteY8" fmla="*/ 484930 h 631632"/>
                <a:gd name="connsiteX9" fmla="*/ 760174 w 1259386"/>
                <a:gd name="connsiteY9" fmla="*/ 618270 h 631632"/>
                <a:gd name="connsiteX10" fmla="*/ 499213 w 1259386"/>
                <a:gd name="connsiteY10" fmla="*/ 610779 h 631632"/>
                <a:gd name="connsiteX11" fmla="*/ 390036 w 1259386"/>
                <a:gd name="connsiteY11" fmla="*/ 476510 h 631632"/>
                <a:gd name="connsiteX12" fmla="*/ 380751 w 1259386"/>
                <a:gd name="connsiteY12" fmla="*/ 436942 h 631632"/>
                <a:gd name="connsiteX13" fmla="*/ 358482 w 1259386"/>
                <a:gd name="connsiteY13" fmla="*/ 436942 h 631632"/>
                <a:gd name="connsiteX14" fmla="*/ 349595 w 1259386"/>
                <a:gd name="connsiteY14" fmla="*/ 474812 h 631632"/>
                <a:gd name="connsiteX15" fmla="*/ 240419 w 1259386"/>
                <a:gd name="connsiteY15" fmla="*/ 609081 h 631632"/>
                <a:gd name="connsiteX16" fmla="*/ 131242 w 1259386"/>
                <a:gd name="connsiteY16" fmla="*/ 474812 h 631632"/>
                <a:gd name="connsiteX17" fmla="*/ 121957 w 1259386"/>
                <a:gd name="connsiteY17" fmla="*/ 435244 h 631632"/>
                <a:gd name="connsiteX18" fmla="*/ 0 w 1259386"/>
                <a:gd name="connsiteY18" fmla="*/ 435244 h 631632"/>
                <a:gd name="connsiteX19" fmla="*/ 0 w 1259386"/>
                <a:gd name="connsiteY19" fmla="*/ 173835 h 631632"/>
                <a:gd name="connsiteX20" fmla="*/ 121958 w 1259386"/>
                <a:gd name="connsiteY20" fmla="*/ 173835 h 631632"/>
                <a:gd name="connsiteX21" fmla="*/ 131242 w 1259386"/>
                <a:gd name="connsiteY21" fmla="*/ 134269 h 631632"/>
                <a:gd name="connsiteX22" fmla="*/ 240419 w 1259386"/>
                <a:gd name="connsiteY22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760174 w 1259386"/>
                <a:gd name="connsiteY8" fmla="*/ 618270 h 631632"/>
                <a:gd name="connsiteX9" fmla="*/ 499213 w 1259386"/>
                <a:gd name="connsiteY9" fmla="*/ 610779 h 631632"/>
                <a:gd name="connsiteX10" fmla="*/ 390036 w 1259386"/>
                <a:gd name="connsiteY10" fmla="*/ 476510 h 631632"/>
                <a:gd name="connsiteX11" fmla="*/ 380751 w 1259386"/>
                <a:gd name="connsiteY11" fmla="*/ 436942 h 631632"/>
                <a:gd name="connsiteX12" fmla="*/ 358482 w 1259386"/>
                <a:gd name="connsiteY12" fmla="*/ 436942 h 631632"/>
                <a:gd name="connsiteX13" fmla="*/ 349595 w 1259386"/>
                <a:gd name="connsiteY13" fmla="*/ 474812 h 631632"/>
                <a:gd name="connsiteX14" fmla="*/ 240419 w 1259386"/>
                <a:gd name="connsiteY14" fmla="*/ 609081 h 631632"/>
                <a:gd name="connsiteX15" fmla="*/ 131242 w 1259386"/>
                <a:gd name="connsiteY15" fmla="*/ 474812 h 631632"/>
                <a:gd name="connsiteX16" fmla="*/ 121957 w 1259386"/>
                <a:gd name="connsiteY16" fmla="*/ 435244 h 631632"/>
                <a:gd name="connsiteX17" fmla="*/ 0 w 1259386"/>
                <a:gd name="connsiteY17" fmla="*/ 435244 h 631632"/>
                <a:gd name="connsiteX18" fmla="*/ 0 w 1259386"/>
                <a:gd name="connsiteY18" fmla="*/ 173835 h 631632"/>
                <a:gd name="connsiteX19" fmla="*/ 121958 w 1259386"/>
                <a:gd name="connsiteY19" fmla="*/ 173835 h 631632"/>
                <a:gd name="connsiteX20" fmla="*/ 131242 w 1259386"/>
                <a:gd name="connsiteY20" fmla="*/ 134269 h 631632"/>
                <a:gd name="connsiteX21" fmla="*/ 240419 w 1259386"/>
                <a:gd name="connsiteY21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760174 w 1259386"/>
                <a:gd name="connsiteY7" fmla="*/ 618270 h 631632"/>
                <a:gd name="connsiteX8" fmla="*/ 499213 w 1259386"/>
                <a:gd name="connsiteY8" fmla="*/ 610779 h 631632"/>
                <a:gd name="connsiteX9" fmla="*/ 390036 w 1259386"/>
                <a:gd name="connsiteY9" fmla="*/ 476510 h 631632"/>
                <a:gd name="connsiteX10" fmla="*/ 380751 w 1259386"/>
                <a:gd name="connsiteY10" fmla="*/ 436942 h 631632"/>
                <a:gd name="connsiteX11" fmla="*/ 358482 w 1259386"/>
                <a:gd name="connsiteY11" fmla="*/ 436942 h 631632"/>
                <a:gd name="connsiteX12" fmla="*/ 349595 w 1259386"/>
                <a:gd name="connsiteY12" fmla="*/ 474812 h 631632"/>
                <a:gd name="connsiteX13" fmla="*/ 240419 w 1259386"/>
                <a:gd name="connsiteY13" fmla="*/ 609081 h 631632"/>
                <a:gd name="connsiteX14" fmla="*/ 131242 w 1259386"/>
                <a:gd name="connsiteY14" fmla="*/ 474812 h 631632"/>
                <a:gd name="connsiteX15" fmla="*/ 121957 w 1259386"/>
                <a:gd name="connsiteY15" fmla="*/ 435244 h 631632"/>
                <a:gd name="connsiteX16" fmla="*/ 0 w 1259386"/>
                <a:gd name="connsiteY16" fmla="*/ 435244 h 631632"/>
                <a:gd name="connsiteX17" fmla="*/ 0 w 1259386"/>
                <a:gd name="connsiteY17" fmla="*/ 173835 h 631632"/>
                <a:gd name="connsiteX18" fmla="*/ 121958 w 1259386"/>
                <a:gd name="connsiteY18" fmla="*/ 173835 h 631632"/>
                <a:gd name="connsiteX19" fmla="*/ 131242 w 1259386"/>
                <a:gd name="connsiteY19" fmla="*/ 134269 h 631632"/>
                <a:gd name="connsiteX20" fmla="*/ 240419 w 1259386"/>
                <a:gd name="connsiteY20" fmla="*/ 0 h 631632"/>
                <a:gd name="connsiteX0" fmla="*/ 240419 w 1259386"/>
                <a:gd name="connsiteY0" fmla="*/ 0 h 632643"/>
                <a:gd name="connsiteX1" fmla="*/ 349595 w 1259386"/>
                <a:gd name="connsiteY1" fmla="*/ 134269 h 632643"/>
                <a:gd name="connsiteX2" fmla="*/ 358880 w 1259386"/>
                <a:gd name="connsiteY2" fmla="*/ 173835 h 632643"/>
                <a:gd name="connsiteX3" fmla="*/ 1259386 w 1259386"/>
                <a:gd name="connsiteY3" fmla="*/ 174182 h 632643"/>
                <a:gd name="connsiteX4" fmla="*/ 1259386 w 1259386"/>
                <a:gd name="connsiteY4" fmla="*/ 446131 h 632643"/>
                <a:gd name="connsiteX5" fmla="*/ 1128144 w 1259386"/>
                <a:gd name="connsiteY5" fmla="*/ 485699 h 632643"/>
                <a:gd name="connsiteX6" fmla="*/ 1018968 w 1259386"/>
                <a:gd name="connsiteY6" fmla="*/ 619968 h 632643"/>
                <a:gd name="connsiteX7" fmla="*/ 499213 w 1259386"/>
                <a:gd name="connsiteY7" fmla="*/ 610779 h 632643"/>
                <a:gd name="connsiteX8" fmla="*/ 390036 w 1259386"/>
                <a:gd name="connsiteY8" fmla="*/ 476510 h 632643"/>
                <a:gd name="connsiteX9" fmla="*/ 380751 w 1259386"/>
                <a:gd name="connsiteY9" fmla="*/ 436942 h 632643"/>
                <a:gd name="connsiteX10" fmla="*/ 358482 w 1259386"/>
                <a:gd name="connsiteY10" fmla="*/ 436942 h 632643"/>
                <a:gd name="connsiteX11" fmla="*/ 349595 w 1259386"/>
                <a:gd name="connsiteY11" fmla="*/ 474812 h 632643"/>
                <a:gd name="connsiteX12" fmla="*/ 240419 w 1259386"/>
                <a:gd name="connsiteY12" fmla="*/ 609081 h 632643"/>
                <a:gd name="connsiteX13" fmla="*/ 131242 w 1259386"/>
                <a:gd name="connsiteY13" fmla="*/ 474812 h 632643"/>
                <a:gd name="connsiteX14" fmla="*/ 121957 w 1259386"/>
                <a:gd name="connsiteY14" fmla="*/ 435244 h 632643"/>
                <a:gd name="connsiteX15" fmla="*/ 0 w 1259386"/>
                <a:gd name="connsiteY15" fmla="*/ 435244 h 632643"/>
                <a:gd name="connsiteX16" fmla="*/ 0 w 1259386"/>
                <a:gd name="connsiteY16" fmla="*/ 173835 h 632643"/>
                <a:gd name="connsiteX17" fmla="*/ 121958 w 1259386"/>
                <a:gd name="connsiteY17" fmla="*/ 173835 h 632643"/>
                <a:gd name="connsiteX18" fmla="*/ 131242 w 1259386"/>
                <a:gd name="connsiteY18" fmla="*/ 134269 h 632643"/>
                <a:gd name="connsiteX19" fmla="*/ 240419 w 1259386"/>
                <a:gd name="connsiteY19" fmla="*/ 0 h 632643"/>
                <a:gd name="connsiteX0" fmla="*/ 240419 w 1259386"/>
                <a:gd name="connsiteY0" fmla="*/ 0 h 619999"/>
                <a:gd name="connsiteX1" fmla="*/ 349595 w 1259386"/>
                <a:gd name="connsiteY1" fmla="*/ 134269 h 619999"/>
                <a:gd name="connsiteX2" fmla="*/ 358880 w 1259386"/>
                <a:gd name="connsiteY2" fmla="*/ 173835 h 619999"/>
                <a:gd name="connsiteX3" fmla="*/ 1259386 w 1259386"/>
                <a:gd name="connsiteY3" fmla="*/ 174182 h 619999"/>
                <a:gd name="connsiteX4" fmla="*/ 1259386 w 1259386"/>
                <a:gd name="connsiteY4" fmla="*/ 446131 h 619999"/>
                <a:gd name="connsiteX5" fmla="*/ 1128144 w 1259386"/>
                <a:gd name="connsiteY5" fmla="*/ 485699 h 619999"/>
                <a:gd name="connsiteX6" fmla="*/ 1018968 w 1259386"/>
                <a:gd name="connsiteY6" fmla="*/ 619968 h 619999"/>
                <a:gd name="connsiteX7" fmla="*/ 390036 w 1259386"/>
                <a:gd name="connsiteY7" fmla="*/ 476510 h 619999"/>
                <a:gd name="connsiteX8" fmla="*/ 380751 w 1259386"/>
                <a:gd name="connsiteY8" fmla="*/ 436942 h 619999"/>
                <a:gd name="connsiteX9" fmla="*/ 358482 w 1259386"/>
                <a:gd name="connsiteY9" fmla="*/ 436942 h 619999"/>
                <a:gd name="connsiteX10" fmla="*/ 349595 w 1259386"/>
                <a:gd name="connsiteY10" fmla="*/ 474812 h 619999"/>
                <a:gd name="connsiteX11" fmla="*/ 240419 w 1259386"/>
                <a:gd name="connsiteY11" fmla="*/ 609081 h 619999"/>
                <a:gd name="connsiteX12" fmla="*/ 131242 w 1259386"/>
                <a:gd name="connsiteY12" fmla="*/ 474812 h 619999"/>
                <a:gd name="connsiteX13" fmla="*/ 121957 w 1259386"/>
                <a:gd name="connsiteY13" fmla="*/ 435244 h 619999"/>
                <a:gd name="connsiteX14" fmla="*/ 0 w 1259386"/>
                <a:gd name="connsiteY14" fmla="*/ 435244 h 619999"/>
                <a:gd name="connsiteX15" fmla="*/ 0 w 1259386"/>
                <a:gd name="connsiteY15" fmla="*/ 173835 h 619999"/>
                <a:gd name="connsiteX16" fmla="*/ 121958 w 1259386"/>
                <a:gd name="connsiteY16" fmla="*/ 173835 h 619999"/>
                <a:gd name="connsiteX17" fmla="*/ 131242 w 1259386"/>
                <a:gd name="connsiteY17" fmla="*/ 134269 h 619999"/>
                <a:gd name="connsiteX18" fmla="*/ 240419 w 1259386"/>
                <a:gd name="connsiteY18" fmla="*/ 0 h 619999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90036 w 1259386"/>
                <a:gd name="connsiteY6" fmla="*/ 476510 h 609081"/>
                <a:gd name="connsiteX7" fmla="*/ 380751 w 1259386"/>
                <a:gd name="connsiteY7" fmla="*/ 436942 h 609081"/>
                <a:gd name="connsiteX8" fmla="*/ 358482 w 1259386"/>
                <a:gd name="connsiteY8" fmla="*/ 436942 h 609081"/>
                <a:gd name="connsiteX9" fmla="*/ 349595 w 1259386"/>
                <a:gd name="connsiteY9" fmla="*/ 474812 h 609081"/>
                <a:gd name="connsiteX10" fmla="*/ 240419 w 1259386"/>
                <a:gd name="connsiteY10" fmla="*/ 609081 h 609081"/>
                <a:gd name="connsiteX11" fmla="*/ 131242 w 1259386"/>
                <a:gd name="connsiteY11" fmla="*/ 474812 h 609081"/>
                <a:gd name="connsiteX12" fmla="*/ 121957 w 1259386"/>
                <a:gd name="connsiteY12" fmla="*/ 435244 h 609081"/>
                <a:gd name="connsiteX13" fmla="*/ 0 w 1259386"/>
                <a:gd name="connsiteY13" fmla="*/ 435244 h 609081"/>
                <a:gd name="connsiteX14" fmla="*/ 0 w 1259386"/>
                <a:gd name="connsiteY14" fmla="*/ 173835 h 609081"/>
                <a:gd name="connsiteX15" fmla="*/ 121958 w 1259386"/>
                <a:gd name="connsiteY15" fmla="*/ 173835 h 609081"/>
                <a:gd name="connsiteX16" fmla="*/ 131242 w 1259386"/>
                <a:gd name="connsiteY16" fmla="*/ 134269 h 609081"/>
                <a:gd name="connsiteX17" fmla="*/ 240419 w 1259386"/>
                <a:gd name="connsiteY17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80751 w 1259386"/>
                <a:gd name="connsiteY6" fmla="*/ 436942 h 609081"/>
                <a:gd name="connsiteX7" fmla="*/ 358482 w 1259386"/>
                <a:gd name="connsiteY7" fmla="*/ 436942 h 609081"/>
                <a:gd name="connsiteX8" fmla="*/ 349595 w 1259386"/>
                <a:gd name="connsiteY8" fmla="*/ 474812 h 609081"/>
                <a:gd name="connsiteX9" fmla="*/ 240419 w 1259386"/>
                <a:gd name="connsiteY9" fmla="*/ 609081 h 609081"/>
                <a:gd name="connsiteX10" fmla="*/ 131242 w 1259386"/>
                <a:gd name="connsiteY10" fmla="*/ 474812 h 609081"/>
                <a:gd name="connsiteX11" fmla="*/ 121957 w 1259386"/>
                <a:gd name="connsiteY11" fmla="*/ 435244 h 609081"/>
                <a:gd name="connsiteX12" fmla="*/ 0 w 1259386"/>
                <a:gd name="connsiteY12" fmla="*/ 435244 h 609081"/>
                <a:gd name="connsiteX13" fmla="*/ 0 w 1259386"/>
                <a:gd name="connsiteY13" fmla="*/ 173835 h 609081"/>
                <a:gd name="connsiteX14" fmla="*/ 121958 w 1259386"/>
                <a:gd name="connsiteY14" fmla="*/ 173835 h 609081"/>
                <a:gd name="connsiteX15" fmla="*/ 131242 w 1259386"/>
                <a:gd name="connsiteY15" fmla="*/ 134269 h 609081"/>
                <a:gd name="connsiteX16" fmla="*/ 240419 w 1259386"/>
                <a:gd name="connsiteY16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58482 w 1259386"/>
                <a:gd name="connsiteY6" fmla="*/ 436942 h 609081"/>
                <a:gd name="connsiteX7" fmla="*/ 349595 w 1259386"/>
                <a:gd name="connsiteY7" fmla="*/ 474812 h 609081"/>
                <a:gd name="connsiteX8" fmla="*/ 240419 w 1259386"/>
                <a:gd name="connsiteY8" fmla="*/ 609081 h 609081"/>
                <a:gd name="connsiteX9" fmla="*/ 131242 w 1259386"/>
                <a:gd name="connsiteY9" fmla="*/ 474812 h 609081"/>
                <a:gd name="connsiteX10" fmla="*/ 121957 w 1259386"/>
                <a:gd name="connsiteY10" fmla="*/ 435244 h 609081"/>
                <a:gd name="connsiteX11" fmla="*/ 0 w 1259386"/>
                <a:gd name="connsiteY11" fmla="*/ 435244 h 609081"/>
                <a:gd name="connsiteX12" fmla="*/ 0 w 1259386"/>
                <a:gd name="connsiteY12" fmla="*/ 173835 h 609081"/>
                <a:gd name="connsiteX13" fmla="*/ 121958 w 1259386"/>
                <a:gd name="connsiteY13" fmla="*/ 173835 h 609081"/>
                <a:gd name="connsiteX14" fmla="*/ 131242 w 1259386"/>
                <a:gd name="connsiteY14" fmla="*/ 134269 h 609081"/>
                <a:gd name="connsiteX15" fmla="*/ 240419 w 1259386"/>
                <a:gd name="connsiteY15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2616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35591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104140 w 1363526"/>
                <a:gd name="connsiteY10" fmla="*/ 435244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42270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35242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727923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35242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735106"/>
                <a:gd name="connsiteY0" fmla="*/ 0 h 609081"/>
                <a:gd name="connsiteX1" fmla="*/ 453735 w 735106"/>
                <a:gd name="connsiteY1" fmla="*/ 134269 h 609081"/>
                <a:gd name="connsiteX2" fmla="*/ 463020 w 735106"/>
                <a:gd name="connsiteY2" fmla="*/ 173835 h 609081"/>
                <a:gd name="connsiteX3" fmla="*/ 735106 w 735106"/>
                <a:gd name="connsiteY3" fmla="*/ 174182 h 609081"/>
                <a:gd name="connsiteX4" fmla="*/ 727923 w 735106"/>
                <a:gd name="connsiteY4" fmla="*/ 435591 h 609081"/>
                <a:gd name="connsiteX5" fmla="*/ 462622 w 735106"/>
                <a:gd name="connsiteY5" fmla="*/ 436942 h 609081"/>
                <a:gd name="connsiteX6" fmla="*/ 453735 w 735106"/>
                <a:gd name="connsiteY6" fmla="*/ 474812 h 609081"/>
                <a:gd name="connsiteX7" fmla="*/ 344559 w 735106"/>
                <a:gd name="connsiteY7" fmla="*/ 609081 h 609081"/>
                <a:gd name="connsiteX8" fmla="*/ 235382 w 735106"/>
                <a:gd name="connsiteY8" fmla="*/ 474812 h 609081"/>
                <a:gd name="connsiteX9" fmla="*/ 226097 w 735106"/>
                <a:gd name="connsiteY9" fmla="*/ 435244 h 609081"/>
                <a:gd name="connsiteX10" fmla="*/ 3592 w 735106"/>
                <a:gd name="connsiteY10" fmla="*/ 435242 h 609081"/>
                <a:gd name="connsiteX11" fmla="*/ 0 w 735106"/>
                <a:gd name="connsiteY11" fmla="*/ 173836 h 609081"/>
                <a:gd name="connsiteX12" fmla="*/ 226098 w 735106"/>
                <a:gd name="connsiteY12" fmla="*/ 173835 h 609081"/>
                <a:gd name="connsiteX13" fmla="*/ 235382 w 735106"/>
                <a:gd name="connsiteY13" fmla="*/ 134269 h 609081"/>
                <a:gd name="connsiteX14" fmla="*/ 344559 w 735106"/>
                <a:gd name="connsiteY14" fmla="*/ 0 h 609081"/>
                <a:gd name="connsiteX0" fmla="*/ 344559 w 727923"/>
                <a:gd name="connsiteY0" fmla="*/ 0 h 609081"/>
                <a:gd name="connsiteX1" fmla="*/ 453735 w 727923"/>
                <a:gd name="connsiteY1" fmla="*/ 134269 h 609081"/>
                <a:gd name="connsiteX2" fmla="*/ 463020 w 727923"/>
                <a:gd name="connsiteY2" fmla="*/ 173835 h 609081"/>
                <a:gd name="connsiteX3" fmla="*/ 720742 w 727923"/>
                <a:gd name="connsiteY3" fmla="*/ 170669 h 609081"/>
                <a:gd name="connsiteX4" fmla="*/ 727923 w 727923"/>
                <a:gd name="connsiteY4" fmla="*/ 435591 h 609081"/>
                <a:gd name="connsiteX5" fmla="*/ 462622 w 727923"/>
                <a:gd name="connsiteY5" fmla="*/ 436942 h 609081"/>
                <a:gd name="connsiteX6" fmla="*/ 453735 w 727923"/>
                <a:gd name="connsiteY6" fmla="*/ 474812 h 609081"/>
                <a:gd name="connsiteX7" fmla="*/ 344559 w 727923"/>
                <a:gd name="connsiteY7" fmla="*/ 609081 h 609081"/>
                <a:gd name="connsiteX8" fmla="*/ 235382 w 727923"/>
                <a:gd name="connsiteY8" fmla="*/ 474812 h 609081"/>
                <a:gd name="connsiteX9" fmla="*/ 226097 w 727923"/>
                <a:gd name="connsiteY9" fmla="*/ 435244 h 609081"/>
                <a:gd name="connsiteX10" fmla="*/ 3592 w 727923"/>
                <a:gd name="connsiteY10" fmla="*/ 435242 h 609081"/>
                <a:gd name="connsiteX11" fmla="*/ 0 w 727923"/>
                <a:gd name="connsiteY11" fmla="*/ 173836 h 609081"/>
                <a:gd name="connsiteX12" fmla="*/ 226098 w 727923"/>
                <a:gd name="connsiteY12" fmla="*/ 173835 h 609081"/>
                <a:gd name="connsiteX13" fmla="*/ 235382 w 727923"/>
                <a:gd name="connsiteY13" fmla="*/ 134269 h 609081"/>
                <a:gd name="connsiteX14" fmla="*/ 344559 w 727923"/>
                <a:gd name="connsiteY14" fmla="*/ 0 h 609081"/>
                <a:gd name="connsiteX0" fmla="*/ 344559 w 731515"/>
                <a:gd name="connsiteY0" fmla="*/ 0 h 609081"/>
                <a:gd name="connsiteX1" fmla="*/ 453735 w 731515"/>
                <a:gd name="connsiteY1" fmla="*/ 134269 h 609081"/>
                <a:gd name="connsiteX2" fmla="*/ 463020 w 731515"/>
                <a:gd name="connsiteY2" fmla="*/ 173835 h 609081"/>
                <a:gd name="connsiteX3" fmla="*/ 731515 w 731515"/>
                <a:gd name="connsiteY3" fmla="*/ 170669 h 609081"/>
                <a:gd name="connsiteX4" fmla="*/ 727923 w 731515"/>
                <a:gd name="connsiteY4" fmla="*/ 435591 h 609081"/>
                <a:gd name="connsiteX5" fmla="*/ 462622 w 731515"/>
                <a:gd name="connsiteY5" fmla="*/ 436942 h 609081"/>
                <a:gd name="connsiteX6" fmla="*/ 453735 w 731515"/>
                <a:gd name="connsiteY6" fmla="*/ 474812 h 609081"/>
                <a:gd name="connsiteX7" fmla="*/ 344559 w 731515"/>
                <a:gd name="connsiteY7" fmla="*/ 609081 h 609081"/>
                <a:gd name="connsiteX8" fmla="*/ 235382 w 731515"/>
                <a:gd name="connsiteY8" fmla="*/ 474812 h 609081"/>
                <a:gd name="connsiteX9" fmla="*/ 226097 w 731515"/>
                <a:gd name="connsiteY9" fmla="*/ 435244 h 609081"/>
                <a:gd name="connsiteX10" fmla="*/ 3592 w 731515"/>
                <a:gd name="connsiteY10" fmla="*/ 435242 h 609081"/>
                <a:gd name="connsiteX11" fmla="*/ 0 w 731515"/>
                <a:gd name="connsiteY11" fmla="*/ 173836 h 609081"/>
                <a:gd name="connsiteX12" fmla="*/ 226098 w 731515"/>
                <a:gd name="connsiteY12" fmla="*/ 173835 h 609081"/>
                <a:gd name="connsiteX13" fmla="*/ 235382 w 731515"/>
                <a:gd name="connsiteY13" fmla="*/ 134269 h 609081"/>
                <a:gd name="connsiteX14" fmla="*/ 344559 w 731515"/>
                <a:gd name="connsiteY14" fmla="*/ 0 h 609081"/>
                <a:gd name="connsiteX0" fmla="*/ 344559 w 728268"/>
                <a:gd name="connsiteY0" fmla="*/ 0 h 609081"/>
                <a:gd name="connsiteX1" fmla="*/ 453735 w 728268"/>
                <a:gd name="connsiteY1" fmla="*/ 134269 h 609081"/>
                <a:gd name="connsiteX2" fmla="*/ 463020 w 728268"/>
                <a:gd name="connsiteY2" fmla="*/ 173835 h 609081"/>
                <a:gd name="connsiteX3" fmla="*/ 727924 w 728268"/>
                <a:gd name="connsiteY3" fmla="*/ 174182 h 609081"/>
                <a:gd name="connsiteX4" fmla="*/ 727923 w 728268"/>
                <a:gd name="connsiteY4" fmla="*/ 435591 h 609081"/>
                <a:gd name="connsiteX5" fmla="*/ 462622 w 728268"/>
                <a:gd name="connsiteY5" fmla="*/ 436942 h 609081"/>
                <a:gd name="connsiteX6" fmla="*/ 453735 w 728268"/>
                <a:gd name="connsiteY6" fmla="*/ 474812 h 609081"/>
                <a:gd name="connsiteX7" fmla="*/ 344559 w 728268"/>
                <a:gd name="connsiteY7" fmla="*/ 609081 h 609081"/>
                <a:gd name="connsiteX8" fmla="*/ 235382 w 728268"/>
                <a:gd name="connsiteY8" fmla="*/ 474812 h 609081"/>
                <a:gd name="connsiteX9" fmla="*/ 226097 w 728268"/>
                <a:gd name="connsiteY9" fmla="*/ 435244 h 609081"/>
                <a:gd name="connsiteX10" fmla="*/ 3592 w 728268"/>
                <a:gd name="connsiteY10" fmla="*/ 435242 h 609081"/>
                <a:gd name="connsiteX11" fmla="*/ 0 w 728268"/>
                <a:gd name="connsiteY11" fmla="*/ 173836 h 609081"/>
                <a:gd name="connsiteX12" fmla="*/ 226098 w 728268"/>
                <a:gd name="connsiteY12" fmla="*/ 173835 h 609081"/>
                <a:gd name="connsiteX13" fmla="*/ 235382 w 728268"/>
                <a:gd name="connsiteY13" fmla="*/ 134269 h 609081"/>
                <a:gd name="connsiteX14" fmla="*/ 344559 w 728268"/>
                <a:gd name="connsiteY14" fmla="*/ 0 h 609081"/>
                <a:gd name="connsiteX0" fmla="*/ 358923 w 742632"/>
                <a:gd name="connsiteY0" fmla="*/ 0 h 609081"/>
                <a:gd name="connsiteX1" fmla="*/ 468099 w 742632"/>
                <a:gd name="connsiteY1" fmla="*/ 134269 h 609081"/>
                <a:gd name="connsiteX2" fmla="*/ 477384 w 742632"/>
                <a:gd name="connsiteY2" fmla="*/ 173835 h 609081"/>
                <a:gd name="connsiteX3" fmla="*/ 742288 w 742632"/>
                <a:gd name="connsiteY3" fmla="*/ 174182 h 609081"/>
                <a:gd name="connsiteX4" fmla="*/ 742287 w 742632"/>
                <a:gd name="connsiteY4" fmla="*/ 435591 h 609081"/>
                <a:gd name="connsiteX5" fmla="*/ 476986 w 742632"/>
                <a:gd name="connsiteY5" fmla="*/ 436942 h 609081"/>
                <a:gd name="connsiteX6" fmla="*/ 468099 w 742632"/>
                <a:gd name="connsiteY6" fmla="*/ 474812 h 609081"/>
                <a:gd name="connsiteX7" fmla="*/ 358923 w 742632"/>
                <a:gd name="connsiteY7" fmla="*/ 609081 h 609081"/>
                <a:gd name="connsiteX8" fmla="*/ 249746 w 742632"/>
                <a:gd name="connsiteY8" fmla="*/ 474812 h 609081"/>
                <a:gd name="connsiteX9" fmla="*/ 240461 w 742632"/>
                <a:gd name="connsiteY9" fmla="*/ 435244 h 609081"/>
                <a:gd name="connsiteX10" fmla="*/ 17956 w 742632"/>
                <a:gd name="connsiteY10" fmla="*/ 435242 h 609081"/>
                <a:gd name="connsiteX11" fmla="*/ 0 w 742632"/>
                <a:gd name="connsiteY11" fmla="*/ 173836 h 609081"/>
                <a:gd name="connsiteX12" fmla="*/ 240462 w 742632"/>
                <a:gd name="connsiteY12" fmla="*/ 173835 h 609081"/>
                <a:gd name="connsiteX13" fmla="*/ 249746 w 742632"/>
                <a:gd name="connsiteY13" fmla="*/ 134269 h 609081"/>
                <a:gd name="connsiteX14" fmla="*/ 358923 w 742632"/>
                <a:gd name="connsiteY14" fmla="*/ 0 h 609081"/>
                <a:gd name="connsiteX0" fmla="*/ 358923 w 742632"/>
                <a:gd name="connsiteY0" fmla="*/ 0 h 609081"/>
                <a:gd name="connsiteX1" fmla="*/ 468099 w 742632"/>
                <a:gd name="connsiteY1" fmla="*/ 134269 h 609081"/>
                <a:gd name="connsiteX2" fmla="*/ 477384 w 742632"/>
                <a:gd name="connsiteY2" fmla="*/ 173835 h 609081"/>
                <a:gd name="connsiteX3" fmla="*/ 742288 w 742632"/>
                <a:gd name="connsiteY3" fmla="*/ 174182 h 609081"/>
                <a:gd name="connsiteX4" fmla="*/ 742287 w 742632"/>
                <a:gd name="connsiteY4" fmla="*/ 435591 h 609081"/>
                <a:gd name="connsiteX5" fmla="*/ 476986 w 742632"/>
                <a:gd name="connsiteY5" fmla="*/ 436942 h 609081"/>
                <a:gd name="connsiteX6" fmla="*/ 468099 w 742632"/>
                <a:gd name="connsiteY6" fmla="*/ 474812 h 609081"/>
                <a:gd name="connsiteX7" fmla="*/ 358923 w 742632"/>
                <a:gd name="connsiteY7" fmla="*/ 609081 h 609081"/>
                <a:gd name="connsiteX8" fmla="*/ 249746 w 742632"/>
                <a:gd name="connsiteY8" fmla="*/ 474812 h 609081"/>
                <a:gd name="connsiteX9" fmla="*/ 240461 w 742632"/>
                <a:gd name="connsiteY9" fmla="*/ 435244 h 609081"/>
                <a:gd name="connsiteX10" fmla="*/ 3592 w 742632"/>
                <a:gd name="connsiteY10" fmla="*/ 435242 h 609081"/>
                <a:gd name="connsiteX11" fmla="*/ 0 w 742632"/>
                <a:gd name="connsiteY11" fmla="*/ 173836 h 609081"/>
                <a:gd name="connsiteX12" fmla="*/ 240462 w 742632"/>
                <a:gd name="connsiteY12" fmla="*/ 173835 h 609081"/>
                <a:gd name="connsiteX13" fmla="*/ 249746 w 742632"/>
                <a:gd name="connsiteY13" fmla="*/ 134269 h 609081"/>
                <a:gd name="connsiteX14" fmla="*/ 358923 w 742632"/>
                <a:gd name="connsiteY14" fmla="*/ 0 h 609081"/>
                <a:gd name="connsiteX0" fmla="*/ 369772 w 753481"/>
                <a:gd name="connsiteY0" fmla="*/ 0 h 609081"/>
                <a:gd name="connsiteX1" fmla="*/ 478948 w 753481"/>
                <a:gd name="connsiteY1" fmla="*/ 134269 h 609081"/>
                <a:gd name="connsiteX2" fmla="*/ 488233 w 753481"/>
                <a:gd name="connsiteY2" fmla="*/ 173835 h 609081"/>
                <a:gd name="connsiteX3" fmla="*/ 753137 w 753481"/>
                <a:gd name="connsiteY3" fmla="*/ 174182 h 609081"/>
                <a:gd name="connsiteX4" fmla="*/ 753136 w 753481"/>
                <a:gd name="connsiteY4" fmla="*/ 435591 h 609081"/>
                <a:gd name="connsiteX5" fmla="*/ 487835 w 753481"/>
                <a:gd name="connsiteY5" fmla="*/ 436942 h 609081"/>
                <a:gd name="connsiteX6" fmla="*/ 478948 w 753481"/>
                <a:gd name="connsiteY6" fmla="*/ 474812 h 609081"/>
                <a:gd name="connsiteX7" fmla="*/ 369772 w 753481"/>
                <a:gd name="connsiteY7" fmla="*/ 609081 h 609081"/>
                <a:gd name="connsiteX8" fmla="*/ 260595 w 753481"/>
                <a:gd name="connsiteY8" fmla="*/ 474812 h 609081"/>
                <a:gd name="connsiteX9" fmla="*/ 251310 w 753481"/>
                <a:gd name="connsiteY9" fmla="*/ 435244 h 609081"/>
                <a:gd name="connsiteX10" fmla="*/ 77 w 753481"/>
                <a:gd name="connsiteY10" fmla="*/ 435242 h 609081"/>
                <a:gd name="connsiteX11" fmla="*/ 10849 w 753481"/>
                <a:gd name="connsiteY11" fmla="*/ 173836 h 609081"/>
                <a:gd name="connsiteX12" fmla="*/ 251311 w 753481"/>
                <a:gd name="connsiteY12" fmla="*/ 173835 h 609081"/>
                <a:gd name="connsiteX13" fmla="*/ 260595 w 753481"/>
                <a:gd name="connsiteY13" fmla="*/ 134269 h 609081"/>
                <a:gd name="connsiteX14" fmla="*/ 369772 w 753481"/>
                <a:gd name="connsiteY14" fmla="*/ 0 h 609081"/>
                <a:gd name="connsiteX0" fmla="*/ 373287 w 756996"/>
                <a:gd name="connsiteY0" fmla="*/ 0 h 609081"/>
                <a:gd name="connsiteX1" fmla="*/ 482463 w 756996"/>
                <a:gd name="connsiteY1" fmla="*/ 134269 h 609081"/>
                <a:gd name="connsiteX2" fmla="*/ 491748 w 756996"/>
                <a:gd name="connsiteY2" fmla="*/ 173835 h 609081"/>
                <a:gd name="connsiteX3" fmla="*/ 756652 w 756996"/>
                <a:gd name="connsiteY3" fmla="*/ 174182 h 609081"/>
                <a:gd name="connsiteX4" fmla="*/ 756651 w 756996"/>
                <a:gd name="connsiteY4" fmla="*/ 435591 h 609081"/>
                <a:gd name="connsiteX5" fmla="*/ 491350 w 756996"/>
                <a:gd name="connsiteY5" fmla="*/ 436942 h 609081"/>
                <a:gd name="connsiteX6" fmla="*/ 482463 w 756996"/>
                <a:gd name="connsiteY6" fmla="*/ 474812 h 609081"/>
                <a:gd name="connsiteX7" fmla="*/ 373287 w 756996"/>
                <a:gd name="connsiteY7" fmla="*/ 609081 h 609081"/>
                <a:gd name="connsiteX8" fmla="*/ 264110 w 756996"/>
                <a:gd name="connsiteY8" fmla="*/ 474812 h 609081"/>
                <a:gd name="connsiteX9" fmla="*/ 254825 w 756996"/>
                <a:gd name="connsiteY9" fmla="*/ 435244 h 609081"/>
                <a:gd name="connsiteX10" fmla="*/ 3592 w 756996"/>
                <a:gd name="connsiteY10" fmla="*/ 435242 h 609081"/>
                <a:gd name="connsiteX11" fmla="*/ 0 w 756996"/>
                <a:gd name="connsiteY11" fmla="*/ 169151 h 609081"/>
                <a:gd name="connsiteX12" fmla="*/ 254826 w 756996"/>
                <a:gd name="connsiteY12" fmla="*/ 173835 h 609081"/>
                <a:gd name="connsiteX13" fmla="*/ 264110 w 756996"/>
                <a:gd name="connsiteY13" fmla="*/ 134269 h 609081"/>
                <a:gd name="connsiteX14" fmla="*/ 373287 w 756996"/>
                <a:gd name="connsiteY14" fmla="*/ 0 h 609081"/>
                <a:gd name="connsiteX0" fmla="*/ 373287 w 756996"/>
                <a:gd name="connsiteY0" fmla="*/ 0 h 609081"/>
                <a:gd name="connsiteX1" fmla="*/ 482463 w 756996"/>
                <a:gd name="connsiteY1" fmla="*/ 134269 h 609081"/>
                <a:gd name="connsiteX2" fmla="*/ 491748 w 756996"/>
                <a:gd name="connsiteY2" fmla="*/ 173835 h 609081"/>
                <a:gd name="connsiteX3" fmla="*/ 756652 w 756996"/>
                <a:gd name="connsiteY3" fmla="*/ 174182 h 609081"/>
                <a:gd name="connsiteX4" fmla="*/ 756651 w 756996"/>
                <a:gd name="connsiteY4" fmla="*/ 435591 h 609081"/>
                <a:gd name="connsiteX5" fmla="*/ 491350 w 756996"/>
                <a:gd name="connsiteY5" fmla="*/ 436942 h 609081"/>
                <a:gd name="connsiteX6" fmla="*/ 482463 w 756996"/>
                <a:gd name="connsiteY6" fmla="*/ 474812 h 609081"/>
                <a:gd name="connsiteX7" fmla="*/ 373287 w 756996"/>
                <a:gd name="connsiteY7" fmla="*/ 609081 h 609081"/>
                <a:gd name="connsiteX8" fmla="*/ 264110 w 756996"/>
                <a:gd name="connsiteY8" fmla="*/ 474812 h 609081"/>
                <a:gd name="connsiteX9" fmla="*/ 254825 w 756996"/>
                <a:gd name="connsiteY9" fmla="*/ 435244 h 609081"/>
                <a:gd name="connsiteX10" fmla="*/ 3592 w 756996"/>
                <a:gd name="connsiteY10" fmla="*/ 435242 h 609081"/>
                <a:gd name="connsiteX11" fmla="*/ 0 w 756996"/>
                <a:gd name="connsiteY11" fmla="*/ 176177 h 609081"/>
                <a:gd name="connsiteX12" fmla="*/ 254826 w 756996"/>
                <a:gd name="connsiteY12" fmla="*/ 173835 h 609081"/>
                <a:gd name="connsiteX13" fmla="*/ 264110 w 756996"/>
                <a:gd name="connsiteY13" fmla="*/ 134269 h 609081"/>
                <a:gd name="connsiteX14" fmla="*/ 373287 w 756996"/>
                <a:gd name="connsiteY14" fmla="*/ 0 h 609081"/>
                <a:gd name="connsiteX0" fmla="*/ 373629 w 757338"/>
                <a:gd name="connsiteY0" fmla="*/ 0 h 609081"/>
                <a:gd name="connsiteX1" fmla="*/ 482805 w 757338"/>
                <a:gd name="connsiteY1" fmla="*/ 134269 h 609081"/>
                <a:gd name="connsiteX2" fmla="*/ 492090 w 757338"/>
                <a:gd name="connsiteY2" fmla="*/ 173835 h 609081"/>
                <a:gd name="connsiteX3" fmla="*/ 756994 w 757338"/>
                <a:gd name="connsiteY3" fmla="*/ 174182 h 609081"/>
                <a:gd name="connsiteX4" fmla="*/ 756993 w 757338"/>
                <a:gd name="connsiteY4" fmla="*/ 435591 h 609081"/>
                <a:gd name="connsiteX5" fmla="*/ 491692 w 757338"/>
                <a:gd name="connsiteY5" fmla="*/ 436942 h 609081"/>
                <a:gd name="connsiteX6" fmla="*/ 482805 w 757338"/>
                <a:gd name="connsiteY6" fmla="*/ 474812 h 609081"/>
                <a:gd name="connsiteX7" fmla="*/ 373629 w 757338"/>
                <a:gd name="connsiteY7" fmla="*/ 609081 h 609081"/>
                <a:gd name="connsiteX8" fmla="*/ 264452 w 757338"/>
                <a:gd name="connsiteY8" fmla="*/ 474812 h 609081"/>
                <a:gd name="connsiteX9" fmla="*/ 255167 w 757338"/>
                <a:gd name="connsiteY9" fmla="*/ 435244 h 609081"/>
                <a:gd name="connsiteX10" fmla="*/ 344 w 757338"/>
                <a:gd name="connsiteY10" fmla="*/ 435242 h 609081"/>
                <a:gd name="connsiteX11" fmla="*/ 342 w 757338"/>
                <a:gd name="connsiteY11" fmla="*/ 176177 h 609081"/>
                <a:gd name="connsiteX12" fmla="*/ 255168 w 757338"/>
                <a:gd name="connsiteY12" fmla="*/ 173835 h 609081"/>
                <a:gd name="connsiteX13" fmla="*/ 264452 w 757338"/>
                <a:gd name="connsiteY13" fmla="*/ 134269 h 609081"/>
                <a:gd name="connsiteX14" fmla="*/ 373629 w 757338"/>
                <a:gd name="connsiteY14" fmla="*/ 0 h 609081"/>
                <a:gd name="connsiteX0" fmla="*/ 373631 w 757340"/>
                <a:gd name="connsiteY0" fmla="*/ 0 h 609081"/>
                <a:gd name="connsiteX1" fmla="*/ 482807 w 757340"/>
                <a:gd name="connsiteY1" fmla="*/ 134269 h 609081"/>
                <a:gd name="connsiteX2" fmla="*/ 492092 w 757340"/>
                <a:gd name="connsiteY2" fmla="*/ 173835 h 609081"/>
                <a:gd name="connsiteX3" fmla="*/ 756996 w 757340"/>
                <a:gd name="connsiteY3" fmla="*/ 174182 h 609081"/>
                <a:gd name="connsiteX4" fmla="*/ 756995 w 757340"/>
                <a:gd name="connsiteY4" fmla="*/ 435591 h 609081"/>
                <a:gd name="connsiteX5" fmla="*/ 491694 w 757340"/>
                <a:gd name="connsiteY5" fmla="*/ 436942 h 609081"/>
                <a:gd name="connsiteX6" fmla="*/ 482807 w 757340"/>
                <a:gd name="connsiteY6" fmla="*/ 474812 h 609081"/>
                <a:gd name="connsiteX7" fmla="*/ 373631 w 757340"/>
                <a:gd name="connsiteY7" fmla="*/ 609081 h 609081"/>
                <a:gd name="connsiteX8" fmla="*/ 264454 w 757340"/>
                <a:gd name="connsiteY8" fmla="*/ 474812 h 609081"/>
                <a:gd name="connsiteX9" fmla="*/ 255169 w 757340"/>
                <a:gd name="connsiteY9" fmla="*/ 435244 h 609081"/>
                <a:gd name="connsiteX10" fmla="*/ 346 w 757340"/>
                <a:gd name="connsiteY10" fmla="*/ 435242 h 609081"/>
                <a:gd name="connsiteX11" fmla="*/ 344 w 757340"/>
                <a:gd name="connsiteY11" fmla="*/ 172664 h 609081"/>
                <a:gd name="connsiteX12" fmla="*/ 255170 w 757340"/>
                <a:gd name="connsiteY12" fmla="*/ 173835 h 609081"/>
                <a:gd name="connsiteX13" fmla="*/ 264454 w 757340"/>
                <a:gd name="connsiteY13" fmla="*/ 134269 h 609081"/>
                <a:gd name="connsiteX14" fmla="*/ 373631 w 757340"/>
                <a:gd name="connsiteY14" fmla="*/ 0 h 609081"/>
                <a:gd name="connsiteX0" fmla="*/ 373631 w 757007"/>
                <a:gd name="connsiteY0" fmla="*/ 0 h 609081"/>
                <a:gd name="connsiteX1" fmla="*/ 482807 w 757007"/>
                <a:gd name="connsiteY1" fmla="*/ 134269 h 609081"/>
                <a:gd name="connsiteX2" fmla="*/ 492092 w 757007"/>
                <a:gd name="connsiteY2" fmla="*/ 173835 h 609081"/>
                <a:gd name="connsiteX3" fmla="*/ 674403 w 757007"/>
                <a:gd name="connsiteY3" fmla="*/ 174182 h 609081"/>
                <a:gd name="connsiteX4" fmla="*/ 756995 w 757007"/>
                <a:gd name="connsiteY4" fmla="*/ 435591 h 609081"/>
                <a:gd name="connsiteX5" fmla="*/ 491694 w 757007"/>
                <a:gd name="connsiteY5" fmla="*/ 436942 h 609081"/>
                <a:gd name="connsiteX6" fmla="*/ 482807 w 757007"/>
                <a:gd name="connsiteY6" fmla="*/ 474812 h 609081"/>
                <a:gd name="connsiteX7" fmla="*/ 373631 w 757007"/>
                <a:gd name="connsiteY7" fmla="*/ 609081 h 609081"/>
                <a:gd name="connsiteX8" fmla="*/ 264454 w 757007"/>
                <a:gd name="connsiteY8" fmla="*/ 474812 h 609081"/>
                <a:gd name="connsiteX9" fmla="*/ 255169 w 757007"/>
                <a:gd name="connsiteY9" fmla="*/ 435244 h 609081"/>
                <a:gd name="connsiteX10" fmla="*/ 346 w 757007"/>
                <a:gd name="connsiteY10" fmla="*/ 435242 h 609081"/>
                <a:gd name="connsiteX11" fmla="*/ 344 w 757007"/>
                <a:gd name="connsiteY11" fmla="*/ 172664 h 609081"/>
                <a:gd name="connsiteX12" fmla="*/ 255170 w 757007"/>
                <a:gd name="connsiteY12" fmla="*/ 173835 h 609081"/>
                <a:gd name="connsiteX13" fmla="*/ 264454 w 757007"/>
                <a:gd name="connsiteY13" fmla="*/ 134269 h 609081"/>
                <a:gd name="connsiteX14" fmla="*/ 373631 w 757007"/>
                <a:gd name="connsiteY14" fmla="*/ 0 h 609081"/>
                <a:gd name="connsiteX0" fmla="*/ 373631 w 685252"/>
                <a:gd name="connsiteY0" fmla="*/ 0 h 609081"/>
                <a:gd name="connsiteX1" fmla="*/ 482807 w 685252"/>
                <a:gd name="connsiteY1" fmla="*/ 134269 h 609081"/>
                <a:gd name="connsiteX2" fmla="*/ 492092 w 685252"/>
                <a:gd name="connsiteY2" fmla="*/ 173835 h 609081"/>
                <a:gd name="connsiteX3" fmla="*/ 674403 w 685252"/>
                <a:gd name="connsiteY3" fmla="*/ 174182 h 609081"/>
                <a:gd name="connsiteX4" fmla="*/ 685175 w 685252"/>
                <a:gd name="connsiteY4" fmla="*/ 442616 h 609081"/>
                <a:gd name="connsiteX5" fmla="*/ 491694 w 685252"/>
                <a:gd name="connsiteY5" fmla="*/ 436942 h 609081"/>
                <a:gd name="connsiteX6" fmla="*/ 482807 w 685252"/>
                <a:gd name="connsiteY6" fmla="*/ 474812 h 609081"/>
                <a:gd name="connsiteX7" fmla="*/ 373631 w 685252"/>
                <a:gd name="connsiteY7" fmla="*/ 609081 h 609081"/>
                <a:gd name="connsiteX8" fmla="*/ 264454 w 685252"/>
                <a:gd name="connsiteY8" fmla="*/ 474812 h 609081"/>
                <a:gd name="connsiteX9" fmla="*/ 255169 w 685252"/>
                <a:gd name="connsiteY9" fmla="*/ 435244 h 609081"/>
                <a:gd name="connsiteX10" fmla="*/ 346 w 685252"/>
                <a:gd name="connsiteY10" fmla="*/ 435242 h 609081"/>
                <a:gd name="connsiteX11" fmla="*/ 344 w 685252"/>
                <a:gd name="connsiteY11" fmla="*/ 172664 h 609081"/>
                <a:gd name="connsiteX12" fmla="*/ 255170 w 685252"/>
                <a:gd name="connsiteY12" fmla="*/ 173835 h 609081"/>
                <a:gd name="connsiteX13" fmla="*/ 264454 w 685252"/>
                <a:gd name="connsiteY13" fmla="*/ 134269 h 609081"/>
                <a:gd name="connsiteX14" fmla="*/ 373631 w 685252"/>
                <a:gd name="connsiteY14" fmla="*/ 0 h 609081"/>
                <a:gd name="connsiteX0" fmla="*/ 373631 w 678151"/>
                <a:gd name="connsiteY0" fmla="*/ 0 h 609081"/>
                <a:gd name="connsiteX1" fmla="*/ 482807 w 678151"/>
                <a:gd name="connsiteY1" fmla="*/ 134269 h 609081"/>
                <a:gd name="connsiteX2" fmla="*/ 492092 w 678151"/>
                <a:gd name="connsiteY2" fmla="*/ 173835 h 609081"/>
                <a:gd name="connsiteX3" fmla="*/ 674403 w 678151"/>
                <a:gd name="connsiteY3" fmla="*/ 174182 h 609081"/>
                <a:gd name="connsiteX4" fmla="*/ 677992 w 678151"/>
                <a:gd name="connsiteY4" fmla="*/ 435589 h 609081"/>
                <a:gd name="connsiteX5" fmla="*/ 491694 w 678151"/>
                <a:gd name="connsiteY5" fmla="*/ 436942 h 609081"/>
                <a:gd name="connsiteX6" fmla="*/ 482807 w 678151"/>
                <a:gd name="connsiteY6" fmla="*/ 474812 h 609081"/>
                <a:gd name="connsiteX7" fmla="*/ 373631 w 678151"/>
                <a:gd name="connsiteY7" fmla="*/ 609081 h 609081"/>
                <a:gd name="connsiteX8" fmla="*/ 264454 w 678151"/>
                <a:gd name="connsiteY8" fmla="*/ 474812 h 609081"/>
                <a:gd name="connsiteX9" fmla="*/ 255169 w 678151"/>
                <a:gd name="connsiteY9" fmla="*/ 435244 h 609081"/>
                <a:gd name="connsiteX10" fmla="*/ 346 w 678151"/>
                <a:gd name="connsiteY10" fmla="*/ 435242 h 609081"/>
                <a:gd name="connsiteX11" fmla="*/ 344 w 678151"/>
                <a:gd name="connsiteY11" fmla="*/ 172664 h 609081"/>
                <a:gd name="connsiteX12" fmla="*/ 255170 w 678151"/>
                <a:gd name="connsiteY12" fmla="*/ 173835 h 609081"/>
                <a:gd name="connsiteX13" fmla="*/ 264454 w 678151"/>
                <a:gd name="connsiteY13" fmla="*/ 134269 h 609081"/>
                <a:gd name="connsiteX14" fmla="*/ 373631 w 678151"/>
                <a:gd name="connsiteY14" fmla="*/ 0 h 609081"/>
                <a:gd name="connsiteX0" fmla="*/ 373631 w 678153"/>
                <a:gd name="connsiteY0" fmla="*/ 0 h 609081"/>
                <a:gd name="connsiteX1" fmla="*/ 482807 w 678153"/>
                <a:gd name="connsiteY1" fmla="*/ 134269 h 609081"/>
                <a:gd name="connsiteX2" fmla="*/ 492092 w 678153"/>
                <a:gd name="connsiteY2" fmla="*/ 173835 h 609081"/>
                <a:gd name="connsiteX3" fmla="*/ 674403 w 678153"/>
                <a:gd name="connsiteY3" fmla="*/ 174182 h 609081"/>
                <a:gd name="connsiteX4" fmla="*/ 677993 w 678153"/>
                <a:gd name="connsiteY4" fmla="*/ 435589 h 609081"/>
                <a:gd name="connsiteX5" fmla="*/ 491694 w 678153"/>
                <a:gd name="connsiteY5" fmla="*/ 436942 h 609081"/>
                <a:gd name="connsiteX6" fmla="*/ 482807 w 678153"/>
                <a:gd name="connsiteY6" fmla="*/ 474812 h 609081"/>
                <a:gd name="connsiteX7" fmla="*/ 373631 w 678153"/>
                <a:gd name="connsiteY7" fmla="*/ 609081 h 609081"/>
                <a:gd name="connsiteX8" fmla="*/ 264454 w 678153"/>
                <a:gd name="connsiteY8" fmla="*/ 474812 h 609081"/>
                <a:gd name="connsiteX9" fmla="*/ 255169 w 678153"/>
                <a:gd name="connsiteY9" fmla="*/ 435244 h 609081"/>
                <a:gd name="connsiteX10" fmla="*/ 346 w 678153"/>
                <a:gd name="connsiteY10" fmla="*/ 435242 h 609081"/>
                <a:gd name="connsiteX11" fmla="*/ 344 w 678153"/>
                <a:gd name="connsiteY11" fmla="*/ 172664 h 609081"/>
                <a:gd name="connsiteX12" fmla="*/ 255170 w 678153"/>
                <a:gd name="connsiteY12" fmla="*/ 173835 h 609081"/>
                <a:gd name="connsiteX13" fmla="*/ 264454 w 678153"/>
                <a:gd name="connsiteY13" fmla="*/ 134269 h 609081"/>
                <a:gd name="connsiteX14" fmla="*/ 373631 w 678153"/>
                <a:gd name="connsiteY14" fmla="*/ 0 h 609081"/>
                <a:gd name="connsiteX0" fmla="*/ 373631 w 678151"/>
                <a:gd name="connsiteY0" fmla="*/ 0 h 609081"/>
                <a:gd name="connsiteX1" fmla="*/ 482807 w 678151"/>
                <a:gd name="connsiteY1" fmla="*/ 134269 h 609081"/>
                <a:gd name="connsiteX2" fmla="*/ 492092 w 678151"/>
                <a:gd name="connsiteY2" fmla="*/ 173835 h 609081"/>
                <a:gd name="connsiteX3" fmla="*/ 674403 w 678151"/>
                <a:gd name="connsiteY3" fmla="*/ 174182 h 609081"/>
                <a:gd name="connsiteX4" fmla="*/ 677993 w 678151"/>
                <a:gd name="connsiteY4" fmla="*/ 435589 h 609081"/>
                <a:gd name="connsiteX5" fmla="*/ 491694 w 678151"/>
                <a:gd name="connsiteY5" fmla="*/ 436942 h 609081"/>
                <a:gd name="connsiteX6" fmla="*/ 482807 w 678151"/>
                <a:gd name="connsiteY6" fmla="*/ 474812 h 609081"/>
                <a:gd name="connsiteX7" fmla="*/ 373631 w 678151"/>
                <a:gd name="connsiteY7" fmla="*/ 609081 h 609081"/>
                <a:gd name="connsiteX8" fmla="*/ 264454 w 678151"/>
                <a:gd name="connsiteY8" fmla="*/ 474812 h 609081"/>
                <a:gd name="connsiteX9" fmla="*/ 255169 w 678151"/>
                <a:gd name="connsiteY9" fmla="*/ 435244 h 609081"/>
                <a:gd name="connsiteX10" fmla="*/ 346 w 678151"/>
                <a:gd name="connsiteY10" fmla="*/ 435242 h 609081"/>
                <a:gd name="connsiteX11" fmla="*/ 344 w 678151"/>
                <a:gd name="connsiteY11" fmla="*/ 172664 h 609081"/>
                <a:gd name="connsiteX12" fmla="*/ 255170 w 678151"/>
                <a:gd name="connsiteY12" fmla="*/ 173835 h 609081"/>
                <a:gd name="connsiteX13" fmla="*/ 264454 w 678151"/>
                <a:gd name="connsiteY13" fmla="*/ 134269 h 609081"/>
                <a:gd name="connsiteX14" fmla="*/ 373631 w 678151"/>
                <a:gd name="connsiteY14" fmla="*/ 0 h 609081"/>
                <a:gd name="connsiteX0" fmla="*/ 373287 w 677809"/>
                <a:gd name="connsiteY0" fmla="*/ 0 h 609081"/>
                <a:gd name="connsiteX1" fmla="*/ 482463 w 677809"/>
                <a:gd name="connsiteY1" fmla="*/ 134269 h 609081"/>
                <a:gd name="connsiteX2" fmla="*/ 491748 w 677809"/>
                <a:gd name="connsiteY2" fmla="*/ 173835 h 609081"/>
                <a:gd name="connsiteX3" fmla="*/ 674059 w 677809"/>
                <a:gd name="connsiteY3" fmla="*/ 174182 h 609081"/>
                <a:gd name="connsiteX4" fmla="*/ 677649 w 677809"/>
                <a:gd name="connsiteY4" fmla="*/ 435589 h 609081"/>
                <a:gd name="connsiteX5" fmla="*/ 491350 w 677809"/>
                <a:gd name="connsiteY5" fmla="*/ 436942 h 609081"/>
                <a:gd name="connsiteX6" fmla="*/ 482463 w 677809"/>
                <a:gd name="connsiteY6" fmla="*/ 474812 h 609081"/>
                <a:gd name="connsiteX7" fmla="*/ 373287 w 677809"/>
                <a:gd name="connsiteY7" fmla="*/ 609081 h 609081"/>
                <a:gd name="connsiteX8" fmla="*/ 264110 w 677809"/>
                <a:gd name="connsiteY8" fmla="*/ 474812 h 609081"/>
                <a:gd name="connsiteX9" fmla="*/ 254825 w 677809"/>
                <a:gd name="connsiteY9" fmla="*/ 435244 h 609081"/>
                <a:gd name="connsiteX10" fmla="*/ 64640 w 677809"/>
                <a:gd name="connsiteY10" fmla="*/ 431730 h 609081"/>
                <a:gd name="connsiteX11" fmla="*/ 0 w 677809"/>
                <a:gd name="connsiteY11" fmla="*/ 172664 h 609081"/>
                <a:gd name="connsiteX12" fmla="*/ 254826 w 677809"/>
                <a:gd name="connsiteY12" fmla="*/ 173835 h 609081"/>
                <a:gd name="connsiteX13" fmla="*/ 264110 w 677809"/>
                <a:gd name="connsiteY13" fmla="*/ 134269 h 609081"/>
                <a:gd name="connsiteX14" fmla="*/ 373287 w 677809"/>
                <a:gd name="connsiteY14" fmla="*/ 0 h 609081"/>
                <a:gd name="connsiteX0" fmla="*/ 315831 w 620352"/>
                <a:gd name="connsiteY0" fmla="*/ 0 h 609081"/>
                <a:gd name="connsiteX1" fmla="*/ 425007 w 620352"/>
                <a:gd name="connsiteY1" fmla="*/ 134269 h 609081"/>
                <a:gd name="connsiteX2" fmla="*/ 434292 w 620352"/>
                <a:gd name="connsiteY2" fmla="*/ 173835 h 609081"/>
                <a:gd name="connsiteX3" fmla="*/ 616603 w 620352"/>
                <a:gd name="connsiteY3" fmla="*/ 174182 h 609081"/>
                <a:gd name="connsiteX4" fmla="*/ 620193 w 620352"/>
                <a:gd name="connsiteY4" fmla="*/ 435589 h 609081"/>
                <a:gd name="connsiteX5" fmla="*/ 433894 w 620352"/>
                <a:gd name="connsiteY5" fmla="*/ 436942 h 609081"/>
                <a:gd name="connsiteX6" fmla="*/ 425007 w 620352"/>
                <a:gd name="connsiteY6" fmla="*/ 474812 h 609081"/>
                <a:gd name="connsiteX7" fmla="*/ 315831 w 620352"/>
                <a:gd name="connsiteY7" fmla="*/ 609081 h 609081"/>
                <a:gd name="connsiteX8" fmla="*/ 206654 w 620352"/>
                <a:gd name="connsiteY8" fmla="*/ 474812 h 609081"/>
                <a:gd name="connsiteX9" fmla="*/ 197369 w 620352"/>
                <a:gd name="connsiteY9" fmla="*/ 435244 h 609081"/>
                <a:gd name="connsiteX10" fmla="*/ 7184 w 620352"/>
                <a:gd name="connsiteY10" fmla="*/ 431730 h 609081"/>
                <a:gd name="connsiteX11" fmla="*/ 0 w 620352"/>
                <a:gd name="connsiteY11" fmla="*/ 162124 h 609081"/>
                <a:gd name="connsiteX12" fmla="*/ 197370 w 620352"/>
                <a:gd name="connsiteY12" fmla="*/ 173835 h 609081"/>
                <a:gd name="connsiteX13" fmla="*/ 206654 w 620352"/>
                <a:gd name="connsiteY13" fmla="*/ 134269 h 609081"/>
                <a:gd name="connsiteX14" fmla="*/ 315831 w 620352"/>
                <a:gd name="connsiteY14" fmla="*/ 0 h 609081"/>
                <a:gd name="connsiteX0" fmla="*/ 315831 w 620352"/>
                <a:gd name="connsiteY0" fmla="*/ 0 h 609081"/>
                <a:gd name="connsiteX1" fmla="*/ 425007 w 620352"/>
                <a:gd name="connsiteY1" fmla="*/ 134269 h 609081"/>
                <a:gd name="connsiteX2" fmla="*/ 434292 w 620352"/>
                <a:gd name="connsiteY2" fmla="*/ 173835 h 609081"/>
                <a:gd name="connsiteX3" fmla="*/ 616603 w 620352"/>
                <a:gd name="connsiteY3" fmla="*/ 174182 h 609081"/>
                <a:gd name="connsiteX4" fmla="*/ 620193 w 620352"/>
                <a:gd name="connsiteY4" fmla="*/ 435589 h 609081"/>
                <a:gd name="connsiteX5" fmla="*/ 433894 w 620352"/>
                <a:gd name="connsiteY5" fmla="*/ 436942 h 609081"/>
                <a:gd name="connsiteX6" fmla="*/ 425007 w 620352"/>
                <a:gd name="connsiteY6" fmla="*/ 474812 h 609081"/>
                <a:gd name="connsiteX7" fmla="*/ 315831 w 620352"/>
                <a:gd name="connsiteY7" fmla="*/ 609081 h 609081"/>
                <a:gd name="connsiteX8" fmla="*/ 206654 w 620352"/>
                <a:gd name="connsiteY8" fmla="*/ 474812 h 609081"/>
                <a:gd name="connsiteX9" fmla="*/ 197369 w 620352"/>
                <a:gd name="connsiteY9" fmla="*/ 435244 h 609081"/>
                <a:gd name="connsiteX10" fmla="*/ 7184 w 620352"/>
                <a:gd name="connsiteY10" fmla="*/ 431730 h 609081"/>
                <a:gd name="connsiteX11" fmla="*/ 0 w 620352"/>
                <a:gd name="connsiteY11" fmla="*/ 179691 h 609081"/>
                <a:gd name="connsiteX12" fmla="*/ 197370 w 620352"/>
                <a:gd name="connsiteY12" fmla="*/ 173835 h 609081"/>
                <a:gd name="connsiteX13" fmla="*/ 206654 w 620352"/>
                <a:gd name="connsiteY13" fmla="*/ 134269 h 609081"/>
                <a:gd name="connsiteX14" fmla="*/ 315831 w 620352"/>
                <a:gd name="connsiteY14" fmla="*/ 0 h 609081"/>
                <a:gd name="connsiteX0" fmla="*/ 308994 w 613515"/>
                <a:gd name="connsiteY0" fmla="*/ 0 h 609081"/>
                <a:gd name="connsiteX1" fmla="*/ 418170 w 613515"/>
                <a:gd name="connsiteY1" fmla="*/ 134269 h 609081"/>
                <a:gd name="connsiteX2" fmla="*/ 427455 w 613515"/>
                <a:gd name="connsiteY2" fmla="*/ 173835 h 609081"/>
                <a:gd name="connsiteX3" fmla="*/ 609766 w 613515"/>
                <a:gd name="connsiteY3" fmla="*/ 174182 h 609081"/>
                <a:gd name="connsiteX4" fmla="*/ 613356 w 613515"/>
                <a:gd name="connsiteY4" fmla="*/ 435589 h 609081"/>
                <a:gd name="connsiteX5" fmla="*/ 427057 w 613515"/>
                <a:gd name="connsiteY5" fmla="*/ 436942 h 609081"/>
                <a:gd name="connsiteX6" fmla="*/ 418170 w 613515"/>
                <a:gd name="connsiteY6" fmla="*/ 474812 h 609081"/>
                <a:gd name="connsiteX7" fmla="*/ 308994 w 613515"/>
                <a:gd name="connsiteY7" fmla="*/ 609081 h 609081"/>
                <a:gd name="connsiteX8" fmla="*/ 199817 w 613515"/>
                <a:gd name="connsiteY8" fmla="*/ 474812 h 609081"/>
                <a:gd name="connsiteX9" fmla="*/ 190532 w 613515"/>
                <a:gd name="connsiteY9" fmla="*/ 435244 h 609081"/>
                <a:gd name="connsiteX10" fmla="*/ 347 w 613515"/>
                <a:gd name="connsiteY10" fmla="*/ 431730 h 609081"/>
                <a:gd name="connsiteX11" fmla="*/ 344 w 613515"/>
                <a:gd name="connsiteY11" fmla="*/ 172666 h 609081"/>
                <a:gd name="connsiteX12" fmla="*/ 190533 w 613515"/>
                <a:gd name="connsiteY12" fmla="*/ 173835 h 609081"/>
                <a:gd name="connsiteX13" fmla="*/ 199817 w 613515"/>
                <a:gd name="connsiteY13" fmla="*/ 134269 h 609081"/>
                <a:gd name="connsiteX14" fmla="*/ 308994 w 613515"/>
                <a:gd name="connsiteY14" fmla="*/ 0 h 609081"/>
                <a:gd name="connsiteX0" fmla="*/ 308650 w 613171"/>
                <a:gd name="connsiteY0" fmla="*/ 0 h 609081"/>
                <a:gd name="connsiteX1" fmla="*/ 417826 w 613171"/>
                <a:gd name="connsiteY1" fmla="*/ 134269 h 609081"/>
                <a:gd name="connsiteX2" fmla="*/ 427111 w 613171"/>
                <a:gd name="connsiteY2" fmla="*/ 173835 h 609081"/>
                <a:gd name="connsiteX3" fmla="*/ 609422 w 613171"/>
                <a:gd name="connsiteY3" fmla="*/ 174182 h 609081"/>
                <a:gd name="connsiteX4" fmla="*/ 613012 w 613171"/>
                <a:gd name="connsiteY4" fmla="*/ 435589 h 609081"/>
                <a:gd name="connsiteX5" fmla="*/ 426713 w 613171"/>
                <a:gd name="connsiteY5" fmla="*/ 436942 h 609081"/>
                <a:gd name="connsiteX6" fmla="*/ 417826 w 613171"/>
                <a:gd name="connsiteY6" fmla="*/ 474812 h 609081"/>
                <a:gd name="connsiteX7" fmla="*/ 308650 w 613171"/>
                <a:gd name="connsiteY7" fmla="*/ 609081 h 609081"/>
                <a:gd name="connsiteX8" fmla="*/ 199473 w 613171"/>
                <a:gd name="connsiteY8" fmla="*/ 474812 h 609081"/>
                <a:gd name="connsiteX9" fmla="*/ 190188 w 613171"/>
                <a:gd name="connsiteY9" fmla="*/ 435244 h 609081"/>
                <a:gd name="connsiteX10" fmla="*/ 7186 w 613171"/>
                <a:gd name="connsiteY10" fmla="*/ 431730 h 609081"/>
                <a:gd name="connsiteX11" fmla="*/ 0 w 613171"/>
                <a:gd name="connsiteY11" fmla="*/ 172666 h 609081"/>
                <a:gd name="connsiteX12" fmla="*/ 190189 w 613171"/>
                <a:gd name="connsiteY12" fmla="*/ 173835 h 609081"/>
                <a:gd name="connsiteX13" fmla="*/ 199473 w 613171"/>
                <a:gd name="connsiteY13" fmla="*/ 134269 h 609081"/>
                <a:gd name="connsiteX14" fmla="*/ 308650 w 613171"/>
                <a:gd name="connsiteY14" fmla="*/ 0 h 609081"/>
                <a:gd name="connsiteX0" fmla="*/ 308991 w 613512"/>
                <a:gd name="connsiteY0" fmla="*/ 0 h 609081"/>
                <a:gd name="connsiteX1" fmla="*/ 418167 w 613512"/>
                <a:gd name="connsiteY1" fmla="*/ 134269 h 609081"/>
                <a:gd name="connsiteX2" fmla="*/ 427452 w 613512"/>
                <a:gd name="connsiteY2" fmla="*/ 173835 h 609081"/>
                <a:gd name="connsiteX3" fmla="*/ 609763 w 613512"/>
                <a:gd name="connsiteY3" fmla="*/ 174182 h 609081"/>
                <a:gd name="connsiteX4" fmla="*/ 613353 w 613512"/>
                <a:gd name="connsiteY4" fmla="*/ 435589 h 609081"/>
                <a:gd name="connsiteX5" fmla="*/ 427054 w 613512"/>
                <a:gd name="connsiteY5" fmla="*/ 436942 h 609081"/>
                <a:gd name="connsiteX6" fmla="*/ 418167 w 613512"/>
                <a:gd name="connsiteY6" fmla="*/ 474812 h 609081"/>
                <a:gd name="connsiteX7" fmla="*/ 308991 w 613512"/>
                <a:gd name="connsiteY7" fmla="*/ 609081 h 609081"/>
                <a:gd name="connsiteX8" fmla="*/ 199814 w 613512"/>
                <a:gd name="connsiteY8" fmla="*/ 474812 h 609081"/>
                <a:gd name="connsiteX9" fmla="*/ 190529 w 613512"/>
                <a:gd name="connsiteY9" fmla="*/ 435244 h 609081"/>
                <a:gd name="connsiteX10" fmla="*/ 346 w 613512"/>
                <a:gd name="connsiteY10" fmla="*/ 431730 h 609081"/>
                <a:gd name="connsiteX11" fmla="*/ 341 w 613512"/>
                <a:gd name="connsiteY11" fmla="*/ 172666 h 609081"/>
                <a:gd name="connsiteX12" fmla="*/ 190530 w 613512"/>
                <a:gd name="connsiteY12" fmla="*/ 173835 h 609081"/>
                <a:gd name="connsiteX13" fmla="*/ 199814 w 613512"/>
                <a:gd name="connsiteY13" fmla="*/ 134269 h 609081"/>
                <a:gd name="connsiteX14" fmla="*/ 308991 w 613512"/>
                <a:gd name="connsiteY14" fmla="*/ 0 h 60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3512" h="609081">
                  <a:moveTo>
                    <a:pt x="308991" y="0"/>
                  </a:moveTo>
                  <a:cubicBezTo>
                    <a:pt x="354438" y="0"/>
                    <a:pt x="394506" y="53261"/>
                    <a:pt x="418167" y="134269"/>
                  </a:cubicBezTo>
                  <a:lnTo>
                    <a:pt x="427452" y="173835"/>
                  </a:lnTo>
                  <a:lnTo>
                    <a:pt x="609763" y="174182"/>
                  </a:lnTo>
                  <a:cubicBezTo>
                    <a:pt x="608566" y="262489"/>
                    <a:pt x="614550" y="347282"/>
                    <a:pt x="613353" y="435589"/>
                  </a:cubicBezTo>
                  <a:lnTo>
                    <a:pt x="427054" y="436942"/>
                  </a:lnTo>
                  <a:lnTo>
                    <a:pt x="418167" y="474812"/>
                  </a:lnTo>
                  <a:cubicBezTo>
                    <a:pt x="394506" y="555820"/>
                    <a:pt x="354438" y="609081"/>
                    <a:pt x="308991" y="609081"/>
                  </a:cubicBezTo>
                  <a:cubicBezTo>
                    <a:pt x="263544" y="609081"/>
                    <a:pt x="223475" y="555820"/>
                    <a:pt x="199814" y="474812"/>
                  </a:cubicBezTo>
                  <a:lnTo>
                    <a:pt x="190529" y="435244"/>
                  </a:lnTo>
                  <a:lnTo>
                    <a:pt x="346" y="431730"/>
                  </a:lnTo>
                  <a:cubicBezTo>
                    <a:pt x="-851" y="342252"/>
                    <a:pt x="1538" y="262144"/>
                    <a:pt x="341" y="172666"/>
                  </a:cubicBezTo>
                  <a:lnTo>
                    <a:pt x="190530" y="173835"/>
                  </a:lnTo>
                  <a:lnTo>
                    <a:pt x="199814" y="134269"/>
                  </a:lnTo>
                  <a:cubicBezTo>
                    <a:pt x="223475" y="53261"/>
                    <a:pt x="263544" y="0"/>
                    <a:pt x="30899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19" name="Group 107"/>
            <p:cNvGrpSpPr/>
            <p:nvPr/>
          </p:nvGrpSpPr>
          <p:grpSpPr>
            <a:xfrm>
              <a:off x="2051620" y="4147571"/>
              <a:ext cx="95549" cy="199496"/>
              <a:chOff x="4667250" y="7250906"/>
              <a:chExt cx="505068" cy="835456"/>
            </a:xfrm>
          </p:grpSpPr>
          <p:sp>
            <p:nvSpPr>
              <p:cNvPr id="44" name="Rectangle 109"/>
              <p:cNvSpPr/>
              <p:nvPr/>
            </p:nvSpPr>
            <p:spPr>
              <a:xfrm>
                <a:off x="4763589" y="7289801"/>
                <a:ext cx="308334" cy="75406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grpSp>
            <p:nvGrpSpPr>
              <p:cNvPr id="45" name="Group 110"/>
              <p:cNvGrpSpPr/>
              <p:nvPr/>
            </p:nvGrpSpPr>
            <p:grpSpPr>
              <a:xfrm>
                <a:off x="4752828" y="7250906"/>
                <a:ext cx="319095" cy="77791"/>
                <a:chOff x="6881404" y="7406639"/>
                <a:chExt cx="602315" cy="130630"/>
              </a:xfrm>
            </p:grpSpPr>
            <p:cxnSp>
              <p:nvCxnSpPr>
                <p:cNvPr id="57" name="Straight Connector 122"/>
                <p:cNvCxnSpPr/>
                <p:nvPr/>
              </p:nvCxnSpPr>
              <p:spPr>
                <a:xfrm>
                  <a:off x="7026252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8" name="Straight Connector 123"/>
                <p:cNvCxnSpPr/>
                <p:nvPr/>
              </p:nvCxnSpPr>
              <p:spPr>
                <a:xfrm>
                  <a:off x="6881404" y="7406640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9" name="Straight Connector 124"/>
                <p:cNvCxnSpPr/>
                <p:nvPr/>
              </p:nvCxnSpPr>
              <p:spPr>
                <a:xfrm flipH="1">
                  <a:off x="6953828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0" name="Straight Connector 125"/>
                <p:cNvCxnSpPr/>
                <p:nvPr/>
              </p:nvCxnSpPr>
              <p:spPr>
                <a:xfrm flipH="1">
                  <a:off x="7105104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1" name="Straight Connector 126"/>
                <p:cNvCxnSpPr/>
                <p:nvPr/>
              </p:nvCxnSpPr>
              <p:spPr>
                <a:xfrm>
                  <a:off x="7326490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2" name="Straight Connector 127"/>
                <p:cNvCxnSpPr/>
                <p:nvPr/>
              </p:nvCxnSpPr>
              <p:spPr>
                <a:xfrm>
                  <a:off x="7181642" y="7406640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3" name="Straight Connector 128"/>
                <p:cNvCxnSpPr/>
                <p:nvPr/>
              </p:nvCxnSpPr>
              <p:spPr>
                <a:xfrm flipH="1">
                  <a:off x="7254066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4" name="Straight Connector 129"/>
                <p:cNvCxnSpPr/>
                <p:nvPr/>
              </p:nvCxnSpPr>
              <p:spPr>
                <a:xfrm flipH="1">
                  <a:off x="7405342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6" name="Group 111"/>
              <p:cNvGrpSpPr/>
              <p:nvPr/>
            </p:nvGrpSpPr>
            <p:grpSpPr>
              <a:xfrm>
                <a:off x="4767645" y="8008571"/>
                <a:ext cx="319095" cy="77791"/>
                <a:chOff x="6881404" y="7799545"/>
                <a:chExt cx="602315" cy="130630"/>
              </a:xfrm>
            </p:grpSpPr>
            <p:cxnSp>
              <p:nvCxnSpPr>
                <p:cNvPr id="49" name="Straight Connector 114"/>
                <p:cNvCxnSpPr/>
                <p:nvPr/>
              </p:nvCxnSpPr>
              <p:spPr>
                <a:xfrm flipV="1">
                  <a:off x="7026252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0" name="Straight Connector 115"/>
                <p:cNvCxnSpPr/>
                <p:nvPr/>
              </p:nvCxnSpPr>
              <p:spPr>
                <a:xfrm flipV="1">
                  <a:off x="6881404" y="7799546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1" name="Straight Connector 116"/>
                <p:cNvCxnSpPr/>
                <p:nvPr/>
              </p:nvCxnSpPr>
              <p:spPr>
                <a:xfrm flipH="1" flipV="1">
                  <a:off x="6953828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2" name="Straight Connector 117"/>
                <p:cNvCxnSpPr/>
                <p:nvPr/>
              </p:nvCxnSpPr>
              <p:spPr>
                <a:xfrm flipH="1" flipV="1">
                  <a:off x="7105104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3" name="Straight Connector 118"/>
                <p:cNvCxnSpPr/>
                <p:nvPr/>
              </p:nvCxnSpPr>
              <p:spPr>
                <a:xfrm flipV="1">
                  <a:off x="7326490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4" name="Straight Connector 119"/>
                <p:cNvCxnSpPr/>
                <p:nvPr/>
              </p:nvCxnSpPr>
              <p:spPr>
                <a:xfrm flipV="1">
                  <a:off x="7181642" y="7799546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5" name="Straight Connector 120"/>
                <p:cNvCxnSpPr/>
                <p:nvPr/>
              </p:nvCxnSpPr>
              <p:spPr>
                <a:xfrm flipH="1" flipV="1">
                  <a:off x="7254066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6" name="Straight Connector 121"/>
                <p:cNvCxnSpPr/>
                <p:nvPr/>
              </p:nvCxnSpPr>
              <p:spPr>
                <a:xfrm flipH="1" flipV="1">
                  <a:off x="7405342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47" name="Rectangle 112"/>
              <p:cNvSpPr/>
              <p:nvPr/>
            </p:nvSpPr>
            <p:spPr>
              <a:xfrm>
                <a:off x="4667250" y="7250907"/>
                <a:ext cx="88003" cy="83545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solidFill>
                  <a:schemeClr val="bg2">
                    <a:lumMod val="2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48" name="Rectangle 113"/>
              <p:cNvSpPr/>
              <p:nvPr/>
            </p:nvSpPr>
            <p:spPr>
              <a:xfrm>
                <a:off x="5084315" y="7250907"/>
                <a:ext cx="88003" cy="83545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solidFill>
                  <a:schemeClr val="bg2">
                    <a:lumMod val="2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grpSp>
          <p:nvGrpSpPr>
            <p:cNvPr id="20" name="Group 107"/>
            <p:cNvGrpSpPr/>
            <p:nvPr/>
          </p:nvGrpSpPr>
          <p:grpSpPr>
            <a:xfrm>
              <a:off x="1548645" y="4145216"/>
              <a:ext cx="95549" cy="199496"/>
              <a:chOff x="4667250" y="7250906"/>
              <a:chExt cx="505068" cy="835456"/>
            </a:xfrm>
          </p:grpSpPr>
          <p:sp>
            <p:nvSpPr>
              <p:cNvPr id="23" name="Rectangle 109"/>
              <p:cNvSpPr/>
              <p:nvPr/>
            </p:nvSpPr>
            <p:spPr>
              <a:xfrm>
                <a:off x="4763589" y="7289801"/>
                <a:ext cx="308334" cy="75406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grpSp>
            <p:nvGrpSpPr>
              <p:cNvPr id="24" name="Group 110"/>
              <p:cNvGrpSpPr/>
              <p:nvPr/>
            </p:nvGrpSpPr>
            <p:grpSpPr>
              <a:xfrm>
                <a:off x="4752828" y="7250906"/>
                <a:ext cx="319095" cy="77791"/>
                <a:chOff x="6881404" y="7406639"/>
                <a:chExt cx="602315" cy="130630"/>
              </a:xfrm>
            </p:grpSpPr>
            <p:cxnSp>
              <p:nvCxnSpPr>
                <p:cNvPr id="36" name="Straight Connector 122"/>
                <p:cNvCxnSpPr/>
                <p:nvPr/>
              </p:nvCxnSpPr>
              <p:spPr>
                <a:xfrm>
                  <a:off x="7026252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7" name="Straight Connector 123"/>
                <p:cNvCxnSpPr/>
                <p:nvPr/>
              </p:nvCxnSpPr>
              <p:spPr>
                <a:xfrm>
                  <a:off x="6881404" y="7406640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8" name="Straight Connector 124"/>
                <p:cNvCxnSpPr/>
                <p:nvPr/>
              </p:nvCxnSpPr>
              <p:spPr>
                <a:xfrm flipH="1">
                  <a:off x="6953828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9" name="Straight Connector 125"/>
                <p:cNvCxnSpPr/>
                <p:nvPr/>
              </p:nvCxnSpPr>
              <p:spPr>
                <a:xfrm flipH="1">
                  <a:off x="7105104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0" name="Straight Connector 126"/>
                <p:cNvCxnSpPr/>
                <p:nvPr/>
              </p:nvCxnSpPr>
              <p:spPr>
                <a:xfrm>
                  <a:off x="7326490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1" name="Straight Connector 127"/>
                <p:cNvCxnSpPr/>
                <p:nvPr/>
              </p:nvCxnSpPr>
              <p:spPr>
                <a:xfrm>
                  <a:off x="7181642" y="7406640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2" name="Straight Connector 128"/>
                <p:cNvCxnSpPr/>
                <p:nvPr/>
              </p:nvCxnSpPr>
              <p:spPr>
                <a:xfrm flipH="1">
                  <a:off x="7254066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3" name="Straight Connector 129"/>
                <p:cNvCxnSpPr/>
                <p:nvPr/>
              </p:nvCxnSpPr>
              <p:spPr>
                <a:xfrm flipH="1">
                  <a:off x="7405342" y="7406639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25" name="Group 111"/>
              <p:cNvGrpSpPr/>
              <p:nvPr/>
            </p:nvGrpSpPr>
            <p:grpSpPr>
              <a:xfrm>
                <a:off x="4767645" y="8008571"/>
                <a:ext cx="319095" cy="77791"/>
                <a:chOff x="6881404" y="7799545"/>
                <a:chExt cx="602315" cy="130630"/>
              </a:xfrm>
            </p:grpSpPr>
            <p:cxnSp>
              <p:nvCxnSpPr>
                <p:cNvPr id="28" name="Straight Connector 114"/>
                <p:cNvCxnSpPr/>
                <p:nvPr/>
              </p:nvCxnSpPr>
              <p:spPr>
                <a:xfrm flipV="1">
                  <a:off x="7026252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9" name="Straight Connector 115"/>
                <p:cNvCxnSpPr/>
                <p:nvPr/>
              </p:nvCxnSpPr>
              <p:spPr>
                <a:xfrm flipV="1">
                  <a:off x="6881404" y="7799546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0" name="Straight Connector 116"/>
                <p:cNvCxnSpPr/>
                <p:nvPr/>
              </p:nvCxnSpPr>
              <p:spPr>
                <a:xfrm flipH="1" flipV="1">
                  <a:off x="6953828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1" name="Straight Connector 117"/>
                <p:cNvCxnSpPr/>
                <p:nvPr/>
              </p:nvCxnSpPr>
              <p:spPr>
                <a:xfrm flipH="1" flipV="1">
                  <a:off x="7105104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2" name="Straight Connector 118"/>
                <p:cNvCxnSpPr/>
                <p:nvPr/>
              </p:nvCxnSpPr>
              <p:spPr>
                <a:xfrm flipV="1">
                  <a:off x="7326490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3" name="Straight Connector 119"/>
                <p:cNvCxnSpPr/>
                <p:nvPr/>
              </p:nvCxnSpPr>
              <p:spPr>
                <a:xfrm flipV="1">
                  <a:off x="7181642" y="7799546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4" name="Straight Connector 120"/>
                <p:cNvCxnSpPr/>
                <p:nvPr/>
              </p:nvCxnSpPr>
              <p:spPr>
                <a:xfrm flipH="1" flipV="1">
                  <a:off x="7254066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5" name="Straight Connector 121"/>
                <p:cNvCxnSpPr/>
                <p:nvPr/>
              </p:nvCxnSpPr>
              <p:spPr>
                <a:xfrm flipH="1" flipV="1">
                  <a:off x="7405342" y="7799545"/>
                  <a:ext cx="78377" cy="130629"/>
                </a:xfrm>
                <a:prstGeom prst="line">
                  <a:avLst/>
                </a:prstGeom>
                <a:noFill/>
                <a:ln w="25400" cap="flat">
                  <a:solidFill>
                    <a:schemeClr val="bg2">
                      <a:lumMod val="25000"/>
                    </a:schemeClr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26" name="Rectangle 112"/>
              <p:cNvSpPr/>
              <p:nvPr/>
            </p:nvSpPr>
            <p:spPr>
              <a:xfrm>
                <a:off x="4667250" y="7250907"/>
                <a:ext cx="88003" cy="83545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solidFill>
                  <a:schemeClr val="bg2">
                    <a:lumMod val="2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7" name="Rectangle 113"/>
              <p:cNvSpPr/>
              <p:nvPr/>
            </p:nvSpPr>
            <p:spPr>
              <a:xfrm>
                <a:off x="5084315" y="7250907"/>
                <a:ext cx="88003" cy="83545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>
                <a:solidFill>
                  <a:schemeClr val="bg2">
                    <a:lumMod val="25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21" name="Rectangle 97"/>
            <p:cNvSpPr/>
            <p:nvPr/>
          </p:nvSpPr>
          <p:spPr>
            <a:xfrm>
              <a:off x="2169063" y="4014717"/>
              <a:ext cx="361427" cy="462097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Freeform 154"/>
            <p:cNvSpPr/>
            <p:nvPr/>
          </p:nvSpPr>
          <p:spPr>
            <a:xfrm>
              <a:off x="2147426" y="4036447"/>
              <a:ext cx="406831" cy="412829"/>
            </a:xfrm>
            <a:custGeom>
              <a:avLst/>
              <a:gdLst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499213 w 1259386"/>
                <a:gd name="connsiteY5" fmla="*/ 1698 h 619968"/>
                <a:gd name="connsiteX6" fmla="*/ 608389 w 1259386"/>
                <a:gd name="connsiteY6" fmla="*/ 135967 h 619968"/>
                <a:gd name="connsiteX7" fmla="*/ 617674 w 1259386"/>
                <a:gd name="connsiteY7" fmla="*/ 175533 h 619968"/>
                <a:gd name="connsiteX8" fmla="*/ 643471 w 1259386"/>
                <a:gd name="connsiteY8" fmla="*/ 175533 h 619968"/>
                <a:gd name="connsiteX9" fmla="*/ 650997 w 1259386"/>
                <a:gd name="connsiteY9" fmla="*/ 143458 h 619968"/>
                <a:gd name="connsiteX10" fmla="*/ 760174 w 1259386"/>
                <a:gd name="connsiteY10" fmla="*/ 9189 h 619968"/>
                <a:gd name="connsiteX11" fmla="*/ 869350 w 1259386"/>
                <a:gd name="connsiteY11" fmla="*/ 143458 h 619968"/>
                <a:gd name="connsiteX12" fmla="*/ 878635 w 1259386"/>
                <a:gd name="connsiteY12" fmla="*/ 183024 h 619968"/>
                <a:gd name="connsiteX13" fmla="*/ 900905 w 1259386"/>
                <a:gd name="connsiteY13" fmla="*/ 183024 h 619968"/>
                <a:gd name="connsiteX14" fmla="*/ 909791 w 1259386"/>
                <a:gd name="connsiteY14" fmla="*/ 145156 h 619968"/>
                <a:gd name="connsiteX15" fmla="*/ 1018968 w 1259386"/>
                <a:gd name="connsiteY15" fmla="*/ 10887 h 619968"/>
                <a:gd name="connsiteX16" fmla="*/ 1128144 w 1259386"/>
                <a:gd name="connsiteY16" fmla="*/ 145156 h 619968"/>
                <a:gd name="connsiteX17" fmla="*/ 1137429 w 1259386"/>
                <a:gd name="connsiteY17" fmla="*/ 184722 h 619968"/>
                <a:gd name="connsiteX18" fmla="*/ 1259386 w 1259386"/>
                <a:gd name="connsiteY18" fmla="*/ 184722 h 619968"/>
                <a:gd name="connsiteX19" fmla="*/ 1259386 w 1259386"/>
                <a:gd name="connsiteY19" fmla="*/ 446131 h 619968"/>
                <a:gd name="connsiteX20" fmla="*/ 1137429 w 1259386"/>
                <a:gd name="connsiteY20" fmla="*/ 446131 h 619968"/>
                <a:gd name="connsiteX21" fmla="*/ 1128144 w 1259386"/>
                <a:gd name="connsiteY21" fmla="*/ 485699 h 619968"/>
                <a:gd name="connsiteX22" fmla="*/ 1018968 w 1259386"/>
                <a:gd name="connsiteY22" fmla="*/ 619968 h 619968"/>
                <a:gd name="connsiteX23" fmla="*/ 909791 w 1259386"/>
                <a:gd name="connsiteY23" fmla="*/ 485699 h 619968"/>
                <a:gd name="connsiteX24" fmla="*/ 900506 w 1259386"/>
                <a:gd name="connsiteY24" fmla="*/ 446131 h 619968"/>
                <a:gd name="connsiteX25" fmla="*/ 878237 w 1259386"/>
                <a:gd name="connsiteY25" fmla="*/ 446131 h 619968"/>
                <a:gd name="connsiteX26" fmla="*/ 869350 w 1259386"/>
                <a:gd name="connsiteY26" fmla="*/ 484001 h 619968"/>
                <a:gd name="connsiteX27" fmla="*/ 760174 w 1259386"/>
                <a:gd name="connsiteY27" fmla="*/ 618270 h 619968"/>
                <a:gd name="connsiteX28" fmla="*/ 650997 w 1259386"/>
                <a:gd name="connsiteY28" fmla="*/ 484001 h 619968"/>
                <a:gd name="connsiteX29" fmla="*/ 641712 w 1259386"/>
                <a:gd name="connsiteY29" fmla="*/ 444433 h 619968"/>
                <a:gd name="connsiteX30" fmla="*/ 615916 w 1259386"/>
                <a:gd name="connsiteY30" fmla="*/ 444433 h 619968"/>
                <a:gd name="connsiteX31" fmla="*/ 608389 w 1259386"/>
                <a:gd name="connsiteY31" fmla="*/ 476510 h 619968"/>
                <a:gd name="connsiteX32" fmla="*/ 499213 w 1259386"/>
                <a:gd name="connsiteY32" fmla="*/ 610779 h 619968"/>
                <a:gd name="connsiteX33" fmla="*/ 390036 w 1259386"/>
                <a:gd name="connsiteY33" fmla="*/ 476510 h 619968"/>
                <a:gd name="connsiteX34" fmla="*/ 380751 w 1259386"/>
                <a:gd name="connsiteY34" fmla="*/ 436942 h 619968"/>
                <a:gd name="connsiteX35" fmla="*/ 358482 w 1259386"/>
                <a:gd name="connsiteY35" fmla="*/ 436942 h 619968"/>
                <a:gd name="connsiteX36" fmla="*/ 349595 w 1259386"/>
                <a:gd name="connsiteY36" fmla="*/ 474812 h 619968"/>
                <a:gd name="connsiteX37" fmla="*/ 240419 w 1259386"/>
                <a:gd name="connsiteY37" fmla="*/ 609081 h 619968"/>
                <a:gd name="connsiteX38" fmla="*/ 131242 w 1259386"/>
                <a:gd name="connsiteY38" fmla="*/ 474812 h 619968"/>
                <a:gd name="connsiteX39" fmla="*/ 121957 w 1259386"/>
                <a:gd name="connsiteY39" fmla="*/ 435244 h 619968"/>
                <a:gd name="connsiteX40" fmla="*/ 0 w 1259386"/>
                <a:gd name="connsiteY40" fmla="*/ 435244 h 619968"/>
                <a:gd name="connsiteX41" fmla="*/ 0 w 1259386"/>
                <a:gd name="connsiteY41" fmla="*/ 173835 h 619968"/>
                <a:gd name="connsiteX42" fmla="*/ 121958 w 1259386"/>
                <a:gd name="connsiteY42" fmla="*/ 173835 h 619968"/>
                <a:gd name="connsiteX43" fmla="*/ 131242 w 1259386"/>
                <a:gd name="connsiteY43" fmla="*/ 134269 h 619968"/>
                <a:gd name="connsiteX44" fmla="*/ 240419 w 1259386"/>
                <a:gd name="connsiteY44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08389 w 1259386"/>
                <a:gd name="connsiteY5" fmla="*/ 135967 h 619968"/>
                <a:gd name="connsiteX6" fmla="*/ 617674 w 1259386"/>
                <a:gd name="connsiteY6" fmla="*/ 175533 h 619968"/>
                <a:gd name="connsiteX7" fmla="*/ 643471 w 1259386"/>
                <a:gd name="connsiteY7" fmla="*/ 175533 h 619968"/>
                <a:gd name="connsiteX8" fmla="*/ 650997 w 1259386"/>
                <a:gd name="connsiteY8" fmla="*/ 143458 h 619968"/>
                <a:gd name="connsiteX9" fmla="*/ 760174 w 1259386"/>
                <a:gd name="connsiteY9" fmla="*/ 9189 h 619968"/>
                <a:gd name="connsiteX10" fmla="*/ 869350 w 1259386"/>
                <a:gd name="connsiteY10" fmla="*/ 143458 h 619968"/>
                <a:gd name="connsiteX11" fmla="*/ 878635 w 1259386"/>
                <a:gd name="connsiteY11" fmla="*/ 183024 h 619968"/>
                <a:gd name="connsiteX12" fmla="*/ 900905 w 1259386"/>
                <a:gd name="connsiteY12" fmla="*/ 183024 h 619968"/>
                <a:gd name="connsiteX13" fmla="*/ 909791 w 1259386"/>
                <a:gd name="connsiteY13" fmla="*/ 145156 h 619968"/>
                <a:gd name="connsiteX14" fmla="*/ 1018968 w 1259386"/>
                <a:gd name="connsiteY14" fmla="*/ 10887 h 619968"/>
                <a:gd name="connsiteX15" fmla="*/ 1128144 w 1259386"/>
                <a:gd name="connsiteY15" fmla="*/ 145156 h 619968"/>
                <a:gd name="connsiteX16" fmla="*/ 1137429 w 1259386"/>
                <a:gd name="connsiteY16" fmla="*/ 184722 h 619968"/>
                <a:gd name="connsiteX17" fmla="*/ 1259386 w 1259386"/>
                <a:gd name="connsiteY17" fmla="*/ 184722 h 619968"/>
                <a:gd name="connsiteX18" fmla="*/ 1259386 w 1259386"/>
                <a:gd name="connsiteY18" fmla="*/ 446131 h 619968"/>
                <a:gd name="connsiteX19" fmla="*/ 1137429 w 1259386"/>
                <a:gd name="connsiteY19" fmla="*/ 446131 h 619968"/>
                <a:gd name="connsiteX20" fmla="*/ 1128144 w 1259386"/>
                <a:gd name="connsiteY20" fmla="*/ 485699 h 619968"/>
                <a:gd name="connsiteX21" fmla="*/ 1018968 w 1259386"/>
                <a:gd name="connsiteY21" fmla="*/ 619968 h 619968"/>
                <a:gd name="connsiteX22" fmla="*/ 909791 w 1259386"/>
                <a:gd name="connsiteY22" fmla="*/ 485699 h 619968"/>
                <a:gd name="connsiteX23" fmla="*/ 900506 w 1259386"/>
                <a:gd name="connsiteY23" fmla="*/ 446131 h 619968"/>
                <a:gd name="connsiteX24" fmla="*/ 878237 w 1259386"/>
                <a:gd name="connsiteY24" fmla="*/ 446131 h 619968"/>
                <a:gd name="connsiteX25" fmla="*/ 869350 w 1259386"/>
                <a:gd name="connsiteY25" fmla="*/ 484001 h 619968"/>
                <a:gd name="connsiteX26" fmla="*/ 760174 w 1259386"/>
                <a:gd name="connsiteY26" fmla="*/ 618270 h 619968"/>
                <a:gd name="connsiteX27" fmla="*/ 650997 w 1259386"/>
                <a:gd name="connsiteY27" fmla="*/ 484001 h 619968"/>
                <a:gd name="connsiteX28" fmla="*/ 641712 w 1259386"/>
                <a:gd name="connsiteY28" fmla="*/ 444433 h 619968"/>
                <a:gd name="connsiteX29" fmla="*/ 615916 w 1259386"/>
                <a:gd name="connsiteY29" fmla="*/ 444433 h 619968"/>
                <a:gd name="connsiteX30" fmla="*/ 608389 w 1259386"/>
                <a:gd name="connsiteY30" fmla="*/ 476510 h 619968"/>
                <a:gd name="connsiteX31" fmla="*/ 499213 w 1259386"/>
                <a:gd name="connsiteY31" fmla="*/ 610779 h 619968"/>
                <a:gd name="connsiteX32" fmla="*/ 390036 w 1259386"/>
                <a:gd name="connsiteY32" fmla="*/ 476510 h 619968"/>
                <a:gd name="connsiteX33" fmla="*/ 380751 w 1259386"/>
                <a:gd name="connsiteY33" fmla="*/ 436942 h 619968"/>
                <a:gd name="connsiteX34" fmla="*/ 358482 w 1259386"/>
                <a:gd name="connsiteY34" fmla="*/ 436942 h 619968"/>
                <a:gd name="connsiteX35" fmla="*/ 349595 w 1259386"/>
                <a:gd name="connsiteY35" fmla="*/ 474812 h 619968"/>
                <a:gd name="connsiteX36" fmla="*/ 240419 w 1259386"/>
                <a:gd name="connsiteY36" fmla="*/ 609081 h 619968"/>
                <a:gd name="connsiteX37" fmla="*/ 131242 w 1259386"/>
                <a:gd name="connsiteY37" fmla="*/ 474812 h 619968"/>
                <a:gd name="connsiteX38" fmla="*/ 121957 w 1259386"/>
                <a:gd name="connsiteY38" fmla="*/ 435244 h 619968"/>
                <a:gd name="connsiteX39" fmla="*/ 0 w 1259386"/>
                <a:gd name="connsiteY39" fmla="*/ 435244 h 619968"/>
                <a:gd name="connsiteX40" fmla="*/ 0 w 1259386"/>
                <a:gd name="connsiteY40" fmla="*/ 173835 h 619968"/>
                <a:gd name="connsiteX41" fmla="*/ 121958 w 1259386"/>
                <a:gd name="connsiteY41" fmla="*/ 173835 h 619968"/>
                <a:gd name="connsiteX42" fmla="*/ 131242 w 1259386"/>
                <a:gd name="connsiteY42" fmla="*/ 134269 h 619968"/>
                <a:gd name="connsiteX43" fmla="*/ 240419 w 1259386"/>
                <a:gd name="connsiteY43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17674 w 1259386"/>
                <a:gd name="connsiteY5" fmla="*/ 175533 h 619968"/>
                <a:gd name="connsiteX6" fmla="*/ 643471 w 1259386"/>
                <a:gd name="connsiteY6" fmla="*/ 175533 h 619968"/>
                <a:gd name="connsiteX7" fmla="*/ 650997 w 1259386"/>
                <a:gd name="connsiteY7" fmla="*/ 143458 h 619968"/>
                <a:gd name="connsiteX8" fmla="*/ 760174 w 1259386"/>
                <a:gd name="connsiteY8" fmla="*/ 9189 h 619968"/>
                <a:gd name="connsiteX9" fmla="*/ 869350 w 1259386"/>
                <a:gd name="connsiteY9" fmla="*/ 143458 h 619968"/>
                <a:gd name="connsiteX10" fmla="*/ 878635 w 1259386"/>
                <a:gd name="connsiteY10" fmla="*/ 183024 h 619968"/>
                <a:gd name="connsiteX11" fmla="*/ 900905 w 1259386"/>
                <a:gd name="connsiteY11" fmla="*/ 183024 h 619968"/>
                <a:gd name="connsiteX12" fmla="*/ 909791 w 1259386"/>
                <a:gd name="connsiteY12" fmla="*/ 145156 h 619968"/>
                <a:gd name="connsiteX13" fmla="*/ 1018968 w 1259386"/>
                <a:gd name="connsiteY13" fmla="*/ 10887 h 619968"/>
                <a:gd name="connsiteX14" fmla="*/ 1128144 w 1259386"/>
                <a:gd name="connsiteY14" fmla="*/ 145156 h 619968"/>
                <a:gd name="connsiteX15" fmla="*/ 1137429 w 1259386"/>
                <a:gd name="connsiteY15" fmla="*/ 184722 h 619968"/>
                <a:gd name="connsiteX16" fmla="*/ 1259386 w 1259386"/>
                <a:gd name="connsiteY16" fmla="*/ 184722 h 619968"/>
                <a:gd name="connsiteX17" fmla="*/ 1259386 w 1259386"/>
                <a:gd name="connsiteY17" fmla="*/ 446131 h 619968"/>
                <a:gd name="connsiteX18" fmla="*/ 1137429 w 1259386"/>
                <a:gd name="connsiteY18" fmla="*/ 446131 h 619968"/>
                <a:gd name="connsiteX19" fmla="*/ 1128144 w 1259386"/>
                <a:gd name="connsiteY19" fmla="*/ 485699 h 619968"/>
                <a:gd name="connsiteX20" fmla="*/ 1018968 w 1259386"/>
                <a:gd name="connsiteY20" fmla="*/ 619968 h 619968"/>
                <a:gd name="connsiteX21" fmla="*/ 909791 w 1259386"/>
                <a:gd name="connsiteY21" fmla="*/ 485699 h 619968"/>
                <a:gd name="connsiteX22" fmla="*/ 900506 w 1259386"/>
                <a:gd name="connsiteY22" fmla="*/ 446131 h 619968"/>
                <a:gd name="connsiteX23" fmla="*/ 878237 w 1259386"/>
                <a:gd name="connsiteY23" fmla="*/ 446131 h 619968"/>
                <a:gd name="connsiteX24" fmla="*/ 869350 w 1259386"/>
                <a:gd name="connsiteY24" fmla="*/ 484001 h 619968"/>
                <a:gd name="connsiteX25" fmla="*/ 760174 w 1259386"/>
                <a:gd name="connsiteY25" fmla="*/ 618270 h 619968"/>
                <a:gd name="connsiteX26" fmla="*/ 650997 w 1259386"/>
                <a:gd name="connsiteY26" fmla="*/ 484001 h 619968"/>
                <a:gd name="connsiteX27" fmla="*/ 641712 w 1259386"/>
                <a:gd name="connsiteY27" fmla="*/ 444433 h 619968"/>
                <a:gd name="connsiteX28" fmla="*/ 615916 w 1259386"/>
                <a:gd name="connsiteY28" fmla="*/ 444433 h 619968"/>
                <a:gd name="connsiteX29" fmla="*/ 608389 w 1259386"/>
                <a:gd name="connsiteY29" fmla="*/ 476510 h 619968"/>
                <a:gd name="connsiteX30" fmla="*/ 499213 w 1259386"/>
                <a:gd name="connsiteY30" fmla="*/ 610779 h 619968"/>
                <a:gd name="connsiteX31" fmla="*/ 390036 w 1259386"/>
                <a:gd name="connsiteY31" fmla="*/ 476510 h 619968"/>
                <a:gd name="connsiteX32" fmla="*/ 380751 w 1259386"/>
                <a:gd name="connsiteY32" fmla="*/ 436942 h 619968"/>
                <a:gd name="connsiteX33" fmla="*/ 358482 w 1259386"/>
                <a:gd name="connsiteY33" fmla="*/ 436942 h 619968"/>
                <a:gd name="connsiteX34" fmla="*/ 349595 w 1259386"/>
                <a:gd name="connsiteY34" fmla="*/ 474812 h 619968"/>
                <a:gd name="connsiteX35" fmla="*/ 240419 w 1259386"/>
                <a:gd name="connsiteY35" fmla="*/ 609081 h 619968"/>
                <a:gd name="connsiteX36" fmla="*/ 131242 w 1259386"/>
                <a:gd name="connsiteY36" fmla="*/ 474812 h 619968"/>
                <a:gd name="connsiteX37" fmla="*/ 121957 w 1259386"/>
                <a:gd name="connsiteY37" fmla="*/ 435244 h 619968"/>
                <a:gd name="connsiteX38" fmla="*/ 0 w 1259386"/>
                <a:gd name="connsiteY38" fmla="*/ 435244 h 619968"/>
                <a:gd name="connsiteX39" fmla="*/ 0 w 1259386"/>
                <a:gd name="connsiteY39" fmla="*/ 173835 h 619968"/>
                <a:gd name="connsiteX40" fmla="*/ 121958 w 1259386"/>
                <a:gd name="connsiteY40" fmla="*/ 173835 h 619968"/>
                <a:gd name="connsiteX41" fmla="*/ 131242 w 1259386"/>
                <a:gd name="connsiteY41" fmla="*/ 134269 h 619968"/>
                <a:gd name="connsiteX42" fmla="*/ 240419 w 1259386"/>
                <a:gd name="connsiteY42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390036 w 1259386"/>
                <a:gd name="connsiteY4" fmla="*/ 135967 h 619968"/>
                <a:gd name="connsiteX5" fmla="*/ 617674 w 1259386"/>
                <a:gd name="connsiteY5" fmla="*/ 175533 h 619968"/>
                <a:gd name="connsiteX6" fmla="*/ 650997 w 1259386"/>
                <a:gd name="connsiteY6" fmla="*/ 143458 h 619968"/>
                <a:gd name="connsiteX7" fmla="*/ 760174 w 1259386"/>
                <a:gd name="connsiteY7" fmla="*/ 9189 h 619968"/>
                <a:gd name="connsiteX8" fmla="*/ 869350 w 1259386"/>
                <a:gd name="connsiteY8" fmla="*/ 143458 h 619968"/>
                <a:gd name="connsiteX9" fmla="*/ 878635 w 1259386"/>
                <a:gd name="connsiteY9" fmla="*/ 183024 h 619968"/>
                <a:gd name="connsiteX10" fmla="*/ 900905 w 1259386"/>
                <a:gd name="connsiteY10" fmla="*/ 183024 h 619968"/>
                <a:gd name="connsiteX11" fmla="*/ 909791 w 1259386"/>
                <a:gd name="connsiteY11" fmla="*/ 145156 h 619968"/>
                <a:gd name="connsiteX12" fmla="*/ 1018968 w 1259386"/>
                <a:gd name="connsiteY12" fmla="*/ 10887 h 619968"/>
                <a:gd name="connsiteX13" fmla="*/ 1128144 w 1259386"/>
                <a:gd name="connsiteY13" fmla="*/ 145156 h 619968"/>
                <a:gd name="connsiteX14" fmla="*/ 1137429 w 1259386"/>
                <a:gd name="connsiteY14" fmla="*/ 184722 h 619968"/>
                <a:gd name="connsiteX15" fmla="*/ 1259386 w 1259386"/>
                <a:gd name="connsiteY15" fmla="*/ 184722 h 619968"/>
                <a:gd name="connsiteX16" fmla="*/ 1259386 w 1259386"/>
                <a:gd name="connsiteY16" fmla="*/ 446131 h 619968"/>
                <a:gd name="connsiteX17" fmla="*/ 1137429 w 1259386"/>
                <a:gd name="connsiteY17" fmla="*/ 446131 h 619968"/>
                <a:gd name="connsiteX18" fmla="*/ 1128144 w 1259386"/>
                <a:gd name="connsiteY18" fmla="*/ 485699 h 619968"/>
                <a:gd name="connsiteX19" fmla="*/ 1018968 w 1259386"/>
                <a:gd name="connsiteY19" fmla="*/ 619968 h 619968"/>
                <a:gd name="connsiteX20" fmla="*/ 909791 w 1259386"/>
                <a:gd name="connsiteY20" fmla="*/ 485699 h 619968"/>
                <a:gd name="connsiteX21" fmla="*/ 900506 w 1259386"/>
                <a:gd name="connsiteY21" fmla="*/ 446131 h 619968"/>
                <a:gd name="connsiteX22" fmla="*/ 878237 w 1259386"/>
                <a:gd name="connsiteY22" fmla="*/ 446131 h 619968"/>
                <a:gd name="connsiteX23" fmla="*/ 869350 w 1259386"/>
                <a:gd name="connsiteY23" fmla="*/ 484001 h 619968"/>
                <a:gd name="connsiteX24" fmla="*/ 760174 w 1259386"/>
                <a:gd name="connsiteY24" fmla="*/ 618270 h 619968"/>
                <a:gd name="connsiteX25" fmla="*/ 650997 w 1259386"/>
                <a:gd name="connsiteY25" fmla="*/ 484001 h 619968"/>
                <a:gd name="connsiteX26" fmla="*/ 641712 w 1259386"/>
                <a:gd name="connsiteY26" fmla="*/ 444433 h 619968"/>
                <a:gd name="connsiteX27" fmla="*/ 615916 w 1259386"/>
                <a:gd name="connsiteY27" fmla="*/ 444433 h 619968"/>
                <a:gd name="connsiteX28" fmla="*/ 608389 w 1259386"/>
                <a:gd name="connsiteY28" fmla="*/ 476510 h 619968"/>
                <a:gd name="connsiteX29" fmla="*/ 499213 w 1259386"/>
                <a:gd name="connsiteY29" fmla="*/ 610779 h 619968"/>
                <a:gd name="connsiteX30" fmla="*/ 390036 w 1259386"/>
                <a:gd name="connsiteY30" fmla="*/ 476510 h 619968"/>
                <a:gd name="connsiteX31" fmla="*/ 380751 w 1259386"/>
                <a:gd name="connsiteY31" fmla="*/ 436942 h 619968"/>
                <a:gd name="connsiteX32" fmla="*/ 358482 w 1259386"/>
                <a:gd name="connsiteY32" fmla="*/ 436942 h 619968"/>
                <a:gd name="connsiteX33" fmla="*/ 349595 w 1259386"/>
                <a:gd name="connsiteY33" fmla="*/ 474812 h 619968"/>
                <a:gd name="connsiteX34" fmla="*/ 240419 w 1259386"/>
                <a:gd name="connsiteY34" fmla="*/ 609081 h 619968"/>
                <a:gd name="connsiteX35" fmla="*/ 131242 w 1259386"/>
                <a:gd name="connsiteY35" fmla="*/ 474812 h 619968"/>
                <a:gd name="connsiteX36" fmla="*/ 121957 w 1259386"/>
                <a:gd name="connsiteY36" fmla="*/ 435244 h 619968"/>
                <a:gd name="connsiteX37" fmla="*/ 0 w 1259386"/>
                <a:gd name="connsiteY37" fmla="*/ 435244 h 619968"/>
                <a:gd name="connsiteX38" fmla="*/ 0 w 1259386"/>
                <a:gd name="connsiteY38" fmla="*/ 173835 h 619968"/>
                <a:gd name="connsiteX39" fmla="*/ 121958 w 1259386"/>
                <a:gd name="connsiteY39" fmla="*/ 173835 h 619968"/>
                <a:gd name="connsiteX40" fmla="*/ 131242 w 1259386"/>
                <a:gd name="connsiteY40" fmla="*/ 134269 h 619968"/>
                <a:gd name="connsiteX41" fmla="*/ 240419 w 1259386"/>
                <a:gd name="connsiteY41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650997 w 1259386"/>
                <a:gd name="connsiteY5" fmla="*/ 143458 h 619968"/>
                <a:gd name="connsiteX6" fmla="*/ 760174 w 1259386"/>
                <a:gd name="connsiteY6" fmla="*/ 9189 h 619968"/>
                <a:gd name="connsiteX7" fmla="*/ 869350 w 1259386"/>
                <a:gd name="connsiteY7" fmla="*/ 143458 h 619968"/>
                <a:gd name="connsiteX8" fmla="*/ 878635 w 1259386"/>
                <a:gd name="connsiteY8" fmla="*/ 183024 h 619968"/>
                <a:gd name="connsiteX9" fmla="*/ 900905 w 1259386"/>
                <a:gd name="connsiteY9" fmla="*/ 183024 h 619968"/>
                <a:gd name="connsiteX10" fmla="*/ 909791 w 1259386"/>
                <a:gd name="connsiteY10" fmla="*/ 145156 h 619968"/>
                <a:gd name="connsiteX11" fmla="*/ 1018968 w 1259386"/>
                <a:gd name="connsiteY11" fmla="*/ 10887 h 619968"/>
                <a:gd name="connsiteX12" fmla="*/ 1128144 w 1259386"/>
                <a:gd name="connsiteY12" fmla="*/ 145156 h 619968"/>
                <a:gd name="connsiteX13" fmla="*/ 1137429 w 1259386"/>
                <a:gd name="connsiteY13" fmla="*/ 184722 h 619968"/>
                <a:gd name="connsiteX14" fmla="*/ 1259386 w 1259386"/>
                <a:gd name="connsiteY14" fmla="*/ 184722 h 619968"/>
                <a:gd name="connsiteX15" fmla="*/ 1259386 w 1259386"/>
                <a:gd name="connsiteY15" fmla="*/ 446131 h 619968"/>
                <a:gd name="connsiteX16" fmla="*/ 1137429 w 1259386"/>
                <a:gd name="connsiteY16" fmla="*/ 446131 h 619968"/>
                <a:gd name="connsiteX17" fmla="*/ 1128144 w 1259386"/>
                <a:gd name="connsiteY17" fmla="*/ 485699 h 619968"/>
                <a:gd name="connsiteX18" fmla="*/ 1018968 w 1259386"/>
                <a:gd name="connsiteY18" fmla="*/ 619968 h 619968"/>
                <a:gd name="connsiteX19" fmla="*/ 909791 w 1259386"/>
                <a:gd name="connsiteY19" fmla="*/ 485699 h 619968"/>
                <a:gd name="connsiteX20" fmla="*/ 900506 w 1259386"/>
                <a:gd name="connsiteY20" fmla="*/ 446131 h 619968"/>
                <a:gd name="connsiteX21" fmla="*/ 878237 w 1259386"/>
                <a:gd name="connsiteY21" fmla="*/ 446131 h 619968"/>
                <a:gd name="connsiteX22" fmla="*/ 869350 w 1259386"/>
                <a:gd name="connsiteY22" fmla="*/ 484001 h 619968"/>
                <a:gd name="connsiteX23" fmla="*/ 760174 w 1259386"/>
                <a:gd name="connsiteY23" fmla="*/ 618270 h 619968"/>
                <a:gd name="connsiteX24" fmla="*/ 650997 w 1259386"/>
                <a:gd name="connsiteY24" fmla="*/ 484001 h 619968"/>
                <a:gd name="connsiteX25" fmla="*/ 641712 w 1259386"/>
                <a:gd name="connsiteY25" fmla="*/ 444433 h 619968"/>
                <a:gd name="connsiteX26" fmla="*/ 615916 w 1259386"/>
                <a:gd name="connsiteY26" fmla="*/ 444433 h 619968"/>
                <a:gd name="connsiteX27" fmla="*/ 608389 w 1259386"/>
                <a:gd name="connsiteY27" fmla="*/ 476510 h 619968"/>
                <a:gd name="connsiteX28" fmla="*/ 499213 w 1259386"/>
                <a:gd name="connsiteY28" fmla="*/ 610779 h 619968"/>
                <a:gd name="connsiteX29" fmla="*/ 390036 w 1259386"/>
                <a:gd name="connsiteY29" fmla="*/ 476510 h 619968"/>
                <a:gd name="connsiteX30" fmla="*/ 380751 w 1259386"/>
                <a:gd name="connsiteY30" fmla="*/ 436942 h 619968"/>
                <a:gd name="connsiteX31" fmla="*/ 358482 w 1259386"/>
                <a:gd name="connsiteY31" fmla="*/ 436942 h 619968"/>
                <a:gd name="connsiteX32" fmla="*/ 349595 w 1259386"/>
                <a:gd name="connsiteY32" fmla="*/ 474812 h 619968"/>
                <a:gd name="connsiteX33" fmla="*/ 240419 w 1259386"/>
                <a:gd name="connsiteY33" fmla="*/ 609081 h 619968"/>
                <a:gd name="connsiteX34" fmla="*/ 131242 w 1259386"/>
                <a:gd name="connsiteY34" fmla="*/ 474812 h 619968"/>
                <a:gd name="connsiteX35" fmla="*/ 121957 w 1259386"/>
                <a:gd name="connsiteY35" fmla="*/ 435244 h 619968"/>
                <a:gd name="connsiteX36" fmla="*/ 0 w 1259386"/>
                <a:gd name="connsiteY36" fmla="*/ 435244 h 619968"/>
                <a:gd name="connsiteX37" fmla="*/ 0 w 1259386"/>
                <a:gd name="connsiteY37" fmla="*/ 173835 h 619968"/>
                <a:gd name="connsiteX38" fmla="*/ 121958 w 1259386"/>
                <a:gd name="connsiteY38" fmla="*/ 173835 h 619968"/>
                <a:gd name="connsiteX39" fmla="*/ 131242 w 1259386"/>
                <a:gd name="connsiteY39" fmla="*/ 134269 h 619968"/>
                <a:gd name="connsiteX40" fmla="*/ 240419 w 1259386"/>
                <a:gd name="connsiteY40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760174 w 1259386"/>
                <a:gd name="connsiteY5" fmla="*/ 9189 h 619968"/>
                <a:gd name="connsiteX6" fmla="*/ 869350 w 1259386"/>
                <a:gd name="connsiteY6" fmla="*/ 143458 h 619968"/>
                <a:gd name="connsiteX7" fmla="*/ 878635 w 1259386"/>
                <a:gd name="connsiteY7" fmla="*/ 183024 h 619968"/>
                <a:gd name="connsiteX8" fmla="*/ 900905 w 1259386"/>
                <a:gd name="connsiteY8" fmla="*/ 183024 h 619968"/>
                <a:gd name="connsiteX9" fmla="*/ 909791 w 1259386"/>
                <a:gd name="connsiteY9" fmla="*/ 145156 h 619968"/>
                <a:gd name="connsiteX10" fmla="*/ 1018968 w 1259386"/>
                <a:gd name="connsiteY10" fmla="*/ 10887 h 619968"/>
                <a:gd name="connsiteX11" fmla="*/ 1128144 w 1259386"/>
                <a:gd name="connsiteY11" fmla="*/ 145156 h 619968"/>
                <a:gd name="connsiteX12" fmla="*/ 1137429 w 1259386"/>
                <a:gd name="connsiteY12" fmla="*/ 184722 h 619968"/>
                <a:gd name="connsiteX13" fmla="*/ 1259386 w 1259386"/>
                <a:gd name="connsiteY13" fmla="*/ 184722 h 619968"/>
                <a:gd name="connsiteX14" fmla="*/ 1259386 w 1259386"/>
                <a:gd name="connsiteY14" fmla="*/ 446131 h 619968"/>
                <a:gd name="connsiteX15" fmla="*/ 1137429 w 1259386"/>
                <a:gd name="connsiteY15" fmla="*/ 446131 h 619968"/>
                <a:gd name="connsiteX16" fmla="*/ 1128144 w 1259386"/>
                <a:gd name="connsiteY16" fmla="*/ 485699 h 619968"/>
                <a:gd name="connsiteX17" fmla="*/ 1018968 w 1259386"/>
                <a:gd name="connsiteY17" fmla="*/ 619968 h 619968"/>
                <a:gd name="connsiteX18" fmla="*/ 909791 w 1259386"/>
                <a:gd name="connsiteY18" fmla="*/ 485699 h 619968"/>
                <a:gd name="connsiteX19" fmla="*/ 900506 w 1259386"/>
                <a:gd name="connsiteY19" fmla="*/ 446131 h 619968"/>
                <a:gd name="connsiteX20" fmla="*/ 878237 w 1259386"/>
                <a:gd name="connsiteY20" fmla="*/ 446131 h 619968"/>
                <a:gd name="connsiteX21" fmla="*/ 869350 w 1259386"/>
                <a:gd name="connsiteY21" fmla="*/ 484001 h 619968"/>
                <a:gd name="connsiteX22" fmla="*/ 760174 w 1259386"/>
                <a:gd name="connsiteY22" fmla="*/ 618270 h 619968"/>
                <a:gd name="connsiteX23" fmla="*/ 650997 w 1259386"/>
                <a:gd name="connsiteY23" fmla="*/ 484001 h 619968"/>
                <a:gd name="connsiteX24" fmla="*/ 641712 w 1259386"/>
                <a:gd name="connsiteY24" fmla="*/ 444433 h 619968"/>
                <a:gd name="connsiteX25" fmla="*/ 615916 w 1259386"/>
                <a:gd name="connsiteY25" fmla="*/ 444433 h 619968"/>
                <a:gd name="connsiteX26" fmla="*/ 608389 w 1259386"/>
                <a:gd name="connsiteY26" fmla="*/ 476510 h 619968"/>
                <a:gd name="connsiteX27" fmla="*/ 499213 w 1259386"/>
                <a:gd name="connsiteY27" fmla="*/ 610779 h 619968"/>
                <a:gd name="connsiteX28" fmla="*/ 390036 w 1259386"/>
                <a:gd name="connsiteY28" fmla="*/ 476510 h 619968"/>
                <a:gd name="connsiteX29" fmla="*/ 380751 w 1259386"/>
                <a:gd name="connsiteY29" fmla="*/ 436942 h 619968"/>
                <a:gd name="connsiteX30" fmla="*/ 358482 w 1259386"/>
                <a:gd name="connsiteY30" fmla="*/ 436942 h 619968"/>
                <a:gd name="connsiteX31" fmla="*/ 349595 w 1259386"/>
                <a:gd name="connsiteY31" fmla="*/ 474812 h 619968"/>
                <a:gd name="connsiteX32" fmla="*/ 240419 w 1259386"/>
                <a:gd name="connsiteY32" fmla="*/ 609081 h 619968"/>
                <a:gd name="connsiteX33" fmla="*/ 131242 w 1259386"/>
                <a:gd name="connsiteY33" fmla="*/ 474812 h 619968"/>
                <a:gd name="connsiteX34" fmla="*/ 121957 w 1259386"/>
                <a:gd name="connsiteY34" fmla="*/ 435244 h 619968"/>
                <a:gd name="connsiteX35" fmla="*/ 0 w 1259386"/>
                <a:gd name="connsiteY35" fmla="*/ 435244 h 619968"/>
                <a:gd name="connsiteX36" fmla="*/ 0 w 1259386"/>
                <a:gd name="connsiteY36" fmla="*/ 173835 h 619968"/>
                <a:gd name="connsiteX37" fmla="*/ 121958 w 1259386"/>
                <a:gd name="connsiteY37" fmla="*/ 173835 h 619968"/>
                <a:gd name="connsiteX38" fmla="*/ 131242 w 1259386"/>
                <a:gd name="connsiteY38" fmla="*/ 134269 h 619968"/>
                <a:gd name="connsiteX39" fmla="*/ 240419 w 1259386"/>
                <a:gd name="connsiteY3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69350 w 1259386"/>
                <a:gd name="connsiteY5" fmla="*/ 143458 h 619968"/>
                <a:gd name="connsiteX6" fmla="*/ 878635 w 1259386"/>
                <a:gd name="connsiteY6" fmla="*/ 183024 h 619968"/>
                <a:gd name="connsiteX7" fmla="*/ 900905 w 1259386"/>
                <a:gd name="connsiteY7" fmla="*/ 183024 h 619968"/>
                <a:gd name="connsiteX8" fmla="*/ 909791 w 1259386"/>
                <a:gd name="connsiteY8" fmla="*/ 145156 h 619968"/>
                <a:gd name="connsiteX9" fmla="*/ 1018968 w 1259386"/>
                <a:gd name="connsiteY9" fmla="*/ 10887 h 619968"/>
                <a:gd name="connsiteX10" fmla="*/ 1128144 w 1259386"/>
                <a:gd name="connsiteY10" fmla="*/ 145156 h 619968"/>
                <a:gd name="connsiteX11" fmla="*/ 1137429 w 1259386"/>
                <a:gd name="connsiteY11" fmla="*/ 184722 h 619968"/>
                <a:gd name="connsiteX12" fmla="*/ 1259386 w 1259386"/>
                <a:gd name="connsiteY12" fmla="*/ 184722 h 619968"/>
                <a:gd name="connsiteX13" fmla="*/ 1259386 w 1259386"/>
                <a:gd name="connsiteY13" fmla="*/ 446131 h 619968"/>
                <a:gd name="connsiteX14" fmla="*/ 1137429 w 1259386"/>
                <a:gd name="connsiteY14" fmla="*/ 446131 h 619968"/>
                <a:gd name="connsiteX15" fmla="*/ 1128144 w 1259386"/>
                <a:gd name="connsiteY15" fmla="*/ 485699 h 619968"/>
                <a:gd name="connsiteX16" fmla="*/ 1018968 w 1259386"/>
                <a:gd name="connsiteY16" fmla="*/ 619968 h 619968"/>
                <a:gd name="connsiteX17" fmla="*/ 909791 w 1259386"/>
                <a:gd name="connsiteY17" fmla="*/ 485699 h 619968"/>
                <a:gd name="connsiteX18" fmla="*/ 900506 w 1259386"/>
                <a:gd name="connsiteY18" fmla="*/ 446131 h 619968"/>
                <a:gd name="connsiteX19" fmla="*/ 878237 w 1259386"/>
                <a:gd name="connsiteY19" fmla="*/ 446131 h 619968"/>
                <a:gd name="connsiteX20" fmla="*/ 869350 w 1259386"/>
                <a:gd name="connsiteY20" fmla="*/ 484001 h 619968"/>
                <a:gd name="connsiteX21" fmla="*/ 760174 w 1259386"/>
                <a:gd name="connsiteY21" fmla="*/ 618270 h 619968"/>
                <a:gd name="connsiteX22" fmla="*/ 650997 w 1259386"/>
                <a:gd name="connsiteY22" fmla="*/ 484001 h 619968"/>
                <a:gd name="connsiteX23" fmla="*/ 641712 w 1259386"/>
                <a:gd name="connsiteY23" fmla="*/ 444433 h 619968"/>
                <a:gd name="connsiteX24" fmla="*/ 615916 w 1259386"/>
                <a:gd name="connsiteY24" fmla="*/ 444433 h 619968"/>
                <a:gd name="connsiteX25" fmla="*/ 608389 w 1259386"/>
                <a:gd name="connsiteY25" fmla="*/ 476510 h 619968"/>
                <a:gd name="connsiteX26" fmla="*/ 499213 w 1259386"/>
                <a:gd name="connsiteY26" fmla="*/ 610779 h 619968"/>
                <a:gd name="connsiteX27" fmla="*/ 390036 w 1259386"/>
                <a:gd name="connsiteY27" fmla="*/ 476510 h 619968"/>
                <a:gd name="connsiteX28" fmla="*/ 380751 w 1259386"/>
                <a:gd name="connsiteY28" fmla="*/ 436942 h 619968"/>
                <a:gd name="connsiteX29" fmla="*/ 358482 w 1259386"/>
                <a:gd name="connsiteY29" fmla="*/ 436942 h 619968"/>
                <a:gd name="connsiteX30" fmla="*/ 349595 w 1259386"/>
                <a:gd name="connsiteY30" fmla="*/ 474812 h 619968"/>
                <a:gd name="connsiteX31" fmla="*/ 240419 w 1259386"/>
                <a:gd name="connsiteY31" fmla="*/ 609081 h 619968"/>
                <a:gd name="connsiteX32" fmla="*/ 131242 w 1259386"/>
                <a:gd name="connsiteY32" fmla="*/ 474812 h 619968"/>
                <a:gd name="connsiteX33" fmla="*/ 121957 w 1259386"/>
                <a:gd name="connsiteY33" fmla="*/ 435244 h 619968"/>
                <a:gd name="connsiteX34" fmla="*/ 0 w 1259386"/>
                <a:gd name="connsiteY34" fmla="*/ 435244 h 619968"/>
                <a:gd name="connsiteX35" fmla="*/ 0 w 1259386"/>
                <a:gd name="connsiteY35" fmla="*/ 173835 h 619968"/>
                <a:gd name="connsiteX36" fmla="*/ 121958 w 1259386"/>
                <a:gd name="connsiteY36" fmla="*/ 173835 h 619968"/>
                <a:gd name="connsiteX37" fmla="*/ 131242 w 1259386"/>
                <a:gd name="connsiteY37" fmla="*/ 134269 h 619968"/>
                <a:gd name="connsiteX38" fmla="*/ 240419 w 1259386"/>
                <a:gd name="connsiteY38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900905 w 1259386"/>
                <a:gd name="connsiteY6" fmla="*/ 183024 h 619968"/>
                <a:gd name="connsiteX7" fmla="*/ 909791 w 1259386"/>
                <a:gd name="connsiteY7" fmla="*/ 145156 h 619968"/>
                <a:gd name="connsiteX8" fmla="*/ 1018968 w 1259386"/>
                <a:gd name="connsiteY8" fmla="*/ 10887 h 619968"/>
                <a:gd name="connsiteX9" fmla="*/ 1128144 w 1259386"/>
                <a:gd name="connsiteY9" fmla="*/ 145156 h 619968"/>
                <a:gd name="connsiteX10" fmla="*/ 1137429 w 1259386"/>
                <a:gd name="connsiteY10" fmla="*/ 184722 h 619968"/>
                <a:gd name="connsiteX11" fmla="*/ 1259386 w 1259386"/>
                <a:gd name="connsiteY11" fmla="*/ 184722 h 619968"/>
                <a:gd name="connsiteX12" fmla="*/ 1259386 w 1259386"/>
                <a:gd name="connsiteY12" fmla="*/ 446131 h 619968"/>
                <a:gd name="connsiteX13" fmla="*/ 1137429 w 1259386"/>
                <a:gd name="connsiteY13" fmla="*/ 446131 h 619968"/>
                <a:gd name="connsiteX14" fmla="*/ 1128144 w 1259386"/>
                <a:gd name="connsiteY14" fmla="*/ 485699 h 619968"/>
                <a:gd name="connsiteX15" fmla="*/ 1018968 w 1259386"/>
                <a:gd name="connsiteY15" fmla="*/ 619968 h 619968"/>
                <a:gd name="connsiteX16" fmla="*/ 909791 w 1259386"/>
                <a:gd name="connsiteY16" fmla="*/ 485699 h 619968"/>
                <a:gd name="connsiteX17" fmla="*/ 900506 w 1259386"/>
                <a:gd name="connsiteY17" fmla="*/ 446131 h 619968"/>
                <a:gd name="connsiteX18" fmla="*/ 878237 w 1259386"/>
                <a:gd name="connsiteY18" fmla="*/ 446131 h 619968"/>
                <a:gd name="connsiteX19" fmla="*/ 869350 w 1259386"/>
                <a:gd name="connsiteY19" fmla="*/ 484001 h 619968"/>
                <a:gd name="connsiteX20" fmla="*/ 760174 w 1259386"/>
                <a:gd name="connsiteY20" fmla="*/ 618270 h 619968"/>
                <a:gd name="connsiteX21" fmla="*/ 650997 w 1259386"/>
                <a:gd name="connsiteY21" fmla="*/ 484001 h 619968"/>
                <a:gd name="connsiteX22" fmla="*/ 641712 w 1259386"/>
                <a:gd name="connsiteY22" fmla="*/ 444433 h 619968"/>
                <a:gd name="connsiteX23" fmla="*/ 615916 w 1259386"/>
                <a:gd name="connsiteY23" fmla="*/ 444433 h 619968"/>
                <a:gd name="connsiteX24" fmla="*/ 608389 w 1259386"/>
                <a:gd name="connsiteY24" fmla="*/ 476510 h 619968"/>
                <a:gd name="connsiteX25" fmla="*/ 499213 w 1259386"/>
                <a:gd name="connsiteY25" fmla="*/ 610779 h 619968"/>
                <a:gd name="connsiteX26" fmla="*/ 390036 w 1259386"/>
                <a:gd name="connsiteY26" fmla="*/ 476510 h 619968"/>
                <a:gd name="connsiteX27" fmla="*/ 380751 w 1259386"/>
                <a:gd name="connsiteY27" fmla="*/ 436942 h 619968"/>
                <a:gd name="connsiteX28" fmla="*/ 358482 w 1259386"/>
                <a:gd name="connsiteY28" fmla="*/ 436942 h 619968"/>
                <a:gd name="connsiteX29" fmla="*/ 349595 w 1259386"/>
                <a:gd name="connsiteY29" fmla="*/ 474812 h 619968"/>
                <a:gd name="connsiteX30" fmla="*/ 240419 w 1259386"/>
                <a:gd name="connsiteY30" fmla="*/ 609081 h 619968"/>
                <a:gd name="connsiteX31" fmla="*/ 131242 w 1259386"/>
                <a:gd name="connsiteY31" fmla="*/ 474812 h 619968"/>
                <a:gd name="connsiteX32" fmla="*/ 121957 w 1259386"/>
                <a:gd name="connsiteY32" fmla="*/ 435244 h 619968"/>
                <a:gd name="connsiteX33" fmla="*/ 0 w 1259386"/>
                <a:gd name="connsiteY33" fmla="*/ 435244 h 619968"/>
                <a:gd name="connsiteX34" fmla="*/ 0 w 1259386"/>
                <a:gd name="connsiteY34" fmla="*/ 173835 h 619968"/>
                <a:gd name="connsiteX35" fmla="*/ 121958 w 1259386"/>
                <a:gd name="connsiteY35" fmla="*/ 173835 h 619968"/>
                <a:gd name="connsiteX36" fmla="*/ 131242 w 1259386"/>
                <a:gd name="connsiteY36" fmla="*/ 134269 h 619968"/>
                <a:gd name="connsiteX37" fmla="*/ 240419 w 1259386"/>
                <a:gd name="connsiteY37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909791 w 1259386"/>
                <a:gd name="connsiteY6" fmla="*/ 145156 h 619968"/>
                <a:gd name="connsiteX7" fmla="*/ 1018968 w 1259386"/>
                <a:gd name="connsiteY7" fmla="*/ 10887 h 619968"/>
                <a:gd name="connsiteX8" fmla="*/ 1128144 w 1259386"/>
                <a:gd name="connsiteY8" fmla="*/ 145156 h 619968"/>
                <a:gd name="connsiteX9" fmla="*/ 1137429 w 1259386"/>
                <a:gd name="connsiteY9" fmla="*/ 184722 h 619968"/>
                <a:gd name="connsiteX10" fmla="*/ 1259386 w 1259386"/>
                <a:gd name="connsiteY10" fmla="*/ 184722 h 619968"/>
                <a:gd name="connsiteX11" fmla="*/ 1259386 w 1259386"/>
                <a:gd name="connsiteY11" fmla="*/ 446131 h 619968"/>
                <a:gd name="connsiteX12" fmla="*/ 1137429 w 1259386"/>
                <a:gd name="connsiteY12" fmla="*/ 446131 h 619968"/>
                <a:gd name="connsiteX13" fmla="*/ 1128144 w 1259386"/>
                <a:gd name="connsiteY13" fmla="*/ 485699 h 619968"/>
                <a:gd name="connsiteX14" fmla="*/ 1018968 w 1259386"/>
                <a:gd name="connsiteY14" fmla="*/ 619968 h 619968"/>
                <a:gd name="connsiteX15" fmla="*/ 909791 w 1259386"/>
                <a:gd name="connsiteY15" fmla="*/ 485699 h 619968"/>
                <a:gd name="connsiteX16" fmla="*/ 900506 w 1259386"/>
                <a:gd name="connsiteY16" fmla="*/ 446131 h 619968"/>
                <a:gd name="connsiteX17" fmla="*/ 878237 w 1259386"/>
                <a:gd name="connsiteY17" fmla="*/ 446131 h 619968"/>
                <a:gd name="connsiteX18" fmla="*/ 869350 w 1259386"/>
                <a:gd name="connsiteY18" fmla="*/ 484001 h 619968"/>
                <a:gd name="connsiteX19" fmla="*/ 760174 w 1259386"/>
                <a:gd name="connsiteY19" fmla="*/ 618270 h 619968"/>
                <a:gd name="connsiteX20" fmla="*/ 650997 w 1259386"/>
                <a:gd name="connsiteY20" fmla="*/ 484001 h 619968"/>
                <a:gd name="connsiteX21" fmla="*/ 641712 w 1259386"/>
                <a:gd name="connsiteY21" fmla="*/ 444433 h 619968"/>
                <a:gd name="connsiteX22" fmla="*/ 615916 w 1259386"/>
                <a:gd name="connsiteY22" fmla="*/ 444433 h 619968"/>
                <a:gd name="connsiteX23" fmla="*/ 608389 w 1259386"/>
                <a:gd name="connsiteY23" fmla="*/ 476510 h 619968"/>
                <a:gd name="connsiteX24" fmla="*/ 499213 w 1259386"/>
                <a:gd name="connsiteY24" fmla="*/ 610779 h 619968"/>
                <a:gd name="connsiteX25" fmla="*/ 390036 w 1259386"/>
                <a:gd name="connsiteY25" fmla="*/ 476510 h 619968"/>
                <a:gd name="connsiteX26" fmla="*/ 380751 w 1259386"/>
                <a:gd name="connsiteY26" fmla="*/ 436942 h 619968"/>
                <a:gd name="connsiteX27" fmla="*/ 358482 w 1259386"/>
                <a:gd name="connsiteY27" fmla="*/ 436942 h 619968"/>
                <a:gd name="connsiteX28" fmla="*/ 349595 w 1259386"/>
                <a:gd name="connsiteY28" fmla="*/ 474812 h 619968"/>
                <a:gd name="connsiteX29" fmla="*/ 240419 w 1259386"/>
                <a:gd name="connsiteY29" fmla="*/ 609081 h 619968"/>
                <a:gd name="connsiteX30" fmla="*/ 131242 w 1259386"/>
                <a:gd name="connsiteY30" fmla="*/ 474812 h 619968"/>
                <a:gd name="connsiteX31" fmla="*/ 121957 w 1259386"/>
                <a:gd name="connsiteY31" fmla="*/ 435244 h 619968"/>
                <a:gd name="connsiteX32" fmla="*/ 0 w 1259386"/>
                <a:gd name="connsiteY32" fmla="*/ 435244 h 619968"/>
                <a:gd name="connsiteX33" fmla="*/ 0 w 1259386"/>
                <a:gd name="connsiteY33" fmla="*/ 173835 h 619968"/>
                <a:gd name="connsiteX34" fmla="*/ 121958 w 1259386"/>
                <a:gd name="connsiteY34" fmla="*/ 173835 h 619968"/>
                <a:gd name="connsiteX35" fmla="*/ 131242 w 1259386"/>
                <a:gd name="connsiteY35" fmla="*/ 134269 h 619968"/>
                <a:gd name="connsiteX36" fmla="*/ 240419 w 1259386"/>
                <a:gd name="connsiteY36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018968 w 1259386"/>
                <a:gd name="connsiteY6" fmla="*/ 10887 h 619968"/>
                <a:gd name="connsiteX7" fmla="*/ 1128144 w 1259386"/>
                <a:gd name="connsiteY7" fmla="*/ 145156 h 619968"/>
                <a:gd name="connsiteX8" fmla="*/ 1137429 w 1259386"/>
                <a:gd name="connsiteY8" fmla="*/ 184722 h 619968"/>
                <a:gd name="connsiteX9" fmla="*/ 1259386 w 1259386"/>
                <a:gd name="connsiteY9" fmla="*/ 184722 h 619968"/>
                <a:gd name="connsiteX10" fmla="*/ 1259386 w 1259386"/>
                <a:gd name="connsiteY10" fmla="*/ 446131 h 619968"/>
                <a:gd name="connsiteX11" fmla="*/ 1137429 w 1259386"/>
                <a:gd name="connsiteY11" fmla="*/ 446131 h 619968"/>
                <a:gd name="connsiteX12" fmla="*/ 1128144 w 1259386"/>
                <a:gd name="connsiteY12" fmla="*/ 485699 h 619968"/>
                <a:gd name="connsiteX13" fmla="*/ 1018968 w 1259386"/>
                <a:gd name="connsiteY13" fmla="*/ 619968 h 619968"/>
                <a:gd name="connsiteX14" fmla="*/ 909791 w 1259386"/>
                <a:gd name="connsiteY14" fmla="*/ 485699 h 619968"/>
                <a:gd name="connsiteX15" fmla="*/ 900506 w 1259386"/>
                <a:gd name="connsiteY15" fmla="*/ 446131 h 619968"/>
                <a:gd name="connsiteX16" fmla="*/ 878237 w 1259386"/>
                <a:gd name="connsiteY16" fmla="*/ 446131 h 619968"/>
                <a:gd name="connsiteX17" fmla="*/ 869350 w 1259386"/>
                <a:gd name="connsiteY17" fmla="*/ 484001 h 619968"/>
                <a:gd name="connsiteX18" fmla="*/ 760174 w 1259386"/>
                <a:gd name="connsiteY18" fmla="*/ 618270 h 619968"/>
                <a:gd name="connsiteX19" fmla="*/ 650997 w 1259386"/>
                <a:gd name="connsiteY19" fmla="*/ 484001 h 619968"/>
                <a:gd name="connsiteX20" fmla="*/ 641712 w 1259386"/>
                <a:gd name="connsiteY20" fmla="*/ 444433 h 619968"/>
                <a:gd name="connsiteX21" fmla="*/ 615916 w 1259386"/>
                <a:gd name="connsiteY21" fmla="*/ 444433 h 619968"/>
                <a:gd name="connsiteX22" fmla="*/ 608389 w 1259386"/>
                <a:gd name="connsiteY22" fmla="*/ 476510 h 619968"/>
                <a:gd name="connsiteX23" fmla="*/ 499213 w 1259386"/>
                <a:gd name="connsiteY23" fmla="*/ 610779 h 619968"/>
                <a:gd name="connsiteX24" fmla="*/ 390036 w 1259386"/>
                <a:gd name="connsiteY24" fmla="*/ 476510 h 619968"/>
                <a:gd name="connsiteX25" fmla="*/ 380751 w 1259386"/>
                <a:gd name="connsiteY25" fmla="*/ 436942 h 619968"/>
                <a:gd name="connsiteX26" fmla="*/ 358482 w 1259386"/>
                <a:gd name="connsiteY26" fmla="*/ 436942 h 619968"/>
                <a:gd name="connsiteX27" fmla="*/ 349595 w 1259386"/>
                <a:gd name="connsiteY27" fmla="*/ 474812 h 619968"/>
                <a:gd name="connsiteX28" fmla="*/ 240419 w 1259386"/>
                <a:gd name="connsiteY28" fmla="*/ 609081 h 619968"/>
                <a:gd name="connsiteX29" fmla="*/ 131242 w 1259386"/>
                <a:gd name="connsiteY29" fmla="*/ 474812 h 619968"/>
                <a:gd name="connsiteX30" fmla="*/ 121957 w 1259386"/>
                <a:gd name="connsiteY30" fmla="*/ 435244 h 619968"/>
                <a:gd name="connsiteX31" fmla="*/ 0 w 1259386"/>
                <a:gd name="connsiteY31" fmla="*/ 435244 h 619968"/>
                <a:gd name="connsiteX32" fmla="*/ 0 w 1259386"/>
                <a:gd name="connsiteY32" fmla="*/ 173835 h 619968"/>
                <a:gd name="connsiteX33" fmla="*/ 121958 w 1259386"/>
                <a:gd name="connsiteY33" fmla="*/ 173835 h 619968"/>
                <a:gd name="connsiteX34" fmla="*/ 131242 w 1259386"/>
                <a:gd name="connsiteY34" fmla="*/ 134269 h 619968"/>
                <a:gd name="connsiteX35" fmla="*/ 240419 w 1259386"/>
                <a:gd name="connsiteY35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128144 w 1259386"/>
                <a:gd name="connsiteY6" fmla="*/ 145156 h 619968"/>
                <a:gd name="connsiteX7" fmla="*/ 1137429 w 1259386"/>
                <a:gd name="connsiteY7" fmla="*/ 184722 h 619968"/>
                <a:gd name="connsiteX8" fmla="*/ 1259386 w 1259386"/>
                <a:gd name="connsiteY8" fmla="*/ 184722 h 619968"/>
                <a:gd name="connsiteX9" fmla="*/ 1259386 w 1259386"/>
                <a:gd name="connsiteY9" fmla="*/ 446131 h 619968"/>
                <a:gd name="connsiteX10" fmla="*/ 1137429 w 1259386"/>
                <a:gd name="connsiteY10" fmla="*/ 446131 h 619968"/>
                <a:gd name="connsiteX11" fmla="*/ 1128144 w 1259386"/>
                <a:gd name="connsiteY11" fmla="*/ 485699 h 619968"/>
                <a:gd name="connsiteX12" fmla="*/ 1018968 w 1259386"/>
                <a:gd name="connsiteY12" fmla="*/ 619968 h 619968"/>
                <a:gd name="connsiteX13" fmla="*/ 909791 w 1259386"/>
                <a:gd name="connsiteY13" fmla="*/ 485699 h 619968"/>
                <a:gd name="connsiteX14" fmla="*/ 900506 w 1259386"/>
                <a:gd name="connsiteY14" fmla="*/ 446131 h 619968"/>
                <a:gd name="connsiteX15" fmla="*/ 878237 w 1259386"/>
                <a:gd name="connsiteY15" fmla="*/ 446131 h 619968"/>
                <a:gd name="connsiteX16" fmla="*/ 869350 w 1259386"/>
                <a:gd name="connsiteY16" fmla="*/ 484001 h 619968"/>
                <a:gd name="connsiteX17" fmla="*/ 760174 w 1259386"/>
                <a:gd name="connsiteY17" fmla="*/ 618270 h 619968"/>
                <a:gd name="connsiteX18" fmla="*/ 650997 w 1259386"/>
                <a:gd name="connsiteY18" fmla="*/ 484001 h 619968"/>
                <a:gd name="connsiteX19" fmla="*/ 641712 w 1259386"/>
                <a:gd name="connsiteY19" fmla="*/ 444433 h 619968"/>
                <a:gd name="connsiteX20" fmla="*/ 615916 w 1259386"/>
                <a:gd name="connsiteY20" fmla="*/ 444433 h 619968"/>
                <a:gd name="connsiteX21" fmla="*/ 608389 w 1259386"/>
                <a:gd name="connsiteY21" fmla="*/ 476510 h 619968"/>
                <a:gd name="connsiteX22" fmla="*/ 499213 w 1259386"/>
                <a:gd name="connsiteY22" fmla="*/ 610779 h 619968"/>
                <a:gd name="connsiteX23" fmla="*/ 390036 w 1259386"/>
                <a:gd name="connsiteY23" fmla="*/ 476510 h 619968"/>
                <a:gd name="connsiteX24" fmla="*/ 380751 w 1259386"/>
                <a:gd name="connsiteY24" fmla="*/ 436942 h 619968"/>
                <a:gd name="connsiteX25" fmla="*/ 358482 w 1259386"/>
                <a:gd name="connsiteY25" fmla="*/ 436942 h 619968"/>
                <a:gd name="connsiteX26" fmla="*/ 349595 w 1259386"/>
                <a:gd name="connsiteY26" fmla="*/ 474812 h 619968"/>
                <a:gd name="connsiteX27" fmla="*/ 240419 w 1259386"/>
                <a:gd name="connsiteY27" fmla="*/ 609081 h 619968"/>
                <a:gd name="connsiteX28" fmla="*/ 131242 w 1259386"/>
                <a:gd name="connsiteY28" fmla="*/ 474812 h 619968"/>
                <a:gd name="connsiteX29" fmla="*/ 121957 w 1259386"/>
                <a:gd name="connsiteY29" fmla="*/ 435244 h 619968"/>
                <a:gd name="connsiteX30" fmla="*/ 0 w 1259386"/>
                <a:gd name="connsiteY30" fmla="*/ 435244 h 619968"/>
                <a:gd name="connsiteX31" fmla="*/ 0 w 1259386"/>
                <a:gd name="connsiteY31" fmla="*/ 173835 h 619968"/>
                <a:gd name="connsiteX32" fmla="*/ 121958 w 1259386"/>
                <a:gd name="connsiteY32" fmla="*/ 173835 h 619968"/>
                <a:gd name="connsiteX33" fmla="*/ 131242 w 1259386"/>
                <a:gd name="connsiteY33" fmla="*/ 134269 h 619968"/>
                <a:gd name="connsiteX34" fmla="*/ 240419 w 1259386"/>
                <a:gd name="connsiteY34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617674 w 1259386"/>
                <a:gd name="connsiteY4" fmla="*/ 175533 h 619968"/>
                <a:gd name="connsiteX5" fmla="*/ 878635 w 1259386"/>
                <a:gd name="connsiteY5" fmla="*/ 183024 h 619968"/>
                <a:gd name="connsiteX6" fmla="*/ 1137429 w 1259386"/>
                <a:gd name="connsiteY6" fmla="*/ 184722 h 619968"/>
                <a:gd name="connsiteX7" fmla="*/ 1259386 w 1259386"/>
                <a:gd name="connsiteY7" fmla="*/ 184722 h 619968"/>
                <a:gd name="connsiteX8" fmla="*/ 1259386 w 1259386"/>
                <a:gd name="connsiteY8" fmla="*/ 446131 h 619968"/>
                <a:gd name="connsiteX9" fmla="*/ 1137429 w 1259386"/>
                <a:gd name="connsiteY9" fmla="*/ 446131 h 619968"/>
                <a:gd name="connsiteX10" fmla="*/ 1128144 w 1259386"/>
                <a:gd name="connsiteY10" fmla="*/ 485699 h 619968"/>
                <a:gd name="connsiteX11" fmla="*/ 1018968 w 1259386"/>
                <a:gd name="connsiteY11" fmla="*/ 619968 h 619968"/>
                <a:gd name="connsiteX12" fmla="*/ 909791 w 1259386"/>
                <a:gd name="connsiteY12" fmla="*/ 485699 h 619968"/>
                <a:gd name="connsiteX13" fmla="*/ 900506 w 1259386"/>
                <a:gd name="connsiteY13" fmla="*/ 446131 h 619968"/>
                <a:gd name="connsiteX14" fmla="*/ 878237 w 1259386"/>
                <a:gd name="connsiteY14" fmla="*/ 446131 h 619968"/>
                <a:gd name="connsiteX15" fmla="*/ 869350 w 1259386"/>
                <a:gd name="connsiteY15" fmla="*/ 484001 h 619968"/>
                <a:gd name="connsiteX16" fmla="*/ 760174 w 1259386"/>
                <a:gd name="connsiteY16" fmla="*/ 618270 h 619968"/>
                <a:gd name="connsiteX17" fmla="*/ 650997 w 1259386"/>
                <a:gd name="connsiteY17" fmla="*/ 484001 h 619968"/>
                <a:gd name="connsiteX18" fmla="*/ 641712 w 1259386"/>
                <a:gd name="connsiteY18" fmla="*/ 444433 h 619968"/>
                <a:gd name="connsiteX19" fmla="*/ 615916 w 1259386"/>
                <a:gd name="connsiteY19" fmla="*/ 444433 h 619968"/>
                <a:gd name="connsiteX20" fmla="*/ 608389 w 1259386"/>
                <a:gd name="connsiteY20" fmla="*/ 476510 h 619968"/>
                <a:gd name="connsiteX21" fmla="*/ 499213 w 1259386"/>
                <a:gd name="connsiteY21" fmla="*/ 610779 h 619968"/>
                <a:gd name="connsiteX22" fmla="*/ 390036 w 1259386"/>
                <a:gd name="connsiteY22" fmla="*/ 476510 h 619968"/>
                <a:gd name="connsiteX23" fmla="*/ 380751 w 1259386"/>
                <a:gd name="connsiteY23" fmla="*/ 436942 h 619968"/>
                <a:gd name="connsiteX24" fmla="*/ 358482 w 1259386"/>
                <a:gd name="connsiteY24" fmla="*/ 436942 h 619968"/>
                <a:gd name="connsiteX25" fmla="*/ 349595 w 1259386"/>
                <a:gd name="connsiteY25" fmla="*/ 474812 h 619968"/>
                <a:gd name="connsiteX26" fmla="*/ 240419 w 1259386"/>
                <a:gd name="connsiteY26" fmla="*/ 609081 h 619968"/>
                <a:gd name="connsiteX27" fmla="*/ 131242 w 1259386"/>
                <a:gd name="connsiteY27" fmla="*/ 474812 h 619968"/>
                <a:gd name="connsiteX28" fmla="*/ 121957 w 1259386"/>
                <a:gd name="connsiteY28" fmla="*/ 435244 h 619968"/>
                <a:gd name="connsiteX29" fmla="*/ 0 w 1259386"/>
                <a:gd name="connsiteY29" fmla="*/ 435244 h 619968"/>
                <a:gd name="connsiteX30" fmla="*/ 0 w 1259386"/>
                <a:gd name="connsiteY30" fmla="*/ 173835 h 619968"/>
                <a:gd name="connsiteX31" fmla="*/ 121958 w 1259386"/>
                <a:gd name="connsiteY31" fmla="*/ 173835 h 619968"/>
                <a:gd name="connsiteX32" fmla="*/ 131242 w 1259386"/>
                <a:gd name="connsiteY32" fmla="*/ 134269 h 619968"/>
                <a:gd name="connsiteX33" fmla="*/ 240419 w 1259386"/>
                <a:gd name="connsiteY33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878635 w 1259386"/>
                <a:gd name="connsiteY4" fmla="*/ 183024 h 619968"/>
                <a:gd name="connsiteX5" fmla="*/ 1137429 w 1259386"/>
                <a:gd name="connsiteY5" fmla="*/ 184722 h 619968"/>
                <a:gd name="connsiteX6" fmla="*/ 1259386 w 1259386"/>
                <a:gd name="connsiteY6" fmla="*/ 184722 h 619968"/>
                <a:gd name="connsiteX7" fmla="*/ 1259386 w 1259386"/>
                <a:gd name="connsiteY7" fmla="*/ 446131 h 619968"/>
                <a:gd name="connsiteX8" fmla="*/ 1137429 w 1259386"/>
                <a:gd name="connsiteY8" fmla="*/ 446131 h 619968"/>
                <a:gd name="connsiteX9" fmla="*/ 1128144 w 1259386"/>
                <a:gd name="connsiteY9" fmla="*/ 485699 h 619968"/>
                <a:gd name="connsiteX10" fmla="*/ 1018968 w 1259386"/>
                <a:gd name="connsiteY10" fmla="*/ 619968 h 619968"/>
                <a:gd name="connsiteX11" fmla="*/ 909791 w 1259386"/>
                <a:gd name="connsiteY11" fmla="*/ 485699 h 619968"/>
                <a:gd name="connsiteX12" fmla="*/ 900506 w 1259386"/>
                <a:gd name="connsiteY12" fmla="*/ 446131 h 619968"/>
                <a:gd name="connsiteX13" fmla="*/ 878237 w 1259386"/>
                <a:gd name="connsiteY13" fmla="*/ 446131 h 619968"/>
                <a:gd name="connsiteX14" fmla="*/ 869350 w 1259386"/>
                <a:gd name="connsiteY14" fmla="*/ 484001 h 619968"/>
                <a:gd name="connsiteX15" fmla="*/ 760174 w 1259386"/>
                <a:gd name="connsiteY15" fmla="*/ 618270 h 619968"/>
                <a:gd name="connsiteX16" fmla="*/ 650997 w 1259386"/>
                <a:gd name="connsiteY16" fmla="*/ 484001 h 619968"/>
                <a:gd name="connsiteX17" fmla="*/ 641712 w 1259386"/>
                <a:gd name="connsiteY17" fmla="*/ 444433 h 619968"/>
                <a:gd name="connsiteX18" fmla="*/ 615916 w 1259386"/>
                <a:gd name="connsiteY18" fmla="*/ 444433 h 619968"/>
                <a:gd name="connsiteX19" fmla="*/ 608389 w 1259386"/>
                <a:gd name="connsiteY19" fmla="*/ 476510 h 619968"/>
                <a:gd name="connsiteX20" fmla="*/ 499213 w 1259386"/>
                <a:gd name="connsiteY20" fmla="*/ 610779 h 619968"/>
                <a:gd name="connsiteX21" fmla="*/ 390036 w 1259386"/>
                <a:gd name="connsiteY21" fmla="*/ 476510 h 619968"/>
                <a:gd name="connsiteX22" fmla="*/ 380751 w 1259386"/>
                <a:gd name="connsiteY22" fmla="*/ 436942 h 619968"/>
                <a:gd name="connsiteX23" fmla="*/ 358482 w 1259386"/>
                <a:gd name="connsiteY23" fmla="*/ 436942 h 619968"/>
                <a:gd name="connsiteX24" fmla="*/ 349595 w 1259386"/>
                <a:gd name="connsiteY24" fmla="*/ 474812 h 619968"/>
                <a:gd name="connsiteX25" fmla="*/ 240419 w 1259386"/>
                <a:gd name="connsiteY25" fmla="*/ 609081 h 619968"/>
                <a:gd name="connsiteX26" fmla="*/ 131242 w 1259386"/>
                <a:gd name="connsiteY26" fmla="*/ 474812 h 619968"/>
                <a:gd name="connsiteX27" fmla="*/ 121957 w 1259386"/>
                <a:gd name="connsiteY27" fmla="*/ 435244 h 619968"/>
                <a:gd name="connsiteX28" fmla="*/ 0 w 1259386"/>
                <a:gd name="connsiteY28" fmla="*/ 435244 h 619968"/>
                <a:gd name="connsiteX29" fmla="*/ 0 w 1259386"/>
                <a:gd name="connsiteY29" fmla="*/ 173835 h 619968"/>
                <a:gd name="connsiteX30" fmla="*/ 121958 w 1259386"/>
                <a:gd name="connsiteY30" fmla="*/ 173835 h 619968"/>
                <a:gd name="connsiteX31" fmla="*/ 131242 w 1259386"/>
                <a:gd name="connsiteY31" fmla="*/ 134269 h 619968"/>
                <a:gd name="connsiteX32" fmla="*/ 240419 w 1259386"/>
                <a:gd name="connsiteY32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1137429 w 1259386"/>
                <a:gd name="connsiteY4" fmla="*/ 184722 h 619968"/>
                <a:gd name="connsiteX5" fmla="*/ 1259386 w 1259386"/>
                <a:gd name="connsiteY5" fmla="*/ 184722 h 619968"/>
                <a:gd name="connsiteX6" fmla="*/ 1259386 w 1259386"/>
                <a:gd name="connsiteY6" fmla="*/ 446131 h 619968"/>
                <a:gd name="connsiteX7" fmla="*/ 1137429 w 1259386"/>
                <a:gd name="connsiteY7" fmla="*/ 446131 h 619968"/>
                <a:gd name="connsiteX8" fmla="*/ 1128144 w 1259386"/>
                <a:gd name="connsiteY8" fmla="*/ 485699 h 619968"/>
                <a:gd name="connsiteX9" fmla="*/ 1018968 w 1259386"/>
                <a:gd name="connsiteY9" fmla="*/ 619968 h 619968"/>
                <a:gd name="connsiteX10" fmla="*/ 909791 w 1259386"/>
                <a:gd name="connsiteY10" fmla="*/ 485699 h 619968"/>
                <a:gd name="connsiteX11" fmla="*/ 900506 w 1259386"/>
                <a:gd name="connsiteY11" fmla="*/ 446131 h 619968"/>
                <a:gd name="connsiteX12" fmla="*/ 878237 w 1259386"/>
                <a:gd name="connsiteY12" fmla="*/ 446131 h 619968"/>
                <a:gd name="connsiteX13" fmla="*/ 869350 w 1259386"/>
                <a:gd name="connsiteY13" fmla="*/ 484001 h 619968"/>
                <a:gd name="connsiteX14" fmla="*/ 760174 w 1259386"/>
                <a:gd name="connsiteY14" fmla="*/ 618270 h 619968"/>
                <a:gd name="connsiteX15" fmla="*/ 650997 w 1259386"/>
                <a:gd name="connsiteY15" fmla="*/ 484001 h 619968"/>
                <a:gd name="connsiteX16" fmla="*/ 641712 w 1259386"/>
                <a:gd name="connsiteY16" fmla="*/ 444433 h 619968"/>
                <a:gd name="connsiteX17" fmla="*/ 615916 w 1259386"/>
                <a:gd name="connsiteY17" fmla="*/ 444433 h 619968"/>
                <a:gd name="connsiteX18" fmla="*/ 608389 w 1259386"/>
                <a:gd name="connsiteY18" fmla="*/ 476510 h 619968"/>
                <a:gd name="connsiteX19" fmla="*/ 499213 w 1259386"/>
                <a:gd name="connsiteY19" fmla="*/ 610779 h 619968"/>
                <a:gd name="connsiteX20" fmla="*/ 390036 w 1259386"/>
                <a:gd name="connsiteY20" fmla="*/ 476510 h 619968"/>
                <a:gd name="connsiteX21" fmla="*/ 380751 w 1259386"/>
                <a:gd name="connsiteY21" fmla="*/ 436942 h 619968"/>
                <a:gd name="connsiteX22" fmla="*/ 358482 w 1259386"/>
                <a:gd name="connsiteY22" fmla="*/ 436942 h 619968"/>
                <a:gd name="connsiteX23" fmla="*/ 349595 w 1259386"/>
                <a:gd name="connsiteY23" fmla="*/ 474812 h 619968"/>
                <a:gd name="connsiteX24" fmla="*/ 240419 w 1259386"/>
                <a:gd name="connsiteY24" fmla="*/ 609081 h 619968"/>
                <a:gd name="connsiteX25" fmla="*/ 131242 w 1259386"/>
                <a:gd name="connsiteY25" fmla="*/ 474812 h 619968"/>
                <a:gd name="connsiteX26" fmla="*/ 121957 w 1259386"/>
                <a:gd name="connsiteY26" fmla="*/ 435244 h 619968"/>
                <a:gd name="connsiteX27" fmla="*/ 0 w 1259386"/>
                <a:gd name="connsiteY27" fmla="*/ 435244 h 619968"/>
                <a:gd name="connsiteX28" fmla="*/ 0 w 1259386"/>
                <a:gd name="connsiteY28" fmla="*/ 173835 h 619968"/>
                <a:gd name="connsiteX29" fmla="*/ 121958 w 1259386"/>
                <a:gd name="connsiteY29" fmla="*/ 173835 h 619968"/>
                <a:gd name="connsiteX30" fmla="*/ 131242 w 1259386"/>
                <a:gd name="connsiteY30" fmla="*/ 134269 h 619968"/>
                <a:gd name="connsiteX31" fmla="*/ 240419 w 1259386"/>
                <a:gd name="connsiteY31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381150 w 1259386"/>
                <a:gd name="connsiteY3" fmla="*/ 173835 h 619968"/>
                <a:gd name="connsiteX4" fmla="*/ 1259386 w 1259386"/>
                <a:gd name="connsiteY4" fmla="*/ 184722 h 619968"/>
                <a:gd name="connsiteX5" fmla="*/ 1259386 w 1259386"/>
                <a:gd name="connsiteY5" fmla="*/ 446131 h 619968"/>
                <a:gd name="connsiteX6" fmla="*/ 1137429 w 1259386"/>
                <a:gd name="connsiteY6" fmla="*/ 446131 h 619968"/>
                <a:gd name="connsiteX7" fmla="*/ 1128144 w 1259386"/>
                <a:gd name="connsiteY7" fmla="*/ 485699 h 619968"/>
                <a:gd name="connsiteX8" fmla="*/ 1018968 w 1259386"/>
                <a:gd name="connsiteY8" fmla="*/ 619968 h 619968"/>
                <a:gd name="connsiteX9" fmla="*/ 909791 w 1259386"/>
                <a:gd name="connsiteY9" fmla="*/ 485699 h 619968"/>
                <a:gd name="connsiteX10" fmla="*/ 900506 w 1259386"/>
                <a:gd name="connsiteY10" fmla="*/ 446131 h 619968"/>
                <a:gd name="connsiteX11" fmla="*/ 878237 w 1259386"/>
                <a:gd name="connsiteY11" fmla="*/ 446131 h 619968"/>
                <a:gd name="connsiteX12" fmla="*/ 869350 w 1259386"/>
                <a:gd name="connsiteY12" fmla="*/ 484001 h 619968"/>
                <a:gd name="connsiteX13" fmla="*/ 760174 w 1259386"/>
                <a:gd name="connsiteY13" fmla="*/ 618270 h 619968"/>
                <a:gd name="connsiteX14" fmla="*/ 650997 w 1259386"/>
                <a:gd name="connsiteY14" fmla="*/ 484001 h 619968"/>
                <a:gd name="connsiteX15" fmla="*/ 641712 w 1259386"/>
                <a:gd name="connsiteY15" fmla="*/ 444433 h 619968"/>
                <a:gd name="connsiteX16" fmla="*/ 615916 w 1259386"/>
                <a:gd name="connsiteY16" fmla="*/ 444433 h 619968"/>
                <a:gd name="connsiteX17" fmla="*/ 608389 w 1259386"/>
                <a:gd name="connsiteY17" fmla="*/ 476510 h 619968"/>
                <a:gd name="connsiteX18" fmla="*/ 499213 w 1259386"/>
                <a:gd name="connsiteY18" fmla="*/ 610779 h 619968"/>
                <a:gd name="connsiteX19" fmla="*/ 390036 w 1259386"/>
                <a:gd name="connsiteY19" fmla="*/ 476510 h 619968"/>
                <a:gd name="connsiteX20" fmla="*/ 380751 w 1259386"/>
                <a:gd name="connsiteY20" fmla="*/ 436942 h 619968"/>
                <a:gd name="connsiteX21" fmla="*/ 358482 w 1259386"/>
                <a:gd name="connsiteY21" fmla="*/ 436942 h 619968"/>
                <a:gd name="connsiteX22" fmla="*/ 349595 w 1259386"/>
                <a:gd name="connsiteY22" fmla="*/ 474812 h 619968"/>
                <a:gd name="connsiteX23" fmla="*/ 240419 w 1259386"/>
                <a:gd name="connsiteY23" fmla="*/ 609081 h 619968"/>
                <a:gd name="connsiteX24" fmla="*/ 131242 w 1259386"/>
                <a:gd name="connsiteY24" fmla="*/ 474812 h 619968"/>
                <a:gd name="connsiteX25" fmla="*/ 121957 w 1259386"/>
                <a:gd name="connsiteY25" fmla="*/ 435244 h 619968"/>
                <a:gd name="connsiteX26" fmla="*/ 0 w 1259386"/>
                <a:gd name="connsiteY26" fmla="*/ 435244 h 619968"/>
                <a:gd name="connsiteX27" fmla="*/ 0 w 1259386"/>
                <a:gd name="connsiteY27" fmla="*/ 173835 h 619968"/>
                <a:gd name="connsiteX28" fmla="*/ 121958 w 1259386"/>
                <a:gd name="connsiteY28" fmla="*/ 173835 h 619968"/>
                <a:gd name="connsiteX29" fmla="*/ 131242 w 1259386"/>
                <a:gd name="connsiteY29" fmla="*/ 134269 h 619968"/>
                <a:gd name="connsiteX30" fmla="*/ 240419 w 1259386"/>
                <a:gd name="connsiteY30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8472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41712 w 1259386"/>
                <a:gd name="connsiteY14" fmla="*/ 444433 h 619968"/>
                <a:gd name="connsiteX15" fmla="*/ 615916 w 1259386"/>
                <a:gd name="connsiteY15" fmla="*/ 444433 h 619968"/>
                <a:gd name="connsiteX16" fmla="*/ 608389 w 1259386"/>
                <a:gd name="connsiteY16" fmla="*/ 476510 h 619968"/>
                <a:gd name="connsiteX17" fmla="*/ 499213 w 1259386"/>
                <a:gd name="connsiteY17" fmla="*/ 610779 h 619968"/>
                <a:gd name="connsiteX18" fmla="*/ 390036 w 1259386"/>
                <a:gd name="connsiteY18" fmla="*/ 476510 h 619968"/>
                <a:gd name="connsiteX19" fmla="*/ 380751 w 1259386"/>
                <a:gd name="connsiteY19" fmla="*/ 436942 h 619968"/>
                <a:gd name="connsiteX20" fmla="*/ 358482 w 1259386"/>
                <a:gd name="connsiteY20" fmla="*/ 436942 h 619968"/>
                <a:gd name="connsiteX21" fmla="*/ 349595 w 1259386"/>
                <a:gd name="connsiteY21" fmla="*/ 474812 h 619968"/>
                <a:gd name="connsiteX22" fmla="*/ 240419 w 1259386"/>
                <a:gd name="connsiteY22" fmla="*/ 609081 h 619968"/>
                <a:gd name="connsiteX23" fmla="*/ 131242 w 1259386"/>
                <a:gd name="connsiteY23" fmla="*/ 474812 h 619968"/>
                <a:gd name="connsiteX24" fmla="*/ 121957 w 1259386"/>
                <a:gd name="connsiteY24" fmla="*/ 435244 h 619968"/>
                <a:gd name="connsiteX25" fmla="*/ 0 w 1259386"/>
                <a:gd name="connsiteY25" fmla="*/ 435244 h 619968"/>
                <a:gd name="connsiteX26" fmla="*/ 0 w 1259386"/>
                <a:gd name="connsiteY26" fmla="*/ 173835 h 619968"/>
                <a:gd name="connsiteX27" fmla="*/ 121958 w 1259386"/>
                <a:gd name="connsiteY27" fmla="*/ 173835 h 619968"/>
                <a:gd name="connsiteX28" fmla="*/ 131242 w 1259386"/>
                <a:gd name="connsiteY28" fmla="*/ 134269 h 619968"/>
                <a:gd name="connsiteX29" fmla="*/ 240419 w 1259386"/>
                <a:gd name="connsiteY2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41712 w 1259386"/>
                <a:gd name="connsiteY14" fmla="*/ 444433 h 619968"/>
                <a:gd name="connsiteX15" fmla="*/ 615916 w 1259386"/>
                <a:gd name="connsiteY15" fmla="*/ 444433 h 619968"/>
                <a:gd name="connsiteX16" fmla="*/ 608389 w 1259386"/>
                <a:gd name="connsiteY16" fmla="*/ 476510 h 619968"/>
                <a:gd name="connsiteX17" fmla="*/ 499213 w 1259386"/>
                <a:gd name="connsiteY17" fmla="*/ 610779 h 619968"/>
                <a:gd name="connsiteX18" fmla="*/ 390036 w 1259386"/>
                <a:gd name="connsiteY18" fmla="*/ 476510 h 619968"/>
                <a:gd name="connsiteX19" fmla="*/ 380751 w 1259386"/>
                <a:gd name="connsiteY19" fmla="*/ 436942 h 619968"/>
                <a:gd name="connsiteX20" fmla="*/ 358482 w 1259386"/>
                <a:gd name="connsiteY20" fmla="*/ 436942 h 619968"/>
                <a:gd name="connsiteX21" fmla="*/ 349595 w 1259386"/>
                <a:gd name="connsiteY21" fmla="*/ 474812 h 619968"/>
                <a:gd name="connsiteX22" fmla="*/ 240419 w 1259386"/>
                <a:gd name="connsiteY22" fmla="*/ 609081 h 619968"/>
                <a:gd name="connsiteX23" fmla="*/ 131242 w 1259386"/>
                <a:gd name="connsiteY23" fmla="*/ 474812 h 619968"/>
                <a:gd name="connsiteX24" fmla="*/ 121957 w 1259386"/>
                <a:gd name="connsiteY24" fmla="*/ 435244 h 619968"/>
                <a:gd name="connsiteX25" fmla="*/ 0 w 1259386"/>
                <a:gd name="connsiteY25" fmla="*/ 435244 h 619968"/>
                <a:gd name="connsiteX26" fmla="*/ 0 w 1259386"/>
                <a:gd name="connsiteY26" fmla="*/ 173835 h 619968"/>
                <a:gd name="connsiteX27" fmla="*/ 121958 w 1259386"/>
                <a:gd name="connsiteY27" fmla="*/ 173835 h 619968"/>
                <a:gd name="connsiteX28" fmla="*/ 131242 w 1259386"/>
                <a:gd name="connsiteY28" fmla="*/ 134269 h 619968"/>
                <a:gd name="connsiteX29" fmla="*/ 240419 w 1259386"/>
                <a:gd name="connsiteY29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15916 w 1259386"/>
                <a:gd name="connsiteY14" fmla="*/ 444433 h 619968"/>
                <a:gd name="connsiteX15" fmla="*/ 608389 w 1259386"/>
                <a:gd name="connsiteY15" fmla="*/ 476510 h 619968"/>
                <a:gd name="connsiteX16" fmla="*/ 499213 w 1259386"/>
                <a:gd name="connsiteY16" fmla="*/ 610779 h 619968"/>
                <a:gd name="connsiteX17" fmla="*/ 390036 w 1259386"/>
                <a:gd name="connsiteY17" fmla="*/ 476510 h 619968"/>
                <a:gd name="connsiteX18" fmla="*/ 380751 w 1259386"/>
                <a:gd name="connsiteY18" fmla="*/ 436942 h 619968"/>
                <a:gd name="connsiteX19" fmla="*/ 358482 w 1259386"/>
                <a:gd name="connsiteY19" fmla="*/ 436942 h 619968"/>
                <a:gd name="connsiteX20" fmla="*/ 349595 w 1259386"/>
                <a:gd name="connsiteY20" fmla="*/ 474812 h 619968"/>
                <a:gd name="connsiteX21" fmla="*/ 240419 w 1259386"/>
                <a:gd name="connsiteY21" fmla="*/ 609081 h 619968"/>
                <a:gd name="connsiteX22" fmla="*/ 131242 w 1259386"/>
                <a:gd name="connsiteY22" fmla="*/ 474812 h 619968"/>
                <a:gd name="connsiteX23" fmla="*/ 121957 w 1259386"/>
                <a:gd name="connsiteY23" fmla="*/ 435244 h 619968"/>
                <a:gd name="connsiteX24" fmla="*/ 0 w 1259386"/>
                <a:gd name="connsiteY24" fmla="*/ 435244 h 619968"/>
                <a:gd name="connsiteX25" fmla="*/ 0 w 1259386"/>
                <a:gd name="connsiteY25" fmla="*/ 173835 h 619968"/>
                <a:gd name="connsiteX26" fmla="*/ 121958 w 1259386"/>
                <a:gd name="connsiteY26" fmla="*/ 173835 h 619968"/>
                <a:gd name="connsiteX27" fmla="*/ 131242 w 1259386"/>
                <a:gd name="connsiteY27" fmla="*/ 134269 h 619968"/>
                <a:gd name="connsiteX28" fmla="*/ 240419 w 1259386"/>
                <a:gd name="connsiteY28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50997 w 1259386"/>
                <a:gd name="connsiteY13" fmla="*/ 484001 h 619968"/>
                <a:gd name="connsiteX14" fmla="*/ 608389 w 1259386"/>
                <a:gd name="connsiteY14" fmla="*/ 476510 h 619968"/>
                <a:gd name="connsiteX15" fmla="*/ 499213 w 1259386"/>
                <a:gd name="connsiteY15" fmla="*/ 610779 h 619968"/>
                <a:gd name="connsiteX16" fmla="*/ 390036 w 1259386"/>
                <a:gd name="connsiteY16" fmla="*/ 476510 h 619968"/>
                <a:gd name="connsiteX17" fmla="*/ 380751 w 1259386"/>
                <a:gd name="connsiteY17" fmla="*/ 436942 h 619968"/>
                <a:gd name="connsiteX18" fmla="*/ 358482 w 1259386"/>
                <a:gd name="connsiteY18" fmla="*/ 436942 h 619968"/>
                <a:gd name="connsiteX19" fmla="*/ 349595 w 1259386"/>
                <a:gd name="connsiteY19" fmla="*/ 474812 h 619968"/>
                <a:gd name="connsiteX20" fmla="*/ 240419 w 1259386"/>
                <a:gd name="connsiteY20" fmla="*/ 609081 h 619968"/>
                <a:gd name="connsiteX21" fmla="*/ 131242 w 1259386"/>
                <a:gd name="connsiteY21" fmla="*/ 474812 h 619968"/>
                <a:gd name="connsiteX22" fmla="*/ 121957 w 1259386"/>
                <a:gd name="connsiteY22" fmla="*/ 435244 h 619968"/>
                <a:gd name="connsiteX23" fmla="*/ 0 w 1259386"/>
                <a:gd name="connsiteY23" fmla="*/ 435244 h 619968"/>
                <a:gd name="connsiteX24" fmla="*/ 0 w 1259386"/>
                <a:gd name="connsiteY24" fmla="*/ 173835 h 619968"/>
                <a:gd name="connsiteX25" fmla="*/ 121958 w 1259386"/>
                <a:gd name="connsiteY25" fmla="*/ 173835 h 619968"/>
                <a:gd name="connsiteX26" fmla="*/ 131242 w 1259386"/>
                <a:gd name="connsiteY26" fmla="*/ 134269 h 619968"/>
                <a:gd name="connsiteX27" fmla="*/ 240419 w 1259386"/>
                <a:gd name="connsiteY27" fmla="*/ 0 h 619968"/>
                <a:gd name="connsiteX0" fmla="*/ 240419 w 1259386"/>
                <a:gd name="connsiteY0" fmla="*/ 0 h 619968"/>
                <a:gd name="connsiteX1" fmla="*/ 349595 w 1259386"/>
                <a:gd name="connsiteY1" fmla="*/ 134269 h 619968"/>
                <a:gd name="connsiteX2" fmla="*/ 358880 w 1259386"/>
                <a:gd name="connsiteY2" fmla="*/ 173835 h 619968"/>
                <a:gd name="connsiteX3" fmla="*/ 1259386 w 1259386"/>
                <a:gd name="connsiteY3" fmla="*/ 174182 h 619968"/>
                <a:gd name="connsiteX4" fmla="*/ 1259386 w 1259386"/>
                <a:gd name="connsiteY4" fmla="*/ 446131 h 619968"/>
                <a:gd name="connsiteX5" fmla="*/ 1137429 w 1259386"/>
                <a:gd name="connsiteY5" fmla="*/ 446131 h 619968"/>
                <a:gd name="connsiteX6" fmla="*/ 1128144 w 1259386"/>
                <a:gd name="connsiteY6" fmla="*/ 485699 h 619968"/>
                <a:gd name="connsiteX7" fmla="*/ 1018968 w 1259386"/>
                <a:gd name="connsiteY7" fmla="*/ 619968 h 619968"/>
                <a:gd name="connsiteX8" fmla="*/ 909791 w 1259386"/>
                <a:gd name="connsiteY8" fmla="*/ 485699 h 619968"/>
                <a:gd name="connsiteX9" fmla="*/ 900506 w 1259386"/>
                <a:gd name="connsiteY9" fmla="*/ 446131 h 619968"/>
                <a:gd name="connsiteX10" fmla="*/ 878237 w 1259386"/>
                <a:gd name="connsiteY10" fmla="*/ 446131 h 619968"/>
                <a:gd name="connsiteX11" fmla="*/ 869350 w 1259386"/>
                <a:gd name="connsiteY11" fmla="*/ 484001 h 619968"/>
                <a:gd name="connsiteX12" fmla="*/ 760174 w 1259386"/>
                <a:gd name="connsiteY12" fmla="*/ 618270 h 619968"/>
                <a:gd name="connsiteX13" fmla="*/ 608389 w 1259386"/>
                <a:gd name="connsiteY13" fmla="*/ 476510 h 619968"/>
                <a:gd name="connsiteX14" fmla="*/ 499213 w 1259386"/>
                <a:gd name="connsiteY14" fmla="*/ 610779 h 619968"/>
                <a:gd name="connsiteX15" fmla="*/ 390036 w 1259386"/>
                <a:gd name="connsiteY15" fmla="*/ 476510 h 619968"/>
                <a:gd name="connsiteX16" fmla="*/ 380751 w 1259386"/>
                <a:gd name="connsiteY16" fmla="*/ 436942 h 619968"/>
                <a:gd name="connsiteX17" fmla="*/ 358482 w 1259386"/>
                <a:gd name="connsiteY17" fmla="*/ 436942 h 619968"/>
                <a:gd name="connsiteX18" fmla="*/ 349595 w 1259386"/>
                <a:gd name="connsiteY18" fmla="*/ 474812 h 619968"/>
                <a:gd name="connsiteX19" fmla="*/ 240419 w 1259386"/>
                <a:gd name="connsiteY19" fmla="*/ 609081 h 619968"/>
                <a:gd name="connsiteX20" fmla="*/ 131242 w 1259386"/>
                <a:gd name="connsiteY20" fmla="*/ 474812 h 619968"/>
                <a:gd name="connsiteX21" fmla="*/ 121957 w 1259386"/>
                <a:gd name="connsiteY21" fmla="*/ 435244 h 619968"/>
                <a:gd name="connsiteX22" fmla="*/ 0 w 1259386"/>
                <a:gd name="connsiteY22" fmla="*/ 435244 h 619968"/>
                <a:gd name="connsiteX23" fmla="*/ 0 w 1259386"/>
                <a:gd name="connsiteY23" fmla="*/ 173835 h 619968"/>
                <a:gd name="connsiteX24" fmla="*/ 121958 w 1259386"/>
                <a:gd name="connsiteY24" fmla="*/ 173835 h 619968"/>
                <a:gd name="connsiteX25" fmla="*/ 131242 w 1259386"/>
                <a:gd name="connsiteY25" fmla="*/ 134269 h 619968"/>
                <a:gd name="connsiteX26" fmla="*/ 240419 w 1259386"/>
                <a:gd name="connsiteY26" fmla="*/ 0 h 619968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00506 w 1259386"/>
                <a:gd name="connsiteY9" fmla="*/ 446131 h 631632"/>
                <a:gd name="connsiteX10" fmla="*/ 878237 w 1259386"/>
                <a:gd name="connsiteY10" fmla="*/ 446131 h 631632"/>
                <a:gd name="connsiteX11" fmla="*/ 869350 w 1259386"/>
                <a:gd name="connsiteY11" fmla="*/ 484001 h 631632"/>
                <a:gd name="connsiteX12" fmla="*/ 760174 w 1259386"/>
                <a:gd name="connsiteY12" fmla="*/ 618270 h 631632"/>
                <a:gd name="connsiteX13" fmla="*/ 499213 w 1259386"/>
                <a:gd name="connsiteY13" fmla="*/ 610779 h 631632"/>
                <a:gd name="connsiteX14" fmla="*/ 390036 w 1259386"/>
                <a:gd name="connsiteY14" fmla="*/ 476510 h 631632"/>
                <a:gd name="connsiteX15" fmla="*/ 380751 w 1259386"/>
                <a:gd name="connsiteY15" fmla="*/ 436942 h 631632"/>
                <a:gd name="connsiteX16" fmla="*/ 358482 w 1259386"/>
                <a:gd name="connsiteY16" fmla="*/ 436942 h 631632"/>
                <a:gd name="connsiteX17" fmla="*/ 349595 w 1259386"/>
                <a:gd name="connsiteY17" fmla="*/ 474812 h 631632"/>
                <a:gd name="connsiteX18" fmla="*/ 240419 w 1259386"/>
                <a:gd name="connsiteY18" fmla="*/ 609081 h 631632"/>
                <a:gd name="connsiteX19" fmla="*/ 131242 w 1259386"/>
                <a:gd name="connsiteY19" fmla="*/ 474812 h 631632"/>
                <a:gd name="connsiteX20" fmla="*/ 121957 w 1259386"/>
                <a:gd name="connsiteY20" fmla="*/ 435244 h 631632"/>
                <a:gd name="connsiteX21" fmla="*/ 0 w 1259386"/>
                <a:gd name="connsiteY21" fmla="*/ 435244 h 631632"/>
                <a:gd name="connsiteX22" fmla="*/ 0 w 1259386"/>
                <a:gd name="connsiteY22" fmla="*/ 173835 h 631632"/>
                <a:gd name="connsiteX23" fmla="*/ 121958 w 1259386"/>
                <a:gd name="connsiteY23" fmla="*/ 173835 h 631632"/>
                <a:gd name="connsiteX24" fmla="*/ 131242 w 1259386"/>
                <a:gd name="connsiteY24" fmla="*/ 134269 h 631632"/>
                <a:gd name="connsiteX25" fmla="*/ 240419 w 1259386"/>
                <a:gd name="connsiteY25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00506 w 1259386"/>
                <a:gd name="connsiteY9" fmla="*/ 446131 h 631632"/>
                <a:gd name="connsiteX10" fmla="*/ 869350 w 1259386"/>
                <a:gd name="connsiteY10" fmla="*/ 484001 h 631632"/>
                <a:gd name="connsiteX11" fmla="*/ 760174 w 1259386"/>
                <a:gd name="connsiteY11" fmla="*/ 618270 h 631632"/>
                <a:gd name="connsiteX12" fmla="*/ 499213 w 1259386"/>
                <a:gd name="connsiteY12" fmla="*/ 610779 h 631632"/>
                <a:gd name="connsiteX13" fmla="*/ 390036 w 1259386"/>
                <a:gd name="connsiteY13" fmla="*/ 476510 h 631632"/>
                <a:gd name="connsiteX14" fmla="*/ 380751 w 1259386"/>
                <a:gd name="connsiteY14" fmla="*/ 436942 h 631632"/>
                <a:gd name="connsiteX15" fmla="*/ 358482 w 1259386"/>
                <a:gd name="connsiteY15" fmla="*/ 436942 h 631632"/>
                <a:gd name="connsiteX16" fmla="*/ 349595 w 1259386"/>
                <a:gd name="connsiteY16" fmla="*/ 474812 h 631632"/>
                <a:gd name="connsiteX17" fmla="*/ 240419 w 1259386"/>
                <a:gd name="connsiteY17" fmla="*/ 609081 h 631632"/>
                <a:gd name="connsiteX18" fmla="*/ 131242 w 1259386"/>
                <a:gd name="connsiteY18" fmla="*/ 474812 h 631632"/>
                <a:gd name="connsiteX19" fmla="*/ 121957 w 1259386"/>
                <a:gd name="connsiteY19" fmla="*/ 435244 h 631632"/>
                <a:gd name="connsiteX20" fmla="*/ 0 w 1259386"/>
                <a:gd name="connsiteY20" fmla="*/ 435244 h 631632"/>
                <a:gd name="connsiteX21" fmla="*/ 0 w 1259386"/>
                <a:gd name="connsiteY21" fmla="*/ 173835 h 631632"/>
                <a:gd name="connsiteX22" fmla="*/ 121958 w 1259386"/>
                <a:gd name="connsiteY22" fmla="*/ 173835 h 631632"/>
                <a:gd name="connsiteX23" fmla="*/ 131242 w 1259386"/>
                <a:gd name="connsiteY23" fmla="*/ 134269 h 631632"/>
                <a:gd name="connsiteX24" fmla="*/ 240419 w 1259386"/>
                <a:gd name="connsiteY24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869350 w 1259386"/>
                <a:gd name="connsiteY9" fmla="*/ 484001 h 631632"/>
                <a:gd name="connsiteX10" fmla="*/ 760174 w 1259386"/>
                <a:gd name="connsiteY10" fmla="*/ 618270 h 631632"/>
                <a:gd name="connsiteX11" fmla="*/ 499213 w 1259386"/>
                <a:gd name="connsiteY11" fmla="*/ 610779 h 631632"/>
                <a:gd name="connsiteX12" fmla="*/ 390036 w 1259386"/>
                <a:gd name="connsiteY12" fmla="*/ 476510 h 631632"/>
                <a:gd name="connsiteX13" fmla="*/ 380751 w 1259386"/>
                <a:gd name="connsiteY13" fmla="*/ 436942 h 631632"/>
                <a:gd name="connsiteX14" fmla="*/ 358482 w 1259386"/>
                <a:gd name="connsiteY14" fmla="*/ 436942 h 631632"/>
                <a:gd name="connsiteX15" fmla="*/ 349595 w 1259386"/>
                <a:gd name="connsiteY15" fmla="*/ 474812 h 631632"/>
                <a:gd name="connsiteX16" fmla="*/ 240419 w 1259386"/>
                <a:gd name="connsiteY16" fmla="*/ 609081 h 631632"/>
                <a:gd name="connsiteX17" fmla="*/ 131242 w 1259386"/>
                <a:gd name="connsiteY17" fmla="*/ 474812 h 631632"/>
                <a:gd name="connsiteX18" fmla="*/ 121957 w 1259386"/>
                <a:gd name="connsiteY18" fmla="*/ 435244 h 631632"/>
                <a:gd name="connsiteX19" fmla="*/ 0 w 1259386"/>
                <a:gd name="connsiteY19" fmla="*/ 435244 h 631632"/>
                <a:gd name="connsiteX20" fmla="*/ 0 w 1259386"/>
                <a:gd name="connsiteY20" fmla="*/ 173835 h 631632"/>
                <a:gd name="connsiteX21" fmla="*/ 121958 w 1259386"/>
                <a:gd name="connsiteY21" fmla="*/ 173835 h 631632"/>
                <a:gd name="connsiteX22" fmla="*/ 131242 w 1259386"/>
                <a:gd name="connsiteY22" fmla="*/ 134269 h 631632"/>
                <a:gd name="connsiteX23" fmla="*/ 240419 w 1259386"/>
                <a:gd name="connsiteY23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37429 w 1259386"/>
                <a:gd name="connsiteY5" fmla="*/ 446131 h 631632"/>
                <a:gd name="connsiteX6" fmla="*/ 1128144 w 1259386"/>
                <a:gd name="connsiteY6" fmla="*/ 485699 h 631632"/>
                <a:gd name="connsiteX7" fmla="*/ 1018968 w 1259386"/>
                <a:gd name="connsiteY7" fmla="*/ 619968 h 631632"/>
                <a:gd name="connsiteX8" fmla="*/ 909791 w 1259386"/>
                <a:gd name="connsiteY8" fmla="*/ 485699 h 631632"/>
                <a:gd name="connsiteX9" fmla="*/ 918900 w 1259386"/>
                <a:gd name="connsiteY9" fmla="*/ 484930 h 631632"/>
                <a:gd name="connsiteX10" fmla="*/ 869350 w 1259386"/>
                <a:gd name="connsiteY10" fmla="*/ 484001 h 631632"/>
                <a:gd name="connsiteX11" fmla="*/ 760174 w 1259386"/>
                <a:gd name="connsiteY11" fmla="*/ 618270 h 631632"/>
                <a:gd name="connsiteX12" fmla="*/ 499213 w 1259386"/>
                <a:gd name="connsiteY12" fmla="*/ 610779 h 631632"/>
                <a:gd name="connsiteX13" fmla="*/ 390036 w 1259386"/>
                <a:gd name="connsiteY13" fmla="*/ 476510 h 631632"/>
                <a:gd name="connsiteX14" fmla="*/ 380751 w 1259386"/>
                <a:gd name="connsiteY14" fmla="*/ 436942 h 631632"/>
                <a:gd name="connsiteX15" fmla="*/ 358482 w 1259386"/>
                <a:gd name="connsiteY15" fmla="*/ 436942 h 631632"/>
                <a:gd name="connsiteX16" fmla="*/ 349595 w 1259386"/>
                <a:gd name="connsiteY16" fmla="*/ 474812 h 631632"/>
                <a:gd name="connsiteX17" fmla="*/ 240419 w 1259386"/>
                <a:gd name="connsiteY17" fmla="*/ 609081 h 631632"/>
                <a:gd name="connsiteX18" fmla="*/ 131242 w 1259386"/>
                <a:gd name="connsiteY18" fmla="*/ 474812 h 631632"/>
                <a:gd name="connsiteX19" fmla="*/ 121957 w 1259386"/>
                <a:gd name="connsiteY19" fmla="*/ 435244 h 631632"/>
                <a:gd name="connsiteX20" fmla="*/ 0 w 1259386"/>
                <a:gd name="connsiteY20" fmla="*/ 435244 h 631632"/>
                <a:gd name="connsiteX21" fmla="*/ 0 w 1259386"/>
                <a:gd name="connsiteY21" fmla="*/ 173835 h 631632"/>
                <a:gd name="connsiteX22" fmla="*/ 121958 w 1259386"/>
                <a:gd name="connsiteY22" fmla="*/ 173835 h 631632"/>
                <a:gd name="connsiteX23" fmla="*/ 131242 w 1259386"/>
                <a:gd name="connsiteY23" fmla="*/ 134269 h 631632"/>
                <a:gd name="connsiteX24" fmla="*/ 240419 w 1259386"/>
                <a:gd name="connsiteY24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918900 w 1259386"/>
                <a:gd name="connsiteY8" fmla="*/ 484930 h 631632"/>
                <a:gd name="connsiteX9" fmla="*/ 869350 w 1259386"/>
                <a:gd name="connsiteY9" fmla="*/ 484001 h 631632"/>
                <a:gd name="connsiteX10" fmla="*/ 760174 w 1259386"/>
                <a:gd name="connsiteY10" fmla="*/ 618270 h 631632"/>
                <a:gd name="connsiteX11" fmla="*/ 499213 w 1259386"/>
                <a:gd name="connsiteY11" fmla="*/ 610779 h 631632"/>
                <a:gd name="connsiteX12" fmla="*/ 390036 w 1259386"/>
                <a:gd name="connsiteY12" fmla="*/ 476510 h 631632"/>
                <a:gd name="connsiteX13" fmla="*/ 380751 w 1259386"/>
                <a:gd name="connsiteY13" fmla="*/ 436942 h 631632"/>
                <a:gd name="connsiteX14" fmla="*/ 358482 w 1259386"/>
                <a:gd name="connsiteY14" fmla="*/ 436942 h 631632"/>
                <a:gd name="connsiteX15" fmla="*/ 349595 w 1259386"/>
                <a:gd name="connsiteY15" fmla="*/ 474812 h 631632"/>
                <a:gd name="connsiteX16" fmla="*/ 240419 w 1259386"/>
                <a:gd name="connsiteY16" fmla="*/ 609081 h 631632"/>
                <a:gd name="connsiteX17" fmla="*/ 131242 w 1259386"/>
                <a:gd name="connsiteY17" fmla="*/ 474812 h 631632"/>
                <a:gd name="connsiteX18" fmla="*/ 121957 w 1259386"/>
                <a:gd name="connsiteY18" fmla="*/ 435244 h 631632"/>
                <a:gd name="connsiteX19" fmla="*/ 0 w 1259386"/>
                <a:gd name="connsiteY19" fmla="*/ 435244 h 631632"/>
                <a:gd name="connsiteX20" fmla="*/ 0 w 1259386"/>
                <a:gd name="connsiteY20" fmla="*/ 173835 h 631632"/>
                <a:gd name="connsiteX21" fmla="*/ 121958 w 1259386"/>
                <a:gd name="connsiteY21" fmla="*/ 173835 h 631632"/>
                <a:gd name="connsiteX22" fmla="*/ 131242 w 1259386"/>
                <a:gd name="connsiteY22" fmla="*/ 134269 h 631632"/>
                <a:gd name="connsiteX23" fmla="*/ 240419 w 1259386"/>
                <a:gd name="connsiteY23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918900 w 1259386"/>
                <a:gd name="connsiteY8" fmla="*/ 484930 h 631632"/>
                <a:gd name="connsiteX9" fmla="*/ 760174 w 1259386"/>
                <a:gd name="connsiteY9" fmla="*/ 618270 h 631632"/>
                <a:gd name="connsiteX10" fmla="*/ 499213 w 1259386"/>
                <a:gd name="connsiteY10" fmla="*/ 610779 h 631632"/>
                <a:gd name="connsiteX11" fmla="*/ 390036 w 1259386"/>
                <a:gd name="connsiteY11" fmla="*/ 476510 h 631632"/>
                <a:gd name="connsiteX12" fmla="*/ 380751 w 1259386"/>
                <a:gd name="connsiteY12" fmla="*/ 436942 h 631632"/>
                <a:gd name="connsiteX13" fmla="*/ 358482 w 1259386"/>
                <a:gd name="connsiteY13" fmla="*/ 436942 h 631632"/>
                <a:gd name="connsiteX14" fmla="*/ 349595 w 1259386"/>
                <a:gd name="connsiteY14" fmla="*/ 474812 h 631632"/>
                <a:gd name="connsiteX15" fmla="*/ 240419 w 1259386"/>
                <a:gd name="connsiteY15" fmla="*/ 609081 h 631632"/>
                <a:gd name="connsiteX16" fmla="*/ 131242 w 1259386"/>
                <a:gd name="connsiteY16" fmla="*/ 474812 h 631632"/>
                <a:gd name="connsiteX17" fmla="*/ 121957 w 1259386"/>
                <a:gd name="connsiteY17" fmla="*/ 435244 h 631632"/>
                <a:gd name="connsiteX18" fmla="*/ 0 w 1259386"/>
                <a:gd name="connsiteY18" fmla="*/ 435244 h 631632"/>
                <a:gd name="connsiteX19" fmla="*/ 0 w 1259386"/>
                <a:gd name="connsiteY19" fmla="*/ 173835 h 631632"/>
                <a:gd name="connsiteX20" fmla="*/ 121958 w 1259386"/>
                <a:gd name="connsiteY20" fmla="*/ 173835 h 631632"/>
                <a:gd name="connsiteX21" fmla="*/ 131242 w 1259386"/>
                <a:gd name="connsiteY21" fmla="*/ 134269 h 631632"/>
                <a:gd name="connsiteX22" fmla="*/ 240419 w 1259386"/>
                <a:gd name="connsiteY22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909791 w 1259386"/>
                <a:gd name="connsiteY7" fmla="*/ 485699 h 631632"/>
                <a:gd name="connsiteX8" fmla="*/ 760174 w 1259386"/>
                <a:gd name="connsiteY8" fmla="*/ 618270 h 631632"/>
                <a:gd name="connsiteX9" fmla="*/ 499213 w 1259386"/>
                <a:gd name="connsiteY9" fmla="*/ 610779 h 631632"/>
                <a:gd name="connsiteX10" fmla="*/ 390036 w 1259386"/>
                <a:gd name="connsiteY10" fmla="*/ 476510 h 631632"/>
                <a:gd name="connsiteX11" fmla="*/ 380751 w 1259386"/>
                <a:gd name="connsiteY11" fmla="*/ 436942 h 631632"/>
                <a:gd name="connsiteX12" fmla="*/ 358482 w 1259386"/>
                <a:gd name="connsiteY12" fmla="*/ 436942 h 631632"/>
                <a:gd name="connsiteX13" fmla="*/ 349595 w 1259386"/>
                <a:gd name="connsiteY13" fmla="*/ 474812 h 631632"/>
                <a:gd name="connsiteX14" fmla="*/ 240419 w 1259386"/>
                <a:gd name="connsiteY14" fmla="*/ 609081 h 631632"/>
                <a:gd name="connsiteX15" fmla="*/ 131242 w 1259386"/>
                <a:gd name="connsiteY15" fmla="*/ 474812 h 631632"/>
                <a:gd name="connsiteX16" fmla="*/ 121957 w 1259386"/>
                <a:gd name="connsiteY16" fmla="*/ 435244 h 631632"/>
                <a:gd name="connsiteX17" fmla="*/ 0 w 1259386"/>
                <a:gd name="connsiteY17" fmla="*/ 435244 h 631632"/>
                <a:gd name="connsiteX18" fmla="*/ 0 w 1259386"/>
                <a:gd name="connsiteY18" fmla="*/ 173835 h 631632"/>
                <a:gd name="connsiteX19" fmla="*/ 121958 w 1259386"/>
                <a:gd name="connsiteY19" fmla="*/ 173835 h 631632"/>
                <a:gd name="connsiteX20" fmla="*/ 131242 w 1259386"/>
                <a:gd name="connsiteY20" fmla="*/ 134269 h 631632"/>
                <a:gd name="connsiteX21" fmla="*/ 240419 w 1259386"/>
                <a:gd name="connsiteY21" fmla="*/ 0 h 631632"/>
                <a:gd name="connsiteX0" fmla="*/ 240419 w 1259386"/>
                <a:gd name="connsiteY0" fmla="*/ 0 h 631632"/>
                <a:gd name="connsiteX1" fmla="*/ 349595 w 1259386"/>
                <a:gd name="connsiteY1" fmla="*/ 134269 h 631632"/>
                <a:gd name="connsiteX2" fmla="*/ 358880 w 1259386"/>
                <a:gd name="connsiteY2" fmla="*/ 173835 h 631632"/>
                <a:gd name="connsiteX3" fmla="*/ 1259386 w 1259386"/>
                <a:gd name="connsiteY3" fmla="*/ 174182 h 631632"/>
                <a:gd name="connsiteX4" fmla="*/ 1259386 w 1259386"/>
                <a:gd name="connsiteY4" fmla="*/ 446131 h 631632"/>
                <a:gd name="connsiteX5" fmla="*/ 1128144 w 1259386"/>
                <a:gd name="connsiteY5" fmla="*/ 485699 h 631632"/>
                <a:gd name="connsiteX6" fmla="*/ 1018968 w 1259386"/>
                <a:gd name="connsiteY6" fmla="*/ 619968 h 631632"/>
                <a:gd name="connsiteX7" fmla="*/ 760174 w 1259386"/>
                <a:gd name="connsiteY7" fmla="*/ 618270 h 631632"/>
                <a:gd name="connsiteX8" fmla="*/ 499213 w 1259386"/>
                <a:gd name="connsiteY8" fmla="*/ 610779 h 631632"/>
                <a:gd name="connsiteX9" fmla="*/ 390036 w 1259386"/>
                <a:gd name="connsiteY9" fmla="*/ 476510 h 631632"/>
                <a:gd name="connsiteX10" fmla="*/ 380751 w 1259386"/>
                <a:gd name="connsiteY10" fmla="*/ 436942 h 631632"/>
                <a:gd name="connsiteX11" fmla="*/ 358482 w 1259386"/>
                <a:gd name="connsiteY11" fmla="*/ 436942 h 631632"/>
                <a:gd name="connsiteX12" fmla="*/ 349595 w 1259386"/>
                <a:gd name="connsiteY12" fmla="*/ 474812 h 631632"/>
                <a:gd name="connsiteX13" fmla="*/ 240419 w 1259386"/>
                <a:gd name="connsiteY13" fmla="*/ 609081 h 631632"/>
                <a:gd name="connsiteX14" fmla="*/ 131242 w 1259386"/>
                <a:gd name="connsiteY14" fmla="*/ 474812 h 631632"/>
                <a:gd name="connsiteX15" fmla="*/ 121957 w 1259386"/>
                <a:gd name="connsiteY15" fmla="*/ 435244 h 631632"/>
                <a:gd name="connsiteX16" fmla="*/ 0 w 1259386"/>
                <a:gd name="connsiteY16" fmla="*/ 435244 h 631632"/>
                <a:gd name="connsiteX17" fmla="*/ 0 w 1259386"/>
                <a:gd name="connsiteY17" fmla="*/ 173835 h 631632"/>
                <a:gd name="connsiteX18" fmla="*/ 121958 w 1259386"/>
                <a:gd name="connsiteY18" fmla="*/ 173835 h 631632"/>
                <a:gd name="connsiteX19" fmla="*/ 131242 w 1259386"/>
                <a:gd name="connsiteY19" fmla="*/ 134269 h 631632"/>
                <a:gd name="connsiteX20" fmla="*/ 240419 w 1259386"/>
                <a:gd name="connsiteY20" fmla="*/ 0 h 631632"/>
                <a:gd name="connsiteX0" fmla="*/ 240419 w 1259386"/>
                <a:gd name="connsiteY0" fmla="*/ 0 h 632643"/>
                <a:gd name="connsiteX1" fmla="*/ 349595 w 1259386"/>
                <a:gd name="connsiteY1" fmla="*/ 134269 h 632643"/>
                <a:gd name="connsiteX2" fmla="*/ 358880 w 1259386"/>
                <a:gd name="connsiteY2" fmla="*/ 173835 h 632643"/>
                <a:gd name="connsiteX3" fmla="*/ 1259386 w 1259386"/>
                <a:gd name="connsiteY3" fmla="*/ 174182 h 632643"/>
                <a:gd name="connsiteX4" fmla="*/ 1259386 w 1259386"/>
                <a:gd name="connsiteY4" fmla="*/ 446131 h 632643"/>
                <a:gd name="connsiteX5" fmla="*/ 1128144 w 1259386"/>
                <a:gd name="connsiteY5" fmla="*/ 485699 h 632643"/>
                <a:gd name="connsiteX6" fmla="*/ 1018968 w 1259386"/>
                <a:gd name="connsiteY6" fmla="*/ 619968 h 632643"/>
                <a:gd name="connsiteX7" fmla="*/ 499213 w 1259386"/>
                <a:gd name="connsiteY7" fmla="*/ 610779 h 632643"/>
                <a:gd name="connsiteX8" fmla="*/ 390036 w 1259386"/>
                <a:gd name="connsiteY8" fmla="*/ 476510 h 632643"/>
                <a:gd name="connsiteX9" fmla="*/ 380751 w 1259386"/>
                <a:gd name="connsiteY9" fmla="*/ 436942 h 632643"/>
                <a:gd name="connsiteX10" fmla="*/ 358482 w 1259386"/>
                <a:gd name="connsiteY10" fmla="*/ 436942 h 632643"/>
                <a:gd name="connsiteX11" fmla="*/ 349595 w 1259386"/>
                <a:gd name="connsiteY11" fmla="*/ 474812 h 632643"/>
                <a:gd name="connsiteX12" fmla="*/ 240419 w 1259386"/>
                <a:gd name="connsiteY12" fmla="*/ 609081 h 632643"/>
                <a:gd name="connsiteX13" fmla="*/ 131242 w 1259386"/>
                <a:gd name="connsiteY13" fmla="*/ 474812 h 632643"/>
                <a:gd name="connsiteX14" fmla="*/ 121957 w 1259386"/>
                <a:gd name="connsiteY14" fmla="*/ 435244 h 632643"/>
                <a:gd name="connsiteX15" fmla="*/ 0 w 1259386"/>
                <a:gd name="connsiteY15" fmla="*/ 435244 h 632643"/>
                <a:gd name="connsiteX16" fmla="*/ 0 w 1259386"/>
                <a:gd name="connsiteY16" fmla="*/ 173835 h 632643"/>
                <a:gd name="connsiteX17" fmla="*/ 121958 w 1259386"/>
                <a:gd name="connsiteY17" fmla="*/ 173835 h 632643"/>
                <a:gd name="connsiteX18" fmla="*/ 131242 w 1259386"/>
                <a:gd name="connsiteY18" fmla="*/ 134269 h 632643"/>
                <a:gd name="connsiteX19" fmla="*/ 240419 w 1259386"/>
                <a:gd name="connsiteY19" fmla="*/ 0 h 632643"/>
                <a:gd name="connsiteX0" fmla="*/ 240419 w 1259386"/>
                <a:gd name="connsiteY0" fmla="*/ 0 h 619999"/>
                <a:gd name="connsiteX1" fmla="*/ 349595 w 1259386"/>
                <a:gd name="connsiteY1" fmla="*/ 134269 h 619999"/>
                <a:gd name="connsiteX2" fmla="*/ 358880 w 1259386"/>
                <a:gd name="connsiteY2" fmla="*/ 173835 h 619999"/>
                <a:gd name="connsiteX3" fmla="*/ 1259386 w 1259386"/>
                <a:gd name="connsiteY3" fmla="*/ 174182 h 619999"/>
                <a:gd name="connsiteX4" fmla="*/ 1259386 w 1259386"/>
                <a:gd name="connsiteY4" fmla="*/ 446131 h 619999"/>
                <a:gd name="connsiteX5" fmla="*/ 1128144 w 1259386"/>
                <a:gd name="connsiteY5" fmla="*/ 485699 h 619999"/>
                <a:gd name="connsiteX6" fmla="*/ 1018968 w 1259386"/>
                <a:gd name="connsiteY6" fmla="*/ 619968 h 619999"/>
                <a:gd name="connsiteX7" fmla="*/ 390036 w 1259386"/>
                <a:gd name="connsiteY7" fmla="*/ 476510 h 619999"/>
                <a:gd name="connsiteX8" fmla="*/ 380751 w 1259386"/>
                <a:gd name="connsiteY8" fmla="*/ 436942 h 619999"/>
                <a:gd name="connsiteX9" fmla="*/ 358482 w 1259386"/>
                <a:gd name="connsiteY9" fmla="*/ 436942 h 619999"/>
                <a:gd name="connsiteX10" fmla="*/ 349595 w 1259386"/>
                <a:gd name="connsiteY10" fmla="*/ 474812 h 619999"/>
                <a:gd name="connsiteX11" fmla="*/ 240419 w 1259386"/>
                <a:gd name="connsiteY11" fmla="*/ 609081 h 619999"/>
                <a:gd name="connsiteX12" fmla="*/ 131242 w 1259386"/>
                <a:gd name="connsiteY12" fmla="*/ 474812 h 619999"/>
                <a:gd name="connsiteX13" fmla="*/ 121957 w 1259386"/>
                <a:gd name="connsiteY13" fmla="*/ 435244 h 619999"/>
                <a:gd name="connsiteX14" fmla="*/ 0 w 1259386"/>
                <a:gd name="connsiteY14" fmla="*/ 435244 h 619999"/>
                <a:gd name="connsiteX15" fmla="*/ 0 w 1259386"/>
                <a:gd name="connsiteY15" fmla="*/ 173835 h 619999"/>
                <a:gd name="connsiteX16" fmla="*/ 121958 w 1259386"/>
                <a:gd name="connsiteY16" fmla="*/ 173835 h 619999"/>
                <a:gd name="connsiteX17" fmla="*/ 131242 w 1259386"/>
                <a:gd name="connsiteY17" fmla="*/ 134269 h 619999"/>
                <a:gd name="connsiteX18" fmla="*/ 240419 w 1259386"/>
                <a:gd name="connsiteY18" fmla="*/ 0 h 619999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90036 w 1259386"/>
                <a:gd name="connsiteY6" fmla="*/ 476510 h 609081"/>
                <a:gd name="connsiteX7" fmla="*/ 380751 w 1259386"/>
                <a:gd name="connsiteY7" fmla="*/ 436942 h 609081"/>
                <a:gd name="connsiteX8" fmla="*/ 358482 w 1259386"/>
                <a:gd name="connsiteY8" fmla="*/ 436942 h 609081"/>
                <a:gd name="connsiteX9" fmla="*/ 349595 w 1259386"/>
                <a:gd name="connsiteY9" fmla="*/ 474812 h 609081"/>
                <a:gd name="connsiteX10" fmla="*/ 240419 w 1259386"/>
                <a:gd name="connsiteY10" fmla="*/ 609081 h 609081"/>
                <a:gd name="connsiteX11" fmla="*/ 131242 w 1259386"/>
                <a:gd name="connsiteY11" fmla="*/ 474812 h 609081"/>
                <a:gd name="connsiteX12" fmla="*/ 121957 w 1259386"/>
                <a:gd name="connsiteY12" fmla="*/ 435244 h 609081"/>
                <a:gd name="connsiteX13" fmla="*/ 0 w 1259386"/>
                <a:gd name="connsiteY13" fmla="*/ 435244 h 609081"/>
                <a:gd name="connsiteX14" fmla="*/ 0 w 1259386"/>
                <a:gd name="connsiteY14" fmla="*/ 173835 h 609081"/>
                <a:gd name="connsiteX15" fmla="*/ 121958 w 1259386"/>
                <a:gd name="connsiteY15" fmla="*/ 173835 h 609081"/>
                <a:gd name="connsiteX16" fmla="*/ 131242 w 1259386"/>
                <a:gd name="connsiteY16" fmla="*/ 134269 h 609081"/>
                <a:gd name="connsiteX17" fmla="*/ 240419 w 1259386"/>
                <a:gd name="connsiteY17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80751 w 1259386"/>
                <a:gd name="connsiteY6" fmla="*/ 436942 h 609081"/>
                <a:gd name="connsiteX7" fmla="*/ 358482 w 1259386"/>
                <a:gd name="connsiteY7" fmla="*/ 436942 h 609081"/>
                <a:gd name="connsiteX8" fmla="*/ 349595 w 1259386"/>
                <a:gd name="connsiteY8" fmla="*/ 474812 h 609081"/>
                <a:gd name="connsiteX9" fmla="*/ 240419 w 1259386"/>
                <a:gd name="connsiteY9" fmla="*/ 609081 h 609081"/>
                <a:gd name="connsiteX10" fmla="*/ 131242 w 1259386"/>
                <a:gd name="connsiteY10" fmla="*/ 474812 h 609081"/>
                <a:gd name="connsiteX11" fmla="*/ 121957 w 1259386"/>
                <a:gd name="connsiteY11" fmla="*/ 435244 h 609081"/>
                <a:gd name="connsiteX12" fmla="*/ 0 w 1259386"/>
                <a:gd name="connsiteY12" fmla="*/ 435244 h 609081"/>
                <a:gd name="connsiteX13" fmla="*/ 0 w 1259386"/>
                <a:gd name="connsiteY13" fmla="*/ 173835 h 609081"/>
                <a:gd name="connsiteX14" fmla="*/ 121958 w 1259386"/>
                <a:gd name="connsiteY14" fmla="*/ 173835 h 609081"/>
                <a:gd name="connsiteX15" fmla="*/ 131242 w 1259386"/>
                <a:gd name="connsiteY15" fmla="*/ 134269 h 609081"/>
                <a:gd name="connsiteX16" fmla="*/ 240419 w 1259386"/>
                <a:gd name="connsiteY16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1128144 w 1259386"/>
                <a:gd name="connsiteY5" fmla="*/ 485699 h 609081"/>
                <a:gd name="connsiteX6" fmla="*/ 358482 w 1259386"/>
                <a:gd name="connsiteY6" fmla="*/ 436942 h 609081"/>
                <a:gd name="connsiteX7" fmla="*/ 349595 w 1259386"/>
                <a:gd name="connsiteY7" fmla="*/ 474812 h 609081"/>
                <a:gd name="connsiteX8" fmla="*/ 240419 w 1259386"/>
                <a:gd name="connsiteY8" fmla="*/ 609081 h 609081"/>
                <a:gd name="connsiteX9" fmla="*/ 131242 w 1259386"/>
                <a:gd name="connsiteY9" fmla="*/ 474812 h 609081"/>
                <a:gd name="connsiteX10" fmla="*/ 121957 w 1259386"/>
                <a:gd name="connsiteY10" fmla="*/ 435244 h 609081"/>
                <a:gd name="connsiteX11" fmla="*/ 0 w 1259386"/>
                <a:gd name="connsiteY11" fmla="*/ 435244 h 609081"/>
                <a:gd name="connsiteX12" fmla="*/ 0 w 1259386"/>
                <a:gd name="connsiteY12" fmla="*/ 173835 h 609081"/>
                <a:gd name="connsiteX13" fmla="*/ 121958 w 1259386"/>
                <a:gd name="connsiteY13" fmla="*/ 173835 h 609081"/>
                <a:gd name="connsiteX14" fmla="*/ 131242 w 1259386"/>
                <a:gd name="connsiteY14" fmla="*/ 134269 h 609081"/>
                <a:gd name="connsiteX15" fmla="*/ 240419 w 1259386"/>
                <a:gd name="connsiteY15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6131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42616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240419 w 1259386"/>
                <a:gd name="connsiteY0" fmla="*/ 0 h 609081"/>
                <a:gd name="connsiteX1" fmla="*/ 349595 w 1259386"/>
                <a:gd name="connsiteY1" fmla="*/ 134269 h 609081"/>
                <a:gd name="connsiteX2" fmla="*/ 358880 w 1259386"/>
                <a:gd name="connsiteY2" fmla="*/ 173835 h 609081"/>
                <a:gd name="connsiteX3" fmla="*/ 1259386 w 1259386"/>
                <a:gd name="connsiteY3" fmla="*/ 174182 h 609081"/>
                <a:gd name="connsiteX4" fmla="*/ 1259386 w 1259386"/>
                <a:gd name="connsiteY4" fmla="*/ 435591 h 609081"/>
                <a:gd name="connsiteX5" fmla="*/ 358482 w 1259386"/>
                <a:gd name="connsiteY5" fmla="*/ 436942 h 609081"/>
                <a:gd name="connsiteX6" fmla="*/ 349595 w 1259386"/>
                <a:gd name="connsiteY6" fmla="*/ 474812 h 609081"/>
                <a:gd name="connsiteX7" fmla="*/ 240419 w 1259386"/>
                <a:gd name="connsiteY7" fmla="*/ 609081 h 609081"/>
                <a:gd name="connsiteX8" fmla="*/ 131242 w 1259386"/>
                <a:gd name="connsiteY8" fmla="*/ 474812 h 609081"/>
                <a:gd name="connsiteX9" fmla="*/ 121957 w 1259386"/>
                <a:gd name="connsiteY9" fmla="*/ 435244 h 609081"/>
                <a:gd name="connsiteX10" fmla="*/ 0 w 1259386"/>
                <a:gd name="connsiteY10" fmla="*/ 435244 h 609081"/>
                <a:gd name="connsiteX11" fmla="*/ 0 w 1259386"/>
                <a:gd name="connsiteY11" fmla="*/ 173835 h 609081"/>
                <a:gd name="connsiteX12" fmla="*/ 121958 w 1259386"/>
                <a:gd name="connsiteY12" fmla="*/ 173835 h 609081"/>
                <a:gd name="connsiteX13" fmla="*/ 131242 w 1259386"/>
                <a:gd name="connsiteY13" fmla="*/ 134269 h 609081"/>
                <a:gd name="connsiteX14" fmla="*/ 240419 w 125938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104140 w 1363526"/>
                <a:gd name="connsiteY10" fmla="*/ 435244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42270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1363526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35242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1363526"/>
                <a:gd name="connsiteY0" fmla="*/ 0 h 609081"/>
                <a:gd name="connsiteX1" fmla="*/ 453735 w 1363526"/>
                <a:gd name="connsiteY1" fmla="*/ 134269 h 609081"/>
                <a:gd name="connsiteX2" fmla="*/ 463020 w 1363526"/>
                <a:gd name="connsiteY2" fmla="*/ 173835 h 609081"/>
                <a:gd name="connsiteX3" fmla="*/ 1363526 w 1363526"/>
                <a:gd name="connsiteY3" fmla="*/ 174182 h 609081"/>
                <a:gd name="connsiteX4" fmla="*/ 727923 w 1363526"/>
                <a:gd name="connsiteY4" fmla="*/ 435591 h 609081"/>
                <a:gd name="connsiteX5" fmla="*/ 462622 w 1363526"/>
                <a:gd name="connsiteY5" fmla="*/ 436942 h 609081"/>
                <a:gd name="connsiteX6" fmla="*/ 453735 w 1363526"/>
                <a:gd name="connsiteY6" fmla="*/ 474812 h 609081"/>
                <a:gd name="connsiteX7" fmla="*/ 344559 w 1363526"/>
                <a:gd name="connsiteY7" fmla="*/ 609081 h 609081"/>
                <a:gd name="connsiteX8" fmla="*/ 235382 w 1363526"/>
                <a:gd name="connsiteY8" fmla="*/ 474812 h 609081"/>
                <a:gd name="connsiteX9" fmla="*/ 226097 w 1363526"/>
                <a:gd name="connsiteY9" fmla="*/ 435244 h 609081"/>
                <a:gd name="connsiteX10" fmla="*/ 3592 w 1363526"/>
                <a:gd name="connsiteY10" fmla="*/ 435242 h 609081"/>
                <a:gd name="connsiteX11" fmla="*/ 0 w 1363526"/>
                <a:gd name="connsiteY11" fmla="*/ 173836 h 609081"/>
                <a:gd name="connsiteX12" fmla="*/ 226098 w 1363526"/>
                <a:gd name="connsiteY12" fmla="*/ 173835 h 609081"/>
                <a:gd name="connsiteX13" fmla="*/ 235382 w 1363526"/>
                <a:gd name="connsiteY13" fmla="*/ 134269 h 609081"/>
                <a:gd name="connsiteX14" fmla="*/ 344559 w 1363526"/>
                <a:gd name="connsiteY14" fmla="*/ 0 h 609081"/>
                <a:gd name="connsiteX0" fmla="*/ 344559 w 735106"/>
                <a:gd name="connsiteY0" fmla="*/ 0 h 609081"/>
                <a:gd name="connsiteX1" fmla="*/ 453735 w 735106"/>
                <a:gd name="connsiteY1" fmla="*/ 134269 h 609081"/>
                <a:gd name="connsiteX2" fmla="*/ 463020 w 735106"/>
                <a:gd name="connsiteY2" fmla="*/ 173835 h 609081"/>
                <a:gd name="connsiteX3" fmla="*/ 735106 w 735106"/>
                <a:gd name="connsiteY3" fmla="*/ 174182 h 609081"/>
                <a:gd name="connsiteX4" fmla="*/ 727923 w 735106"/>
                <a:gd name="connsiteY4" fmla="*/ 435591 h 609081"/>
                <a:gd name="connsiteX5" fmla="*/ 462622 w 735106"/>
                <a:gd name="connsiteY5" fmla="*/ 436942 h 609081"/>
                <a:gd name="connsiteX6" fmla="*/ 453735 w 735106"/>
                <a:gd name="connsiteY6" fmla="*/ 474812 h 609081"/>
                <a:gd name="connsiteX7" fmla="*/ 344559 w 735106"/>
                <a:gd name="connsiteY7" fmla="*/ 609081 h 609081"/>
                <a:gd name="connsiteX8" fmla="*/ 235382 w 735106"/>
                <a:gd name="connsiteY8" fmla="*/ 474812 h 609081"/>
                <a:gd name="connsiteX9" fmla="*/ 226097 w 735106"/>
                <a:gd name="connsiteY9" fmla="*/ 435244 h 609081"/>
                <a:gd name="connsiteX10" fmla="*/ 3592 w 735106"/>
                <a:gd name="connsiteY10" fmla="*/ 435242 h 609081"/>
                <a:gd name="connsiteX11" fmla="*/ 0 w 735106"/>
                <a:gd name="connsiteY11" fmla="*/ 173836 h 609081"/>
                <a:gd name="connsiteX12" fmla="*/ 226098 w 735106"/>
                <a:gd name="connsiteY12" fmla="*/ 173835 h 609081"/>
                <a:gd name="connsiteX13" fmla="*/ 235382 w 735106"/>
                <a:gd name="connsiteY13" fmla="*/ 134269 h 609081"/>
                <a:gd name="connsiteX14" fmla="*/ 344559 w 735106"/>
                <a:gd name="connsiteY14" fmla="*/ 0 h 609081"/>
                <a:gd name="connsiteX0" fmla="*/ 344559 w 727923"/>
                <a:gd name="connsiteY0" fmla="*/ 0 h 609081"/>
                <a:gd name="connsiteX1" fmla="*/ 453735 w 727923"/>
                <a:gd name="connsiteY1" fmla="*/ 134269 h 609081"/>
                <a:gd name="connsiteX2" fmla="*/ 463020 w 727923"/>
                <a:gd name="connsiteY2" fmla="*/ 173835 h 609081"/>
                <a:gd name="connsiteX3" fmla="*/ 720742 w 727923"/>
                <a:gd name="connsiteY3" fmla="*/ 170669 h 609081"/>
                <a:gd name="connsiteX4" fmla="*/ 727923 w 727923"/>
                <a:gd name="connsiteY4" fmla="*/ 435591 h 609081"/>
                <a:gd name="connsiteX5" fmla="*/ 462622 w 727923"/>
                <a:gd name="connsiteY5" fmla="*/ 436942 h 609081"/>
                <a:gd name="connsiteX6" fmla="*/ 453735 w 727923"/>
                <a:gd name="connsiteY6" fmla="*/ 474812 h 609081"/>
                <a:gd name="connsiteX7" fmla="*/ 344559 w 727923"/>
                <a:gd name="connsiteY7" fmla="*/ 609081 h 609081"/>
                <a:gd name="connsiteX8" fmla="*/ 235382 w 727923"/>
                <a:gd name="connsiteY8" fmla="*/ 474812 h 609081"/>
                <a:gd name="connsiteX9" fmla="*/ 226097 w 727923"/>
                <a:gd name="connsiteY9" fmla="*/ 435244 h 609081"/>
                <a:gd name="connsiteX10" fmla="*/ 3592 w 727923"/>
                <a:gd name="connsiteY10" fmla="*/ 435242 h 609081"/>
                <a:gd name="connsiteX11" fmla="*/ 0 w 727923"/>
                <a:gd name="connsiteY11" fmla="*/ 173836 h 609081"/>
                <a:gd name="connsiteX12" fmla="*/ 226098 w 727923"/>
                <a:gd name="connsiteY12" fmla="*/ 173835 h 609081"/>
                <a:gd name="connsiteX13" fmla="*/ 235382 w 727923"/>
                <a:gd name="connsiteY13" fmla="*/ 134269 h 609081"/>
                <a:gd name="connsiteX14" fmla="*/ 344559 w 727923"/>
                <a:gd name="connsiteY14" fmla="*/ 0 h 609081"/>
                <a:gd name="connsiteX0" fmla="*/ 344559 w 731515"/>
                <a:gd name="connsiteY0" fmla="*/ 0 h 609081"/>
                <a:gd name="connsiteX1" fmla="*/ 453735 w 731515"/>
                <a:gd name="connsiteY1" fmla="*/ 134269 h 609081"/>
                <a:gd name="connsiteX2" fmla="*/ 463020 w 731515"/>
                <a:gd name="connsiteY2" fmla="*/ 173835 h 609081"/>
                <a:gd name="connsiteX3" fmla="*/ 731515 w 731515"/>
                <a:gd name="connsiteY3" fmla="*/ 170669 h 609081"/>
                <a:gd name="connsiteX4" fmla="*/ 727923 w 731515"/>
                <a:gd name="connsiteY4" fmla="*/ 435591 h 609081"/>
                <a:gd name="connsiteX5" fmla="*/ 462622 w 731515"/>
                <a:gd name="connsiteY5" fmla="*/ 436942 h 609081"/>
                <a:gd name="connsiteX6" fmla="*/ 453735 w 731515"/>
                <a:gd name="connsiteY6" fmla="*/ 474812 h 609081"/>
                <a:gd name="connsiteX7" fmla="*/ 344559 w 731515"/>
                <a:gd name="connsiteY7" fmla="*/ 609081 h 609081"/>
                <a:gd name="connsiteX8" fmla="*/ 235382 w 731515"/>
                <a:gd name="connsiteY8" fmla="*/ 474812 h 609081"/>
                <a:gd name="connsiteX9" fmla="*/ 226097 w 731515"/>
                <a:gd name="connsiteY9" fmla="*/ 435244 h 609081"/>
                <a:gd name="connsiteX10" fmla="*/ 3592 w 731515"/>
                <a:gd name="connsiteY10" fmla="*/ 435242 h 609081"/>
                <a:gd name="connsiteX11" fmla="*/ 0 w 731515"/>
                <a:gd name="connsiteY11" fmla="*/ 173836 h 609081"/>
                <a:gd name="connsiteX12" fmla="*/ 226098 w 731515"/>
                <a:gd name="connsiteY12" fmla="*/ 173835 h 609081"/>
                <a:gd name="connsiteX13" fmla="*/ 235382 w 731515"/>
                <a:gd name="connsiteY13" fmla="*/ 134269 h 609081"/>
                <a:gd name="connsiteX14" fmla="*/ 344559 w 731515"/>
                <a:gd name="connsiteY14" fmla="*/ 0 h 609081"/>
                <a:gd name="connsiteX0" fmla="*/ 344559 w 728268"/>
                <a:gd name="connsiteY0" fmla="*/ 0 h 609081"/>
                <a:gd name="connsiteX1" fmla="*/ 453735 w 728268"/>
                <a:gd name="connsiteY1" fmla="*/ 134269 h 609081"/>
                <a:gd name="connsiteX2" fmla="*/ 463020 w 728268"/>
                <a:gd name="connsiteY2" fmla="*/ 173835 h 609081"/>
                <a:gd name="connsiteX3" fmla="*/ 727924 w 728268"/>
                <a:gd name="connsiteY3" fmla="*/ 174182 h 609081"/>
                <a:gd name="connsiteX4" fmla="*/ 727923 w 728268"/>
                <a:gd name="connsiteY4" fmla="*/ 435591 h 609081"/>
                <a:gd name="connsiteX5" fmla="*/ 462622 w 728268"/>
                <a:gd name="connsiteY5" fmla="*/ 436942 h 609081"/>
                <a:gd name="connsiteX6" fmla="*/ 453735 w 728268"/>
                <a:gd name="connsiteY6" fmla="*/ 474812 h 609081"/>
                <a:gd name="connsiteX7" fmla="*/ 344559 w 728268"/>
                <a:gd name="connsiteY7" fmla="*/ 609081 h 609081"/>
                <a:gd name="connsiteX8" fmla="*/ 235382 w 728268"/>
                <a:gd name="connsiteY8" fmla="*/ 474812 h 609081"/>
                <a:gd name="connsiteX9" fmla="*/ 226097 w 728268"/>
                <a:gd name="connsiteY9" fmla="*/ 435244 h 609081"/>
                <a:gd name="connsiteX10" fmla="*/ 3592 w 728268"/>
                <a:gd name="connsiteY10" fmla="*/ 435242 h 609081"/>
                <a:gd name="connsiteX11" fmla="*/ 0 w 728268"/>
                <a:gd name="connsiteY11" fmla="*/ 173836 h 609081"/>
                <a:gd name="connsiteX12" fmla="*/ 226098 w 728268"/>
                <a:gd name="connsiteY12" fmla="*/ 173835 h 609081"/>
                <a:gd name="connsiteX13" fmla="*/ 235382 w 728268"/>
                <a:gd name="connsiteY13" fmla="*/ 134269 h 609081"/>
                <a:gd name="connsiteX14" fmla="*/ 344559 w 728268"/>
                <a:gd name="connsiteY14" fmla="*/ 0 h 609081"/>
                <a:gd name="connsiteX0" fmla="*/ 358923 w 742632"/>
                <a:gd name="connsiteY0" fmla="*/ 0 h 609081"/>
                <a:gd name="connsiteX1" fmla="*/ 468099 w 742632"/>
                <a:gd name="connsiteY1" fmla="*/ 134269 h 609081"/>
                <a:gd name="connsiteX2" fmla="*/ 477384 w 742632"/>
                <a:gd name="connsiteY2" fmla="*/ 173835 h 609081"/>
                <a:gd name="connsiteX3" fmla="*/ 742288 w 742632"/>
                <a:gd name="connsiteY3" fmla="*/ 174182 h 609081"/>
                <a:gd name="connsiteX4" fmla="*/ 742287 w 742632"/>
                <a:gd name="connsiteY4" fmla="*/ 435591 h 609081"/>
                <a:gd name="connsiteX5" fmla="*/ 476986 w 742632"/>
                <a:gd name="connsiteY5" fmla="*/ 436942 h 609081"/>
                <a:gd name="connsiteX6" fmla="*/ 468099 w 742632"/>
                <a:gd name="connsiteY6" fmla="*/ 474812 h 609081"/>
                <a:gd name="connsiteX7" fmla="*/ 358923 w 742632"/>
                <a:gd name="connsiteY7" fmla="*/ 609081 h 609081"/>
                <a:gd name="connsiteX8" fmla="*/ 249746 w 742632"/>
                <a:gd name="connsiteY8" fmla="*/ 474812 h 609081"/>
                <a:gd name="connsiteX9" fmla="*/ 240461 w 742632"/>
                <a:gd name="connsiteY9" fmla="*/ 435244 h 609081"/>
                <a:gd name="connsiteX10" fmla="*/ 17956 w 742632"/>
                <a:gd name="connsiteY10" fmla="*/ 435242 h 609081"/>
                <a:gd name="connsiteX11" fmla="*/ 0 w 742632"/>
                <a:gd name="connsiteY11" fmla="*/ 173836 h 609081"/>
                <a:gd name="connsiteX12" fmla="*/ 240462 w 742632"/>
                <a:gd name="connsiteY12" fmla="*/ 173835 h 609081"/>
                <a:gd name="connsiteX13" fmla="*/ 249746 w 742632"/>
                <a:gd name="connsiteY13" fmla="*/ 134269 h 609081"/>
                <a:gd name="connsiteX14" fmla="*/ 358923 w 742632"/>
                <a:gd name="connsiteY14" fmla="*/ 0 h 609081"/>
                <a:gd name="connsiteX0" fmla="*/ 358923 w 742632"/>
                <a:gd name="connsiteY0" fmla="*/ 0 h 609081"/>
                <a:gd name="connsiteX1" fmla="*/ 468099 w 742632"/>
                <a:gd name="connsiteY1" fmla="*/ 134269 h 609081"/>
                <a:gd name="connsiteX2" fmla="*/ 477384 w 742632"/>
                <a:gd name="connsiteY2" fmla="*/ 173835 h 609081"/>
                <a:gd name="connsiteX3" fmla="*/ 742288 w 742632"/>
                <a:gd name="connsiteY3" fmla="*/ 174182 h 609081"/>
                <a:gd name="connsiteX4" fmla="*/ 742287 w 742632"/>
                <a:gd name="connsiteY4" fmla="*/ 435591 h 609081"/>
                <a:gd name="connsiteX5" fmla="*/ 476986 w 742632"/>
                <a:gd name="connsiteY5" fmla="*/ 436942 h 609081"/>
                <a:gd name="connsiteX6" fmla="*/ 468099 w 742632"/>
                <a:gd name="connsiteY6" fmla="*/ 474812 h 609081"/>
                <a:gd name="connsiteX7" fmla="*/ 358923 w 742632"/>
                <a:gd name="connsiteY7" fmla="*/ 609081 h 609081"/>
                <a:gd name="connsiteX8" fmla="*/ 249746 w 742632"/>
                <a:gd name="connsiteY8" fmla="*/ 474812 h 609081"/>
                <a:gd name="connsiteX9" fmla="*/ 240461 w 742632"/>
                <a:gd name="connsiteY9" fmla="*/ 435244 h 609081"/>
                <a:gd name="connsiteX10" fmla="*/ 3592 w 742632"/>
                <a:gd name="connsiteY10" fmla="*/ 435242 h 609081"/>
                <a:gd name="connsiteX11" fmla="*/ 0 w 742632"/>
                <a:gd name="connsiteY11" fmla="*/ 173836 h 609081"/>
                <a:gd name="connsiteX12" fmla="*/ 240462 w 742632"/>
                <a:gd name="connsiteY12" fmla="*/ 173835 h 609081"/>
                <a:gd name="connsiteX13" fmla="*/ 249746 w 742632"/>
                <a:gd name="connsiteY13" fmla="*/ 134269 h 609081"/>
                <a:gd name="connsiteX14" fmla="*/ 358923 w 742632"/>
                <a:gd name="connsiteY14" fmla="*/ 0 h 609081"/>
                <a:gd name="connsiteX0" fmla="*/ 369772 w 753481"/>
                <a:gd name="connsiteY0" fmla="*/ 0 h 609081"/>
                <a:gd name="connsiteX1" fmla="*/ 478948 w 753481"/>
                <a:gd name="connsiteY1" fmla="*/ 134269 h 609081"/>
                <a:gd name="connsiteX2" fmla="*/ 488233 w 753481"/>
                <a:gd name="connsiteY2" fmla="*/ 173835 h 609081"/>
                <a:gd name="connsiteX3" fmla="*/ 753137 w 753481"/>
                <a:gd name="connsiteY3" fmla="*/ 174182 h 609081"/>
                <a:gd name="connsiteX4" fmla="*/ 753136 w 753481"/>
                <a:gd name="connsiteY4" fmla="*/ 435591 h 609081"/>
                <a:gd name="connsiteX5" fmla="*/ 487835 w 753481"/>
                <a:gd name="connsiteY5" fmla="*/ 436942 h 609081"/>
                <a:gd name="connsiteX6" fmla="*/ 478948 w 753481"/>
                <a:gd name="connsiteY6" fmla="*/ 474812 h 609081"/>
                <a:gd name="connsiteX7" fmla="*/ 369772 w 753481"/>
                <a:gd name="connsiteY7" fmla="*/ 609081 h 609081"/>
                <a:gd name="connsiteX8" fmla="*/ 260595 w 753481"/>
                <a:gd name="connsiteY8" fmla="*/ 474812 h 609081"/>
                <a:gd name="connsiteX9" fmla="*/ 251310 w 753481"/>
                <a:gd name="connsiteY9" fmla="*/ 435244 h 609081"/>
                <a:gd name="connsiteX10" fmla="*/ 77 w 753481"/>
                <a:gd name="connsiteY10" fmla="*/ 435242 h 609081"/>
                <a:gd name="connsiteX11" fmla="*/ 10849 w 753481"/>
                <a:gd name="connsiteY11" fmla="*/ 173836 h 609081"/>
                <a:gd name="connsiteX12" fmla="*/ 251311 w 753481"/>
                <a:gd name="connsiteY12" fmla="*/ 173835 h 609081"/>
                <a:gd name="connsiteX13" fmla="*/ 260595 w 753481"/>
                <a:gd name="connsiteY13" fmla="*/ 134269 h 609081"/>
                <a:gd name="connsiteX14" fmla="*/ 369772 w 753481"/>
                <a:gd name="connsiteY14" fmla="*/ 0 h 609081"/>
                <a:gd name="connsiteX0" fmla="*/ 373287 w 756996"/>
                <a:gd name="connsiteY0" fmla="*/ 0 h 609081"/>
                <a:gd name="connsiteX1" fmla="*/ 482463 w 756996"/>
                <a:gd name="connsiteY1" fmla="*/ 134269 h 609081"/>
                <a:gd name="connsiteX2" fmla="*/ 491748 w 756996"/>
                <a:gd name="connsiteY2" fmla="*/ 173835 h 609081"/>
                <a:gd name="connsiteX3" fmla="*/ 756652 w 756996"/>
                <a:gd name="connsiteY3" fmla="*/ 174182 h 609081"/>
                <a:gd name="connsiteX4" fmla="*/ 756651 w 756996"/>
                <a:gd name="connsiteY4" fmla="*/ 435591 h 609081"/>
                <a:gd name="connsiteX5" fmla="*/ 491350 w 756996"/>
                <a:gd name="connsiteY5" fmla="*/ 436942 h 609081"/>
                <a:gd name="connsiteX6" fmla="*/ 482463 w 756996"/>
                <a:gd name="connsiteY6" fmla="*/ 474812 h 609081"/>
                <a:gd name="connsiteX7" fmla="*/ 373287 w 756996"/>
                <a:gd name="connsiteY7" fmla="*/ 609081 h 609081"/>
                <a:gd name="connsiteX8" fmla="*/ 264110 w 756996"/>
                <a:gd name="connsiteY8" fmla="*/ 474812 h 609081"/>
                <a:gd name="connsiteX9" fmla="*/ 254825 w 756996"/>
                <a:gd name="connsiteY9" fmla="*/ 435244 h 609081"/>
                <a:gd name="connsiteX10" fmla="*/ 3592 w 756996"/>
                <a:gd name="connsiteY10" fmla="*/ 435242 h 609081"/>
                <a:gd name="connsiteX11" fmla="*/ 0 w 756996"/>
                <a:gd name="connsiteY11" fmla="*/ 169151 h 609081"/>
                <a:gd name="connsiteX12" fmla="*/ 254826 w 756996"/>
                <a:gd name="connsiteY12" fmla="*/ 173835 h 609081"/>
                <a:gd name="connsiteX13" fmla="*/ 264110 w 756996"/>
                <a:gd name="connsiteY13" fmla="*/ 134269 h 609081"/>
                <a:gd name="connsiteX14" fmla="*/ 373287 w 756996"/>
                <a:gd name="connsiteY14" fmla="*/ 0 h 609081"/>
                <a:gd name="connsiteX0" fmla="*/ 373287 w 756996"/>
                <a:gd name="connsiteY0" fmla="*/ 0 h 609081"/>
                <a:gd name="connsiteX1" fmla="*/ 482463 w 756996"/>
                <a:gd name="connsiteY1" fmla="*/ 134269 h 609081"/>
                <a:gd name="connsiteX2" fmla="*/ 491748 w 756996"/>
                <a:gd name="connsiteY2" fmla="*/ 173835 h 609081"/>
                <a:gd name="connsiteX3" fmla="*/ 756652 w 756996"/>
                <a:gd name="connsiteY3" fmla="*/ 174182 h 609081"/>
                <a:gd name="connsiteX4" fmla="*/ 756651 w 756996"/>
                <a:gd name="connsiteY4" fmla="*/ 435591 h 609081"/>
                <a:gd name="connsiteX5" fmla="*/ 491350 w 756996"/>
                <a:gd name="connsiteY5" fmla="*/ 436942 h 609081"/>
                <a:gd name="connsiteX6" fmla="*/ 482463 w 756996"/>
                <a:gd name="connsiteY6" fmla="*/ 474812 h 609081"/>
                <a:gd name="connsiteX7" fmla="*/ 373287 w 756996"/>
                <a:gd name="connsiteY7" fmla="*/ 609081 h 609081"/>
                <a:gd name="connsiteX8" fmla="*/ 264110 w 756996"/>
                <a:gd name="connsiteY8" fmla="*/ 474812 h 609081"/>
                <a:gd name="connsiteX9" fmla="*/ 254825 w 756996"/>
                <a:gd name="connsiteY9" fmla="*/ 435244 h 609081"/>
                <a:gd name="connsiteX10" fmla="*/ 3592 w 756996"/>
                <a:gd name="connsiteY10" fmla="*/ 435242 h 609081"/>
                <a:gd name="connsiteX11" fmla="*/ 0 w 756996"/>
                <a:gd name="connsiteY11" fmla="*/ 176177 h 609081"/>
                <a:gd name="connsiteX12" fmla="*/ 254826 w 756996"/>
                <a:gd name="connsiteY12" fmla="*/ 173835 h 609081"/>
                <a:gd name="connsiteX13" fmla="*/ 264110 w 756996"/>
                <a:gd name="connsiteY13" fmla="*/ 134269 h 609081"/>
                <a:gd name="connsiteX14" fmla="*/ 373287 w 756996"/>
                <a:gd name="connsiteY14" fmla="*/ 0 h 609081"/>
                <a:gd name="connsiteX0" fmla="*/ 373629 w 757338"/>
                <a:gd name="connsiteY0" fmla="*/ 0 h 609081"/>
                <a:gd name="connsiteX1" fmla="*/ 482805 w 757338"/>
                <a:gd name="connsiteY1" fmla="*/ 134269 h 609081"/>
                <a:gd name="connsiteX2" fmla="*/ 492090 w 757338"/>
                <a:gd name="connsiteY2" fmla="*/ 173835 h 609081"/>
                <a:gd name="connsiteX3" fmla="*/ 756994 w 757338"/>
                <a:gd name="connsiteY3" fmla="*/ 174182 h 609081"/>
                <a:gd name="connsiteX4" fmla="*/ 756993 w 757338"/>
                <a:gd name="connsiteY4" fmla="*/ 435591 h 609081"/>
                <a:gd name="connsiteX5" fmla="*/ 491692 w 757338"/>
                <a:gd name="connsiteY5" fmla="*/ 436942 h 609081"/>
                <a:gd name="connsiteX6" fmla="*/ 482805 w 757338"/>
                <a:gd name="connsiteY6" fmla="*/ 474812 h 609081"/>
                <a:gd name="connsiteX7" fmla="*/ 373629 w 757338"/>
                <a:gd name="connsiteY7" fmla="*/ 609081 h 609081"/>
                <a:gd name="connsiteX8" fmla="*/ 264452 w 757338"/>
                <a:gd name="connsiteY8" fmla="*/ 474812 h 609081"/>
                <a:gd name="connsiteX9" fmla="*/ 255167 w 757338"/>
                <a:gd name="connsiteY9" fmla="*/ 435244 h 609081"/>
                <a:gd name="connsiteX10" fmla="*/ 344 w 757338"/>
                <a:gd name="connsiteY10" fmla="*/ 435242 h 609081"/>
                <a:gd name="connsiteX11" fmla="*/ 342 w 757338"/>
                <a:gd name="connsiteY11" fmla="*/ 176177 h 609081"/>
                <a:gd name="connsiteX12" fmla="*/ 255168 w 757338"/>
                <a:gd name="connsiteY12" fmla="*/ 173835 h 609081"/>
                <a:gd name="connsiteX13" fmla="*/ 264452 w 757338"/>
                <a:gd name="connsiteY13" fmla="*/ 134269 h 609081"/>
                <a:gd name="connsiteX14" fmla="*/ 373629 w 757338"/>
                <a:gd name="connsiteY14" fmla="*/ 0 h 609081"/>
                <a:gd name="connsiteX0" fmla="*/ 373631 w 757340"/>
                <a:gd name="connsiteY0" fmla="*/ 0 h 609081"/>
                <a:gd name="connsiteX1" fmla="*/ 482807 w 757340"/>
                <a:gd name="connsiteY1" fmla="*/ 134269 h 609081"/>
                <a:gd name="connsiteX2" fmla="*/ 492092 w 757340"/>
                <a:gd name="connsiteY2" fmla="*/ 173835 h 609081"/>
                <a:gd name="connsiteX3" fmla="*/ 756996 w 757340"/>
                <a:gd name="connsiteY3" fmla="*/ 174182 h 609081"/>
                <a:gd name="connsiteX4" fmla="*/ 756995 w 757340"/>
                <a:gd name="connsiteY4" fmla="*/ 435591 h 609081"/>
                <a:gd name="connsiteX5" fmla="*/ 491694 w 757340"/>
                <a:gd name="connsiteY5" fmla="*/ 436942 h 609081"/>
                <a:gd name="connsiteX6" fmla="*/ 482807 w 757340"/>
                <a:gd name="connsiteY6" fmla="*/ 474812 h 609081"/>
                <a:gd name="connsiteX7" fmla="*/ 373631 w 757340"/>
                <a:gd name="connsiteY7" fmla="*/ 609081 h 609081"/>
                <a:gd name="connsiteX8" fmla="*/ 264454 w 757340"/>
                <a:gd name="connsiteY8" fmla="*/ 474812 h 609081"/>
                <a:gd name="connsiteX9" fmla="*/ 255169 w 757340"/>
                <a:gd name="connsiteY9" fmla="*/ 435244 h 609081"/>
                <a:gd name="connsiteX10" fmla="*/ 346 w 757340"/>
                <a:gd name="connsiteY10" fmla="*/ 435242 h 609081"/>
                <a:gd name="connsiteX11" fmla="*/ 344 w 757340"/>
                <a:gd name="connsiteY11" fmla="*/ 172664 h 609081"/>
                <a:gd name="connsiteX12" fmla="*/ 255170 w 757340"/>
                <a:gd name="connsiteY12" fmla="*/ 173835 h 609081"/>
                <a:gd name="connsiteX13" fmla="*/ 264454 w 757340"/>
                <a:gd name="connsiteY13" fmla="*/ 134269 h 609081"/>
                <a:gd name="connsiteX14" fmla="*/ 373631 w 757340"/>
                <a:gd name="connsiteY14" fmla="*/ 0 h 609081"/>
                <a:gd name="connsiteX0" fmla="*/ 373631 w 757007"/>
                <a:gd name="connsiteY0" fmla="*/ 0 h 609081"/>
                <a:gd name="connsiteX1" fmla="*/ 482807 w 757007"/>
                <a:gd name="connsiteY1" fmla="*/ 134269 h 609081"/>
                <a:gd name="connsiteX2" fmla="*/ 492092 w 757007"/>
                <a:gd name="connsiteY2" fmla="*/ 173835 h 609081"/>
                <a:gd name="connsiteX3" fmla="*/ 674403 w 757007"/>
                <a:gd name="connsiteY3" fmla="*/ 174182 h 609081"/>
                <a:gd name="connsiteX4" fmla="*/ 756995 w 757007"/>
                <a:gd name="connsiteY4" fmla="*/ 435591 h 609081"/>
                <a:gd name="connsiteX5" fmla="*/ 491694 w 757007"/>
                <a:gd name="connsiteY5" fmla="*/ 436942 h 609081"/>
                <a:gd name="connsiteX6" fmla="*/ 482807 w 757007"/>
                <a:gd name="connsiteY6" fmla="*/ 474812 h 609081"/>
                <a:gd name="connsiteX7" fmla="*/ 373631 w 757007"/>
                <a:gd name="connsiteY7" fmla="*/ 609081 h 609081"/>
                <a:gd name="connsiteX8" fmla="*/ 264454 w 757007"/>
                <a:gd name="connsiteY8" fmla="*/ 474812 h 609081"/>
                <a:gd name="connsiteX9" fmla="*/ 255169 w 757007"/>
                <a:gd name="connsiteY9" fmla="*/ 435244 h 609081"/>
                <a:gd name="connsiteX10" fmla="*/ 346 w 757007"/>
                <a:gd name="connsiteY10" fmla="*/ 435242 h 609081"/>
                <a:gd name="connsiteX11" fmla="*/ 344 w 757007"/>
                <a:gd name="connsiteY11" fmla="*/ 172664 h 609081"/>
                <a:gd name="connsiteX12" fmla="*/ 255170 w 757007"/>
                <a:gd name="connsiteY12" fmla="*/ 173835 h 609081"/>
                <a:gd name="connsiteX13" fmla="*/ 264454 w 757007"/>
                <a:gd name="connsiteY13" fmla="*/ 134269 h 609081"/>
                <a:gd name="connsiteX14" fmla="*/ 373631 w 757007"/>
                <a:gd name="connsiteY14" fmla="*/ 0 h 609081"/>
                <a:gd name="connsiteX0" fmla="*/ 373631 w 685252"/>
                <a:gd name="connsiteY0" fmla="*/ 0 h 609081"/>
                <a:gd name="connsiteX1" fmla="*/ 482807 w 685252"/>
                <a:gd name="connsiteY1" fmla="*/ 134269 h 609081"/>
                <a:gd name="connsiteX2" fmla="*/ 492092 w 685252"/>
                <a:gd name="connsiteY2" fmla="*/ 173835 h 609081"/>
                <a:gd name="connsiteX3" fmla="*/ 674403 w 685252"/>
                <a:gd name="connsiteY3" fmla="*/ 174182 h 609081"/>
                <a:gd name="connsiteX4" fmla="*/ 685175 w 685252"/>
                <a:gd name="connsiteY4" fmla="*/ 442616 h 609081"/>
                <a:gd name="connsiteX5" fmla="*/ 491694 w 685252"/>
                <a:gd name="connsiteY5" fmla="*/ 436942 h 609081"/>
                <a:gd name="connsiteX6" fmla="*/ 482807 w 685252"/>
                <a:gd name="connsiteY6" fmla="*/ 474812 h 609081"/>
                <a:gd name="connsiteX7" fmla="*/ 373631 w 685252"/>
                <a:gd name="connsiteY7" fmla="*/ 609081 h 609081"/>
                <a:gd name="connsiteX8" fmla="*/ 264454 w 685252"/>
                <a:gd name="connsiteY8" fmla="*/ 474812 h 609081"/>
                <a:gd name="connsiteX9" fmla="*/ 255169 w 685252"/>
                <a:gd name="connsiteY9" fmla="*/ 435244 h 609081"/>
                <a:gd name="connsiteX10" fmla="*/ 346 w 685252"/>
                <a:gd name="connsiteY10" fmla="*/ 435242 h 609081"/>
                <a:gd name="connsiteX11" fmla="*/ 344 w 685252"/>
                <a:gd name="connsiteY11" fmla="*/ 172664 h 609081"/>
                <a:gd name="connsiteX12" fmla="*/ 255170 w 685252"/>
                <a:gd name="connsiteY12" fmla="*/ 173835 h 609081"/>
                <a:gd name="connsiteX13" fmla="*/ 264454 w 685252"/>
                <a:gd name="connsiteY13" fmla="*/ 134269 h 609081"/>
                <a:gd name="connsiteX14" fmla="*/ 373631 w 685252"/>
                <a:gd name="connsiteY14" fmla="*/ 0 h 609081"/>
                <a:gd name="connsiteX0" fmla="*/ 373631 w 678151"/>
                <a:gd name="connsiteY0" fmla="*/ 0 h 609081"/>
                <a:gd name="connsiteX1" fmla="*/ 482807 w 678151"/>
                <a:gd name="connsiteY1" fmla="*/ 134269 h 609081"/>
                <a:gd name="connsiteX2" fmla="*/ 492092 w 678151"/>
                <a:gd name="connsiteY2" fmla="*/ 173835 h 609081"/>
                <a:gd name="connsiteX3" fmla="*/ 674403 w 678151"/>
                <a:gd name="connsiteY3" fmla="*/ 174182 h 609081"/>
                <a:gd name="connsiteX4" fmla="*/ 677992 w 678151"/>
                <a:gd name="connsiteY4" fmla="*/ 435589 h 609081"/>
                <a:gd name="connsiteX5" fmla="*/ 491694 w 678151"/>
                <a:gd name="connsiteY5" fmla="*/ 436942 h 609081"/>
                <a:gd name="connsiteX6" fmla="*/ 482807 w 678151"/>
                <a:gd name="connsiteY6" fmla="*/ 474812 h 609081"/>
                <a:gd name="connsiteX7" fmla="*/ 373631 w 678151"/>
                <a:gd name="connsiteY7" fmla="*/ 609081 h 609081"/>
                <a:gd name="connsiteX8" fmla="*/ 264454 w 678151"/>
                <a:gd name="connsiteY8" fmla="*/ 474812 h 609081"/>
                <a:gd name="connsiteX9" fmla="*/ 255169 w 678151"/>
                <a:gd name="connsiteY9" fmla="*/ 435244 h 609081"/>
                <a:gd name="connsiteX10" fmla="*/ 346 w 678151"/>
                <a:gd name="connsiteY10" fmla="*/ 435242 h 609081"/>
                <a:gd name="connsiteX11" fmla="*/ 344 w 678151"/>
                <a:gd name="connsiteY11" fmla="*/ 172664 h 609081"/>
                <a:gd name="connsiteX12" fmla="*/ 255170 w 678151"/>
                <a:gd name="connsiteY12" fmla="*/ 173835 h 609081"/>
                <a:gd name="connsiteX13" fmla="*/ 264454 w 678151"/>
                <a:gd name="connsiteY13" fmla="*/ 134269 h 609081"/>
                <a:gd name="connsiteX14" fmla="*/ 373631 w 678151"/>
                <a:gd name="connsiteY14" fmla="*/ 0 h 609081"/>
                <a:gd name="connsiteX0" fmla="*/ 373631 w 678153"/>
                <a:gd name="connsiteY0" fmla="*/ 0 h 609081"/>
                <a:gd name="connsiteX1" fmla="*/ 482807 w 678153"/>
                <a:gd name="connsiteY1" fmla="*/ 134269 h 609081"/>
                <a:gd name="connsiteX2" fmla="*/ 492092 w 678153"/>
                <a:gd name="connsiteY2" fmla="*/ 173835 h 609081"/>
                <a:gd name="connsiteX3" fmla="*/ 674403 w 678153"/>
                <a:gd name="connsiteY3" fmla="*/ 174182 h 609081"/>
                <a:gd name="connsiteX4" fmla="*/ 677993 w 678153"/>
                <a:gd name="connsiteY4" fmla="*/ 435589 h 609081"/>
                <a:gd name="connsiteX5" fmla="*/ 491694 w 678153"/>
                <a:gd name="connsiteY5" fmla="*/ 436942 h 609081"/>
                <a:gd name="connsiteX6" fmla="*/ 482807 w 678153"/>
                <a:gd name="connsiteY6" fmla="*/ 474812 h 609081"/>
                <a:gd name="connsiteX7" fmla="*/ 373631 w 678153"/>
                <a:gd name="connsiteY7" fmla="*/ 609081 h 609081"/>
                <a:gd name="connsiteX8" fmla="*/ 264454 w 678153"/>
                <a:gd name="connsiteY8" fmla="*/ 474812 h 609081"/>
                <a:gd name="connsiteX9" fmla="*/ 255169 w 678153"/>
                <a:gd name="connsiteY9" fmla="*/ 435244 h 609081"/>
                <a:gd name="connsiteX10" fmla="*/ 346 w 678153"/>
                <a:gd name="connsiteY10" fmla="*/ 435242 h 609081"/>
                <a:gd name="connsiteX11" fmla="*/ 344 w 678153"/>
                <a:gd name="connsiteY11" fmla="*/ 172664 h 609081"/>
                <a:gd name="connsiteX12" fmla="*/ 255170 w 678153"/>
                <a:gd name="connsiteY12" fmla="*/ 173835 h 609081"/>
                <a:gd name="connsiteX13" fmla="*/ 264454 w 678153"/>
                <a:gd name="connsiteY13" fmla="*/ 134269 h 609081"/>
                <a:gd name="connsiteX14" fmla="*/ 373631 w 678153"/>
                <a:gd name="connsiteY14" fmla="*/ 0 h 609081"/>
                <a:gd name="connsiteX0" fmla="*/ 373631 w 678151"/>
                <a:gd name="connsiteY0" fmla="*/ 0 h 609081"/>
                <a:gd name="connsiteX1" fmla="*/ 482807 w 678151"/>
                <a:gd name="connsiteY1" fmla="*/ 134269 h 609081"/>
                <a:gd name="connsiteX2" fmla="*/ 492092 w 678151"/>
                <a:gd name="connsiteY2" fmla="*/ 173835 h 609081"/>
                <a:gd name="connsiteX3" fmla="*/ 674403 w 678151"/>
                <a:gd name="connsiteY3" fmla="*/ 174182 h 609081"/>
                <a:gd name="connsiteX4" fmla="*/ 677993 w 678151"/>
                <a:gd name="connsiteY4" fmla="*/ 435589 h 609081"/>
                <a:gd name="connsiteX5" fmla="*/ 491694 w 678151"/>
                <a:gd name="connsiteY5" fmla="*/ 436942 h 609081"/>
                <a:gd name="connsiteX6" fmla="*/ 482807 w 678151"/>
                <a:gd name="connsiteY6" fmla="*/ 474812 h 609081"/>
                <a:gd name="connsiteX7" fmla="*/ 373631 w 678151"/>
                <a:gd name="connsiteY7" fmla="*/ 609081 h 609081"/>
                <a:gd name="connsiteX8" fmla="*/ 264454 w 678151"/>
                <a:gd name="connsiteY8" fmla="*/ 474812 h 609081"/>
                <a:gd name="connsiteX9" fmla="*/ 255169 w 678151"/>
                <a:gd name="connsiteY9" fmla="*/ 435244 h 609081"/>
                <a:gd name="connsiteX10" fmla="*/ 346 w 678151"/>
                <a:gd name="connsiteY10" fmla="*/ 435242 h 609081"/>
                <a:gd name="connsiteX11" fmla="*/ 344 w 678151"/>
                <a:gd name="connsiteY11" fmla="*/ 172664 h 609081"/>
                <a:gd name="connsiteX12" fmla="*/ 255170 w 678151"/>
                <a:gd name="connsiteY12" fmla="*/ 173835 h 609081"/>
                <a:gd name="connsiteX13" fmla="*/ 264454 w 678151"/>
                <a:gd name="connsiteY13" fmla="*/ 134269 h 609081"/>
                <a:gd name="connsiteX14" fmla="*/ 373631 w 678151"/>
                <a:gd name="connsiteY14" fmla="*/ 0 h 609081"/>
                <a:gd name="connsiteX0" fmla="*/ 373287 w 677809"/>
                <a:gd name="connsiteY0" fmla="*/ 0 h 609081"/>
                <a:gd name="connsiteX1" fmla="*/ 482463 w 677809"/>
                <a:gd name="connsiteY1" fmla="*/ 134269 h 609081"/>
                <a:gd name="connsiteX2" fmla="*/ 491748 w 677809"/>
                <a:gd name="connsiteY2" fmla="*/ 173835 h 609081"/>
                <a:gd name="connsiteX3" fmla="*/ 674059 w 677809"/>
                <a:gd name="connsiteY3" fmla="*/ 174182 h 609081"/>
                <a:gd name="connsiteX4" fmla="*/ 677649 w 677809"/>
                <a:gd name="connsiteY4" fmla="*/ 435589 h 609081"/>
                <a:gd name="connsiteX5" fmla="*/ 491350 w 677809"/>
                <a:gd name="connsiteY5" fmla="*/ 436942 h 609081"/>
                <a:gd name="connsiteX6" fmla="*/ 482463 w 677809"/>
                <a:gd name="connsiteY6" fmla="*/ 474812 h 609081"/>
                <a:gd name="connsiteX7" fmla="*/ 373287 w 677809"/>
                <a:gd name="connsiteY7" fmla="*/ 609081 h 609081"/>
                <a:gd name="connsiteX8" fmla="*/ 264110 w 677809"/>
                <a:gd name="connsiteY8" fmla="*/ 474812 h 609081"/>
                <a:gd name="connsiteX9" fmla="*/ 254825 w 677809"/>
                <a:gd name="connsiteY9" fmla="*/ 435244 h 609081"/>
                <a:gd name="connsiteX10" fmla="*/ 64640 w 677809"/>
                <a:gd name="connsiteY10" fmla="*/ 431730 h 609081"/>
                <a:gd name="connsiteX11" fmla="*/ 0 w 677809"/>
                <a:gd name="connsiteY11" fmla="*/ 172664 h 609081"/>
                <a:gd name="connsiteX12" fmla="*/ 254826 w 677809"/>
                <a:gd name="connsiteY12" fmla="*/ 173835 h 609081"/>
                <a:gd name="connsiteX13" fmla="*/ 264110 w 677809"/>
                <a:gd name="connsiteY13" fmla="*/ 134269 h 609081"/>
                <a:gd name="connsiteX14" fmla="*/ 373287 w 677809"/>
                <a:gd name="connsiteY14" fmla="*/ 0 h 609081"/>
                <a:gd name="connsiteX0" fmla="*/ 315831 w 620352"/>
                <a:gd name="connsiteY0" fmla="*/ 0 h 609081"/>
                <a:gd name="connsiteX1" fmla="*/ 425007 w 620352"/>
                <a:gd name="connsiteY1" fmla="*/ 134269 h 609081"/>
                <a:gd name="connsiteX2" fmla="*/ 434292 w 620352"/>
                <a:gd name="connsiteY2" fmla="*/ 173835 h 609081"/>
                <a:gd name="connsiteX3" fmla="*/ 616603 w 620352"/>
                <a:gd name="connsiteY3" fmla="*/ 174182 h 609081"/>
                <a:gd name="connsiteX4" fmla="*/ 620193 w 620352"/>
                <a:gd name="connsiteY4" fmla="*/ 435589 h 609081"/>
                <a:gd name="connsiteX5" fmla="*/ 433894 w 620352"/>
                <a:gd name="connsiteY5" fmla="*/ 436942 h 609081"/>
                <a:gd name="connsiteX6" fmla="*/ 425007 w 620352"/>
                <a:gd name="connsiteY6" fmla="*/ 474812 h 609081"/>
                <a:gd name="connsiteX7" fmla="*/ 315831 w 620352"/>
                <a:gd name="connsiteY7" fmla="*/ 609081 h 609081"/>
                <a:gd name="connsiteX8" fmla="*/ 206654 w 620352"/>
                <a:gd name="connsiteY8" fmla="*/ 474812 h 609081"/>
                <a:gd name="connsiteX9" fmla="*/ 197369 w 620352"/>
                <a:gd name="connsiteY9" fmla="*/ 435244 h 609081"/>
                <a:gd name="connsiteX10" fmla="*/ 7184 w 620352"/>
                <a:gd name="connsiteY10" fmla="*/ 431730 h 609081"/>
                <a:gd name="connsiteX11" fmla="*/ 0 w 620352"/>
                <a:gd name="connsiteY11" fmla="*/ 162124 h 609081"/>
                <a:gd name="connsiteX12" fmla="*/ 197370 w 620352"/>
                <a:gd name="connsiteY12" fmla="*/ 173835 h 609081"/>
                <a:gd name="connsiteX13" fmla="*/ 206654 w 620352"/>
                <a:gd name="connsiteY13" fmla="*/ 134269 h 609081"/>
                <a:gd name="connsiteX14" fmla="*/ 315831 w 620352"/>
                <a:gd name="connsiteY14" fmla="*/ 0 h 609081"/>
                <a:gd name="connsiteX0" fmla="*/ 315831 w 620352"/>
                <a:gd name="connsiteY0" fmla="*/ 0 h 609081"/>
                <a:gd name="connsiteX1" fmla="*/ 425007 w 620352"/>
                <a:gd name="connsiteY1" fmla="*/ 134269 h 609081"/>
                <a:gd name="connsiteX2" fmla="*/ 434292 w 620352"/>
                <a:gd name="connsiteY2" fmla="*/ 173835 h 609081"/>
                <a:gd name="connsiteX3" fmla="*/ 616603 w 620352"/>
                <a:gd name="connsiteY3" fmla="*/ 174182 h 609081"/>
                <a:gd name="connsiteX4" fmla="*/ 620193 w 620352"/>
                <a:gd name="connsiteY4" fmla="*/ 435589 h 609081"/>
                <a:gd name="connsiteX5" fmla="*/ 433894 w 620352"/>
                <a:gd name="connsiteY5" fmla="*/ 436942 h 609081"/>
                <a:gd name="connsiteX6" fmla="*/ 425007 w 620352"/>
                <a:gd name="connsiteY6" fmla="*/ 474812 h 609081"/>
                <a:gd name="connsiteX7" fmla="*/ 315831 w 620352"/>
                <a:gd name="connsiteY7" fmla="*/ 609081 h 609081"/>
                <a:gd name="connsiteX8" fmla="*/ 206654 w 620352"/>
                <a:gd name="connsiteY8" fmla="*/ 474812 h 609081"/>
                <a:gd name="connsiteX9" fmla="*/ 197369 w 620352"/>
                <a:gd name="connsiteY9" fmla="*/ 435244 h 609081"/>
                <a:gd name="connsiteX10" fmla="*/ 7184 w 620352"/>
                <a:gd name="connsiteY10" fmla="*/ 431730 h 609081"/>
                <a:gd name="connsiteX11" fmla="*/ 0 w 620352"/>
                <a:gd name="connsiteY11" fmla="*/ 179691 h 609081"/>
                <a:gd name="connsiteX12" fmla="*/ 197370 w 620352"/>
                <a:gd name="connsiteY12" fmla="*/ 173835 h 609081"/>
                <a:gd name="connsiteX13" fmla="*/ 206654 w 620352"/>
                <a:gd name="connsiteY13" fmla="*/ 134269 h 609081"/>
                <a:gd name="connsiteX14" fmla="*/ 315831 w 620352"/>
                <a:gd name="connsiteY14" fmla="*/ 0 h 609081"/>
                <a:gd name="connsiteX0" fmla="*/ 308994 w 613515"/>
                <a:gd name="connsiteY0" fmla="*/ 0 h 609081"/>
                <a:gd name="connsiteX1" fmla="*/ 418170 w 613515"/>
                <a:gd name="connsiteY1" fmla="*/ 134269 h 609081"/>
                <a:gd name="connsiteX2" fmla="*/ 427455 w 613515"/>
                <a:gd name="connsiteY2" fmla="*/ 173835 h 609081"/>
                <a:gd name="connsiteX3" fmla="*/ 609766 w 613515"/>
                <a:gd name="connsiteY3" fmla="*/ 174182 h 609081"/>
                <a:gd name="connsiteX4" fmla="*/ 613356 w 613515"/>
                <a:gd name="connsiteY4" fmla="*/ 435589 h 609081"/>
                <a:gd name="connsiteX5" fmla="*/ 427057 w 613515"/>
                <a:gd name="connsiteY5" fmla="*/ 436942 h 609081"/>
                <a:gd name="connsiteX6" fmla="*/ 418170 w 613515"/>
                <a:gd name="connsiteY6" fmla="*/ 474812 h 609081"/>
                <a:gd name="connsiteX7" fmla="*/ 308994 w 613515"/>
                <a:gd name="connsiteY7" fmla="*/ 609081 h 609081"/>
                <a:gd name="connsiteX8" fmla="*/ 199817 w 613515"/>
                <a:gd name="connsiteY8" fmla="*/ 474812 h 609081"/>
                <a:gd name="connsiteX9" fmla="*/ 190532 w 613515"/>
                <a:gd name="connsiteY9" fmla="*/ 435244 h 609081"/>
                <a:gd name="connsiteX10" fmla="*/ 347 w 613515"/>
                <a:gd name="connsiteY10" fmla="*/ 431730 h 609081"/>
                <a:gd name="connsiteX11" fmla="*/ 344 w 613515"/>
                <a:gd name="connsiteY11" fmla="*/ 172666 h 609081"/>
                <a:gd name="connsiteX12" fmla="*/ 190533 w 613515"/>
                <a:gd name="connsiteY12" fmla="*/ 173835 h 609081"/>
                <a:gd name="connsiteX13" fmla="*/ 199817 w 613515"/>
                <a:gd name="connsiteY13" fmla="*/ 134269 h 609081"/>
                <a:gd name="connsiteX14" fmla="*/ 308994 w 613515"/>
                <a:gd name="connsiteY14" fmla="*/ 0 h 609081"/>
                <a:gd name="connsiteX0" fmla="*/ 308650 w 613171"/>
                <a:gd name="connsiteY0" fmla="*/ 0 h 609081"/>
                <a:gd name="connsiteX1" fmla="*/ 417826 w 613171"/>
                <a:gd name="connsiteY1" fmla="*/ 134269 h 609081"/>
                <a:gd name="connsiteX2" fmla="*/ 427111 w 613171"/>
                <a:gd name="connsiteY2" fmla="*/ 173835 h 609081"/>
                <a:gd name="connsiteX3" fmla="*/ 609422 w 613171"/>
                <a:gd name="connsiteY3" fmla="*/ 174182 h 609081"/>
                <a:gd name="connsiteX4" fmla="*/ 613012 w 613171"/>
                <a:gd name="connsiteY4" fmla="*/ 435589 h 609081"/>
                <a:gd name="connsiteX5" fmla="*/ 426713 w 613171"/>
                <a:gd name="connsiteY5" fmla="*/ 436942 h 609081"/>
                <a:gd name="connsiteX6" fmla="*/ 417826 w 613171"/>
                <a:gd name="connsiteY6" fmla="*/ 474812 h 609081"/>
                <a:gd name="connsiteX7" fmla="*/ 308650 w 613171"/>
                <a:gd name="connsiteY7" fmla="*/ 609081 h 609081"/>
                <a:gd name="connsiteX8" fmla="*/ 199473 w 613171"/>
                <a:gd name="connsiteY8" fmla="*/ 474812 h 609081"/>
                <a:gd name="connsiteX9" fmla="*/ 190188 w 613171"/>
                <a:gd name="connsiteY9" fmla="*/ 435244 h 609081"/>
                <a:gd name="connsiteX10" fmla="*/ 7186 w 613171"/>
                <a:gd name="connsiteY10" fmla="*/ 431730 h 609081"/>
                <a:gd name="connsiteX11" fmla="*/ 0 w 613171"/>
                <a:gd name="connsiteY11" fmla="*/ 172666 h 609081"/>
                <a:gd name="connsiteX12" fmla="*/ 190189 w 613171"/>
                <a:gd name="connsiteY12" fmla="*/ 173835 h 609081"/>
                <a:gd name="connsiteX13" fmla="*/ 199473 w 613171"/>
                <a:gd name="connsiteY13" fmla="*/ 134269 h 609081"/>
                <a:gd name="connsiteX14" fmla="*/ 308650 w 613171"/>
                <a:gd name="connsiteY14" fmla="*/ 0 h 609081"/>
                <a:gd name="connsiteX0" fmla="*/ 308991 w 613512"/>
                <a:gd name="connsiteY0" fmla="*/ 0 h 609081"/>
                <a:gd name="connsiteX1" fmla="*/ 418167 w 613512"/>
                <a:gd name="connsiteY1" fmla="*/ 134269 h 609081"/>
                <a:gd name="connsiteX2" fmla="*/ 427452 w 613512"/>
                <a:gd name="connsiteY2" fmla="*/ 173835 h 609081"/>
                <a:gd name="connsiteX3" fmla="*/ 609763 w 613512"/>
                <a:gd name="connsiteY3" fmla="*/ 174182 h 609081"/>
                <a:gd name="connsiteX4" fmla="*/ 613353 w 613512"/>
                <a:gd name="connsiteY4" fmla="*/ 435589 h 609081"/>
                <a:gd name="connsiteX5" fmla="*/ 427054 w 613512"/>
                <a:gd name="connsiteY5" fmla="*/ 436942 h 609081"/>
                <a:gd name="connsiteX6" fmla="*/ 418167 w 613512"/>
                <a:gd name="connsiteY6" fmla="*/ 474812 h 609081"/>
                <a:gd name="connsiteX7" fmla="*/ 308991 w 613512"/>
                <a:gd name="connsiteY7" fmla="*/ 609081 h 609081"/>
                <a:gd name="connsiteX8" fmla="*/ 199814 w 613512"/>
                <a:gd name="connsiteY8" fmla="*/ 474812 h 609081"/>
                <a:gd name="connsiteX9" fmla="*/ 190529 w 613512"/>
                <a:gd name="connsiteY9" fmla="*/ 435244 h 609081"/>
                <a:gd name="connsiteX10" fmla="*/ 346 w 613512"/>
                <a:gd name="connsiteY10" fmla="*/ 431730 h 609081"/>
                <a:gd name="connsiteX11" fmla="*/ 341 w 613512"/>
                <a:gd name="connsiteY11" fmla="*/ 172666 h 609081"/>
                <a:gd name="connsiteX12" fmla="*/ 190530 w 613512"/>
                <a:gd name="connsiteY12" fmla="*/ 173835 h 609081"/>
                <a:gd name="connsiteX13" fmla="*/ 199814 w 613512"/>
                <a:gd name="connsiteY13" fmla="*/ 134269 h 609081"/>
                <a:gd name="connsiteX14" fmla="*/ 308991 w 613512"/>
                <a:gd name="connsiteY14" fmla="*/ 0 h 60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3512" h="609081">
                  <a:moveTo>
                    <a:pt x="308991" y="0"/>
                  </a:moveTo>
                  <a:cubicBezTo>
                    <a:pt x="354438" y="0"/>
                    <a:pt x="394506" y="53261"/>
                    <a:pt x="418167" y="134269"/>
                  </a:cubicBezTo>
                  <a:lnTo>
                    <a:pt x="427452" y="173835"/>
                  </a:lnTo>
                  <a:lnTo>
                    <a:pt x="609763" y="174182"/>
                  </a:lnTo>
                  <a:cubicBezTo>
                    <a:pt x="608566" y="262489"/>
                    <a:pt x="614550" y="347282"/>
                    <a:pt x="613353" y="435589"/>
                  </a:cubicBezTo>
                  <a:lnTo>
                    <a:pt x="427054" y="436942"/>
                  </a:lnTo>
                  <a:lnTo>
                    <a:pt x="418167" y="474812"/>
                  </a:lnTo>
                  <a:cubicBezTo>
                    <a:pt x="394506" y="555820"/>
                    <a:pt x="354438" y="609081"/>
                    <a:pt x="308991" y="609081"/>
                  </a:cubicBezTo>
                  <a:cubicBezTo>
                    <a:pt x="263544" y="609081"/>
                    <a:pt x="223475" y="555820"/>
                    <a:pt x="199814" y="474812"/>
                  </a:cubicBezTo>
                  <a:lnTo>
                    <a:pt x="190529" y="435244"/>
                  </a:lnTo>
                  <a:lnTo>
                    <a:pt x="346" y="431730"/>
                  </a:lnTo>
                  <a:cubicBezTo>
                    <a:pt x="-851" y="342252"/>
                    <a:pt x="1538" y="262144"/>
                    <a:pt x="341" y="172666"/>
                  </a:cubicBezTo>
                  <a:lnTo>
                    <a:pt x="190530" y="173835"/>
                  </a:lnTo>
                  <a:lnTo>
                    <a:pt x="199814" y="134269"/>
                  </a:lnTo>
                  <a:cubicBezTo>
                    <a:pt x="223475" y="53261"/>
                    <a:pt x="263544" y="0"/>
                    <a:pt x="30899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184359" y="4947419"/>
                <a:ext cx="3665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Sample Configuration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MV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359" y="4947419"/>
                <a:ext cx="3665619" cy="369332"/>
              </a:xfrm>
              <a:prstGeom prst="rect">
                <a:avLst/>
              </a:prstGeom>
              <a:blipFill>
                <a:blip r:embed="rId5"/>
                <a:stretch>
                  <a:fillRect l="-1329" t="-10000" r="-49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9" name="Table 1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513053"/>
                  </p:ext>
                </p:extLst>
              </p:nvPr>
            </p:nvGraphicFramePr>
            <p:xfrm>
              <a:off x="3368835" y="2640831"/>
              <a:ext cx="5775165" cy="22264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64727">
                      <a:extLst>
                        <a:ext uri="{9D8B030D-6E8A-4147-A177-3AD203B41FA5}">
                          <a16:colId xmlns:a16="http://schemas.microsoft.com/office/drawing/2014/main" val="3412759159"/>
                        </a:ext>
                      </a:extLst>
                    </a:gridCol>
                    <a:gridCol w="2141159">
                      <a:extLst>
                        <a:ext uri="{9D8B030D-6E8A-4147-A177-3AD203B41FA5}">
                          <a16:colId xmlns:a16="http://schemas.microsoft.com/office/drawing/2014/main" val="527260879"/>
                        </a:ext>
                      </a:extLst>
                    </a:gridCol>
                    <a:gridCol w="2069279">
                      <a:extLst>
                        <a:ext uri="{9D8B030D-6E8A-4147-A177-3AD203B41FA5}">
                          <a16:colId xmlns:a16="http://schemas.microsoft.com/office/drawing/2014/main" val="4290792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</a:t>
                          </a:r>
                          <a:r>
                            <a:rPr lang="en-US" baseline="0" dirty="0"/>
                            <a:t> cavity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74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[MHz]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801.58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15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Voltage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[MV]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2.5 (for e</a:t>
                          </a:r>
                          <a:r>
                            <a:rPr lang="en-US" baseline="30000" dirty="0" smtClean="0"/>
                            <a:t>-</a:t>
                          </a:r>
                          <a:r>
                            <a:rPr lang="en-US" dirty="0" smtClean="0"/>
                            <a:t>)**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9489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R/Q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mtClean="0"/>
                                <m:t>Ω</m:t>
                              </m:r>
                              <m:r>
                                <a:rPr lang="en-US" smtClean="0"/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6798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Epk</a:t>
                          </a:r>
                          <a:r>
                            <a:rPr lang="en-US" dirty="0"/>
                            <a:t>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err="1"/>
                            <a:t>Hpk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mtClean="0"/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mtClean="0"/>
                                    <m:t>m</m:t>
                                  </m:r>
                                </m:e>
                                <m:sup>
                                  <m:r>
                                    <a:rPr lang="en-US" smtClean="0"/>
                                    <m:t>−1</m:t>
                                  </m:r>
                                </m:sup>
                              </m:sSup>
                              <m:r>
                                <a:rPr lang="en-US" smtClean="0"/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/>
                                <m:t>mT</m:t>
                              </m:r>
                              <m:r>
                                <a:rPr lang="en-US" smtClean="0"/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mtClean="0"/>
                                <m:t>MV</m:t>
                              </m:r>
                              <m:r>
                                <a:rPr lang="en-US" smtClean="0"/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29, 56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42451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RF Power*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[kW]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~300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48513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9" name="Table 1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513053"/>
                  </p:ext>
                </p:extLst>
              </p:nvPr>
            </p:nvGraphicFramePr>
            <p:xfrm>
              <a:off x="3368835" y="2640831"/>
              <a:ext cx="5775165" cy="22264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64727">
                      <a:extLst>
                        <a:ext uri="{9D8B030D-6E8A-4147-A177-3AD203B41FA5}">
                          <a16:colId xmlns:a16="http://schemas.microsoft.com/office/drawing/2014/main" val="3412759159"/>
                        </a:ext>
                      </a:extLst>
                    </a:gridCol>
                    <a:gridCol w="2141159">
                      <a:extLst>
                        <a:ext uri="{9D8B030D-6E8A-4147-A177-3AD203B41FA5}">
                          <a16:colId xmlns:a16="http://schemas.microsoft.com/office/drawing/2014/main" val="527260879"/>
                        </a:ext>
                      </a:extLst>
                    </a:gridCol>
                    <a:gridCol w="2069279">
                      <a:extLst>
                        <a:ext uri="{9D8B030D-6E8A-4147-A177-3AD203B41FA5}">
                          <a16:colId xmlns:a16="http://schemas.microsoft.com/office/drawing/2014/main" val="4290792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</a:t>
                          </a:r>
                          <a:r>
                            <a:rPr lang="en-US" baseline="0" dirty="0"/>
                            <a:t> cavity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74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[MHz]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801.58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15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Voltage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[MV]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2.5 (for e</a:t>
                          </a:r>
                          <a:r>
                            <a:rPr lang="en-US" baseline="30000" dirty="0" smtClean="0"/>
                            <a:t>-</a:t>
                          </a:r>
                          <a:r>
                            <a:rPr lang="en-US" dirty="0" smtClean="0"/>
                            <a:t>)**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9489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R/Q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3504" t="-308197" r="-9829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6798483"/>
                      </a:ext>
                    </a:extLst>
                  </a:tr>
                  <a:tr h="372237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Epk</a:t>
                          </a:r>
                          <a:r>
                            <a:rPr lang="en-US" dirty="0"/>
                            <a:t>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err="1"/>
                            <a:t>Hpk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3504" t="-408197" r="-9829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29, 56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42451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RF Power*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[kW]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9118" t="-508197" r="-1471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851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3" name="TextBox 132"/>
          <p:cNvSpPr txBox="1"/>
          <p:nvPr/>
        </p:nvSpPr>
        <p:spPr>
          <a:xfrm>
            <a:off x="96163" y="6596687"/>
            <a:ext cx="9175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First approximation – requires detailed study for SPS </a:t>
            </a:r>
            <a:r>
              <a:rPr lang="en-US" sz="1200" dirty="0" smtClean="0">
                <a:solidFill>
                  <a:schemeClr val="bg1"/>
                </a:solidFill>
              </a:rPr>
              <a:t>operation  **More cavities may be required for proton operation (needs study)</a:t>
            </a:r>
            <a:endParaRPr 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/>
              <p:cNvSpPr txBox="1"/>
              <p:nvPr/>
            </p:nvSpPr>
            <p:spPr>
              <a:xfrm>
                <a:off x="1046165" y="6293728"/>
                <a:ext cx="2717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Four 1-cell in a CM ~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65" y="6293728"/>
                <a:ext cx="2717411" cy="369332"/>
              </a:xfrm>
              <a:prstGeom prst="rect">
                <a:avLst/>
              </a:prstGeom>
              <a:blipFill>
                <a:blip r:embed="rId7"/>
                <a:stretch>
                  <a:fillRect l="-202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7696" y="5389829"/>
            <a:ext cx="1517771" cy="1138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7696" y="5179236"/>
            <a:ext cx="1715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FCC-800 MHz prototype </a:t>
            </a:r>
          </a:p>
        </p:txBody>
      </p:sp>
    </p:spTree>
    <p:extLst>
      <p:ext uri="{BB962C8B-B14F-4D97-AF65-F5344CB8AC3E}">
        <p14:creationId xmlns:p14="http://schemas.microsoft.com/office/powerpoint/2010/main" val="317853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20882"/>
            <a:ext cx="8265984" cy="75204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Choice of Cavities – Parasitic Operation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eSPS, 17/06/19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693" y="972922"/>
            <a:ext cx="83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Requirement: 10 MV of accelerating field for 16 GeV electrons (6.7 mA average)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1800" y="1528877"/>
            <a:ext cx="6781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Crab cavity style bypass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 x 100 MHz… cavities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Multi-cell (synergy FCC studies) or single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Moderate damping only for electron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seen by the SPS proton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requires a dedicated cycle which limits its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Experience form the crab cavity bypass in LSS6 is that moving in and out of the beamline is feasible within 10 min and compatible with LHC filling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18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28650" y="192230"/>
            <a:ext cx="7886700" cy="733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Option 2: 800 MHz, </a:t>
            </a:r>
            <a:r>
              <a:rPr lang="en-US" dirty="0" smtClean="0"/>
              <a:t>5-Cell</a:t>
            </a:r>
            <a:endParaRPr lang="en-US" dirty="0"/>
          </a:p>
        </p:txBody>
      </p:sp>
      <p:sp>
        <p:nvSpPr>
          <p:cNvPr id="3" name="Content Placeholder 129"/>
          <p:cNvSpPr txBox="1">
            <a:spLocks/>
          </p:cNvSpPr>
          <p:nvPr/>
        </p:nvSpPr>
        <p:spPr>
          <a:xfrm>
            <a:off x="581746" y="1098421"/>
            <a:ext cx="8123342" cy="161576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mechanical bypass, moved in/out of beam in ~10 min. No proton constraints for beam loading/impedance</a:t>
            </a:r>
          </a:p>
          <a:p>
            <a:r>
              <a:rPr lang="en-US" dirty="0"/>
              <a:t>Moderate HOM damping using 4 LHC-type HOM couplers for electron beam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97385" y="5198969"/>
            <a:ext cx="3957681" cy="1060704"/>
            <a:chOff x="1009338" y="4950255"/>
            <a:chExt cx="3957681" cy="1060704"/>
          </a:xfrm>
        </p:grpSpPr>
        <p:sp>
          <p:nvSpPr>
            <p:cNvPr id="22" name="Rectangle 93"/>
            <p:cNvSpPr/>
            <p:nvPr/>
          </p:nvSpPr>
          <p:spPr>
            <a:xfrm>
              <a:off x="1111910" y="4950255"/>
              <a:ext cx="3781959" cy="10607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Rectangle 97"/>
            <p:cNvSpPr/>
            <p:nvPr/>
          </p:nvSpPr>
          <p:spPr>
            <a:xfrm>
              <a:off x="3061304" y="5088961"/>
              <a:ext cx="1283018" cy="796814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Rectangle 97"/>
            <p:cNvSpPr/>
            <p:nvPr/>
          </p:nvSpPr>
          <p:spPr>
            <a:xfrm>
              <a:off x="1621477" y="5082200"/>
              <a:ext cx="1283018" cy="796814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5400000">
              <a:off x="4613087" y="5268834"/>
              <a:ext cx="270796" cy="437069"/>
            </a:xfrm>
            <a:prstGeom prst="trapezoid">
              <a:avLst>
                <a:gd name="adj" fmla="val 35615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72466" y="5347857"/>
              <a:ext cx="29610" cy="28401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>
              <a:solidFill>
                <a:schemeClr val="bg2">
                  <a:lumMod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12801" y="5347857"/>
              <a:ext cx="29610" cy="28401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>
              <a:solidFill>
                <a:schemeClr val="bg2">
                  <a:lumMod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55567" y="5170230"/>
              <a:ext cx="1242188" cy="638039"/>
            </a:xfrm>
            <a:custGeom>
              <a:avLst/>
              <a:gdLst>
                <a:gd name="connsiteX0" fmla="*/ 240419 w 1518755"/>
                <a:gd name="connsiteY0" fmla="*/ 0 h 619968"/>
                <a:gd name="connsiteX1" fmla="*/ 349595 w 1518755"/>
                <a:gd name="connsiteY1" fmla="*/ 134269 h 619968"/>
                <a:gd name="connsiteX2" fmla="*/ 358880 w 1518755"/>
                <a:gd name="connsiteY2" fmla="*/ 173835 h 619968"/>
                <a:gd name="connsiteX3" fmla="*/ 381150 w 1518755"/>
                <a:gd name="connsiteY3" fmla="*/ 173835 h 619968"/>
                <a:gd name="connsiteX4" fmla="*/ 390036 w 1518755"/>
                <a:gd name="connsiteY4" fmla="*/ 135967 h 619968"/>
                <a:gd name="connsiteX5" fmla="*/ 499213 w 1518755"/>
                <a:gd name="connsiteY5" fmla="*/ 1698 h 619968"/>
                <a:gd name="connsiteX6" fmla="*/ 608389 w 1518755"/>
                <a:gd name="connsiteY6" fmla="*/ 135967 h 619968"/>
                <a:gd name="connsiteX7" fmla="*/ 617674 w 1518755"/>
                <a:gd name="connsiteY7" fmla="*/ 175533 h 619968"/>
                <a:gd name="connsiteX8" fmla="*/ 643471 w 1518755"/>
                <a:gd name="connsiteY8" fmla="*/ 175533 h 619968"/>
                <a:gd name="connsiteX9" fmla="*/ 650997 w 1518755"/>
                <a:gd name="connsiteY9" fmla="*/ 143458 h 619968"/>
                <a:gd name="connsiteX10" fmla="*/ 760174 w 1518755"/>
                <a:gd name="connsiteY10" fmla="*/ 9189 h 619968"/>
                <a:gd name="connsiteX11" fmla="*/ 869350 w 1518755"/>
                <a:gd name="connsiteY11" fmla="*/ 143458 h 619968"/>
                <a:gd name="connsiteX12" fmla="*/ 878635 w 1518755"/>
                <a:gd name="connsiteY12" fmla="*/ 183024 h 619968"/>
                <a:gd name="connsiteX13" fmla="*/ 900905 w 1518755"/>
                <a:gd name="connsiteY13" fmla="*/ 183024 h 619968"/>
                <a:gd name="connsiteX14" fmla="*/ 909791 w 1518755"/>
                <a:gd name="connsiteY14" fmla="*/ 145156 h 619968"/>
                <a:gd name="connsiteX15" fmla="*/ 1018968 w 1518755"/>
                <a:gd name="connsiteY15" fmla="*/ 10887 h 619968"/>
                <a:gd name="connsiteX16" fmla="*/ 1128144 w 1518755"/>
                <a:gd name="connsiteY16" fmla="*/ 145156 h 619968"/>
                <a:gd name="connsiteX17" fmla="*/ 1136151 w 1518755"/>
                <a:gd name="connsiteY17" fmla="*/ 179278 h 619968"/>
                <a:gd name="connsiteX18" fmla="*/ 1159876 w 1518755"/>
                <a:gd name="connsiteY18" fmla="*/ 179278 h 619968"/>
                <a:gd name="connsiteX19" fmla="*/ 1169160 w 1518755"/>
                <a:gd name="connsiteY19" fmla="*/ 139712 h 619968"/>
                <a:gd name="connsiteX20" fmla="*/ 1278337 w 1518755"/>
                <a:gd name="connsiteY20" fmla="*/ 5443 h 619968"/>
                <a:gd name="connsiteX21" fmla="*/ 1387513 w 1518755"/>
                <a:gd name="connsiteY21" fmla="*/ 139712 h 619968"/>
                <a:gd name="connsiteX22" fmla="*/ 1396798 w 1518755"/>
                <a:gd name="connsiteY22" fmla="*/ 179278 h 619968"/>
                <a:gd name="connsiteX23" fmla="*/ 1518755 w 1518755"/>
                <a:gd name="connsiteY23" fmla="*/ 179278 h 619968"/>
                <a:gd name="connsiteX24" fmla="*/ 1518755 w 1518755"/>
                <a:gd name="connsiteY24" fmla="*/ 440687 h 619968"/>
                <a:gd name="connsiteX25" fmla="*/ 1396798 w 1518755"/>
                <a:gd name="connsiteY25" fmla="*/ 440687 h 619968"/>
                <a:gd name="connsiteX26" fmla="*/ 1387513 w 1518755"/>
                <a:gd name="connsiteY26" fmla="*/ 480255 h 619968"/>
                <a:gd name="connsiteX27" fmla="*/ 1278337 w 1518755"/>
                <a:gd name="connsiteY27" fmla="*/ 614524 h 619968"/>
                <a:gd name="connsiteX28" fmla="*/ 1169160 w 1518755"/>
                <a:gd name="connsiteY28" fmla="*/ 480255 h 619968"/>
                <a:gd name="connsiteX29" fmla="*/ 1161152 w 1518755"/>
                <a:gd name="connsiteY29" fmla="*/ 446131 h 619968"/>
                <a:gd name="connsiteX30" fmla="*/ 1137429 w 1518755"/>
                <a:gd name="connsiteY30" fmla="*/ 446131 h 619968"/>
                <a:gd name="connsiteX31" fmla="*/ 1128144 w 1518755"/>
                <a:gd name="connsiteY31" fmla="*/ 485699 h 619968"/>
                <a:gd name="connsiteX32" fmla="*/ 1018968 w 1518755"/>
                <a:gd name="connsiteY32" fmla="*/ 619968 h 619968"/>
                <a:gd name="connsiteX33" fmla="*/ 909791 w 1518755"/>
                <a:gd name="connsiteY33" fmla="*/ 485699 h 619968"/>
                <a:gd name="connsiteX34" fmla="*/ 900506 w 1518755"/>
                <a:gd name="connsiteY34" fmla="*/ 446131 h 619968"/>
                <a:gd name="connsiteX35" fmla="*/ 878237 w 1518755"/>
                <a:gd name="connsiteY35" fmla="*/ 446131 h 619968"/>
                <a:gd name="connsiteX36" fmla="*/ 869350 w 1518755"/>
                <a:gd name="connsiteY36" fmla="*/ 484001 h 619968"/>
                <a:gd name="connsiteX37" fmla="*/ 760174 w 1518755"/>
                <a:gd name="connsiteY37" fmla="*/ 618270 h 619968"/>
                <a:gd name="connsiteX38" fmla="*/ 650997 w 1518755"/>
                <a:gd name="connsiteY38" fmla="*/ 484001 h 619968"/>
                <a:gd name="connsiteX39" fmla="*/ 641712 w 1518755"/>
                <a:gd name="connsiteY39" fmla="*/ 444433 h 619968"/>
                <a:gd name="connsiteX40" fmla="*/ 615916 w 1518755"/>
                <a:gd name="connsiteY40" fmla="*/ 444433 h 619968"/>
                <a:gd name="connsiteX41" fmla="*/ 608389 w 1518755"/>
                <a:gd name="connsiteY41" fmla="*/ 476510 h 619968"/>
                <a:gd name="connsiteX42" fmla="*/ 499213 w 1518755"/>
                <a:gd name="connsiteY42" fmla="*/ 610779 h 619968"/>
                <a:gd name="connsiteX43" fmla="*/ 390036 w 1518755"/>
                <a:gd name="connsiteY43" fmla="*/ 476510 h 619968"/>
                <a:gd name="connsiteX44" fmla="*/ 380751 w 1518755"/>
                <a:gd name="connsiteY44" fmla="*/ 436942 h 619968"/>
                <a:gd name="connsiteX45" fmla="*/ 358482 w 1518755"/>
                <a:gd name="connsiteY45" fmla="*/ 436942 h 619968"/>
                <a:gd name="connsiteX46" fmla="*/ 349595 w 1518755"/>
                <a:gd name="connsiteY46" fmla="*/ 474812 h 619968"/>
                <a:gd name="connsiteX47" fmla="*/ 240419 w 1518755"/>
                <a:gd name="connsiteY47" fmla="*/ 609081 h 619968"/>
                <a:gd name="connsiteX48" fmla="*/ 131242 w 1518755"/>
                <a:gd name="connsiteY48" fmla="*/ 474812 h 619968"/>
                <a:gd name="connsiteX49" fmla="*/ 121957 w 1518755"/>
                <a:gd name="connsiteY49" fmla="*/ 435244 h 619968"/>
                <a:gd name="connsiteX50" fmla="*/ 0 w 1518755"/>
                <a:gd name="connsiteY50" fmla="*/ 435244 h 619968"/>
                <a:gd name="connsiteX51" fmla="*/ 0 w 1518755"/>
                <a:gd name="connsiteY51" fmla="*/ 173835 h 619968"/>
                <a:gd name="connsiteX52" fmla="*/ 121958 w 1518755"/>
                <a:gd name="connsiteY52" fmla="*/ 173835 h 619968"/>
                <a:gd name="connsiteX53" fmla="*/ 131242 w 1518755"/>
                <a:gd name="connsiteY53" fmla="*/ 134269 h 619968"/>
                <a:gd name="connsiteX54" fmla="*/ 240419 w 1518755"/>
                <a:gd name="connsiteY54" fmla="*/ 0 h 6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518755" h="619968">
                  <a:moveTo>
                    <a:pt x="240419" y="0"/>
                  </a:moveTo>
                  <a:cubicBezTo>
                    <a:pt x="285866" y="0"/>
                    <a:pt x="325934" y="53261"/>
                    <a:pt x="349595" y="134269"/>
                  </a:cubicBezTo>
                  <a:lnTo>
                    <a:pt x="358880" y="173835"/>
                  </a:lnTo>
                  <a:lnTo>
                    <a:pt x="381150" y="173835"/>
                  </a:lnTo>
                  <a:lnTo>
                    <a:pt x="390036" y="135967"/>
                  </a:lnTo>
                  <a:cubicBezTo>
                    <a:pt x="413697" y="54959"/>
                    <a:pt x="453766" y="1698"/>
                    <a:pt x="499213" y="1698"/>
                  </a:cubicBezTo>
                  <a:cubicBezTo>
                    <a:pt x="544660" y="1698"/>
                    <a:pt x="584728" y="54959"/>
                    <a:pt x="608389" y="135967"/>
                  </a:cubicBezTo>
                  <a:lnTo>
                    <a:pt x="617674" y="175533"/>
                  </a:lnTo>
                  <a:lnTo>
                    <a:pt x="643471" y="175533"/>
                  </a:lnTo>
                  <a:lnTo>
                    <a:pt x="650997" y="143458"/>
                  </a:lnTo>
                  <a:cubicBezTo>
                    <a:pt x="674658" y="62450"/>
                    <a:pt x="714727" y="9189"/>
                    <a:pt x="760174" y="9189"/>
                  </a:cubicBezTo>
                  <a:cubicBezTo>
                    <a:pt x="805621" y="9189"/>
                    <a:pt x="845689" y="62450"/>
                    <a:pt x="869350" y="143458"/>
                  </a:cubicBezTo>
                  <a:lnTo>
                    <a:pt x="878635" y="183024"/>
                  </a:lnTo>
                  <a:lnTo>
                    <a:pt x="900905" y="183024"/>
                  </a:lnTo>
                  <a:lnTo>
                    <a:pt x="909791" y="145156"/>
                  </a:lnTo>
                  <a:cubicBezTo>
                    <a:pt x="933452" y="64148"/>
                    <a:pt x="973521" y="10887"/>
                    <a:pt x="1018968" y="10887"/>
                  </a:cubicBezTo>
                  <a:cubicBezTo>
                    <a:pt x="1064415" y="10887"/>
                    <a:pt x="1104483" y="64148"/>
                    <a:pt x="1128144" y="145156"/>
                  </a:cubicBezTo>
                  <a:lnTo>
                    <a:pt x="1136151" y="179278"/>
                  </a:lnTo>
                  <a:lnTo>
                    <a:pt x="1159876" y="179278"/>
                  </a:lnTo>
                  <a:lnTo>
                    <a:pt x="1169160" y="139712"/>
                  </a:lnTo>
                  <a:cubicBezTo>
                    <a:pt x="1192821" y="58704"/>
                    <a:pt x="1232890" y="5443"/>
                    <a:pt x="1278337" y="5443"/>
                  </a:cubicBezTo>
                  <a:cubicBezTo>
                    <a:pt x="1323784" y="5443"/>
                    <a:pt x="1363853" y="58704"/>
                    <a:pt x="1387513" y="139712"/>
                  </a:cubicBezTo>
                  <a:lnTo>
                    <a:pt x="1396798" y="179278"/>
                  </a:lnTo>
                  <a:lnTo>
                    <a:pt x="1518755" y="179278"/>
                  </a:lnTo>
                  <a:lnTo>
                    <a:pt x="1518755" y="440687"/>
                  </a:lnTo>
                  <a:lnTo>
                    <a:pt x="1396798" y="440687"/>
                  </a:lnTo>
                  <a:lnTo>
                    <a:pt x="1387513" y="480255"/>
                  </a:lnTo>
                  <a:cubicBezTo>
                    <a:pt x="1363853" y="561263"/>
                    <a:pt x="1323784" y="614524"/>
                    <a:pt x="1278337" y="614524"/>
                  </a:cubicBezTo>
                  <a:cubicBezTo>
                    <a:pt x="1232890" y="614524"/>
                    <a:pt x="1192821" y="561263"/>
                    <a:pt x="1169160" y="480255"/>
                  </a:cubicBezTo>
                  <a:lnTo>
                    <a:pt x="1161152" y="446131"/>
                  </a:lnTo>
                  <a:lnTo>
                    <a:pt x="1137429" y="446131"/>
                  </a:lnTo>
                  <a:lnTo>
                    <a:pt x="1128144" y="485699"/>
                  </a:lnTo>
                  <a:cubicBezTo>
                    <a:pt x="1104483" y="566707"/>
                    <a:pt x="1064415" y="619968"/>
                    <a:pt x="1018968" y="619968"/>
                  </a:cubicBezTo>
                  <a:cubicBezTo>
                    <a:pt x="973521" y="619968"/>
                    <a:pt x="933452" y="566707"/>
                    <a:pt x="909791" y="485699"/>
                  </a:cubicBezTo>
                  <a:lnTo>
                    <a:pt x="900506" y="446131"/>
                  </a:lnTo>
                  <a:lnTo>
                    <a:pt x="878237" y="446131"/>
                  </a:lnTo>
                  <a:lnTo>
                    <a:pt x="869350" y="484001"/>
                  </a:lnTo>
                  <a:cubicBezTo>
                    <a:pt x="845689" y="565009"/>
                    <a:pt x="805621" y="618270"/>
                    <a:pt x="760174" y="618270"/>
                  </a:cubicBezTo>
                  <a:cubicBezTo>
                    <a:pt x="714727" y="618270"/>
                    <a:pt x="674658" y="565009"/>
                    <a:pt x="650997" y="484001"/>
                  </a:cubicBezTo>
                  <a:lnTo>
                    <a:pt x="641712" y="444433"/>
                  </a:lnTo>
                  <a:lnTo>
                    <a:pt x="615916" y="444433"/>
                  </a:lnTo>
                  <a:lnTo>
                    <a:pt x="608389" y="476510"/>
                  </a:lnTo>
                  <a:cubicBezTo>
                    <a:pt x="584728" y="557518"/>
                    <a:pt x="544660" y="610779"/>
                    <a:pt x="499213" y="610779"/>
                  </a:cubicBezTo>
                  <a:cubicBezTo>
                    <a:pt x="453766" y="610779"/>
                    <a:pt x="413697" y="557518"/>
                    <a:pt x="390036" y="476510"/>
                  </a:cubicBezTo>
                  <a:lnTo>
                    <a:pt x="380751" y="436942"/>
                  </a:lnTo>
                  <a:lnTo>
                    <a:pt x="358482" y="436942"/>
                  </a:lnTo>
                  <a:lnTo>
                    <a:pt x="349595" y="474812"/>
                  </a:lnTo>
                  <a:cubicBezTo>
                    <a:pt x="325934" y="555820"/>
                    <a:pt x="285866" y="609081"/>
                    <a:pt x="240419" y="609081"/>
                  </a:cubicBezTo>
                  <a:cubicBezTo>
                    <a:pt x="194972" y="609081"/>
                    <a:pt x="154903" y="555820"/>
                    <a:pt x="131242" y="474812"/>
                  </a:cubicBezTo>
                  <a:lnTo>
                    <a:pt x="121957" y="435244"/>
                  </a:lnTo>
                  <a:lnTo>
                    <a:pt x="0" y="435244"/>
                  </a:lnTo>
                  <a:lnTo>
                    <a:pt x="0" y="173835"/>
                  </a:lnTo>
                  <a:lnTo>
                    <a:pt x="121958" y="173835"/>
                  </a:lnTo>
                  <a:lnTo>
                    <a:pt x="131242" y="134269"/>
                  </a:lnTo>
                  <a:cubicBezTo>
                    <a:pt x="154903" y="53261"/>
                    <a:pt x="194972" y="0"/>
                    <a:pt x="240419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11940" y="5346846"/>
              <a:ext cx="29610" cy="28401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>
              <a:solidFill>
                <a:schemeClr val="bg2">
                  <a:lumMod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52275" y="5346846"/>
              <a:ext cx="29610" cy="28401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>
              <a:solidFill>
                <a:schemeClr val="bg2">
                  <a:lumMod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95041" y="5169221"/>
              <a:ext cx="1242188" cy="638039"/>
            </a:xfrm>
            <a:custGeom>
              <a:avLst/>
              <a:gdLst>
                <a:gd name="connsiteX0" fmla="*/ 240419 w 1518755"/>
                <a:gd name="connsiteY0" fmla="*/ 0 h 619968"/>
                <a:gd name="connsiteX1" fmla="*/ 349595 w 1518755"/>
                <a:gd name="connsiteY1" fmla="*/ 134269 h 619968"/>
                <a:gd name="connsiteX2" fmla="*/ 358880 w 1518755"/>
                <a:gd name="connsiteY2" fmla="*/ 173835 h 619968"/>
                <a:gd name="connsiteX3" fmla="*/ 381150 w 1518755"/>
                <a:gd name="connsiteY3" fmla="*/ 173835 h 619968"/>
                <a:gd name="connsiteX4" fmla="*/ 390036 w 1518755"/>
                <a:gd name="connsiteY4" fmla="*/ 135967 h 619968"/>
                <a:gd name="connsiteX5" fmla="*/ 499213 w 1518755"/>
                <a:gd name="connsiteY5" fmla="*/ 1698 h 619968"/>
                <a:gd name="connsiteX6" fmla="*/ 608389 w 1518755"/>
                <a:gd name="connsiteY6" fmla="*/ 135967 h 619968"/>
                <a:gd name="connsiteX7" fmla="*/ 617674 w 1518755"/>
                <a:gd name="connsiteY7" fmla="*/ 175533 h 619968"/>
                <a:gd name="connsiteX8" fmla="*/ 643471 w 1518755"/>
                <a:gd name="connsiteY8" fmla="*/ 175533 h 619968"/>
                <a:gd name="connsiteX9" fmla="*/ 650997 w 1518755"/>
                <a:gd name="connsiteY9" fmla="*/ 143458 h 619968"/>
                <a:gd name="connsiteX10" fmla="*/ 760174 w 1518755"/>
                <a:gd name="connsiteY10" fmla="*/ 9189 h 619968"/>
                <a:gd name="connsiteX11" fmla="*/ 869350 w 1518755"/>
                <a:gd name="connsiteY11" fmla="*/ 143458 h 619968"/>
                <a:gd name="connsiteX12" fmla="*/ 878635 w 1518755"/>
                <a:gd name="connsiteY12" fmla="*/ 183024 h 619968"/>
                <a:gd name="connsiteX13" fmla="*/ 900905 w 1518755"/>
                <a:gd name="connsiteY13" fmla="*/ 183024 h 619968"/>
                <a:gd name="connsiteX14" fmla="*/ 909791 w 1518755"/>
                <a:gd name="connsiteY14" fmla="*/ 145156 h 619968"/>
                <a:gd name="connsiteX15" fmla="*/ 1018968 w 1518755"/>
                <a:gd name="connsiteY15" fmla="*/ 10887 h 619968"/>
                <a:gd name="connsiteX16" fmla="*/ 1128144 w 1518755"/>
                <a:gd name="connsiteY16" fmla="*/ 145156 h 619968"/>
                <a:gd name="connsiteX17" fmla="*/ 1136151 w 1518755"/>
                <a:gd name="connsiteY17" fmla="*/ 179278 h 619968"/>
                <a:gd name="connsiteX18" fmla="*/ 1159876 w 1518755"/>
                <a:gd name="connsiteY18" fmla="*/ 179278 h 619968"/>
                <a:gd name="connsiteX19" fmla="*/ 1169160 w 1518755"/>
                <a:gd name="connsiteY19" fmla="*/ 139712 h 619968"/>
                <a:gd name="connsiteX20" fmla="*/ 1278337 w 1518755"/>
                <a:gd name="connsiteY20" fmla="*/ 5443 h 619968"/>
                <a:gd name="connsiteX21" fmla="*/ 1387513 w 1518755"/>
                <a:gd name="connsiteY21" fmla="*/ 139712 h 619968"/>
                <a:gd name="connsiteX22" fmla="*/ 1396798 w 1518755"/>
                <a:gd name="connsiteY22" fmla="*/ 179278 h 619968"/>
                <a:gd name="connsiteX23" fmla="*/ 1518755 w 1518755"/>
                <a:gd name="connsiteY23" fmla="*/ 179278 h 619968"/>
                <a:gd name="connsiteX24" fmla="*/ 1518755 w 1518755"/>
                <a:gd name="connsiteY24" fmla="*/ 440687 h 619968"/>
                <a:gd name="connsiteX25" fmla="*/ 1396798 w 1518755"/>
                <a:gd name="connsiteY25" fmla="*/ 440687 h 619968"/>
                <a:gd name="connsiteX26" fmla="*/ 1387513 w 1518755"/>
                <a:gd name="connsiteY26" fmla="*/ 480255 h 619968"/>
                <a:gd name="connsiteX27" fmla="*/ 1278337 w 1518755"/>
                <a:gd name="connsiteY27" fmla="*/ 614524 h 619968"/>
                <a:gd name="connsiteX28" fmla="*/ 1169160 w 1518755"/>
                <a:gd name="connsiteY28" fmla="*/ 480255 h 619968"/>
                <a:gd name="connsiteX29" fmla="*/ 1161152 w 1518755"/>
                <a:gd name="connsiteY29" fmla="*/ 446131 h 619968"/>
                <a:gd name="connsiteX30" fmla="*/ 1137429 w 1518755"/>
                <a:gd name="connsiteY30" fmla="*/ 446131 h 619968"/>
                <a:gd name="connsiteX31" fmla="*/ 1128144 w 1518755"/>
                <a:gd name="connsiteY31" fmla="*/ 485699 h 619968"/>
                <a:gd name="connsiteX32" fmla="*/ 1018968 w 1518755"/>
                <a:gd name="connsiteY32" fmla="*/ 619968 h 619968"/>
                <a:gd name="connsiteX33" fmla="*/ 909791 w 1518755"/>
                <a:gd name="connsiteY33" fmla="*/ 485699 h 619968"/>
                <a:gd name="connsiteX34" fmla="*/ 900506 w 1518755"/>
                <a:gd name="connsiteY34" fmla="*/ 446131 h 619968"/>
                <a:gd name="connsiteX35" fmla="*/ 878237 w 1518755"/>
                <a:gd name="connsiteY35" fmla="*/ 446131 h 619968"/>
                <a:gd name="connsiteX36" fmla="*/ 869350 w 1518755"/>
                <a:gd name="connsiteY36" fmla="*/ 484001 h 619968"/>
                <a:gd name="connsiteX37" fmla="*/ 760174 w 1518755"/>
                <a:gd name="connsiteY37" fmla="*/ 618270 h 619968"/>
                <a:gd name="connsiteX38" fmla="*/ 650997 w 1518755"/>
                <a:gd name="connsiteY38" fmla="*/ 484001 h 619968"/>
                <a:gd name="connsiteX39" fmla="*/ 641712 w 1518755"/>
                <a:gd name="connsiteY39" fmla="*/ 444433 h 619968"/>
                <a:gd name="connsiteX40" fmla="*/ 615916 w 1518755"/>
                <a:gd name="connsiteY40" fmla="*/ 444433 h 619968"/>
                <a:gd name="connsiteX41" fmla="*/ 608389 w 1518755"/>
                <a:gd name="connsiteY41" fmla="*/ 476510 h 619968"/>
                <a:gd name="connsiteX42" fmla="*/ 499213 w 1518755"/>
                <a:gd name="connsiteY42" fmla="*/ 610779 h 619968"/>
                <a:gd name="connsiteX43" fmla="*/ 390036 w 1518755"/>
                <a:gd name="connsiteY43" fmla="*/ 476510 h 619968"/>
                <a:gd name="connsiteX44" fmla="*/ 380751 w 1518755"/>
                <a:gd name="connsiteY44" fmla="*/ 436942 h 619968"/>
                <a:gd name="connsiteX45" fmla="*/ 358482 w 1518755"/>
                <a:gd name="connsiteY45" fmla="*/ 436942 h 619968"/>
                <a:gd name="connsiteX46" fmla="*/ 349595 w 1518755"/>
                <a:gd name="connsiteY46" fmla="*/ 474812 h 619968"/>
                <a:gd name="connsiteX47" fmla="*/ 240419 w 1518755"/>
                <a:gd name="connsiteY47" fmla="*/ 609081 h 619968"/>
                <a:gd name="connsiteX48" fmla="*/ 131242 w 1518755"/>
                <a:gd name="connsiteY48" fmla="*/ 474812 h 619968"/>
                <a:gd name="connsiteX49" fmla="*/ 121957 w 1518755"/>
                <a:gd name="connsiteY49" fmla="*/ 435244 h 619968"/>
                <a:gd name="connsiteX50" fmla="*/ 0 w 1518755"/>
                <a:gd name="connsiteY50" fmla="*/ 435244 h 619968"/>
                <a:gd name="connsiteX51" fmla="*/ 0 w 1518755"/>
                <a:gd name="connsiteY51" fmla="*/ 173835 h 619968"/>
                <a:gd name="connsiteX52" fmla="*/ 121958 w 1518755"/>
                <a:gd name="connsiteY52" fmla="*/ 173835 h 619968"/>
                <a:gd name="connsiteX53" fmla="*/ 131242 w 1518755"/>
                <a:gd name="connsiteY53" fmla="*/ 134269 h 619968"/>
                <a:gd name="connsiteX54" fmla="*/ 240419 w 1518755"/>
                <a:gd name="connsiteY54" fmla="*/ 0 h 6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518755" h="619968">
                  <a:moveTo>
                    <a:pt x="240419" y="0"/>
                  </a:moveTo>
                  <a:cubicBezTo>
                    <a:pt x="285866" y="0"/>
                    <a:pt x="325934" y="53261"/>
                    <a:pt x="349595" y="134269"/>
                  </a:cubicBezTo>
                  <a:lnTo>
                    <a:pt x="358880" y="173835"/>
                  </a:lnTo>
                  <a:lnTo>
                    <a:pt x="381150" y="173835"/>
                  </a:lnTo>
                  <a:lnTo>
                    <a:pt x="390036" y="135967"/>
                  </a:lnTo>
                  <a:cubicBezTo>
                    <a:pt x="413697" y="54959"/>
                    <a:pt x="453766" y="1698"/>
                    <a:pt x="499213" y="1698"/>
                  </a:cubicBezTo>
                  <a:cubicBezTo>
                    <a:pt x="544660" y="1698"/>
                    <a:pt x="584728" y="54959"/>
                    <a:pt x="608389" y="135967"/>
                  </a:cubicBezTo>
                  <a:lnTo>
                    <a:pt x="617674" y="175533"/>
                  </a:lnTo>
                  <a:lnTo>
                    <a:pt x="643471" y="175533"/>
                  </a:lnTo>
                  <a:lnTo>
                    <a:pt x="650997" y="143458"/>
                  </a:lnTo>
                  <a:cubicBezTo>
                    <a:pt x="674658" y="62450"/>
                    <a:pt x="714727" y="9189"/>
                    <a:pt x="760174" y="9189"/>
                  </a:cubicBezTo>
                  <a:cubicBezTo>
                    <a:pt x="805621" y="9189"/>
                    <a:pt x="845689" y="62450"/>
                    <a:pt x="869350" y="143458"/>
                  </a:cubicBezTo>
                  <a:lnTo>
                    <a:pt x="878635" y="183024"/>
                  </a:lnTo>
                  <a:lnTo>
                    <a:pt x="900905" y="183024"/>
                  </a:lnTo>
                  <a:lnTo>
                    <a:pt x="909791" y="145156"/>
                  </a:lnTo>
                  <a:cubicBezTo>
                    <a:pt x="933452" y="64148"/>
                    <a:pt x="973521" y="10887"/>
                    <a:pt x="1018968" y="10887"/>
                  </a:cubicBezTo>
                  <a:cubicBezTo>
                    <a:pt x="1064415" y="10887"/>
                    <a:pt x="1104483" y="64148"/>
                    <a:pt x="1128144" y="145156"/>
                  </a:cubicBezTo>
                  <a:lnTo>
                    <a:pt x="1136151" y="179278"/>
                  </a:lnTo>
                  <a:lnTo>
                    <a:pt x="1159876" y="179278"/>
                  </a:lnTo>
                  <a:lnTo>
                    <a:pt x="1169160" y="139712"/>
                  </a:lnTo>
                  <a:cubicBezTo>
                    <a:pt x="1192821" y="58704"/>
                    <a:pt x="1232890" y="5443"/>
                    <a:pt x="1278337" y="5443"/>
                  </a:cubicBezTo>
                  <a:cubicBezTo>
                    <a:pt x="1323784" y="5443"/>
                    <a:pt x="1363853" y="58704"/>
                    <a:pt x="1387513" y="139712"/>
                  </a:cubicBezTo>
                  <a:lnTo>
                    <a:pt x="1396798" y="179278"/>
                  </a:lnTo>
                  <a:lnTo>
                    <a:pt x="1518755" y="179278"/>
                  </a:lnTo>
                  <a:lnTo>
                    <a:pt x="1518755" y="440687"/>
                  </a:lnTo>
                  <a:lnTo>
                    <a:pt x="1396798" y="440687"/>
                  </a:lnTo>
                  <a:lnTo>
                    <a:pt x="1387513" y="480255"/>
                  </a:lnTo>
                  <a:cubicBezTo>
                    <a:pt x="1363853" y="561263"/>
                    <a:pt x="1323784" y="614524"/>
                    <a:pt x="1278337" y="614524"/>
                  </a:cubicBezTo>
                  <a:cubicBezTo>
                    <a:pt x="1232890" y="614524"/>
                    <a:pt x="1192821" y="561263"/>
                    <a:pt x="1169160" y="480255"/>
                  </a:cubicBezTo>
                  <a:lnTo>
                    <a:pt x="1161152" y="446131"/>
                  </a:lnTo>
                  <a:lnTo>
                    <a:pt x="1137429" y="446131"/>
                  </a:lnTo>
                  <a:lnTo>
                    <a:pt x="1128144" y="485699"/>
                  </a:lnTo>
                  <a:cubicBezTo>
                    <a:pt x="1104483" y="566707"/>
                    <a:pt x="1064415" y="619968"/>
                    <a:pt x="1018968" y="619968"/>
                  </a:cubicBezTo>
                  <a:cubicBezTo>
                    <a:pt x="973521" y="619968"/>
                    <a:pt x="933452" y="566707"/>
                    <a:pt x="909791" y="485699"/>
                  </a:cubicBezTo>
                  <a:lnTo>
                    <a:pt x="900506" y="446131"/>
                  </a:lnTo>
                  <a:lnTo>
                    <a:pt x="878237" y="446131"/>
                  </a:lnTo>
                  <a:lnTo>
                    <a:pt x="869350" y="484001"/>
                  </a:lnTo>
                  <a:cubicBezTo>
                    <a:pt x="845689" y="565009"/>
                    <a:pt x="805621" y="618270"/>
                    <a:pt x="760174" y="618270"/>
                  </a:cubicBezTo>
                  <a:cubicBezTo>
                    <a:pt x="714727" y="618270"/>
                    <a:pt x="674658" y="565009"/>
                    <a:pt x="650997" y="484001"/>
                  </a:cubicBezTo>
                  <a:lnTo>
                    <a:pt x="641712" y="444433"/>
                  </a:lnTo>
                  <a:lnTo>
                    <a:pt x="615916" y="444433"/>
                  </a:lnTo>
                  <a:lnTo>
                    <a:pt x="608389" y="476510"/>
                  </a:lnTo>
                  <a:cubicBezTo>
                    <a:pt x="584728" y="557518"/>
                    <a:pt x="544660" y="610779"/>
                    <a:pt x="499213" y="610779"/>
                  </a:cubicBezTo>
                  <a:cubicBezTo>
                    <a:pt x="453766" y="610779"/>
                    <a:pt x="413697" y="557518"/>
                    <a:pt x="390036" y="476510"/>
                  </a:cubicBezTo>
                  <a:lnTo>
                    <a:pt x="380751" y="436942"/>
                  </a:lnTo>
                  <a:lnTo>
                    <a:pt x="358482" y="436942"/>
                  </a:lnTo>
                  <a:lnTo>
                    <a:pt x="349595" y="474812"/>
                  </a:lnTo>
                  <a:cubicBezTo>
                    <a:pt x="325934" y="555820"/>
                    <a:pt x="285866" y="609081"/>
                    <a:pt x="240419" y="609081"/>
                  </a:cubicBezTo>
                  <a:cubicBezTo>
                    <a:pt x="194972" y="609081"/>
                    <a:pt x="154903" y="555820"/>
                    <a:pt x="131242" y="474812"/>
                  </a:cubicBezTo>
                  <a:lnTo>
                    <a:pt x="121957" y="435244"/>
                  </a:lnTo>
                  <a:lnTo>
                    <a:pt x="0" y="435244"/>
                  </a:lnTo>
                  <a:lnTo>
                    <a:pt x="0" y="173835"/>
                  </a:lnTo>
                  <a:lnTo>
                    <a:pt x="121958" y="173835"/>
                  </a:lnTo>
                  <a:lnTo>
                    <a:pt x="131242" y="134269"/>
                  </a:lnTo>
                  <a:cubicBezTo>
                    <a:pt x="154903" y="53261"/>
                    <a:pt x="194972" y="0"/>
                    <a:pt x="240419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51414" y="5345836"/>
              <a:ext cx="29610" cy="28401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>
              <a:solidFill>
                <a:schemeClr val="bg2">
                  <a:lumMod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1748" y="5345836"/>
              <a:ext cx="29610" cy="28401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>
              <a:solidFill>
                <a:schemeClr val="bg2">
                  <a:lumMod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Trapezoid 15"/>
            <p:cNvSpPr/>
            <p:nvPr/>
          </p:nvSpPr>
          <p:spPr>
            <a:xfrm rot="16200000" flipH="1">
              <a:off x="1092475" y="5262073"/>
              <a:ext cx="270796" cy="437069"/>
            </a:xfrm>
            <a:prstGeom prst="trapezoid">
              <a:avLst>
                <a:gd name="adj" fmla="val 35615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04572" y="5352583"/>
              <a:ext cx="103748" cy="2563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50089" y="5357402"/>
              <a:ext cx="103748" cy="2563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87764" y="5354907"/>
              <a:ext cx="103748" cy="2563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62066" y="4845030"/>
                <a:ext cx="3665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Sample Configuration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MV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66" y="4845030"/>
                <a:ext cx="3665619" cy="369332"/>
              </a:xfrm>
              <a:prstGeom prst="rect">
                <a:avLst/>
              </a:prstGeom>
              <a:blipFill>
                <a:blip r:embed="rId3"/>
                <a:stretch>
                  <a:fillRect l="-1329" t="-10000" r="-714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699957" y="6349590"/>
            <a:ext cx="3781959" cy="29261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326170" y="6363106"/>
                <a:ext cx="2781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Two 5-cells in a CM ~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70" y="6363106"/>
                <a:ext cx="2781595" cy="369332"/>
              </a:xfrm>
              <a:prstGeom prst="rect">
                <a:avLst/>
              </a:prstGeom>
              <a:blipFill>
                <a:blip r:embed="rId4"/>
                <a:stretch>
                  <a:fillRect l="-197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04" y="2990149"/>
            <a:ext cx="3502907" cy="14333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788321"/>
                  </p:ext>
                </p:extLst>
              </p:nvPr>
            </p:nvGraphicFramePr>
            <p:xfrm>
              <a:off x="4279393" y="2788762"/>
              <a:ext cx="474211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831">
                      <a:extLst>
                        <a:ext uri="{9D8B030D-6E8A-4147-A177-3AD203B41FA5}">
                          <a16:colId xmlns:a16="http://schemas.microsoft.com/office/drawing/2014/main" val="3412759159"/>
                        </a:ext>
                      </a:extLst>
                    </a:gridCol>
                    <a:gridCol w="1758151">
                      <a:extLst>
                        <a:ext uri="{9D8B030D-6E8A-4147-A177-3AD203B41FA5}">
                          <a16:colId xmlns:a16="http://schemas.microsoft.com/office/drawing/2014/main" val="527260879"/>
                        </a:ext>
                      </a:extLst>
                    </a:gridCol>
                    <a:gridCol w="1699128">
                      <a:extLst>
                        <a:ext uri="{9D8B030D-6E8A-4147-A177-3AD203B41FA5}">
                          <a16:colId xmlns:a16="http://schemas.microsoft.com/office/drawing/2014/main" val="4290792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</a:t>
                          </a:r>
                          <a:r>
                            <a:rPr lang="en-US" baseline="0" dirty="0"/>
                            <a:t> cavity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74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[MHz]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801.58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15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Voltage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[MV]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9489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R/Q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6798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Epk</a:t>
                          </a:r>
                          <a:r>
                            <a:rPr lang="en-US" dirty="0"/>
                            <a:t>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err="1"/>
                            <a:t>Hpk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MV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30, 60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42451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RF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[kW]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~50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48513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788321"/>
                  </p:ext>
                </p:extLst>
              </p:nvPr>
            </p:nvGraphicFramePr>
            <p:xfrm>
              <a:off x="4279393" y="2788762"/>
              <a:ext cx="474211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831">
                      <a:extLst>
                        <a:ext uri="{9D8B030D-6E8A-4147-A177-3AD203B41FA5}">
                          <a16:colId xmlns:a16="http://schemas.microsoft.com/office/drawing/2014/main" val="3412759159"/>
                        </a:ext>
                      </a:extLst>
                    </a:gridCol>
                    <a:gridCol w="1758151">
                      <a:extLst>
                        <a:ext uri="{9D8B030D-6E8A-4147-A177-3AD203B41FA5}">
                          <a16:colId xmlns:a16="http://schemas.microsoft.com/office/drawing/2014/main" val="527260879"/>
                        </a:ext>
                      </a:extLst>
                    </a:gridCol>
                    <a:gridCol w="1699128">
                      <a:extLst>
                        <a:ext uri="{9D8B030D-6E8A-4147-A177-3AD203B41FA5}">
                          <a16:colId xmlns:a16="http://schemas.microsoft.com/office/drawing/2014/main" val="4290792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</a:t>
                          </a:r>
                          <a:r>
                            <a:rPr lang="en-US" baseline="0" dirty="0"/>
                            <a:t> cavity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74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[MHz]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801.58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15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Voltage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[MV]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9489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R/Q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3958" t="-308197" r="-9861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6798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Epk</a:t>
                          </a:r>
                          <a:r>
                            <a:rPr lang="en-US" dirty="0"/>
                            <a:t>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err="1"/>
                            <a:t>Hpk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3958" t="-408197" r="-9861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30, 60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42451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RF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[kW]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9570" t="-508197" r="-1792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851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/>
          <p:cNvSpPr txBox="1"/>
          <p:nvPr/>
        </p:nvSpPr>
        <p:spPr>
          <a:xfrm>
            <a:off x="4481916" y="6554533"/>
            <a:ext cx="4870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First approximation – requires detailed study to optimize RF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208" y="5711846"/>
            <a:ext cx="2273997" cy="83176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60340" y="5774333"/>
            <a:ext cx="1715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FCC-800 MHz prototype </a:t>
            </a:r>
          </a:p>
        </p:txBody>
      </p:sp>
    </p:spTree>
    <p:extLst>
      <p:ext uri="{BB962C8B-B14F-4D97-AF65-F5344CB8AC3E}">
        <p14:creationId xmlns:p14="http://schemas.microsoft.com/office/powerpoint/2010/main" val="1906056622"/>
      </p:ext>
    </p:extLst>
  </p:cSld>
  <p:clrMapOvr>
    <a:masterClrMapping/>
  </p:clrMapOvr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77843</TotalTime>
  <Words>993</Words>
  <Application>Microsoft Office PowerPoint</Application>
  <PresentationFormat>On-screen Show (4:3)</PresentationFormat>
  <Paragraphs>165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Helvetica Light</vt:lpstr>
      <vt:lpstr>CERN(4-3)</vt:lpstr>
      <vt:lpstr>eSPS Impedance Considerations    Aaron Farricker   Acknowledgements: T. Bohl, R. Calaga, I. Karpov, J. Repond &amp; E. Shaposhnikova</vt:lpstr>
      <vt:lpstr>SPS Beam Parameters </vt:lpstr>
      <vt:lpstr>Important Considerations</vt:lpstr>
      <vt:lpstr>Choice of Cavities – LEP Era</vt:lpstr>
      <vt:lpstr>Choice of Cavities – LEP Era</vt:lpstr>
      <vt:lpstr>Choice of Cavities – SRF</vt:lpstr>
      <vt:lpstr>Option 1: 800 MHz, 1-Cell </vt:lpstr>
      <vt:lpstr>Choice of Cavities – Parasitic Operation</vt:lpstr>
      <vt:lpstr>PowerPoint Presentation</vt:lpstr>
      <vt:lpstr>High Power Considerations</vt:lpstr>
      <vt:lpstr>Injection &amp; Extraction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Aaron Farricker</cp:lastModifiedBy>
  <cp:revision>1002</cp:revision>
  <cp:lastPrinted>2016-09-29T11:52:56Z</cp:lastPrinted>
  <dcterms:created xsi:type="dcterms:W3CDTF">2012-11-30T11:04:26Z</dcterms:created>
  <dcterms:modified xsi:type="dcterms:W3CDTF">2019-10-15T12:16:18Z</dcterms:modified>
</cp:coreProperties>
</file>