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53" r:id="rId2"/>
    <p:sldId id="354" r:id="rId3"/>
    <p:sldId id="357" r:id="rId4"/>
    <p:sldId id="355" r:id="rId5"/>
    <p:sldId id="358" r:id="rId6"/>
    <p:sldId id="359" r:id="rId7"/>
    <p:sldId id="360" r:id="rId8"/>
    <p:sldId id="361" r:id="rId9"/>
    <p:sldId id="362" r:id="rId10"/>
    <p:sldId id="363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31.07.2018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31.07.2018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af-spsu.web.cern.ch/paf-spsu/meetings/2014/m04-09/LIU_SPS_BD_WG_04_09_2014.pptx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paf-spsu.web.cern.ch/paf-spsu/meetings/2011/m17-03/Update%20on%20BPM%20impedance2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8"/>
            <a:ext cx="8265984" cy="7352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Update on the BPV Impedance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Contributions from: </a:t>
            </a:r>
            <a:r>
              <a:rPr lang="en-US" sz="2000" b="0" dirty="0" smtClean="0"/>
              <a:t>B. Salvant &amp; J. Varela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0" y="987552"/>
            <a:ext cx="2211755" cy="4787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67" y="987552"/>
            <a:ext cx="3115110" cy="4277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8361" y="5175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Model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21504" y="49564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Model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25670" y="5325768"/>
            <a:ext cx="217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Flange Mode:</a:t>
            </a:r>
          </a:p>
          <a:p>
            <a:r>
              <a:rPr lang="en-US" sz="1200" dirty="0" err="1" smtClean="0"/>
              <a:t>Rsh</a:t>
            </a:r>
            <a:r>
              <a:rPr lang="en-US" sz="1200" dirty="0" smtClean="0"/>
              <a:t> = 7 k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 = 315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 = 1.210 GHz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4078" y="0"/>
            <a:ext cx="277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Eigenmode</a:t>
            </a:r>
            <a:r>
              <a:rPr lang="en-US" dirty="0" smtClean="0"/>
              <a:t>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55045"/>
            <a:ext cx="8265984" cy="715464"/>
          </a:xfrm>
        </p:spPr>
        <p:txBody>
          <a:bodyPr/>
          <a:lstStyle/>
          <a:p>
            <a:r>
              <a:rPr lang="en-US" dirty="0" smtClean="0"/>
              <a:t>What is the BPV?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858" y="1133856"/>
            <a:ext cx="8181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BPV is vertical BPM usually found upstream of every QD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They form an important part of the systems which measure the orbit of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are a type of BPM known as a shoebox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2" y="3788298"/>
            <a:ext cx="4134993" cy="174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08" y="3643972"/>
            <a:ext cx="4008730" cy="20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/>
          </a:bodyPr>
          <a:lstStyle/>
          <a:p>
            <a:r>
              <a:rPr lang="en-US" dirty="0" smtClean="0"/>
              <a:t>Current Model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200" t="18000" r="53600" b="30000"/>
          <a:stretch>
            <a:fillRect/>
          </a:stretch>
        </p:blipFill>
        <p:spPr bwMode="auto">
          <a:xfrm>
            <a:off x="541934" y="1447596"/>
            <a:ext cx="2706014" cy="18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1" y="3251605"/>
            <a:ext cx="2003782" cy="2751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728" y="105631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4"/>
              </a:rPr>
              <a:t>B.Salvant</a:t>
            </a:r>
            <a:r>
              <a:rPr lang="en-US" dirty="0" smtClean="0">
                <a:hlinkClick r:id="rId4"/>
              </a:rPr>
              <a:t> LIU-SPS-BDWG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5" y="1425651"/>
            <a:ext cx="2369375" cy="216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6091" y="1445277"/>
            <a:ext cx="217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Resonant Mode:</a:t>
            </a:r>
          </a:p>
          <a:p>
            <a:r>
              <a:rPr lang="en-US" dirty="0" err="1" smtClean="0"/>
              <a:t>Rsh</a:t>
            </a:r>
            <a:r>
              <a:rPr lang="en-US" dirty="0" smtClean="0"/>
              <a:t> = 7 k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 = 315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= 1.210 GHz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19632" y="1147503"/>
            <a:ext cx="2332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6"/>
              </a:rPr>
              <a:t>J. Varela LIU-SPS-BDWG 04/09/2014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5510" y="4206904"/>
            <a:ext cx="6225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BPV and its flange have been treated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model of the device itself is accurate and in agreement with the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model of the flange is no longer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Longitudinal model the lowest frequency peaks are not present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/>
          </a:bodyPr>
          <a:lstStyle/>
          <a:p>
            <a:r>
              <a:rPr lang="en-US" dirty="0" smtClean="0"/>
              <a:t>Remodeling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t="13557" r="26849" b="15715"/>
          <a:stretch/>
        </p:blipFill>
        <p:spPr>
          <a:xfrm>
            <a:off x="6092849" y="450647"/>
            <a:ext cx="2800439" cy="1974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6920" r="1519" b="18021"/>
          <a:stretch/>
        </p:blipFill>
        <p:spPr>
          <a:xfrm>
            <a:off x="5822900" y="3386938"/>
            <a:ext cx="3321100" cy="1022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5216" y="1553436"/>
            <a:ext cx="4389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BPV and flange were modelled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the geometry of the BPV constructed by Benoit was accurate that was used as one of the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bellow and flange were reconstructed from the original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the Flange is enameled the enamel was simulated as porcelain in using CST default settings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7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/>
          </a:bodyPr>
          <a:lstStyle/>
          <a:p>
            <a:r>
              <a:rPr lang="en-US" dirty="0" smtClean="0"/>
              <a:t>Impedance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60622"/>
            <a:ext cx="7600493" cy="491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5678" y="31705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moves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0326" y="3516531"/>
            <a:ext cx="16751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4792" y="13977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Simulated Originally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4604" y="1825500"/>
            <a:ext cx="16751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/>
          </a:bodyPr>
          <a:lstStyle/>
          <a:p>
            <a:r>
              <a:rPr lang="en-US" dirty="0" smtClean="0"/>
              <a:t>Impedance--Comments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60135" y="2023295"/>
            <a:ext cx="3456216" cy="2278182"/>
            <a:chOff x="431800" y="1060622"/>
            <a:chExt cx="7600493" cy="4911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1060622"/>
              <a:ext cx="7600493" cy="49118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95677" y="3170551"/>
              <a:ext cx="1562338" cy="46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This moves</a:t>
              </a:r>
              <a:endParaRPr lang="en-GB" sz="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440326" y="3516531"/>
              <a:ext cx="16751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64791" y="1397727"/>
              <a:ext cx="2834910" cy="46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Not Simulated Originally</a:t>
              </a:r>
              <a:endParaRPr lang="en-GB" sz="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484604" y="1825500"/>
              <a:ext cx="16751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1800" y="1257667"/>
            <a:ext cx="44769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BPV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 the resonances which originate in the BPV itself the frequencies have shifted downwards a little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This is due to the increased volume of the bellow and flange pulling the frequency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Flange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frequency is significantly higher than in the original model up to 1.21→1.85 GHz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There is the extra peak at 2.3 GHz which was not simulated originally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Change Make Sense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31" y="868327"/>
            <a:ext cx="3825850" cy="239873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002829" y="1258214"/>
            <a:ext cx="14630" cy="165323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1917" y="176528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154 mm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74" y="3579457"/>
            <a:ext cx="3796526" cy="16925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8244" y="1675899"/>
            <a:ext cx="4806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 frequency suggests a ‘cavity’ with a diameter of at least 189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Clearly from the drawing shows this is not possible and suggests the maximum possible diameter is 154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give a frequency of at least 1.5 GHz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 strong indication that the frequency is indeed higher than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with the enamel on the flange the frequency could not be pulled down this much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6251"/>
            <a:ext cx="8265984" cy="795931"/>
          </a:xfrm>
        </p:spPr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R</a:t>
            </a:r>
            <a:r>
              <a:rPr lang="en-US" dirty="0" smtClean="0"/>
              <a:t>emaining </a:t>
            </a:r>
            <a:r>
              <a:rPr lang="en-US" dirty="0"/>
              <a:t>Q</a:t>
            </a:r>
            <a:r>
              <a:rPr lang="en-US" dirty="0" smtClean="0"/>
              <a:t>uestion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692" y="3930581"/>
            <a:ext cx="871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eigenvalue simulations both with and without the flange suggest there are two low frequency modes at approximately 300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are not in the impedance model but the same model was used for the BPV so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When I simulate the model in </a:t>
            </a:r>
            <a:r>
              <a:rPr lang="en-US" sz="1600" dirty="0" err="1"/>
              <a:t>E</a:t>
            </a:r>
            <a:r>
              <a:rPr lang="en-US" sz="1600" dirty="0" err="1" smtClean="0"/>
              <a:t>igenmode</a:t>
            </a:r>
            <a:r>
              <a:rPr lang="en-US" sz="1600" dirty="0" smtClean="0"/>
              <a:t> the modes are present however in Wakefield they disappear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is unusual for low frequency modes as they are well within the bunch frequency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 can only suppose there is a meshing issue in the Wakefield solver which makes it vanish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9" y="943661"/>
            <a:ext cx="4516049" cy="2924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70049" y="2968730"/>
            <a:ext cx="687628" cy="6203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213567"/>
            <a:ext cx="8265984" cy="75204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31/07/2018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592" y="1163117"/>
            <a:ext cx="8569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 model of the BPV done by Benoit is an accurate model of the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 the impedance attributed to the flange appears to be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Rebuilding the model to include both the flange and BPV  showed small frequency changes in the BPV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significantly it showed a huge frequency discrepancy in the flange mode of around 500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investigation needs to be done into why the low frequency mode does not appear in the </a:t>
            </a:r>
            <a:r>
              <a:rPr lang="en-US" dirty="0" err="1" smtClean="0"/>
              <a:t>wakefield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72666</TotalTime>
  <Words>559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CERN(4-3)</vt:lpstr>
      <vt:lpstr>Update on the BPV Impedance    Aaron Farricker  Contributions from: B. Salvant &amp; J. Varela</vt:lpstr>
      <vt:lpstr>What is the BPV?</vt:lpstr>
      <vt:lpstr>Current Model </vt:lpstr>
      <vt:lpstr>Remodeling</vt:lpstr>
      <vt:lpstr>Impedance</vt:lpstr>
      <vt:lpstr>Impedance--Comments</vt:lpstr>
      <vt:lpstr>Does the Change Make Sense</vt:lpstr>
      <vt:lpstr>One Remaining Question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1014</cp:revision>
  <cp:lastPrinted>2016-09-29T11:52:56Z</cp:lastPrinted>
  <dcterms:created xsi:type="dcterms:W3CDTF">2012-11-30T11:04:26Z</dcterms:created>
  <dcterms:modified xsi:type="dcterms:W3CDTF">2018-07-31T11:26:19Z</dcterms:modified>
</cp:coreProperties>
</file>