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3" r:id="rId2"/>
    <p:sldId id="381" r:id="rId3"/>
    <p:sldId id="382" r:id="rId4"/>
    <p:sldId id="384" r:id="rId5"/>
    <p:sldId id="385" r:id="rId6"/>
    <p:sldId id="387" r:id="rId7"/>
    <p:sldId id="388" r:id="rId8"/>
    <p:sldId id="386" r:id="rId9"/>
    <p:sldId id="389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17.08.2017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17.08.2017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IWG #6, 30/01/2017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SPS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Impedance Model </a:t>
            </a:r>
            <a:r>
              <a:rPr lang="en-US" sz="3600" b="0" dirty="0" smtClean="0"/>
              <a:t>Review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</a:t>
            </a:r>
            <a:r>
              <a:rPr lang="en-US" dirty="0" smtClean="0"/>
              <a:t>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 review of what is currently in the impedance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What is missing from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Strategy for improving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Strategy for improving the SPS impedance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4" y="171102"/>
            <a:ext cx="8265984" cy="752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Current Model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7" y="1201624"/>
            <a:ext cx="5162268" cy="2971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079" y="4330598"/>
            <a:ext cx="83384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Current model is a combination of the work carried out by </a:t>
            </a:r>
            <a:r>
              <a:rPr lang="en-US" sz="2000" dirty="0" err="1" smtClean="0">
                <a:solidFill>
                  <a:srgbClr val="002060"/>
                </a:solidFill>
              </a:rPr>
              <a:t>J.Varela</a:t>
            </a:r>
            <a:r>
              <a:rPr lang="en-US" sz="2000" dirty="0" smtClean="0">
                <a:solidFill>
                  <a:srgbClr val="002060"/>
                </a:solidFill>
              </a:rPr>
              <a:t> and </a:t>
            </a:r>
            <a:r>
              <a:rPr lang="en-US" sz="2000" dirty="0" err="1" smtClean="0">
                <a:solidFill>
                  <a:srgbClr val="002060"/>
                </a:solidFill>
              </a:rPr>
              <a:t>T.Kaltenbacher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Thomas’ work focused on vacuum flanges and the VVSA/B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Jose simulated the major contributors including: Cavities, Kickers and Flanges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575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78945" y="1680407"/>
            <a:ext cx="3427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Generally the TW cavities dominate the Impedance particularly at low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flanges at high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Kickers provide a broadband impedance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04365" y="1850746"/>
            <a:ext cx="3774580" cy="108264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94638" y="2829753"/>
            <a:ext cx="3994035" cy="1039988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9001" y="2443277"/>
            <a:ext cx="2799944" cy="105301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72" y="169676"/>
            <a:ext cx="8265984" cy="6203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is Missing From the Model?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1176221"/>
            <a:ext cx="8338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Currently there are around 900 components included in the model 600 of which are vacuum elements (Flanges and 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Searching the vacuum report suggests there are 1,009 changes in cross-section this means there are significant numbers which may not be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Beam measurements suggest missing impedance (3 </a:t>
            </a:r>
            <a:r>
              <a:rPr lang="en-US" sz="2400" dirty="0" err="1" smtClean="0">
                <a:solidFill>
                  <a:srgbClr val="002060"/>
                </a:solidFill>
              </a:rPr>
              <a:t>kOhms</a:t>
            </a:r>
            <a:r>
              <a:rPr lang="en-US" sz="2400" dirty="0" smtClean="0">
                <a:solidFill>
                  <a:srgbClr val="002060"/>
                </a:solidFill>
              </a:rPr>
              <a:t>) at 350 MHz with Q=10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3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084" y="171102"/>
            <a:ext cx="8265984" cy="752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Improving and Expanding the Model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1176221"/>
            <a:ext cx="8338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bulk of the current model is based on </a:t>
            </a:r>
            <a:r>
              <a:rPr lang="en-US" sz="2400" dirty="0" err="1" smtClean="0">
                <a:solidFill>
                  <a:srgbClr val="002060"/>
                </a:solidFill>
              </a:rPr>
              <a:t>J.Varela’s</a:t>
            </a:r>
            <a:r>
              <a:rPr lang="en-US" sz="2400" dirty="0" smtClean="0">
                <a:solidFill>
                  <a:srgbClr val="002060"/>
                </a:solidFill>
              </a:rPr>
              <a:t>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is collated from presentations and data files in the Impedance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 a result it is not straightforward to identify which elements are already included in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For example there are 83 QF-QF transitions via a ten-convolution bellow which doesn’t match with either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Are some taken into account, all or </a:t>
            </a:r>
            <a:r>
              <a:rPr lang="en-US" sz="2400" dirty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95" y="4059936"/>
            <a:ext cx="2861505" cy="18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084" y="171102"/>
            <a:ext cx="8265984" cy="752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Improving and Expanding the Model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1176221"/>
            <a:ext cx="8338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 the measurements and simulations disagree there is likely missing impedance at low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F=350 MHz, Q=10, R/Q=3 </a:t>
            </a:r>
            <a:r>
              <a:rPr lang="en-US" sz="2400" dirty="0" err="1" smtClean="0">
                <a:solidFill>
                  <a:srgbClr val="002060"/>
                </a:solidFill>
              </a:rPr>
              <a:t>kOhms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What can cause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Unlikely to be cause by a purely geometric shape which is unknown due to its wavelength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Therefore its likely to be something which contains material with high permittivity or a port which is unshielded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Such elements require identification and simulation.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084" y="171102"/>
            <a:ext cx="8265984" cy="752040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Analysis of New Equipment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5249" t="31794" r="10529" b="16431"/>
          <a:stretch/>
        </p:blipFill>
        <p:spPr>
          <a:xfrm>
            <a:off x="5312155" y="992906"/>
            <a:ext cx="3551202" cy="2372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8582" y="738835"/>
            <a:ext cx="1948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</a:rPr>
              <a:t>M.Wendt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et al. IPAC 2017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35" y="4016762"/>
            <a:ext cx="3540557" cy="2017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5766" y="4008227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TIDVG5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27" y="1176221"/>
            <a:ext cx="4849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It is important to minimize the impedance of new equipment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Further it is also important to understand its behavior and include it in studies looking forward to the future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 addition it also presents the opportunity to reduce the impedance of the existing machine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084" y="171102"/>
            <a:ext cx="8265984" cy="752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Impedance Reduction in the SPS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4" y="1018701"/>
            <a:ext cx="5791751" cy="198116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29989" y="3209847"/>
            <a:ext cx="7636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This section was identified by Thomas to be worth Investigating due to its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Since then a beam diffusor has been suggested for this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This grants us the opportunity to suggest and implement changes to the section which can reduce the existing beam impedance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Analysis of the current impedance and what may be possible to obtain are ongoing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LIU-BD-WG, 17/08/17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084" y="171102"/>
            <a:ext cx="8265984" cy="752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982" y="1095754"/>
            <a:ext cx="76361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current state of the impedance model is being checked against past work and the vacuum report to identify inconsistencies and differences (I’m hoping to collate it all in a note)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Sources for missing low frequency impedance are under analysis to ensure consistency between simulation and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Analysis of proposed and future components are being performed to minimize additional impedance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Further advantage is being taken to reduce the existing machine impedance where possible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20277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71994</TotalTime>
  <Words>534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CERN(4-3)</vt:lpstr>
      <vt:lpstr>SPS Impedance Model Review    Aaron Farricker</vt:lpstr>
      <vt:lpstr>Outline</vt:lpstr>
      <vt:lpstr>The Current Model</vt:lpstr>
      <vt:lpstr>What is Missing From the Model?</vt:lpstr>
      <vt:lpstr>Improving and Expanding the Model</vt:lpstr>
      <vt:lpstr>Improving and Expanding the Model</vt:lpstr>
      <vt:lpstr>PowerPoint Presentation</vt:lpstr>
      <vt:lpstr>Impedance Reduction in the SPS</vt:lpstr>
      <vt:lpstr>Summary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961</cp:revision>
  <cp:lastPrinted>2016-09-29T11:52:56Z</cp:lastPrinted>
  <dcterms:created xsi:type="dcterms:W3CDTF">2012-11-30T11:04:26Z</dcterms:created>
  <dcterms:modified xsi:type="dcterms:W3CDTF">2017-08-17T13:19:47Z</dcterms:modified>
</cp:coreProperties>
</file>