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53" r:id="rId2"/>
    <p:sldId id="381" r:id="rId3"/>
    <p:sldId id="382" r:id="rId4"/>
    <p:sldId id="384" r:id="rId5"/>
    <p:sldId id="383" r:id="rId6"/>
    <p:sldId id="385" r:id="rId7"/>
    <p:sldId id="387" r:id="rId8"/>
    <p:sldId id="388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808A8"/>
    <a:srgbClr val="A81F08"/>
    <a:srgbClr val="0066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1" d="100"/>
          <a:sy n="131" d="100"/>
        </p:scale>
        <p:origin x="124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16.11.2017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16.11.2017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045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317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784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243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7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273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607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5107"/>
            <a:ext cx="8265984" cy="15289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SPS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Impedance Model Update</a:t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2000" b="0" dirty="0" smtClean="0"/>
              <a:t>Aaron Farricker</a:t>
            </a: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72769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Outline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7" y="2251556"/>
            <a:ext cx="833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LSS1 Post LS2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LSS1 Injection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63" y="36193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LSS1 Restructuring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6" y="3835099"/>
            <a:ext cx="8338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LSS1 in the SPS will be restructured to allow the beam dump to be moved to LSS5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This means that LSS1 can be optimized to reduce the impedance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6" y="1271717"/>
            <a:ext cx="3833164" cy="2533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32" y="959755"/>
            <a:ext cx="3087014" cy="1141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18" y="2490459"/>
            <a:ext cx="3204058" cy="11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63" y="36193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LSS1 Restructuring-Tapers 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090" y="3859669"/>
            <a:ext cx="8338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Introduction of tapers rather than sharp transitions reduces the high frequency impedance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It doesn’t have a massive impact on resonant modes in some of the structures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3" y="1408530"/>
            <a:ext cx="3464079" cy="2289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5116" b="10113"/>
          <a:stretch/>
        </p:blipFill>
        <p:spPr>
          <a:xfrm>
            <a:off x="4796036" y="1408530"/>
            <a:ext cx="4097252" cy="830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3094" r="3829"/>
          <a:stretch/>
        </p:blipFill>
        <p:spPr>
          <a:xfrm>
            <a:off x="5442510" y="2400076"/>
            <a:ext cx="3057754" cy="136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63" y="36193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LSS1 Restructuring- PP Shields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6" y="3835099"/>
            <a:ext cx="8338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Introducing PP shields removes some of the high frequency resonances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There are still however high impedance resonances which need to be removed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21" y="1180564"/>
            <a:ext cx="3986784" cy="26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63" y="36193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LSS1 Restructuring- Shielded VVSB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26" y="3835099"/>
            <a:ext cx="8338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Shielding the VVSB removes 3 high shunt impedance peaks having a large impact on the overall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Overall significant progress has been made in reducing the impedance of LSS1 after LS2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7" y="1334460"/>
            <a:ext cx="3688194" cy="2437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31" y="1288336"/>
            <a:ext cx="3579026" cy="23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1271717"/>
            <a:ext cx="6254496" cy="407793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63" y="361936"/>
            <a:ext cx="8265984" cy="909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LSS1 Restructuring- Still to Go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6442" y="2863197"/>
            <a:ext cx="101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MDHW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910682" y="3232529"/>
            <a:ext cx="453542" cy="508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4849" y="3633074"/>
            <a:ext cx="226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Zero Padded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71489" y="4036722"/>
            <a:ext cx="453542" cy="508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16/11/17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63" y="361936"/>
            <a:ext cx="8265984" cy="909781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 Light" panose="020F0302020204030204" pitchFamily="34" charset="0"/>
              </a:rPr>
              <a:t>LSS1 Restructuring- Focus on Injection Pipe</a:t>
            </a:r>
            <a:endParaRPr lang="en-GB" sz="4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092" t="6959" r="24146" b="11002"/>
          <a:stretch/>
        </p:blipFill>
        <p:spPr>
          <a:xfrm>
            <a:off x="5382705" y="1121449"/>
            <a:ext cx="3152851" cy="1848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9824" y="1151347"/>
            <a:ext cx="194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in the Machine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3393" r="22555"/>
          <a:stretch/>
        </p:blipFill>
        <p:spPr>
          <a:xfrm>
            <a:off x="5560135" y="3380816"/>
            <a:ext cx="3021178" cy="20676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02224" y="3406317"/>
            <a:ext cx="19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LS2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2" y="991243"/>
            <a:ext cx="4158953" cy="2670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07582" y="991243"/>
            <a:ext cx="190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2% of 800 MHz Cavities @800MHz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5647" y="1445525"/>
            <a:ext cx="127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three-section </a:t>
            </a:r>
          </a:p>
          <a:p>
            <a:r>
              <a:rPr lang="en-US" sz="1200" dirty="0" smtClean="0"/>
              <a:t>cavity post LS2 @630 MHz</a:t>
            </a:r>
            <a:endParaRPr lang="en-GB" sz="1200" dirty="0"/>
          </a:p>
        </p:txBody>
      </p:sp>
      <p:sp>
        <p:nvSpPr>
          <p:cNvPr id="19" name="Oval 18"/>
          <p:cNvSpPr/>
          <p:nvPr/>
        </p:nvSpPr>
        <p:spPr>
          <a:xfrm>
            <a:off x="2238451" y="1053389"/>
            <a:ext cx="169131" cy="2092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67963" y="1897550"/>
            <a:ext cx="111246" cy="1313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59326" y="3835099"/>
            <a:ext cx="4644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Currently in the machine the impedances are dwarfed by the 200 MHZ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Post LS2 they become significant </a:t>
            </a:r>
            <a:r>
              <a:rPr lang="en-US" sz="1600" smtClean="0">
                <a:solidFill>
                  <a:srgbClr val="002060"/>
                </a:solidFill>
              </a:rPr>
              <a:t>and </a:t>
            </a:r>
            <a:r>
              <a:rPr lang="en-US" sz="1600" smtClean="0">
                <a:solidFill>
                  <a:srgbClr val="002060"/>
                </a:solidFill>
              </a:rPr>
              <a:t>changes </a:t>
            </a:r>
            <a:r>
              <a:rPr lang="en-US" sz="1600" dirty="0" smtClean="0">
                <a:solidFill>
                  <a:srgbClr val="002060"/>
                </a:solidFill>
              </a:rPr>
              <a:t>may be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However this section is a unique in the machine and is crucial to injecting beam into the SPS so has </a:t>
            </a:r>
            <a:r>
              <a:rPr lang="en-US" sz="1600" dirty="0" smtClean="0">
                <a:solidFill>
                  <a:srgbClr val="002060"/>
                </a:solidFill>
              </a:rPr>
              <a:t>many additional </a:t>
            </a:r>
            <a:r>
              <a:rPr lang="en-US" sz="1600" dirty="0" smtClean="0">
                <a:solidFill>
                  <a:srgbClr val="002060"/>
                </a:solidFill>
              </a:rPr>
              <a:t>constrains</a:t>
            </a:r>
            <a:endParaRPr lang="en-GB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72121</TotalTime>
  <Words>253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CERN(4-3)</vt:lpstr>
      <vt:lpstr>SPS Impedance Model Update    Aaron Farricker</vt:lpstr>
      <vt:lpstr>Outline</vt:lpstr>
      <vt:lpstr>LSS1 Restructuring</vt:lpstr>
      <vt:lpstr>LSS1 Restructuring-Tapers </vt:lpstr>
      <vt:lpstr>LSS1 Restructuring- PP Shields</vt:lpstr>
      <vt:lpstr>LSS1 Restructuring- Shielded VVSB</vt:lpstr>
      <vt:lpstr>LSS1 Restructuring- Still to Go</vt:lpstr>
      <vt:lpstr>LSS1 Restructuring- Focus on Injection Pipe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Aaron Farricker</cp:lastModifiedBy>
  <cp:revision>972</cp:revision>
  <cp:lastPrinted>2016-09-29T11:52:56Z</cp:lastPrinted>
  <dcterms:created xsi:type="dcterms:W3CDTF">2012-11-30T11:04:26Z</dcterms:created>
  <dcterms:modified xsi:type="dcterms:W3CDTF">2017-11-16T13:41:26Z</dcterms:modified>
</cp:coreProperties>
</file>