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421" r:id="rId2"/>
    <p:sldId id="422" r:id="rId3"/>
    <p:sldId id="423" r:id="rId4"/>
    <p:sldId id="424" r:id="rId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FF"/>
    <a:srgbClr val="ED7D31"/>
    <a:srgbClr val="5B9BD5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1" autoAdjust="0"/>
    <p:restoredTop sz="93403" autoAdjust="0"/>
  </p:normalViewPr>
  <p:slideViewPr>
    <p:cSldViewPr snapToGrid="0">
      <p:cViewPr varScale="1">
        <p:scale>
          <a:sx n="97" d="100"/>
          <a:sy n="97" d="100"/>
        </p:scale>
        <p:origin x="1542" y="72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90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5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b="1" dirty="0" smtClean="0"/>
              <a:t>Tomography of injected bunches in SPS </a:t>
            </a:r>
            <a:br>
              <a:rPr lang="en-GB" b="1" dirty="0" smtClean="0"/>
            </a:br>
            <a:r>
              <a:rPr lang="en-GB" b="1" dirty="0" smtClean="0"/>
              <a:t>(multi-</a:t>
            </a:r>
            <a:r>
              <a:rPr lang="en-GB" b="1" dirty="0" err="1" smtClean="0"/>
              <a:t>bunchs</a:t>
            </a:r>
            <a:r>
              <a:rPr lang="en-GB" b="1" dirty="0" smtClean="0"/>
              <a:t>)</a:t>
            </a:r>
            <a:endParaRPr lang="en-US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746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9772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Single vs. multi-bunch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0" y="5604387"/>
            <a:ext cx="9144000" cy="1178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/>
              <a:t>        Single bunch: very dense                 </a:t>
            </a:r>
            <a:r>
              <a:rPr lang="en-GB" sz="2600" dirty="0" smtClean="0"/>
              <a:t>Multi bunch: more tails,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				     core not very well structured</a:t>
            </a:r>
            <a:endParaRPr lang="en-GB" sz="2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22" y="697745"/>
            <a:ext cx="4758068" cy="4758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6" y="697745"/>
            <a:ext cx="4758067" cy="47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nch_rotation_tomo_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686436"/>
            <a:ext cx="6096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Evolution of the bunch distribution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9807" y="659941"/>
            <a:ext cx="6068049" cy="6045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Bunch by bunch along the batch (72)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453425"/>
            <a:ext cx="9144000" cy="3290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/>
              <a:t>1 bunch every second/frame in video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55951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56182</TotalTime>
  <Words>45</Words>
  <Application>Microsoft Office PowerPoint</Application>
  <PresentationFormat>On-screen Show (4:3)</PresentationFormat>
  <Paragraphs>11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Tomography of injected bunches in SPS  (multi-bunchs)</vt:lpstr>
      <vt:lpstr>Single vs. multi-bunch</vt:lpstr>
      <vt:lpstr>Evolution of the bunch distribution</vt:lpstr>
      <vt:lpstr>Bunch by bunch along the batch (72)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measurements of frequency characteristics of (longitudinal) impedance</dc:title>
  <dc:creator>Alexandre Lasheen</dc:creator>
  <cp:lastModifiedBy>Alexandre Lasheen</cp:lastModifiedBy>
  <cp:revision>4726</cp:revision>
  <cp:lastPrinted>2017-01-11T10:48:33Z</cp:lastPrinted>
  <dcterms:created xsi:type="dcterms:W3CDTF">2014-07-23T07:54:45Z</dcterms:created>
  <dcterms:modified xsi:type="dcterms:W3CDTF">2017-09-14T14:26:37Z</dcterms:modified>
</cp:coreProperties>
</file>