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13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2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0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4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49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80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13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3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7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9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31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E195E-B5B2-4FAA-B697-E0D9F88EAE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3B7C6-E4E5-4CC9-940A-39E4F1854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1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200 MHz TWC impedance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 smtClean="0"/>
              <a:t>LIU-SPS BD WG meeting</a:t>
            </a:r>
          </a:p>
          <a:p>
            <a:pPr algn="r"/>
            <a:r>
              <a:rPr lang="en-GB" dirty="0" smtClean="0"/>
              <a:t>3.11.2016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95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loading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V=4.5 MV is used on flat bottom for beam capture:</a:t>
            </a:r>
          </a:p>
          <a:p>
            <a:pPr lvl="1"/>
            <a:r>
              <a:rPr lang="en-GB" dirty="0" smtClean="0"/>
              <a:t>Depending on RF power limit (700 kW, 750 kW </a:t>
            </a:r>
            <a:r>
              <a:rPr lang="en-GB" smtClean="0"/>
              <a:t>or 1.05 </a:t>
            </a:r>
            <a:r>
              <a:rPr lang="en-GB" dirty="0" smtClean="0"/>
              <a:t>MW) limitation on beam intensity changes from 1.5E11 </a:t>
            </a:r>
            <a:r>
              <a:rPr lang="en-GB" smtClean="0"/>
              <a:t>to 2.4E11 </a:t>
            </a:r>
            <a:r>
              <a:rPr lang="en-GB" dirty="0" smtClean="0"/>
              <a:t>=&gt; Effect of transients?</a:t>
            </a:r>
          </a:p>
          <a:p>
            <a:r>
              <a:rPr lang="en-GB" dirty="0" smtClean="0"/>
              <a:t>Beam losses on flat bottom are unacceptably high (~ 20%) for injected intensities above 1.8E11 and further increase with intensity</a:t>
            </a:r>
          </a:p>
          <a:p>
            <a:r>
              <a:rPr lang="en-GB" dirty="0" smtClean="0"/>
              <a:t>Due to bunch shape after rotation in the PS, the SPS  bucket is completely full =&gt; continuous losses on the SPS flat bottom</a:t>
            </a:r>
          </a:p>
          <a:p>
            <a:r>
              <a:rPr lang="en-GB" dirty="0" smtClean="0"/>
              <a:t>Motion of u</a:t>
            </a:r>
            <a:r>
              <a:rPr lang="en-GB" dirty="0" smtClean="0"/>
              <a:t>ncaptured beam after injection shows large energy loss </a:t>
            </a:r>
          </a:p>
          <a:p>
            <a:r>
              <a:rPr lang="en-GB" dirty="0" smtClean="0"/>
              <a:t>Bunch lifetime decreases along the batch – compatible with e-cloud and beam loading effect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048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200 MHz TWC impedance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200~MHz impedance model used in beam dynamics simulations is different from analytical model of G. Dome –approximation of CST simulations by a few resonators (J. Varela)</a:t>
            </a:r>
          </a:p>
          <a:p>
            <a:r>
              <a:rPr lang="en-GB" dirty="0" err="1" smtClean="0"/>
              <a:t>BLonD</a:t>
            </a:r>
            <a:r>
              <a:rPr lang="en-GB" dirty="0" smtClean="0"/>
              <a:t> simulations (done by J. Repond) show that different assumptions about impedance reduction by one-turn FB (amplitude and bandwidth) significantly affect multi-bunch stability threshold on the SPS flat top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506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200 MHz TWC impedance </vt:lpstr>
      <vt:lpstr>Beam loading</vt:lpstr>
      <vt:lpstr>200 MHz TWC impedance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 MHz TWC impedance</dc:title>
  <dc:creator>Elena Chapochnikova</dc:creator>
  <cp:lastModifiedBy>Elena Chapochnikova</cp:lastModifiedBy>
  <cp:revision>4</cp:revision>
  <dcterms:created xsi:type="dcterms:W3CDTF">2016-11-03T14:05:59Z</dcterms:created>
  <dcterms:modified xsi:type="dcterms:W3CDTF">2016-11-03T14:24:45Z</dcterms:modified>
</cp:coreProperties>
</file>