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B4A0-4F98-4B2C-86D4-B0CF42C6FAB2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3705-ABC7-4241-ABCB-DFCE94D5A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78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B4A0-4F98-4B2C-86D4-B0CF42C6FAB2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3705-ABC7-4241-ABCB-DFCE94D5A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28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B4A0-4F98-4B2C-86D4-B0CF42C6FAB2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3705-ABC7-4241-ABCB-DFCE94D5A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5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B4A0-4F98-4B2C-86D4-B0CF42C6FAB2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3705-ABC7-4241-ABCB-DFCE94D5A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22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B4A0-4F98-4B2C-86D4-B0CF42C6FAB2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3705-ABC7-4241-ABCB-DFCE94D5A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59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B4A0-4F98-4B2C-86D4-B0CF42C6FAB2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3705-ABC7-4241-ABCB-DFCE94D5A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92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B4A0-4F98-4B2C-86D4-B0CF42C6FAB2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3705-ABC7-4241-ABCB-DFCE94D5A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15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B4A0-4F98-4B2C-86D4-B0CF42C6FAB2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3705-ABC7-4241-ABCB-DFCE94D5A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75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B4A0-4F98-4B2C-86D4-B0CF42C6FAB2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3705-ABC7-4241-ABCB-DFCE94D5A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7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B4A0-4F98-4B2C-86D4-B0CF42C6FAB2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3705-ABC7-4241-ABCB-DFCE94D5A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91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B4A0-4F98-4B2C-86D4-B0CF42C6FAB2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3705-ABC7-4241-ABCB-DFCE94D5A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84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2B4A0-4F98-4B2C-86D4-B0CF42C6FAB2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E3705-ABC7-4241-ABCB-DFCE94D5A4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97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LIU/HL-LHC event on 15.10.2015:</a:t>
            </a:r>
            <a:br>
              <a:rPr lang="en-US" dirty="0" smtClean="0"/>
            </a:br>
            <a:r>
              <a:rPr lang="en-US" dirty="0"/>
              <a:t>o</a:t>
            </a:r>
            <a:r>
              <a:rPr lang="en-US" dirty="0" smtClean="0"/>
              <a:t>utput for LIU-SPS BD WG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Good prospects for HL-LHC from SPS impedance reduction:</a:t>
            </a:r>
          </a:p>
          <a:p>
            <a:pPr lvl="1"/>
            <a:r>
              <a:rPr lang="en-US" dirty="0" smtClean="0"/>
              <a:t>Flanges</a:t>
            </a:r>
          </a:p>
          <a:p>
            <a:pPr lvl="1"/>
            <a:r>
              <a:rPr lang="en-US" dirty="0" smtClean="0"/>
              <a:t>HOMs</a:t>
            </a:r>
          </a:p>
          <a:p>
            <a:pPr lvl="1"/>
            <a:r>
              <a:rPr lang="en-US" dirty="0" smtClean="0"/>
              <a:t>MKP – feasibility of shielding under study (WG M. Barnes)</a:t>
            </a:r>
          </a:p>
          <a:p>
            <a:r>
              <a:rPr lang="en-US" dirty="0" smtClean="0"/>
              <a:t>Interest to Q22 optics as a back-up solution for beam-loading during ramp</a:t>
            </a:r>
          </a:p>
          <a:p>
            <a:pPr lvl="1"/>
            <a:r>
              <a:rPr lang="en-US" dirty="0" smtClean="0"/>
              <a:t>TMCI threshold at injection?</a:t>
            </a:r>
          </a:p>
          <a:p>
            <a:r>
              <a:rPr lang="en-US" dirty="0" smtClean="0"/>
              <a:t>3 x 80 bunches in the SPS: less total intensity, but longer batch</a:t>
            </a:r>
          </a:p>
          <a:p>
            <a:pPr>
              <a:buFontTx/>
              <a:buChar char="-"/>
            </a:pPr>
            <a:r>
              <a:rPr lang="en-US" dirty="0" smtClean="0"/>
              <a:t>impact on multi-bunch longitudinal stability?</a:t>
            </a:r>
          </a:p>
          <a:p>
            <a:pPr marL="0" indent="0">
              <a:buNone/>
            </a:pPr>
            <a:r>
              <a:rPr lang="en-US" dirty="0" smtClean="0"/>
              <a:t>-  8b4e scheme could be very interesting for the LHC </a:t>
            </a:r>
            <a:r>
              <a:rPr lang="en-US" smtClean="0"/>
              <a:t>e-cloud mitigation</a:t>
            </a:r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813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LIU/HL-LHC event on 15.10.2015: output for LIU-SPS BD WG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LIU/HL-LHC event on 15.10.2015: output for LIU-SPS BD WG</dc:title>
  <dc:creator>Elena Chapochnikova</dc:creator>
  <cp:lastModifiedBy>Elena Chapochnikova</cp:lastModifiedBy>
  <cp:revision>2</cp:revision>
  <dcterms:created xsi:type="dcterms:W3CDTF">2015-10-29T13:54:52Z</dcterms:created>
  <dcterms:modified xsi:type="dcterms:W3CDTF">2015-10-29T13:56:22Z</dcterms:modified>
</cp:coreProperties>
</file>