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75" r:id="rId2"/>
    <p:sldId id="342" r:id="rId3"/>
    <p:sldId id="354" r:id="rId4"/>
    <p:sldId id="360" r:id="rId5"/>
    <p:sldId id="369" r:id="rId6"/>
    <p:sldId id="346" r:id="rId7"/>
    <p:sldId id="350" r:id="rId8"/>
    <p:sldId id="371" r:id="rId9"/>
    <p:sldId id="345" r:id="rId10"/>
    <p:sldId id="348" r:id="rId11"/>
    <p:sldId id="349" r:id="rId12"/>
    <p:sldId id="347" r:id="rId13"/>
    <p:sldId id="352" r:id="rId14"/>
    <p:sldId id="358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584"/>
    <a:srgbClr val="22B6FF"/>
    <a:srgbClr val="E23FDD"/>
    <a:srgbClr val="DE33E6"/>
    <a:srgbClr val="0055A0"/>
    <a:srgbClr val="0E5396"/>
    <a:srgbClr val="6E0A49"/>
    <a:srgbClr val="3F062A"/>
    <a:srgbClr val="FFB2EB"/>
    <a:srgbClr val="163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714" autoAdjust="0"/>
  </p:normalViewPr>
  <p:slideViewPr>
    <p:cSldViewPr snapToGrid="0" snapToObjects="1">
      <p:cViewPr>
        <p:scale>
          <a:sx n="116" d="100"/>
          <a:sy n="116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500" smtClean="0"/>
              <a:t>Space </a:t>
            </a:r>
            <a:r>
              <a:rPr lang="en-US" sz="3500" dirty="0" smtClean="0"/>
              <a:t>charge studies at the SPS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924300"/>
            <a:ext cx="8701471" cy="19431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u="sng" dirty="0" smtClean="0">
                <a:solidFill>
                  <a:srgbClr val="FFFFFF"/>
                </a:solidFill>
              </a:rPr>
              <a:t>H. Bartosik</a:t>
            </a:r>
            <a:r>
              <a:rPr lang="en-US" dirty="0" smtClean="0">
                <a:solidFill>
                  <a:srgbClr val="FFFFFF"/>
                </a:solidFill>
              </a:rPr>
              <a:t>, A. </a:t>
            </a:r>
            <a:r>
              <a:rPr lang="en-US" dirty="0" err="1" smtClean="0">
                <a:solidFill>
                  <a:srgbClr val="FFFFFF"/>
                </a:solidFill>
              </a:rPr>
              <a:t>Oeftiger</a:t>
            </a:r>
            <a:r>
              <a:rPr lang="en-US" dirty="0" smtClean="0">
                <a:solidFill>
                  <a:srgbClr val="FFFFFF"/>
                </a:solidFill>
              </a:rPr>
              <a:t>, F. Schmidt, M. </a:t>
            </a:r>
            <a:r>
              <a:rPr lang="en-US" dirty="0" err="1" smtClean="0">
                <a:solidFill>
                  <a:srgbClr val="FFFFFF"/>
                </a:solidFill>
              </a:rPr>
              <a:t>Titze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61668"/>
            <a:ext cx="396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 SPS-BD meeting</a:t>
            </a:r>
            <a:r>
              <a:rPr lang="en-US" smtClean="0"/>
              <a:t>, 29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dirty="0" smtClean="0"/>
              <a:t>October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scan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une_diagram_emit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8701"/>
            <a:ext cx="7429500" cy="56007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707758" y="2583553"/>
            <a:ext cx="601474" cy="1305631"/>
          </a:xfrm>
          <a:custGeom>
            <a:avLst/>
            <a:gdLst>
              <a:gd name="connsiteX0" fmla="*/ 368300 w 774700"/>
              <a:gd name="connsiteY0" fmla="*/ 0 h 1727200"/>
              <a:gd name="connsiteX1" fmla="*/ 774700 w 774700"/>
              <a:gd name="connsiteY1" fmla="*/ 165100 h 1727200"/>
              <a:gd name="connsiteX2" fmla="*/ 762000 w 774700"/>
              <a:gd name="connsiteY2" fmla="*/ 1727200 h 1727200"/>
              <a:gd name="connsiteX3" fmla="*/ 0 w 774700"/>
              <a:gd name="connsiteY3" fmla="*/ 1701800 h 1727200"/>
              <a:gd name="connsiteX4" fmla="*/ 0 w 774700"/>
              <a:gd name="connsiteY4" fmla="*/ 800100 h 1727200"/>
              <a:gd name="connsiteX5" fmla="*/ 368300 w 774700"/>
              <a:gd name="connsiteY5" fmla="*/ 0 h 1727200"/>
              <a:gd name="connsiteX0" fmla="*/ 373222 w 779622"/>
              <a:gd name="connsiteY0" fmla="*/ 0 h 1731334"/>
              <a:gd name="connsiteX1" fmla="*/ 779622 w 779622"/>
              <a:gd name="connsiteY1" fmla="*/ 165100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68774 w 775174"/>
              <a:gd name="connsiteY0" fmla="*/ 0 h 1727200"/>
              <a:gd name="connsiteX1" fmla="*/ 775174 w 775174"/>
              <a:gd name="connsiteY1" fmla="*/ 189711 h 1727200"/>
              <a:gd name="connsiteX2" fmla="*/ 762474 w 775174"/>
              <a:gd name="connsiteY2" fmla="*/ 1727200 h 1727200"/>
              <a:gd name="connsiteX3" fmla="*/ 474 w 775174"/>
              <a:gd name="connsiteY3" fmla="*/ 1372006 h 1727200"/>
              <a:gd name="connsiteX4" fmla="*/ 474 w 775174"/>
              <a:gd name="connsiteY4" fmla="*/ 800100 h 1727200"/>
              <a:gd name="connsiteX5" fmla="*/ 368774 w 775174"/>
              <a:gd name="connsiteY5" fmla="*/ 0 h 1727200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800100 h 1377716"/>
              <a:gd name="connsiteX5" fmla="*/ 368774 w 775174"/>
              <a:gd name="connsiteY5" fmla="*/ 0 h 1377716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731188 h 1377716"/>
              <a:gd name="connsiteX5" fmla="*/ 368774 w 775174"/>
              <a:gd name="connsiteY5" fmla="*/ 0 h 1377716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58027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775174"/>
              <a:gd name="connsiteY0" fmla="*/ 0 h 1387561"/>
              <a:gd name="connsiteX1" fmla="*/ 775174 w 775174"/>
              <a:gd name="connsiteY1" fmla="*/ 189711 h 1387561"/>
              <a:gd name="connsiteX2" fmla="*/ 427750 w 775174"/>
              <a:gd name="connsiteY2" fmla="*/ 1387561 h 1387561"/>
              <a:gd name="connsiteX3" fmla="*/ 474 w 775174"/>
              <a:gd name="connsiteY3" fmla="*/ 1372006 h 1387561"/>
              <a:gd name="connsiteX4" fmla="*/ 474 w 775174"/>
              <a:gd name="connsiteY4" fmla="*/ 731188 h 1387561"/>
              <a:gd name="connsiteX5" fmla="*/ 368774 w 775174"/>
              <a:gd name="connsiteY5" fmla="*/ 0 h 1387561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67872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597967"/>
              <a:gd name="connsiteY0" fmla="*/ 0 h 1372006"/>
              <a:gd name="connsiteX1" fmla="*/ 597967 w 597967"/>
              <a:gd name="connsiteY1" fmla="*/ 509660 h 1372006"/>
              <a:gd name="connsiteX2" fmla="*/ 427750 w 597967"/>
              <a:gd name="connsiteY2" fmla="*/ 1367872 h 1372006"/>
              <a:gd name="connsiteX3" fmla="*/ 474 w 597967"/>
              <a:gd name="connsiteY3" fmla="*/ 1372006 h 1372006"/>
              <a:gd name="connsiteX4" fmla="*/ 474 w 597967"/>
              <a:gd name="connsiteY4" fmla="*/ 731188 h 1372006"/>
              <a:gd name="connsiteX5" fmla="*/ 368774 w 597967"/>
              <a:gd name="connsiteY5" fmla="*/ 0 h 1372006"/>
              <a:gd name="connsiteX0" fmla="*/ 368774 w 597967"/>
              <a:gd name="connsiteY0" fmla="*/ 0 h 1022522"/>
              <a:gd name="connsiteX1" fmla="*/ 597967 w 597967"/>
              <a:gd name="connsiteY1" fmla="*/ 160176 h 1022522"/>
              <a:gd name="connsiteX2" fmla="*/ 427750 w 597967"/>
              <a:gd name="connsiteY2" fmla="*/ 1018388 h 1022522"/>
              <a:gd name="connsiteX3" fmla="*/ 474 w 597967"/>
              <a:gd name="connsiteY3" fmla="*/ 1022522 h 1022522"/>
              <a:gd name="connsiteX4" fmla="*/ 474 w 597967"/>
              <a:gd name="connsiteY4" fmla="*/ 381704 h 1022522"/>
              <a:gd name="connsiteX5" fmla="*/ 368774 w 597967"/>
              <a:gd name="connsiteY5" fmla="*/ 0 h 1022522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88313 w 597967"/>
              <a:gd name="connsiteY0" fmla="*/ 136 h 1364581"/>
              <a:gd name="connsiteX1" fmla="*/ 597967 w 597967"/>
              <a:gd name="connsiteY1" fmla="*/ 502235 h 1364581"/>
              <a:gd name="connsiteX2" fmla="*/ 393293 w 597967"/>
              <a:gd name="connsiteY2" fmla="*/ 1183244 h 1364581"/>
              <a:gd name="connsiteX3" fmla="*/ 474 w 597967"/>
              <a:gd name="connsiteY3" fmla="*/ 1364581 h 1364581"/>
              <a:gd name="connsiteX4" fmla="*/ 474 w 597967"/>
              <a:gd name="connsiteY4" fmla="*/ 723763 h 1364581"/>
              <a:gd name="connsiteX5" fmla="*/ 388313 w 597967"/>
              <a:gd name="connsiteY5" fmla="*/ 136 h 1364581"/>
              <a:gd name="connsiteX0" fmla="*/ 388313 w 597967"/>
              <a:gd name="connsiteY0" fmla="*/ 136 h 1364581"/>
              <a:gd name="connsiteX1" fmla="*/ 597967 w 597967"/>
              <a:gd name="connsiteY1" fmla="*/ 502235 h 1364581"/>
              <a:gd name="connsiteX2" fmla="*/ 393293 w 597967"/>
              <a:gd name="connsiteY2" fmla="*/ 1183244 h 1364581"/>
              <a:gd name="connsiteX3" fmla="*/ 474 w 597967"/>
              <a:gd name="connsiteY3" fmla="*/ 1364581 h 1364581"/>
              <a:gd name="connsiteX4" fmla="*/ 474 w 597967"/>
              <a:gd name="connsiteY4" fmla="*/ 723763 h 1364581"/>
              <a:gd name="connsiteX5" fmla="*/ 388313 w 597967"/>
              <a:gd name="connsiteY5" fmla="*/ 136 h 1364581"/>
              <a:gd name="connsiteX0" fmla="*/ 388313 w 597967"/>
              <a:gd name="connsiteY0" fmla="*/ 134 h 1374348"/>
              <a:gd name="connsiteX1" fmla="*/ 597967 w 597967"/>
              <a:gd name="connsiteY1" fmla="*/ 512002 h 1374348"/>
              <a:gd name="connsiteX2" fmla="*/ 393293 w 597967"/>
              <a:gd name="connsiteY2" fmla="*/ 1193011 h 1374348"/>
              <a:gd name="connsiteX3" fmla="*/ 474 w 597967"/>
              <a:gd name="connsiteY3" fmla="*/ 1374348 h 1374348"/>
              <a:gd name="connsiteX4" fmla="*/ 474 w 597967"/>
              <a:gd name="connsiteY4" fmla="*/ 733530 h 1374348"/>
              <a:gd name="connsiteX5" fmla="*/ 388313 w 597967"/>
              <a:gd name="connsiteY5" fmla="*/ 134 h 1374348"/>
              <a:gd name="connsiteX0" fmla="*/ 388313 w 597967"/>
              <a:gd name="connsiteY0" fmla="*/ 116 h 1374330"/>
              <a:gd name="connsiteX1" fmla="*/ 597967 w 597967"/>
              <a:gd name="connsiteY1" fmla="*/ 511984 h 1374330"/>
              <a:gd name="connsiteX2" fmla="*/ 393293 w 597967"/>
              <a:gd name="connsiteY2" fmla="*/ 1192993 h 1374330"/>
              <a:gd name="connsiteX3" fmla="*/ 474 w 597967"/>
              <a:gd name="connsiteY3" fmla="*/ 1374330 h 1374330"/>
              <a:gd name="connsiteX4" fmla="*/ 474 w 597967"/>
              <a:gd name="connsiteY4" fmla="*/ 733512 h 1374330"/>
              <a:gd name="connsiteX5" fmla="*/ 388313 w 597967"/>
              <a:gd name="connsiteY5" fmla="*/ 116 h 1374330"/>
              <a:gd name="connsiteX0" fmla="*/ 388313 w 597967"/>
              <a:gd name="connsiteY0" fmla="*/ 116 h 1374330"/>
              <a:gd name="connsiteX1" fmla="*/ 597967 w 597967"/>
              <a:gd name="connsiteY1" fmla="*/ 511984 h 1374330"/>
              <a:gd name="connsiteX2" fmla="*/ 334678 w 597967"/>
              <a:gd name="connsiteY2" fmla="*/ 880377 h 1374330"/>
              <a:gd name="connsiteX3" fmla="*/ 474 w 597967"/>
              <a:gd name="connsiteY3" fmla="*/ 1374330 h 1374330"/>
              <a:gd name="connsiteX4" fmla="*/ 474 w 597967"/>
              <a:gd name="connsiteY4" fmla="*/ 733512 h 1374330"/>
              <a:gd name="connsiteX5" fmla="*/ 388313 w 597967"/>
              <a:gd name="connsiteY5" fmla="*/ 116 h 1374330"/>
              <a:gd name="connsiteX0" fmla="*/ 388313 w 597967"/>
              <a:gd name="connsiteY0" fmla="*/ 116 h 1374330"/>
              <a:gd name="connsiteX1" fmla="*/ 597967 w 597967"/>
              <a:gd name="connsiteY1" fmla="*/ 511984 h 1374330"/>
              <a:gd name="connsiteX2" fmla="*/ 334678 w 597967"/>
              <a:gd name="connsiteY2" fmla="*/ 880377 h 1374330"/>
              <a:gd name="connsiteX3" fmla="*/ 474 w 597967"/>
              <a:gd name="connsiteY3" fmla="*/ 1374330 h 1374330"/>
              <a:gd name="connsiteX4" fmla="*/ 474 w 597967"/>
              <a:gd name="connsiteY4" fmla="*/ 733512 h 1374330"/>
              <a:gd name="connsiteX5" fmla="*/ 388313 w 597967"/>
              <a:gd name="connsiteY5" fmla="*/ 116 h 1374330"/>
              <a:gd name="connsiteX0" fmla="*/ 388313 w 598420"/>
              <a:gd name="connsiteY0" fmla="*/ 116 h 1374330"/>
              <a:gd name="connsiteX1" fmla="*/ 597967 w 598420"/>
              <a:gd name="connsiteY1" fmla="*/ 511984 h 1374330"/>
              <a:gd name="connsiteX2" fmla="*/ 334678 w 598420"/>
              <a:gd name="connsiteY2" fmla="*/ 880377 h 1374330"/>
              <a:gd name="connsiteX3" fmla="*/ 474 w 598420"/>
              <a:gd name="connsiteY3" fmla="*/ 1374330 h 1374330"/>
              <a:gd name="connsiteX4" fmla="*/ 474 w 598420"/>
              <a:gd name="connsiteY4" fmla="*/ 733512 h 1374330"/>
              <a:gd name="connsiteX5" fmla="*/ 388313 w 598420"/>
              <a:gd name="connsiteY5" fmla="*/ 116 h 1374330"/>
              <a:gd name="connsiteX0" fmla="*/ 397608 w 607715"/>
              <a:gd name="connsiteY0" fmla="*/ 116 h 1012868"/>
              <a:gd name="connsiteX1" fmla="*/ 607262 w 607715"/>
              <a:gd name="connsiteY1" fmla="*/ 511984 h 1012868"/>
              <a:gd name="connsiteX2" fmla="*/ 343973 w 607715"/>
              <a:gd name="connsiteY2" fmla="*/ 880377 h 1012868"/>
              <a:gd name="connsiteX3" fmla="*/ 0 w 607715"/>
              <a:gd name="connsiteY3" fmla="*/ 1012868 h 1012868"/>
              <a:gd name="connsiteX4" fmla="*/ 9769 w 607715"/>
              <a:gd name="connsiteY4" fmla="*/ 733512 h 1012868"/>
              <a:gd name="connsiteX5" fmla="*/ 397608 w 607715"/>
              <a:gd name="connsiteY5" fmla="*/ 116 h 1012868"/>
              <a:gd name="connsiteX0" fmla="*/ 397608 w 607715"/>
              <a:gd name="connsiteY0" fmla="*/ 116 h 1022159"/>
              <a:gd name="connsiteX1" fmla="*/ 607262 w 607715"/>
              <a:gd name="connsiteY1" fmla="*/ 511984 h 1022159"/>
              <a:gd name="connsiteX2" fmla="*/ 343973 w 607715"/>
              <a:gd name="connsiteY2" fmla="*/ 880377 h 1022159"/>
              <a:gd name="connsiteX3" fmla="*/ 0 w 607715"/>
              <a:gd name="connsiteY3" fmla="*/ 1012868 h 1022159"/>
              <a:gd name="connsiteX4" fmla="*/ 9769 w 607715"/>
              <a:gd name="connsiteY4" fmla="*/ 733512 h 1022159"/>
              <a:gd name="connsiteX5" fmla="*/ 397608 w 607715"/>
              <a:gd name="connsiteY5" fmla="*/ 116 h 1022159"/>
              <a:gd name="connsiteX0" fmla="*/ 397608 w 607715"/>
              <a:gd name="connsiteY0" fmla="*/ 116 h 1022159"/>
              <a:gd name="connsiteX1" fmla="*/ 607262 w 607715"/>
              <a:gd name="connsiteY1" fmla="*/ 511984 h 1022159"/>
              <a:gd name="connsiteX2" fmla="*/ 343973 w 607715"/>
              <a:gd name="connsiteY2" fmla="*/ 880377 h 1022159"/>
              <a:gd name="connsiteX3" fmla="*/ 0 w 607715"/>
              <a:gd name="connsiteY3" fmla="*/ 1012868 h 1022159"/>
              <a:gd name="connsiteX4" fmla="*/ 9769 w 607715"/>
              <a:gd name="connsiteY4" fmla="*/ 733512 h 1022159"/>
              <a:gd name="connsiteX5" fmla="*/ 397608 w 607715"/>
              <a:gd name="connsiteY5" fmla="*/ 116 h 1022159"/>
              <a:gd name="connsiteX0" fmla="*/ 397608 w 620465"/>
              <a:gd name="connsiteY0" fmla="*/ 116 h 1022159"/>
              <a:gd name="connsiteX1" fmla="*/ 607262 w 620465"/>
              <a:gd name="connsiteY1" fmla="*/ 511984 h 1022159"/>
              <a:gd name="connsiteX2" fmla="*/ 590062 w 620465"/>
              <a:gd name="connsiteY2" fmla="*/ 874755 h 1022159"/>
              <a:gd name="connsiteX3" fmla="*/ 343973 w 620465"/>
              <a:gd name="connsiteY3" fmla="*/ 880377 h 1022159"/>
              <a:gd name="connsiteX4" fmla="*/ 0 w 620465"/>
              <a:gd name="connsiteY4" fmla="*/ 1012868 h 1022159"/>
              <a:gd name="connsiteX5" fmla="*/ 9769 w 620465"/>
              <a:gd name="connsiteY5" fmla="*/ 733512 h 1022159"/>
              <a:gd name="connsiteX6" fmla="*/ 397608 w 620465"/>
              <a:gd name="connsiteY6" fmla="*/ 116 h 1022159"/>
              <a:gd name="connsiteX0" fmla="*/ 397608 w 620465"/>
              <a:gd name="connsiteY0" fmla="*/ 116 h 1022159"/>
              <a:gd name="connsiteX1" fmla="*/ 607262 w 620465"/>
              <a:gd name="connsiteY1" fmla="*/ 511984 h 1022159"/>
              <a:gd name="connsiteX2" fmla="*/ 590062 w 620465"/>
              <a:gd name="connsiteY2" fmla="*/ 874755 h 1022159"/>
              <a:gd name="connsiteX3" fmla="*/ 343973 w 620465"/>
              <a:gd name="connsiteY3" fmla="*/ 880377 h 1022159"/>
              <a:gd name="connsiteX4" fmla="*/ 0 w 620465"/>
              <a:gd name="connsiteY4" fmla="*/ 1012868 h 1022159"/>
              <a:gd name="connsiteX5" fmla="*/ 9769 w 620465"/>
              <a:gd name="connsiteY5" fmla="*/ 733512 h 1022159"/>
              <a:gd name="connsiteX6" fmla="*/ 397608 w 620465"/>
              <a:gd name="connsiteY6" fmla="*/ 116 h 1022159"/>
              <a:gd name="connsiteX0" fmla="*/ 397608 w 620465"/>
              <a:gd name="connsiteY0" fmla="*/ 116 h 1022159"/>
              <a:gd name="connsiteX1" fmla="*/ 607262 w 620465"/>
              <a:gd name="connsiteY1" fmla="*/ 511984 h 1022159"/>
              <a:gd name="connsiteX2" fmla="*/ 590062 w 620465"/>
              <a:gd name="connsiteY2" fmla="*/ 874755 h 1022159"/>
              <a:gd name="connsiteX3" fmla="*/ 343973 w 620465"/>
              <a:gd name="connsiteY3" fmla="*/ 880377 h 1022159"/>
              <a:gd name="connsiteX4" fmla="*/ 0 w 620465"/>
              <a:gd name="connsiteY4" fmla="*/ 1012868 h 1022159"/>
              <a:gd name="connsiteX5" fmla="*/ 9769 w 620465"/>
              <a:gd name="connsiteY5" fmla="*/ 733512 h 1022159"/>
              <a:gd name="connsiteX6" fmla="*/ 397608 w 620465"/>
              <a:gd name="connsiteY6" fmla="*/ 116 h 1022159"/>
              <a:gd name="connsiteX0" fmla="*/ 397608 w 611377"/>
              <a:gd name="connsiteY0" fmla="*/ 116 h 1022159"/>
              <a:gd name="connsiteX1" fmla="*/ 607262 w 611377"/>
              <a:gd name="connsiteY1" fmla="*/ 511984 h 1022159"/>
              <a:gd name="connsiteX2" fmla="*/ 590062 w 611377"/>
              <a:gd name="connsiteY2" fmla="*/ 874755 h 1022159"/>
              <a:gd name="connsiteX3" fmla="*/ 343973 w 611377"/>
              <a:gd name="connsiteY3" fmla="*/ 880377 h 1022159"/>
              <a:gd name="connsiteX4" fmla="*/ 0 w 611377"/>
              <a:gd name="connsiteY4" fmla="*/ 1012868 h 1022159"/>
              <a:gd name="connsiteX5" fmla="*/ 9769 w 611377"/>
              <a:gd name="connsiteY5" fmla="*/ 733512 h 1022159"/>
              <a:gd name="connsiteX6" fmla="*/ 397608 w 611377"/>
              <a:gd name="connsiteY6" fmla="*/ 116 h 1022159"/>
              <a:gd name="connsiteX0" fmla="*/ 397608 w 621550"/>
              <a:gd name="connsiteY0" fmla="*/ 116 h 1022159"/>
              <a:gd name="connsiteX1" fmla="*/ 607262 w 621550"/>
              <a:gd name="connsiteY1" fmla="*/ 511984 h 1022159"/>
              <a:gd name="connsiteX2" fmla="*/ 619369 w 621550"/>
              <a:gd name="connsiteY2" fmla="*/ 874755 h 1022159"/>
              <a:gd name="connsiteX3" fmla="*/ 343973 w 621550"/>
              <a:gd name="connsiteY3" fmla="*/ 880377 h 1022159"/>
              <a:gd name="connsiteX4" fmla="*/ 0 w 621550"/>
              <a:gd name="connsiteY4" fmla="*/ 1012868 h 1022159"/>
              <a:gd name="connsiteX5" fmla="*/ 9769 w 621550"/>
              <a:gd name="connsiteY5" fmla="*/ 733512 h 1022159"/>
              <a:gd name="connsiteX6" fmla="*/ 397608 w 621550"/>
              <a:gd name="connsiteY6" fmla="*/ 116 h 1022159"/>
              <a:gd name="connsiteX0" fmla="*/ 397608 w 621550"/>
              <a:gd name="connsiteY0" fmla="*/ 116 h 1013299"/>
              <a:gd name="connsiteX1" fmla="*/ 607262 w 621550"/>
              <a:gd name="connsiteY1" fmla="*/ 511984 h 1013299"/>
              <a:gd name="connsiteX2" fmla="*/ 619369 w 621550"/>
              <a:gd name="connsiteY2" fmla="*/ 874755 h 1013299"/>
              <a:gd name="connsiteX3" fmla="*/ 343973 w 621550"/>
              <a:gd name="connsiteY3" fmla="*/ 880377 h 1013299"/>
              <a:gd name="connsiteX4" fmla="*/ 0 w 621550"/>
              <a:gd name="connsiteY4" fmla="*/ 1012868 h 1013299"/>
              <a:gd name="connsiteX5" fmla="*/ 9769 w 621550"/>
              <a:gd name="connsiteY5" fmla="*/ 733512 h 1013299"/>
              <a:gd name="connsiteX6" fmla="*/ 397608 w 621550"/>
              <a:gd name="connsiteY6" fmla="*/ 116 h 1013299"/>
              <a:gd name="connsiteX0" fmla="*/ 397614 w 621556"/>
              <a:gd name="connsiteY0" fmla="*/ 116 h 1013353"/>
              <a:gd name="connsiteX1" fmla="*/ 607268 w 621556"/>
              <a:gd name="connsiteY1" fmla="*/ 511984 h 1013353"/>
              <a:gd name="connsiteX2" fmla="*/ 619375 w 621556"/>
              <a:gd name="connsiteY2" fmla="*/ 874755 h 1013353"/>
              <a:gd name="connsiteX3" fmla="*/ 343979 w 621556"/>
              <a:gd name="connsiteY3" fmla="*/ 880377 h 1013353"/>
              <a:gd name="connsiteX4" fmla="*/ 6 w 621556"/>
              <a:gd name="connsiteY4" fmla="*/ 1012868 h 1013353"/>
              <a:gd name="connsiteX5" fmla="*/ 9775 w 621556"/>
              <a:gd name="connsiteY5" fmla="*/ 733512 h 1013353"/>
              <a:gd name="connsiteX6" fmla="*/ 397614 w 621556"/>
              <a:gd name="connsiteY6" fmla="*/ 116 h 1013353"/>
              <a:gd name="connsiteX0" fmla="*/ 388412 w 612354"/>
              <a:gd name="connsiteY0" fmla="*/ 116 h 1000808"/>
              <a:gd name="connsiteX1" fmla="*/ 598066 w 612354"/>
              <a:gd name="connsiteY1" fmla="*/ 511984 h 1000808"/>
              <a:gd name="connsiteX2" fmla="*/ 610173 w 612354"/>
              <a:gd name="connsiteY2" fmla="*/ 874755 h 1000808"/>
              <a:gd name="connsiteX3" fmla="*/ 334777 w 612354"/>
              <a:gd name="connsiteY3" fmla="*/ 880377 h 1000808"/>
              <a:gd name="connsiteX4" fmla="*/ 7 w 612354"/>
              <a:gd name="connsiteY4" fmla="*/ 999063 h 1000808"/>
              <a:gd name="connsiteX5" fmla="*/ 573 w 612354"/>
              <a:gd name="connsiteY5" fmla="*/ 733512 h 1000808"/>
              <a:gd name="connsiteX6" fmla="*/ 388412 w 612354"/>
              <a:gd name="connsiteY6" fmla="*/ 116 h 1000808"/>
              <a:gd name="connsiteX0" fmla="*/ 388412 w 612354"/>
              <a:gd name="connsiteY0" fmla="*/ 116 h 1000808"/>
              <a:gd name="connsiteX1" fmla="*/ 598066 w 612354"/>
              <a:gd name="connsiteY1" fmla="*/ 511984 h 1000808"/>
              <a:gd name="connsiteX2" fmla="*/ 610173 w 612354"/>
              <a:gd name="connsiteY2" fmla="*/ 874755 h 1000808"/>
              <a:gd name="connsiteX3" fmla="*/ 334777 w 612354"/>
              <a:gd name="connsiteY3" fmla="*/ 880377 h 1000808"/>
              <a:gd name="connsiteX4" fmla="*/ 7 w 612354"/>
              <a:gd name="connsiteY4" fmla="*/ 999063 h 1000808"/>
              <a:gd name="connsiteX5" fmla="*/ 573 w 612354"/>
              <a:gd name="connsiteY5" fmla="*/ 733512 h 1000808"/>
              <a:gd name="connsiteX6" fmla="*/ 388412 w 612354"/>
              <a:gd name="connsiteY6" fmla="*/ 116 h 1000808"/>
              <a:gd name="connsiteX0" fmla="*/ 421254 w 645196"/>
              <a:gd name="connsiteY0" fmla="*/ 116 h 1338589"/>
              <a:gd name="connsiteX1" fmla="*/ 630908 w 645196"/>
              <a:gd name="connsiteY1" fmla="*/ 511984 h 1338589"/>
              <a:gd name="connsiteX2" fmla="*/ 643015 w 645196"/>
              <a:gd name="connsiteY2" fmla="*/ 874755 h 1338589"/>
              <a:gd name="connsiteX3" fmla="*/ 367619 w 645196"/>
              <a:gd name="connsiteY3" fmla="*/ 880377 h 1338589"/>
              <a:gd name="connsiteX4" fmla="*/ 6 w 645196"/>
              <a:gd name="connsiteY4" fmla="*/ 1338473 h 1338589"/>
              <a:gd name="connsiteX5" fmla="*/ 33415 w 645196"/>
              <a:gd name="connsiteY5" fmla="*/ 733512 h 1338589"/>
              <a:gd name="connsiteX6" fmla="*/ 421254 w 645196"/>
              <a:gd name="connsiteY6" fmla="*/ 116 h 1338589"/>
              <a:gd name="connsiteX0" fmla="*/ 421253 w 645195"/>
              <a:gd name="connsiteY0" fmla="*/ 116 h 1338641"/>
              <a:gd name="connsiteX1" fmla="*/ 630907 w 645195"/>
              <a:gd name="connsiteY1" fmla="*/ 511984 h 1338641"/>
              <a:gd name="connsiteX2" fmla="*/ 643014 w 645195"/>
              <a:gd name="connsiteY2" fmla="*/ 874755 h 1338641"/>
              <a:gd name="connsiteX3" fmla="*/ 455199 w 645195"/>
              <a:gd name="connsiteY3" fmla="*/ 1011761 h 1338641"/>
              <a:gd name="connsiteX4" fmla="*/ 5 w 645195"/>
              <a:gd name="connsiteY4" fmla="*/ 1338473 h 1338641"/>
              <a:gd name="connsiteX5" fmla="*/ 33414 w 645195"/>
              <a:gd name="connsiteY5" fmla="*/ 733512 h 1338641"/>
              <a:gd name="connsiteX6" fmla="*/ 421253 w 645195"/>
              <a:gd name="connsiteY6" fmla="*/ 116 h 1338641"/>
              <a:gd name="connsiteX0" fmla="*/ 388411 w 612353"/>
              <a:gd name="connsiteY0" fmla="*/ 116 h 1305816"/>
              <a:gd name="connsiteX1" fmla="*/ 598065 w 612353"/>
              <a:gd name="connsiteY1" fmla="*/ 511984 h 1305816"/>
              <a:gd name="connsiteX2" fmla="*/ 610172 w 612353"/>
              <a:gd name="connsiteY2" fmla="*/ 874755 h 1305816"/>
              <a:gd name="connsiteX3" fmla="*/ 422357 w 612353"/>
              <a:gd name="connsiteY3" fmla="*/ 1011761 h 1305816"/>
              <a:gd name="connsiteX4" fmla="*/ 6 w 612353"/>
              <a:gd name="connsiteY4" fmla="*/ 1305627 h 1305816"/>
              <a:gd name="connsiteX5" fmla="*/ 572 w 612353"/>
              <a:gd name="connsiteY5" fmla="*/ 733512 h 1305816"/>
              <a:gd name="connsiteX6" fmla="*/ 388411 w 612353"/>
              <a:gd name="connsiteY6" fmla="*/ 116 h 1305816"/>
              <a:gd name="connsiteX0" fmla="*/ 388405 w 612347"/>
              <a:gd name="connsiteY0" fmla="*/ 116 h 1306851"/>
              <a:gd name="connsiteX1" fmla="*/ 598059 w 612347"/>
              <a:gd name="connsiteY1" fmla="*/ 511984 h 1306851"/>
              <a:gd name="connsiteX2" fmla="*/ 610166 w 612347"/>
              <a:gd name="connsiteY2" fmla="*/ 874755 h 1306851"/>
              <a:gd name="connsiteX3" fmla="*/ 0 w 612347"/>
              <a:gd name="connsiteY3" fmla="*/ 1305627 h 1306851"/>
              <a:gd name="connsiteX4" fmla="*/ 566 w 612347"/>
              <a:gd name="connsiteY4" fmla="*/ 733512 h 1306851"/>
              <a:gd name="connsiteX5" fmla="*/ 388405 w 612347"/>
              <a:gd name="connsiteY5" fmla="*/ 116 h 1306851"/>
              <a:gd name="connsiteX0" fmla="*/ 388405 w 612347"/>
              <a:gd name="connsiteY0" fmla="*/ 116 h 1306473"/>
              <a:gd name="connsiteX1" fmla="*/ 598059 w 612347"/>
              <a:gd name="connsiteY1" fmla="*/ 511984 h 1306473"/>
              <a:gd name="connsiteX2" fmla="*/ 610166 w 612347"/>
              <a:gd name="connsiteY2" fmla="*/ 874755 h 1306473"/>
              <a:gd name="connsiteX3" fmla="*/ 0 w 612347"/>
              <a:gd name="connsiteY3" fmla="*/ 1305627 h 1306473"/>
              <a:gd name="connsiteX4" fmla="*/ 566 w 612347"/>
              <a:gd name="connsiteY4" fmla="*/ 733512 h 1306473"/>
              <a:gd name="connsiteX5" fmla="*/ 388405 w 612347"/>
              <a:gd name="connsiteY5" fmla="*/ 116 h 1306473"/>
              <a:gd name="connsiteX0" fmla="*/ 388478 w 612420"/>
              <a:gd name="connsiteY0" fmla="*/ 116 h 1305631"/>
              <a:gd name="connsiteX1" fmla="*/ 598132 w 612420"/>
              <a:gd name="connsiteY1" fmla="*/ 511984 h 1305631"/>
              <a:gd name="connsiteX2" fmla="*/ 610239 w 612420"/>
              <a:gd name="connsiteY2" fmla="*/ 874755 h 1305631"/>
              <a:gd name="connsiteX3" fmla="*/ 73 w 612420"/>
              <a:gd name="connsiteY3" fmla="*/ 1305627 h 1305631"/>
              <a:gd name="connsiteX4" fmla="*/ 639 w 612420"/>
              <a:gd name="connsiteY4" fmla="*/ 733512 h 1305631"/>
              <a:gd name="connsiteX5" fmla="*/ 388478 w 612420"/>
              <a:gd name="connsiteY5" fmla="*/ 116 h 1305631"/>
              <a:gd name="connsiteX0" fmla="*/ 388478 w 612420"/>
              <a:gd name="connsiteY0" fmla="*/ 116 h 1305631"/>
              <a:gd name="connsiteX1" fmla="*/ 598132 w 612420"/>
              <a:gd name="connsiteY1" fmla="*/ 555779 h 1305631"/>
              <a:gd name="connsiteX2" fmla="*/ 610239 w 612420"/>
              <a:gd name="connsiteY2" fmla="*/ 874755 h 1305631"/>
              <a:gd name="connsiteX3" fmla="*/ 73 w 612420"/>
              <a:gd name="connsiteY3" fmla="*/ 1305627 h 1305631"/>
              <a:gd name="connsiteX4" fmla="*/ 639 w 612420"/>
              <a:gd name="connsiteY4" fmla="*/ 733512 h 1305631"/>
              <a:gd name="connsiteX5" fmla="*/ 388478 w 612420"/>
              <a:gd name="connsiteY5" fmla="*/ 116 h 1305631"/>
              <a:gd name="connsiteX0" fmla="*/ 388478 w 617000"/>
              <a:gd name="connsiteY0" fmla="*/ 116 h 1305631"/>
              <a:gd name="connsiteX1" fmla="*/ 609079 w 617000"/>
              <a:gd name="connsiteY1" fmla="*/ 588625 h 1305631"/>
              <a:gd name="connsiteX2" fmla="*/ 610239 w 617000"/>
              <a:gd name="connsiteY2" fmla="*/ 874755 h 1305631"/>
              <a:gd name="connsiteX3" fmla="*/ 73 w 617000"/>
              <a:gd name="connsiteY3" fmla="*/ 1305627 h 1305631"/>
              <a:gd name="connsiteX4" fmla="*/ 639 w 617000"/>
              <a:gd name="connsiteY4" fmla="*/ 733512 h 1305631"/>
              <a:gd name="connsiteX5" fmla="*/ 388478 w 617000"/>
              <a:gd name="connsiteY5" fmla="*/ 116 h 1305631"/>
              <a:gd name="connsiteX0" fmla="*/ 388478 w 611218"/>
              <a:gd name="connsiteY0" fmla="*/ 116 h 1305631"/>
              <a:gd name="connsiteX1" fmla="*/ 587184 w 611218"/>
              <a:gd name="connsiteY1" fmla="*/ 588625 h 1305631"/>
              <a:gd name="connsiteX2" fmla="*/ 610239 w 611218"/>
              <a:gd name="connsiteY2" fmla="*/ 874755 h 1305631"/>
              <a:gd name="connsiteX3" fmla="*/ 73 w 611218"/>
              <a:gd name="connsiteY3" fmla="*/ 1305627 h 1305631"/>
              <a:gd name="connsiteX4" fmla="*/ 639 w 611218"/>
              <a:gd name="connsiteY4" fmla="*/ 733512 h 1305631"/>
              <a:gd name="connsiteX5" fmla="*/ 388478 w 611218"/>
              <a:gd name="connsiteY5" fmla="*/ 116 h 1305631"/>
              <a:gd name="connsiteX0" fmla="*/ 388481 w 595108"/>
              <a:gd name="connsiteY0" fmla="*/ 116 h 1305631"/>
              <a:gd name="connsiteX1" fmla="*/ 587187 w 595108"/>
              <a:gd name="connsiteY1" fmla="*/ 588625 h 1305631"/>
              <a:gd name="connsiteX2" fmla="*/ 588347 w 595108"/>
              <a:gd name="connsiteY2" fmla="*/ 885704 h 1305631"/>
              <a:gd name="connsiteX3" fmla="*/ 76 w 595108"/>
              <a:gd name="connsiteY3" fmla="*/ 1305627 h 1305631"/>
              <a:gd name="connsiteX4" fmla="*/ 642 w 595108"/>
              <a:gd name="connsiteY4" fmla="*/ 733512 h 1305631"/>
              <a:gd name="connsiteX5" fmla="*/ 388481 w 595108"/>
              <a:gd name="connsiteY5" fmla="*/ 116 h 1305631"/>
              <a:gd name="connsiteX0" fmla="*/ 388481 w 595108"/>
              <a:gd name="connsiteY0" fmla="*/ 116 h 1305631"/>
              <a:gd name="connsiteX1" fmla="*/ 587187 w 595108"/>
              <a:gd name="connsiteY1" fmla="*/ 588625 h 1305631"/>
              <a:gd name="connsiteX2" fmla="*/ 588347 w 595108"/>
              <a:gd name="connsiteY2" fmla="*/ 885704 h 1305631"/>
              <a:gd name="connsiteX3" fmla="*/ 76 w 595108"/>
              <a:gd name="connsiteY3" fmla="*/ 1305627 h 1305631"/>
              <a:gd name="connsiteX4" fmla="*/ 642 w 595108"/>
              <a:gd name="connsiteY4" fmla="*/ 733512 h 1305631"/>
              <a:gd name="connsiteX5" fmla="*/ 388481 w 595108"/>
              <a:gd name="connsiteY5" fmla="*/ 116 h 1305631"/>
              <a:gd name="connsiteX0" fmla="*/ 388479 w 611219"/>
              <a:gd name="connsiteY0" fmla="*/ 116 h 1305631"/>
              <a:gd name="connsiteX1" fmla="*/ 587185 w 611219"/>
              <a:gd name="connsiteY1" fmla="*/ 588625 h 1305631"/>
              <a:gd name="connsiteX2" fmla="*/ 610240 w 611219"/>
              <a:gd name="connsiteY2" fmla="*/ 885704 h 1305631"/>
              <a:gd name="connsiteX3" fmla="*/ 74 w 611219"/>
              <a:gd name="connsiteY3" fmla="*/ 1305627 h 1305631"/>
              <a:gd name="connsiteX4" fmla="*/ 640 w 611219"/>
              <a:gd name="connsiteY4" fmla="*/ 733512 h 1305631"/>
              <a:gd name="connsiteX5" fmla="*/ 388479 w 611219"/>
              <a:gd name="connsiteY5" fmla="*/ 116 h 1305631"/>
              <a:gd name="connsiteX0" fmla="*/ 388479 w 601473"/>
              <a:gd name="connsiteY0" fmla="*/ 116 h 1305631"/>
              <a:gd name="connsiteX1" fmla="*/ 587185 w 601473"/>
              <a:gd name="connsiteY1" fmla="*/ 588625 h 1305631"/>
              <a:gd name="connsiteX2" fmla="*/ 599292 w 601473"/>
              <a:gd name="connsiteY2" fmla="*/ 885704 h 1305631"/>
              <a:gd name="connsiteX3" fmla="*/ 74 w 601473"/>
              <a:gd name="connsiteY3" fmla="*/ 1305627 h 1305631"/>
              <a:gd name="connsiteX4" fmla="*/ 640 w 601473"/>
              <a:gd name="connsiteY4" fmla="*/ 733512 h 1305631"/>
              <a:gd name="connsiteX5" fmla="*/ 388479 w 601473"/>
              <a:gd name="connsiteY5" fmla="*/ 116 h 1305631"/>
              <a:gd name="connsiteX0" fmla="*/ 388482 w 592318"/>
              <a:gd name="connsiteY0" fmla="*/ 116 h 1305631"/>
              <a:gd name="connsiteX1" fmla="*/ 587188 w 592318"/>
              <a:gd name="connsiteY1" fmla="*/ 588625 h 1305631"/>
              <a:gd name="connsiteX2" fmla="*/ 577400 w 592318"/>
              <a:gd name="connsiteY2" fmla="*/ 885704 h 1305631"/>
              <a:gd name="connsiteX3" fmla="*/ 77 w 592318"/>
              <a:gd name="connsiteY3" fmla="*/ 1305627 h 1305631"/>
              <a:gd name="connsiteX4" fmla="*/ 643 w 592318"/>
              <a:gd name="connsiteY4" fmla="*/ 733512 h 1305631"/>
              <a:gd name="connsiteX5" fmla="*/ 388482 w 592318"/>
              <a:gd name="connsiteY5" fmla="*/ 116 h 1305631"/>
              <a:gd name="connsiteX0" fmla="*/ 388480 w 601474"/>
              <a:gd name="connsiteY0" fmla="*/ 116 h 1305631"/>
              <a:gd name="connsiteX1" fmla="*/ 587186 w 601474"/>
              <a:gd name="connsiteY1" fmla="*/ 588625 h 1305631"/>
              <a:gd name="connsiteX2" fmla="*/ 599293 w 601474"/>
              <a:gd name="connsiteY2" fmla="*/ 885704 h 1305631"/>
              <a:gd name="connsiteX3" fmla="*/ 75 w 601474"/>
              <a:gd name="connsiteY3" fmla="*/ 1305627 h 1305631"/>
              <a:gd name="connsiteX4" fmla="*/ 641 w 601474"/>
              <a:gd name="connsiteY4" fmla="*/ 733512 h 1305631"/>
              <a:gd name="connsiteX5" fmla="*/ 388480 w 601474"/>
              <a:gd name="connsiteY5" fmla="*/ 116 h 1305631"/>
              <a:gd name="connsiteX0" fmla="*/ 388480 w 601474"/>
              <a:gd name="connsiteY0" fmla="*/ 116 h 1305631"/>
              <a:gd name="connsiteX1" fmla="*/ 587186 w 601474"/>
              <a:gd name="connsiteY1" fmla="*/ 588625 h 1305631"/>
              <a:gd name="connsiteX2" fmla="*/ 599293 w 601474"/>
              <a:gd name="connsiteY2" fmla="*/ 885704 h 1305631"/>
              <a:gd name="connsiteX3" fmla="*/ 75 w 601474"/>
              <a:gd name="connsiteY3" fmla="*/ 1305627 h 1305631"/>
              <a:gd name="connsiteX4" fmla="*/ 641 w 601474"/>
              <a:gd name="connsiteY4" fmla="*/ 733512 h 1305631"/>
              <a:gd name="connsiteX5" fmla="*/ 388480 w 601474"/>
              <a:gd name="connsiteY5" fmla="*/ 116 h 1305631"/>
              <a:gd name="connsiteX0" fmla="*/ 388482 w 592318"/>
              <a:gd name="connsiteY0" fmla="*/ 116 h 1305631"/>
              <a:gd name="connsiteX1" fmla="*/ 587188 w 592318"/>
              <a:gd name="connsiteY1" fmla="*/ 588625 h 1305631"/>
              <a:gd name="connsiteX2" fmla="*/ 577400 w 592318"/>
              <a:gd name="connsiteY2" fmla="*/ 885704 h 1305631"/>
              <a:gd name="connsiteX3" fmla="*/ 77 w 592318"/>
              <a:gd name="connsiteY3" fmla="*/ 1305627 h 1305631"/>
              <a:gd name="connsiteX4" fmla="*/ 643 w 592318"/>
              <a:gd name="connsiteY4" fmla="*/ 733512 h 1305631"/>
              <a:gd name="connsiteX5" fmla="*/ 388482 w 592318"/>
              <a:gd name="connsiteY5" fmla="*/ 116 h 1305631"/>
              <a:gd name="connsiteX0" fmla="*/ 388480 w 601474"/>
              <a:gd name="connsiteY0" fmla="*/ 116 h 1305631"/>
              <a:gd name="connsiteX1" fmla="*/ 587186 w 601474"/>
              <a:gd name="connsiteY1" fmla="*/ 588625 h 1305631"/>
              <a:gd name="connsiteX2" fmla="*/ 599293 w 601474"/>
              <a:gd name="connsiteY2" fmla="*/ 885704 h 1305631"/>
              <a:gd name="connsiteX3" fmla="*/ 75 w 601474"/>
              <a:gd name="connsiteY3" fmla="*/ 1305627 h 1305631"/>
              <a:gd name="connsiteX4" fmla="*/ 641 w 601474"/>
              <a:gd name="connsiteY4" fmla="*/ 733512 h 1305631"/>
              <a:gd name="connsiteX5" fmla="*/ 388480 w 601474"/>
              <a:gd name="connsiteY5" fmla="*/ 116 h 1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74" h="1305631">
                <a:moveTo>
                  <a:pt x="388480" y="116"/>
                </a:moveTo>
                <a:lnTo>
                  <a:pt x="587186" y="588625"/>
                </a:lnTo>
                <a:cubicBezTo>
                  <a:pt x="601351" y="579770"/>
                  <a:pt x="604098" y="882920"/>
                  <a:pt x="599293" y="885704"/>
                </a:cubicBezTo>
                <a:cubicBezTo>
                  <a:pt x="609093" y="864696"/>
                  <a:pt x="-7801" y="1307269"/>
                  <a:pt x="75" y="1305627"/>
                </a:cubicBezTo>
                <a:cubicBezTo>
                  <a:pt x="2282" y="1304362"/>
                  <a:pt x="-1000" y="1043923"/>
                  <a:pt x="641" y="733512"/>
                </a:cubicBezTo>
                <a:cubicBezTo>
                  <a:pt x="6177" y="713739"/>
                  <a:pt x="376812" y="-10474"/>
                  <a:pt x="388480" y="116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948324" y="4003447"/>
            <a:ext cx="0" cy="595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860737" y="4003447"/>
            <a:ext cx="1970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05357" y="4605626"/>
            <a:ext cx="1685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0000"/>
                </a:solidFill>
              </a:rPr>
              <a:t>Blow-up due to integer resonance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703478" y="2585878"/>
            <a:ext cx="779622" cy="1731334"/>
          </a:xfrm>
          <a:custGeom>
            <a:avLst/>
            <a:gdLst>
              <a:gd name="connsiteX0" fmla="*/ 368300 w 774700"/>
              <a:gd name="connsiteY0" fmla="*/ 0 h 1727200"/>
              <a:gd name="connsiteX1" fmla="*/ 774700 w 774700"/>
              <a:gd name="connsiteY1" fmla="*/ 165100 h 1727200"/>
              <a:gd name="connsiteX2" fmla="*/ 762000 w 774700"/>
              <a:gd name="connsiteY2" fmla="*/ 1727200 h 1727200"/>
              <a:gd name="connsiteX3" fmla="*/ 0 w 774700"/>
              <a:gd name="connsiteY3" fmla="*/ 1701800 h 1727200"/>
              <a:gd name="connsiteX4" fmla="*/ 0 w 774700"/>
              <a:gd name="connsiteY4" fmla="*/ 800100 h 1727200"/>
              <a:gd name="connsiteX5" fmla="*/ 368300 w 774700"/>
              <a:gd name="connsiteY5" fmla="*/ 0 h 1727200"/>
              <a:gd name="connsiteX0" fmla="*/ 373222 w 779622"/>
              <a:gd name="connsiteY0" fmla="*/ 0 h 1731334"/>
              <a:gd name="connsiteX1" fmla="*/ 779622 w 779622"/>
              <a:gd name="connsiteY1" fmla="*/ 165100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731188 h 1731334"/>
              <a:gd name="connsiteX5" fmla="*/ 373222 w 779622"/>
              <a:gd name="connsiteY5" fmla="*/ 0 h 17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622" h="1731334">
                <a:moveTo>
                  <a:pt x="373222" y="0"/>
                </a:moveTo>
                <a:lnTo>
                  <a:pt x="779622" y="189711"/>
                </a:lnTo>
                <a:lnTo>
                  <a:pt x="766922" y="1727200"/>
                </a:lnTo>
                <a:lnTo>
                  <a:pt x="0" y="1731334"/>
                </a:lnTo>
                <a:cubicBezTo>
                  <a:pt x="1641" y="1420923"/>
                  <a:pt x="3281" y="1041599"/>
                  <a:pt x="4922" y="731188"/>
                </a:cubicBezTo>
                <a:lnTo>
                  <a:pt x="373222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13"/>
          <p:cNvSpPr/>
          <p:nvPr/>
        </p:nvSpPr>
        <p:spPr>
          <a:xfrm rot="20211805">
            <a:off x="2872341" y="4219106"/>
            <a:ext cx="1298010" cy="978546"/>
          </a:xfrm>
          <a:custGeom>
            <a:avLst/>
            <a:gdLst>
              <a:gd name="connsiteX0" fmla="*/ 0 w 1404929"/>
              <a:gd name="connsiteY0" fmla="*/ 1029033 h 1029033"/>
              <a:gd name="connsiteX1" fmla="*/ 547744 w 1404929"/>
              <a:gd name="connsiteY1" fmla="*/ 0 h 1029033"/>
              <a:gd name="connsiteX2" fmla="*/ 1404929 w 1404929"/>
              <a:gd name="connsiteY2" fmla="*/ 0 h 1029033"/>
              <a:gd name="connsiteX3" fmla="*/ 857185 w 1404929"/>
              <a:gd name="connsiteY3" fmla="*/ 1029033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547744 w 1404929"/>
              <a:gd name="connsiteY1" fmla="*/ 0 h 1029033"/>
              <a:gd name="connsiteX2" fmla="*/ 1404929 w 1404929"/>
              <a:gd name="connsiteY2" fmla="*/ 0 h 1029033"/>
              <a:gd name="connsiteX3" fmla="*/ 1028562 w 1404929"/>
              <a:gd name="connsiteY3" fmla="*/ 709136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418145 w 1404929"/>
              <a:gd name="connsiteY1" fmla="*/ 222125 h 1029033"/>
              <a:gd name="connsiteX2" fmla="*/ 1404929 w 1404929"/>
              <a:gd name="connsiteY2" fmla="*/ 0 h 1029033"/>
              <a:gd name="connsiteX3" fmla="*/ 1028562 w 1404929"/>
              <a:gd name="connsiteY3" fmla="*/ 709136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418145 w 1404929"/>
              <a:gd name="connsiteY1" fmla="*/ 222125 h 1029033"/>
              <a:gd name="connsiteX2" fmla="*/ 1404929 w 1404929"/>
              <a:gd name="connsiteY2" fmla="*/ 0 h 1029033"/>
              <a:gd name="connsiteX3" fmla="*/ 1007673 w 1404929"/>
              <a:gd name="connsiteY3" fmla="*/ 758023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418145 w 1404929"/>
              <a:gd name="connsiteY1" fmla="*/ 222125 h 1029033"/>
              <a:gd name="connsiteX2" fmla="*/ 1404929 w 1404929"/>
              <a:gd name="connsiteY2" fmla="*/ 0 h 1029033"/>
              <a:gd name="connsiteX3" fmla="*/ 727147 w 1404929"/>
              <a:gd name="connsiteY3" fmla="*/ 846283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411385 w 1404929"/>
              <a:gd name="connsiteY1" fmla="*/ 427363 h 1029033"/>
              <a:gd name="connsiteX2" fmla="*/ 1404929 w 1404929"/>
              <a:gd name="connsiteY2" fmla="*/ 0 h 1029033"/>
              <a:gd name="connsiteX3" fmla="*/ 727147 w 1404929"/>
              <a:gd name="connsiteY3" fmla="*/ 846283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382053 w 1404929"/>
              <a:gd name="connsiteY1" fmla="*/ 414829 h 1029033"/>
              <a:gd name="connsiteX2" fmla="*/ 1404929 w 1404929"/>
              <a:gd name="connsiteY2" fmla="*/ 0 h 1029033"/>
              <a:gd name="connsiteX3" fmla="*/ 727147 w 1404929"/>
              <a:gd name="connsiteY3" fmla="*/ 846283 h 1029033"/>
              <a:gd name="connsiteX4" fmla="*/ 0 w 1404929"/>
              <a:gd name="connsiteY4" fmla="*/ 1029033 h 102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929" h="1029033">
                <a:moveTo>
                  <a:pt x="0" y="1029033"/>
                </a:moveTo>
                <a:lnTo>
                  <a:pt x="382053" y="414829"/>
                </a:lnTo>
                <a:lnTo>
                  <a:pt x="1404929" y="0"/>
                </a:lnTo>
                <a:lnTo>
                  <a:pt x="727147" y="846283"/>
                </a:lnTo>
                <a:lnTo>
                  <a:pt x="0" y="1029033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bg1">
                  <a:alpha val="18000"/>
                </a:schemeClr>
              </a:gs>
            </a:gsLst>
            <a:lin ang="16200000" scaled="0"/>
          </a:gradFill>
          <a:ln w="31750">
            <a:solidFill>
              <a:schemeClr val="tx1">
                <a:alpha val="4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2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1" animBg="1"/>
      <p:bldP spid="2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scan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une_diagram_los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8701"/>
            <a:ext cx="7429500" cy="56007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101068" y="1473200"/>
            <a:ext cx="369332" cy="4368800"/>
            <a:chOff x="4101068" y="1473200"/>
            <a:chExt cx="369332" cy="436880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457700" y="1473200"/>
              <a:ext cx="0" cy="436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3780596" y="4876801"/>
              <a:ext cx="1010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4Qx = 81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97100" y="1651000"/>
            <a:ext cx="4572000" cy="2197100"/>
            <a:chOff x="2197100" y="1651000"/>
            <a:chExt cx="4572000" cy="21971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97100" y="1651000"/>
              <a:ext cx="4572000" cy="2197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500000">
              <a:off x="5105288" y="3040623"/>
              <a:ext cx="1489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Qx</a:t>
              </a:r>
              <a:r>
                <a:rPr lang="en-US" dirty="0" smtClean="0"/>
                <a:t> + 2Qy = 61</a:t>
              </a:r>
              <a:endParaRPr lang="en-US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6900139" y="5153378"/>
            <a:ext cx="860971" cy="8191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4985744" y="78684"/>
            <a:ext cx="3877153" cy="3089493"/>
            <a:chOff x="4985744" y="78684"/>
            <a:chExt cx="3877153" cy="3089493"/>
          </a:xfr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4985744" y="116633"/>
              <a:ext cx="3877153" cy="305154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MOPS012_FIG5b.pdf"/>
            <p:cNvPicPr>
              <a:picLocks noChangeAspect="1"/>
            </p:cNvPicPr>
            <p:nvPr/>
          </p:nvPicPr>
          <p:blipFill>
            <a:blip r:embed="rId3"/>
            <a:srcRect t="5888"/>
            <a:stretch>
              <a:fillRect/>
            </a:stretch>
          </p:blipFill>
          <p:spPr>
            <a:xfrm>
              <a:off x="5013966" y="387970"/>
              <a:ext cx="3834820" cy="271482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309128" y="78684"/>
              <a:ext cx="30245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Dynamic tune scan low brightness</a:t>
              </a:r>
              <a:endParaRPr lang="en-US" sz="1600" dirty="0"/>
            </a:p>
          </p:txBody>
        </p:sp>
      </p:grpSp>
      <p:sp>
        <p:nvSpPr>
          <p:cNvPr id="34" name="Freeform 33"/>
          <p:cNvSpPr/>
          <p:nvPr/>
        </p:nvSpPr>
        <p:spPr>
          <a:xfrm>
            <a:off x="3707926" y="2935361"/>
            <a:ext cx="600199" cy="969983"/>
          </a:xfrm>
          <a:custGeom>
            <a:avLst/>
            <a:gdLst>
              <a:gd name="connsiteX0" fmla="*/ 368300 w 774700"/>
              <a:gd name="connsiteY0" fmla="*/ 0 h 1727200"/>
              <a:gd name="connsiteX1" fmla="*/ 774700 w 774700"/>
              <a:gd name="connsiteY1" fmla="*/ 165100 h 1727200"/>
              <a:gd name="connsiteX2" fmla="*/ 762000 w 774700"/>
              <a:gd name="connsiteY2" fmla="*/ 1727200 h 1727200"/>
              <a:gd name="connsiteX3" fmla="*/ 0 w 774700"/>
              <a:gd name="connsiteY3" fmla="*/ 1701800 h 1727200"/>
              <a:gd name="connsiteX4" fmla="*/ 0 w 774700"/>
              <a:gd name="connsiteY4" fmla="*/ 800100 h 1727200"/>
              <a:gd name="connsiteX5" fmla="*/ 368300 w 774700"/>
              <a:gd name="connsiteY5" fmla="*/ 0 h 1727200"/>
              <a:gd name="connsiteX0" fmla="*/ 373222 w 779622"/>
              <a:gd name="connsiteY0" fmla="*/ 0 h 1731334"/>
              <a:gd name="connsiteX1" fmla="*/ 779622 w 779622"/>
              <a:gd name="connsiteY1" fmla="*/ 165100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68774 w 775174"/>
              <a:gd name="connsiteY0" fmla="*/ 0 h 1727200"/>
              <a:gd name="connsiteX1" fmla="*/ 775174 w 775174"/>
              <a:gd name="connsiteY1" fmla="*/ 189711 h 1727200"/>
              <a:gd name="connsiteX2" fmla="*/ 762474 w 775174"/>
              <a:gd name="connsiteY2" fmla="*/ 1727200 h 1727200"/>
              <a:gd name="connsiteX3" fmla="*/ 474 w 775174"/>
              <a:gd name="connsiteY3" fmla="*/ 1372006 h 1727200"/>
              <a:gd name="connsiteX4" fmla="*/ 474 w 775174"/>
              <a:gd name="connsiteY4" fmla="*/ 800100 h 1727200"/>
              <a:gd name="connsiteX5" fmla="*/ 368774 w 775174"/>
              <a:gd name="connsiteY5" fmla="*/ 0 h 1727200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800100 h 1377716"/>
              <a:gd name="connsiteX5" fmla="*/ 368774 w 775174"/>
              <a:gd name="connsiteY5" fmla="*/ 0 h 1377716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731188 h 1377716"/>
              <a:gd name="connsiteX5" fmla="*/ 368774 w 775174"/>
              <a:gd name="connsiteY5" fmla="*/ 0 h 1377716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58027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775174"/>
              <a:gd name="connsiteY0" fmla="*/ 0 h 1387561"/>
              <a:gd name="connsiteX1" fmla="*/ 775174 w 775174"/>
              <a:gd name="connsiteY1" fmla="*/ 189711 h 1387561"/>
              <a:gd name="connsiteX2" fmla="*/ 427750 w 775174"/>
              <a:gd name="connsiteY2" fmla="*/ 1387561 h 1387561"/>
              <a:gd name="connsiteX3" fmla="*/ 474 w 775174"/>
              <a:gd name="connsiteY3" fmla="*/ 1372006 h 1387561"/>
              <a:gd name="connsiteX4" fmla="*/ 474 w 775174"/>
              <a:gd name="connsiteY4" fmla="*/ 731188 h 1387561"/>
              <a:gd name="connsiteX5" fmla="*/ 368774 w 775174"/>
              <a:gd name="connsiteY5" fmla="*/ 0 h 1387561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67872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597967"/>
              <a:gd name="connsiteY0" fmla="*/ 0 h 1372006"/>
              <a:gd name="connsiteX1" fmla="*/ 597967 w 597967"/>
              <a:gd name="connsiteY1" fmla="*/ 509660 h 1372006"/>
              <a:gd name="connsiteX2" fmla="*/ 427750 w 597967"/>
              <a:gd name="connsiteY2" fmla="*/ 1367872 h 1372006"/>
              <a:gd name="connsiteX3" fmla="*/ 474 w 597967"/>
              <a:gd name="connsiteY3" fmla="*/ 1372006 h 1372006"/>
              <a:gd name="connsiteX4" fmla="*/ 474 w 597967"/>
              <a:gd name="connsiteY4" fmla="*/ 731188 h 1372006"/>
              <a:gd name="connsiteX5" fmla="*/ 368774 w 597967"/>
              <a:gd name="connsiteY5" fmla="*/ 0 h 1372006"/>
              <a:gd name="connsiteX0" fmla="*/ 368774 w 597967"/>
              <a:gd name="connsiteY0" fmla="*/ 0 h 1022522"/>
              <a:gd name="connsiteX1" fmla="*/ 597967 w 597967"/>
              <a:gd name="connsiteY1" fmla="*/ 160176 h 1022522"/>
              <a:gd name="connsiteX2" fmla="*/ 427750 w 597967"/>
              <a:gd name="connsiteY2" fmla="*/ 1018388 h 1022522"/>
              <a:gd name="connsiteX3" fmla="*/ 474 w 597967"/>
              <a:gd name="connsiteY3" fmla="*/ 1022522 h 1022522"/>
              <a:gd name="connsiteX4" fmla="*/ 474 w 597967"/>
              <a:gd name="connsiteY4" fmla="*/ 381704 h 1022522"/>
              <a:gd name="connsiteX5" fmla="*/ 368774 w 597967"/>
              <a:gd name="connsiteY5" fmla="*/ 0 h 1022522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87838 w 617031"/>
              <a:gd name="connsiteY0" fmla="*/ 308 h 841493"/>
              <a:gd name="connsiteX1" fmla="*/ 617031 w 617031"/>
              <a:gd name="connsiteY1" fmla="*/ 160484 h 841493"/>
              <a:gd name="connsiteX2" fmla="*/ 412357 w 617031"/>
              <a:gd name="connsiteY2" fmla="*/ 841493 h 841493"/>
              <a:gd name="connsiteX3" fmla="*/ 0 w 617031"/>
              <a:gd name="connsiteY3" fmla="*/ 671138 h 841493"/>
              <a:gd name="connsiteX4" fmla="*/ 19538 w 617031"/>
              <a:gd name="connsiteY4" fmla="*/ 382012 h 841493"/>
              <a:gd name="connsiteX5" fmla="*/ 387838 w 617031"/>
              <a:gd name="connsiteY5" fmla="*/ 308 h 841493"/>
              <a:gd name="connsiteX0" fmla="*/ 378069 w 607262"/>
              <a:gd name="connsiteY0" fmla="*/ 308 h 841493"/>
              <a:gd name="connsiteX1" fmla="*/ 607262 w 607262"/>
              <a:gd name="connsiteY1" fmla="*/ 160484 h 841493"/>
              <a:gd name="connsiteX2" fmla="*/ 402588 w 607262"/>
              <a:gd name="connsiteY2" fmla="*/ 841493 h 841493"/>
              <a:gd name="connsiteX3" fmla="*/ 0 w 607262"/>
              <a:gd name="connsiteY3" fmla="*/ 661369 h 841493"/>
              <a:gd name="connsiteX4" fmla="*/ 9769 w 607262"/>
              <a:gd name="connsiteY4" fmla="*/ 382012 h 841493"/>
              <a:gd name="connsiteX5" fmla="*/ 378069 w 607262"/>
              <a:gd name="connsiteY5" fmla="*/ 308 h 841493"/>
              <a:gd name="connsiteX0" fmla="*/ 368774 w 597967"/>
              <a:gd name="connsiteY0" fmla="*/ 308 h 841493"/>
              <a:gd name="connsiteX1" fmla="*/ 597967 w 597967"/>
              <a:gd name="connsiteY1" fmla="*/ 160484 h 841493"/>
              <a:gd name="connsiteX2" fmla="*/ 393293 w 597967"/>
              <a:gd name="connsiteY2" fmla="*/ 841493 h 841493"/>
              <a:gd name="connsiteX3" fmla="*/ 475 w 597967"/>
              <a:gd name="connsiteY3" fmla="*/ 641831 h 841493"/>
              <a:gd name="connsiteX4" fmla="*/ 474 w 597967"/>
              <a:gd name="connsiteY4" fmla="*/ 382012 h 841493"/>
              <a:gd name="connsiteX5" fmla="*/ 368774 w 597967"/>
              <a:gd name="connsiteY5" fmla="*/ 308 h 841493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324908 w 597967"/>
              <a:gd name="connsiteY2" fmla="*/ 548416 h 641831"/>
              <a:gd name="connsiteX3" fmla="*/ 475 w 597967"/>
              <a:gd name="connsiteY3" fmla="*/ 641831 h 641831"/>
              <a:gd name="connsiteX4" fmla="*/ 474 w 597967"/>
              <a:gd name="connsiteY4" fmla="*/ 382012 h 641831"/>
              <a:gd name="connsiteX5" fmla="*/ 368774 w 597967"/>
              <a:gd name="connsiteY5" fmla="*/ 308 h 641831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324908 w 597967"/>
              <a:gd name="connsiteY2" fmla="*/ 548416 h 641831"/>
              <a:gd name="connsiteX3" fmla="*/ 475 w 597967"/>
              <a:gd name="connsiteY3" fmla="*/ 641831 h 641831"/>
              <a:gd name="connsiteX4" fmla="*/ 474 w 597967"/>
              <a:gd name="connsiteY4" fmla="*/ 382012 h 641831"/>
              <a:gd name="connsiteX5" fmla="*/ 368774 w 597967"/>
              <a:gd name="connsiteY5" fmla="*/ 308 h 641831"/>
              <a:gd name="connsiteX0" fmla="*/ 368774 w 598405"/>
              <a:gd name="connsiteY0" fmla="*/ 308 h 641831"/>
              <a:gd name="connsiteX1" fmla="*/ 597967 w 598405"/>
              <a:gd name="connsiteY1" fmla="*/ 160484 h 641831"/>
              <a:gd name="connsiteX2" fmla="*/ 324908 w 598405"/>
              <a:gd name="connsiteY2" fmla="*/ 548416 h 641831"/>
              <a:gd name="connsiteX3" fmla="*/ 475 w 598405"/>
              <a:gd name="connsiteY3" fmla="*/ 641831 h 641831"/>
              <a:gd name="connsiteX4" fmla="*/ 474 w 598405"/>
              <a:gd name="connsiteY4" fmla="*/ 382012 h 641831"/>
              <a:gd name="connsiteX5" fmla="*/ 368774 w 598405"/>
              <a:gd name="connsiteY5" fmla="*/ 308 h 641831"/>
              <a:gd name="connsiteX0" fmla="*/ 368774 w 617562"/>
              <a:gd name="connsiteY0" fmla="*/ 308 h 641831"/>
              <a:gd name="connsiteX1" fmla="*/ 597967 w 617562"/>
              <a:gd name="connsiteY1" fmla="*/ 160484 h 641831"/>
              <a:gd name="connsiteX2" fmla="*/ 590536 w 617562"/>
              <a:gd name="connsiteY2" fmla="*/ 503716 h 641831"/>
              <a:gd name="connsiteX3" fmla="*/ 324908 w 617562"/>
              <a:gd name="connsiteY3" fmla="*/ 548416 h 641831"/>
              <a:gd name="connsiteX4" fmla="*/ 475 w 617562"/>
              <a:gd name="connsiteY4" fmla="*/ 641831 h 641831"/>
              <a:gd name="connsiteX5" fmla="*/ 474 w 617562"/>
              <a:gd name="connsiteY5" fmla="*/ 382012 h 641831"/>
              <a:gd name="connsiteX6" fmla="*/ 368774 w 617562"/>
              <a:gd name="connsiteY6" fmla="*/ 308 h 641831"/>
              <a:gd name="connsiteX0" fmla="*/ 368774 w 606844"/>
              <a:gd name="connsiteY0" fmla="*/ 308 h 641831"/>
              <a:gd name="connsiteX1" fmla="*/ 597967 w 606844"/>
              <a:gd name="connsiteY1" fmla="*/ 160484 h 641831"/>
              <a:gd name="connsiteX2" fmla="*/ 590536 w 606844"/>
              <a:gd name="connsiteY2" fmla="*/ 503716 h 641831"/>
              <a:gd name="connsiteX3" fmla="*/ 324908 w 606844"/>
              <a:gd name="connsiteY3" fmla="*/ 548416 h 641831"/>
              <a:gd name="connsiteX4" fmla="*/ 475 w 606844"/>
              <a:gd name="connsiteY4" fmla="*/ 641831 h 641831"/>
              <a:gd name="connsiteX5" fmla="*/ 474 w 606844"/>
              <a:gd name="connsiteY5" fmla="*/ 382012 h 641831"/>
              <a:gd name="connsiteX6" fmla="*/ 368774 w 606844"/>
              <a:gd name="connsiteY6" fmla="*/ 308 h 641831"/>
              <a:gd name="connsiteX0" fmla="*/ 368774 w 606844"/>
              <a:gd name="connsiteY0" fmla="*/ 308 h 641831"/>
              <a:gd name="connsiteX1" fmla="*/ 597967 w 606844"/>
              <a:gd name="connsiteY1" fmla="*/ 160484 h 641831"/>
              <a:gd name="connsiteX2" fmla="*/ 590536 w 606844"/>
              <a:gd name="connsiteY2" fmla="*/ 503716 h 641831"/>
              <a:gd name="connsiteX3" fmla="*/ 324908 w 606844"/>
              <a:gd name="connsiteY3" fmla="*/ 548416 h 641831"/>
              <a:gd name="connsiteX4" fmla="*/ 475 w 606844"/>
              <a:gd name="connsiteY4" fmla="*/ 641831 h 641831"/>
              <a:gd name="connsiteX5" fmla="*/ 474 w 606844"/>
              <a:gd name="connsiteY5" fmla="*/ 382012 h 641831"/>
              <a:gd name="connsiteX6" fmla="*/ 368774 w 606844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03716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590536 w 597967"/>
              <a:gd name="connsiteY2" fmla="*/ 542792 h 641831"/>
              <a:gd name="connsiteX3" fmla="*/ 324908 w 597967"/>
              <a:gd name="connsiteY3" fmla="*/ 548416 h 641831"/>
              <a:gd name="connsiteX4" fmla="*/ 475 w 597967"/>
              <a:gd name="connsiteY4" fmla="*/ 641831 h 641831"/>
              <a:gd name="connsiteX5" fmla="*/ 474 w 597967"/>
              <a:gd name="connsiteY5" fmla="*/ 382012 h 641831"/>
              <a:gd name="connsiteX6" fmla="*/ 368774 w 597967"/>
              <a:gd name="connsiteY6" fmla="*/ 308 h 641831"/>
              <a:gd name="connsiteX0" fmla="*/ 368774 w 600199"/>
              <a:gd name="connsiteY0" fmla="*/ 308 h 641831"/>
              <a:gd name="connsiteX1" fmla="*/ 597967 w 600199"/>
              <a:gd name="connsiteY1" fmla="*/ 160484 h 641831"/>
              <a:gd name="connsiteX2" fmla="*/ 599738 w 600199"/>
              <a:gd name="connsiteY2" fmla="*/ 542792 h 641831"/>
              <a:gd name="connsiteX3" fmla="*/ 324908 w 600199"/>
              <a:gd name="connsiteY3" fmla="*/ 548416 h 641831"/>
              <a:gd name="connsiteX4" fmla="*/ 475 w 600199"/>
              <a:gd name="connsiteY4" fmla="*/ 641831 h 641831"/>
              <a:gd name="connsiteX5" fmla="*/ 474 w 600199"/>
              <a:gd name="connsiteY5" fmla="*/ 382012 h 641831"/>
              <a:gd name="connsiteX6" fmla="*/ 368774 w 600199"/>
              <a:gd name="connsiteY6" fmla="*/ 308 h 641831"/>
              <a:gd name="connsiteX0" fmla="*/ 368774 w 600199"/>
              <a:gd name="connsiteY0" fmla="*/ 272 h 641795"/>
              <a:gd name="connsiteX1" fmla="*/ 597967 w 600199"/>
              <a:gd name="connsiteY1" fmla="*/ 160448 h 641795"/>
              <a:gd name="connsiteX2" fmla="*/ 599738 w 600199"/>
              <a:gd name="connsiteY2" fmla="*/ 542756 h 641795"/>
              <a:gd name="connsiteX3" fmla="*/ 324908 w 600199"/>
              <a:gd name="connsiteY3" fmla="*/ 548380 h 641795"/>
              <a:gd name="connsiteX4" fmla="*/ 475 w 600199"/>
              <a:gd name="connsiteY4" fmla="*/ 641795 h 641795"/>
              <a:gd name="connsiteX5" fmla="*/ 474 w 600199"/>
              <a:gd name="connsiteY5" fmla="*/ 381976 h 641795"/>
              <a:gd name="connsiteX6" fmla="*/ 368774 w 600199"/>
              <a:gd name="connsiteY6" fmla="*/ 272 h 641795"/>
              <a:gd name="connsiteX0" fmla="*/ 368774 w 600199"/>
              <a:gd name="connsiteY0" fmla="*/ 0 h 641523"/>
              <a:gd name="connsiteX1" fmla="*/ 597967 w 600199"/>
              <a:gd name="connsiteY1" fmla="*/ 160176 h 641523"/>
              <a:gd name="connsiteX2" fmla="*/ 599738 w 600199"/>
              <a:gd name="connsiteY2" fmla="*/ 542484 h 641523"/>
              <a:gd name="connsiteX3" fmla="*/ 324908 w 600199"/>
              <a:gd name="connsiteY3" fmla="*/ 548108 h 641523"/>
              <a:gd name="connsiteX4" fmla="*/ 475 w 600199"/>
              <a:gd name="connsiteY4" fmla="*/ 641523 h 641523"/>
              <a:gd name="connsiteX5" fmla="*/ 474 w 600199"/>
              <a:gd name="connsiteY5" fmla="*/ 381704 h 641523"/>
              <a:gd name="connsiteX6" fmla="*/ 368774 w 600199"/>
              <a:gd name="connsiteY6" fmla="*/ 0 h 641523"/>
              <a:gd name="connsiteX0" fmla="*/ 368774 w 600199"/>
              <a:gd name="connsiteY0" fmla="*/ 0 h 641523"/>
              <a:gd name="connsiteX1" fmla="*/ 597967 w 600199"/>
              <a:gd name="connsiteY1" fmla="*/ 160176 h 641523"/>
              <a:gd name="connsiteX2" fmla="*/ 599738 w 600199"/>
              <a:gd name="connsiteY2" fmla="*/ 542484 h 641523"/>
              <a:gd name="connsiteX3" fmla="*/ 324908 w 600199"/>
              <a:gd name="connsiteY3" fmla="*/ 548108 h 641523"/>
              <a:gd name="connsiteX4" fmla="*/ 475 w 600199"/>
              <a:gd name="connsiteY4" fmla="*/ 641523 h 641523"/>
              <a:gd name="connsiteX5" fmla="*/ 474 w 600199"/>
              <a:gd name="connsiteY5" fmla="*/ 381704 h 641523"/>
              <a:gd name="connsiteX6" fmla="*/ 368774 w 600199"/>
              <a:gd name="connsiteY6" fmla="*/ 0 h 641523"/>
              <a:gd name="connsiteX0" fmla="*/ 401142 w 632567"/>
              <a:gd name="connsiteY0" fmla="*/ 0 h 991881"/>
              <a:gd name="connsiteX1" fmla="*/ 630335 w 632567"/>
              <a:gd name="connsiteY1" fmla="*/ 160176 h 991881"/>
              <a:gd name="connsiteX2" fmla="*/ 632106 w 632567"/>
              <a:gd name="connsiteY2" fmla="*/ 542484 h 991881"/>
              <a:gd name="connsiteX3" fmla="*/ 357276 w 632567"/>
              <a:gd name="connsiteY3" fmla="*/ 548108 h 991881"/>
              <a:gd name="connsiteX4" fmla="*/ 0 w 632567"/>
              <a:gd name="connsiteY4" fmla="*/ 991881 h 991881"/>
              <a:gd name="connsiteX5" fmla="*/ 32842 w 632567"/>
              <a:gd name="connsiteY5" fmla="*/ 381704 h 991881"/>
              <a:gd name="connsiteX6" fmla="*/ 401142 w 632567"/>
              <a:gd name="connsiteY6" fmla="*/ 0 h 991881"/>
              <a:gd name="connsiteX0" fmla="*/ 401142 w 632567"/>
              <a:gd name="connsiteY0" fmla="*/ 0 h 993388"/>
              <a:gd name="connsiteX1" fmla="*/ 630335 w 632567"/>
              <a:gd name="connsiteY1" fmla="*/ 160176 h 993388"/>
              <a:gd name="connsiteX2" fmla="*/ 632106 w 632567"/>
              <a:gd name="connsiteY2" fmla="*/ 542484 h 993388"/>
              <a:gd name="connsiteX3" fmla="*/ 0 w 632567"/>
              <a:gd name="connsiteY3" fmla="*/ 991881 h 993388"/>
              <a:gd name="connsiteX4" fmla="*/ 32842 w 632567"/>
              <a:gd name="connsiteY4" fmla="*/ 381704 h 993388"/>
              <a:gd name="connsiteX5" fmla="*/ 401142 w 632567"/>
              <a:gd name="connsiteY5" fmla="*/ 0 h 993388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368774 w 600199"/>
              <a:gd name="connsiteY0" fmla="*/ 0 h 971888"/>
              <a:gd name="connsiteX1" fmla="*/ 597967 w 600199"/>
              <a:gd name="connsiteY1" fmla="*/ 160176 h 971888"/>
              <a:gd name="connsiteX2" fmla="*/ 599738 w 600199"/>
              <a:gd name="connsiteY2" fmla="*/ 542484 h 971888"/>
              <a:gd name="connsiteX3" fmla="*/ 475 w 600199"/>
              <a:gd name="connsiteY3" fmla="*/ 969983 h 971888"/>
              <a:gd name="connsiteX4" fmla="*/ 474 w 600199"/>
              <a:gd name="connsiteY4" fmla="*/ 381704 h 971888"/>
              <a:gd name="connsiteX5" fmla="*/ 368774 w 600199"/>
              <a:gd name="connsiteY5" fmla="*/ 0 h 971888"/>
              <a:gd name="connsiteX0" fmla="*/ 368774 w 600199"/>
              <a:gd name="connsiteY0" fmla="*/ 0 h 969983"/>
              <a:gd name="connsiteX1" fmla="*/ 597967 w 600199"/>
              <a:gd name="connsiteY1" fmla="*/ 160176 h 969983"/>
              <a:gd name="connsiteX2" fmla="*/ 599738 w 600199"/>
              <a:gd name="connsiteY2" fmla="*/ 542484 h 969983"/>
              <a:gd name="connsiteX3" fmla="*/ 475 w 600199"/>
              <a:gd name="connsiteY3" fmla="*/ 969983 h 969983"/>
              <a:gd name="connsiteX4" fmla="*/ 474 w 600199"/>
              <a:gd name="connsiteY4" fmla="*/ 381704 h 969983"/>
              <a:gd name="connsiteX5" fmla="*/ 368774 w 600199"/>
              <a:gd name="connsiteY5" fmla="*/ 0 h 9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199" h="969983">
                <a:moveTo>
                  <a:pt x="368774" y="0"/>
                </a:moveTo>
                <a:lnTo>
                  <a:pt x="597967" y="160176"/>
                </a:lnTo>
                <a:cubicBezTo>
                  <a:pt x="594223" y="169180"/>
                  <a:pt x="602137" y="549683"/>
                  <a:pt x="599738" y="542484"/>
                </a:cubicBezTo>
                <a:cubicBezTo>
                  <a:pt x="593210" y="560666"/>
                  <a:pt x="1823" y="952985"/>
                  <a:pt x="475" y="969983"/>
                </a:cubicBezTo>
                <a:cubicBezTo>
                  <a:pt x="2116" y="944238"/>
                  <a:pt x="-1167" y="692115"/>
                  <a:pt x="474" y="381704"/>
                </a:cubicBezTo>
                <a:cubicBezTo>
                  <a:pt x="77228" y="291282"/>
                  <a:pt x="147986" y="21621"/>
                  <a:pt x="368774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07758" y="2583553"/>
            <a:ext cx="601474" cy="1305631"/>
          </a:xfrm>
          <a:custGeom>
            <a:avLst/>
            <a:gdLst>
              <a:gd name="connsiteX0" fmla="*/ 368300 w 774700"/>
              <a:gd name="connsiteY0" fmla="*/ 0 h 1727200"/>
              <a:gd name="connsiteX1" fmla="*/ 774700 w 774700"/>
              <a:gd name="connsiteY1" fmla="*/ 165100 h 1727200"/>
              <a:gd name="connsiteX2" fmla="*/ 762000 w 774700"/>
              <a:gd name="connsiteY2" fmla="*/ 1727200 h 1727200"/>
              <a:gd name="connsiteX3" fmla="*/ 0 w 774700"/>
              <a:gd name="connsiteY3" fmla="*/ 1701800 h 1727200"/>
              <a:gd name="connsiteX4" fmla="*/ 0 w 774700"/>
              <a:gd name="connsiteY4" fmla="*/ 800100 h 1727200"/>
              <a:gd name="connsiteX5" fmla="*/ 368300 w 774700"/>
              <a:gd name="connsiteY5" fmla="*/ 0 h 1727200"/>
              <a:gd name="connsiteX0" fmla="*/ 373222 w 779622"/>
              <a:gd name="connsiteY0" fmla="*/ 0 h 1731334"/>
              <a:gd name="connsiteX1" fmla="*/ 779622 w 779622"/>
              <a:gd name="connsiteY1" fmla="*/ 165100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68774 w 775174"/>
              <a:gd name="connsiteY0" fmla="*/ 0 h 1727200"/>
              <a:gd name="connsiteX1" fmla="*/ 775174 w 775174"/>
              <a:gd name="connsiteY1" fmla="*/ 189711 h 1727200"/>
              <a:gd name="connsiteX2" fmla="*/ 762474 w 775174"/>
              <a:gd name="connsiteY2" fmla="*/ 1727200 h 1727200"/>
              <a:gd name="connsiteX3" fmla="*/ 474 w 775174"/>
              <a:gd name="connsiteY3" fmla="*/ 1372006 h 1727200"/>
              <a:gd name="connsiteX4" fmla="*/ 474 w 775174"/>
              <a:gd name="connsiteY4" fmla="*/ 800100 h 1727200"/>
              <a:gd name="connsiteX5" fmla="*/ 368774 w 775174"/>
              <a:gd name="connsiteY5" fmla="*/ 0 h 1727200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800100 h 1377716"/>
              <a:gd name="connsiteX5" fmla="*/ 368774 w 775174"/>
              <a:gd name="connsiteY5" fmla="*/ 0 h 1377716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731188 h 1377716"/>
              <a:gd name="connsiteX5" fmla="*/ 368774 w 775174"/>
              <a:gd name="connsiteY5" fmla="*/ 0 h 1377716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58027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775174"/>
              <a:gd name="connsiteY0" fmla="*/ 0 h 1387561"/>
              <a:gd name="connsiteX1" fmla="*/ 775174 w 775174"/>
              <a:gd name="connsiteY1" fmla="*/ 189711 h 1387561"/>
              <a:gd name="connsiteX2" fmla="*/ 427750 w 775174"/>
              <a:gd name="connsiteY2" fmla="*/ 1387561 h 1387561"/>
              <a:gd name="connsiteX3" fmla="*/ 474 w 775174"/>
              <a:gd name="connsiteY3" fmla="*/ 1372006 h 1387561"/>
              <a:gd name="connsiteX4" fmla="*/ 474 w 775174"/>
              <a:gd name="connsiteY4" fmla="*/ 731188 h 1387561"/>
              <a:gd name="connsiteX5" fmla="*/ 368774 w 775174"/>
              <a:gd name="connsiteY5" fmla="*/ 0 h 1387561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67872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597967"/>
              <a:gd name="connsiteY0" fmla="*/ 0 h 1372006"/>
              <a:gd name="connsiteX1" fmla="*/ 597967 w 597967"/>
              <a:gd name="connsiteY1" fmla="*/ 509660 h 1372006"/>
              <a:gd name="connsiteX2" fmla="*/ 427750 w 597967"/>
              <a:gd name="connsiteY2" fmla="*/ 1367872 h 1372006"/>
              <a:gd name="connsiteX3" fmla="*/ 474 w 597967"/>
              <a:gd name="connsiteY3" fmla="*/ 1372006 h 1372006"/>
              <a:gd name="connsiteX4" fmla="*/ 474 w 597967"/>
              <a:gd name="connsiteY4" fmla="*/ 731188 h 1372006"/>
              <a:gd name="connsiteX5" fmla="*/ 368774 w 597967"/>
              <a:gd name="connsiteY5" fmla="*/ 0 h 1372006"/>
              <a:gd name="connsiteX0" fmla="*/ 368774 w 597967"/>
              <a:gd name="connsiteY0" fmla="*/ 0 h 1022522"/>
              <a:gd name="connsiteX1" fmla="*/ 597967 w 597967"/>
              <a:gd name="connsiteY1" fmla="*/ 160176 h 1022522"/>
              <a:gd name="connsiteX2" fmla="*/ 427750 w 597967"/>
              <a:gd name="connsiteY2" fmla="*/ 1018388 h 1022522"/>
              <a:gd name="connsiteX3" fmla="*/ 474 w 597967"/>
              <a:gd name="connsiteY3" fmla="*/ 1022522 h 1022522"/>
              <a:gd name="connsiteX4" fmla="*/ 474 w 597967"/>
              <a:gd name="connsiteY4" fmla="*/ 381704 h 1022522"/>
              <a:gd name="connsiteX5" fmla="*/ 368774 w 597967"/>
              <a:gd name="connsiteY5" fmla="*/ 0 h 1022522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88313 w 597967"/>
              <a:gd name="connsiteY0" fmla="*/ 136 h 1364581"/>
              <a:gd name="connsiteX1" fmla="*/ 597967 w 597967"/>
              <a:gd name="connsiteY1" fmla="*/ 502235 h 1364581"/>
              <a:gd name="connsiteX2" fmla="*/ 393293 w 597967"/>
              <a:gd name="connsiteY2" fmla="*/ 1183244 h 1364581"/>
              <a:gd name="connsiteX3" fmla="*/ 474 w 597967"/>
              <a:gd name="connsiteY3" fmla="*/ 1364581 h 1364581"/>
              <a:gd name="connsiteX4" fmla="*/ 474 w 597967"/>
              <a:gd name="connsiteY4" fmla="*/ 723763 h 1364581"/>
              <a:gd name="connsiteX5" fmla="*/ 388313 w 597967"/>
              <a:gd name="connsiteY5" fmla="*/ 136 h 1364581"/>
              <a:gd name="connsiteX0" fmla="*/ 388313 w 597967"/>
              <a:gd name="connsiteY0" fmla="*/ 136 h 1364581"/>
              <a:gd name="connsiteX1" fmla="*/ 597967 w 597967"/>
              <a:gd name="connsiteY1" fmla="*/ 502235 h 1364581"/>
              <a:gd name="connsiteX2" fmla="*/ 393293 w 597967"/>
              <a:gd name="connsiteY2" fmla="*/ 1183244 h 1364581"/>
              <a:gd name="connsiteX3" fmla="*/ 474 w 597967"/>
              <a:gd name="connsiteY3" fmla="*/ 1364581 h 1364581"/>
              <a:gd name="connsiteX4" fmla="*/ 474 w 597967"/>
              <a:gd name="connsiteY4" fmla="*/ 723763 h 1364581"/>
              <a:gd name="connsiteX5" fmla="*/ 388313 w 597967"/>
              <a:gd name="connsiteY5" fmla="*/ 136 h 1364581"/>
              <a:gd name="connsiteX0" fmla="*/ 388313 w 597967"/>
              <a:gd name="connsiteY0" fmla="*/ 134 h 1374348"/>
              <a:gd name="connsiteX1" fmla="*/ 597967 w 597967"/>
              <a:gd name="connsiteY1" fmla="*/ 512002 h 1374348"/>
              <a:gd name="connsiteX2" fmla="*/ 393293 w 597967"/>
              <a:gd name="connsiteY2" fmla="*/ 1193011 h 1374348"/>
              <a:gd name="connsiteX3" fmla="*/ 474 w 597967"/>
              <a:gd name="connsiteY3" fmla="*/ 1374348 h 1374348"/>
              <a:gd name="connsiteX4" fmla="*/ 474 w 597967"/>
              <a:gd name="connsiteY4" fmla="*/ 733530 h 1374348"/>
              <a:gd name="connsiteX5" fmla="*/ 388313 w 597967"/>
              <a:gd name="connsiteY5" fmla="*/ 134 h 1374348"/>
              <a:gd name="connsiteX0" fmla="*/ 388313 w 597967"/>
              <a:gd name="connsiteY0" fmla="*/ 116 h 1374330"/>
              <a:gd name="connsiteX1" fmla="*/ 597967 w 597967"/>
              <a:gd name="connsiteY1" fmla="*/ 511984 h 1374330"/>
              <a:gd name="connsiteX2" fmla="*/ 393293 w 597967"/>
              <a:gd name="connsiteY2" fmla="*/ 1192993 h 1374330"/>
              <a:gd name="connsiteX3" fmla="*/ 474 w 597967"/>
              <a:gd name="connsiteY3" fmla="*/ 1374330 h 1374330"/>
              <a:gd name="connsiteX4" fmla="*/ 474 w 597967"/>
              <a:gd name="connsiteY4" fmla="*/ 733512 h 1374330"/>
              <a:gd name="connsiteX5" fmla="*/ 388313 w 597967"/>
              <a:gd name="connsiteY5" fmla="*/ 116 h 1374330"/>
              <a:gd name="connsiteX0" fmla="*/ 388313 w 597967"/>
              <a:gd name="connsiteY0" fmla="*/ 116 h 1374330"/>
              <a:gd name="connsiteX1" fmla="*/ 597967 w 597967"/>
              <a:gd name="connsiteY1" fmla="*/ 511984 h 1374330"/>
              <a:gd name="connsiteX2" fmla="*/ 334678 w 597967"/>
              <a:gd name="connsiteY2" fmla="*/ 880377 h 1374330"/>
              <a:gd name="connsiteX3" fmla="*/ 474 w 597967"/>
              <a:gd name="connsiteY3" fmla="*/ 1374330 h 1374330"/>
              <a:gd name="connsiteX4" fmla="*/ 474 w 597967"/>
              <a:gd name="connsiteY4" fmla="*/ 733512 h 1374330"/>
              <a:gd name="connsiteX5" fmla="*/ 388313 w 597967"/>
              <a:gd name="connsiteY5" fmla="*/ 116 h 1374330"/>
              <a:gd name="connsiteX0" fmla="*/ 388313 w 597967"/>
              <a:gd name="connsiteY0" fmla="*/ 116 h 1374330"/>
              <a:gd name="connsiteX1" fmla="*/ 597967 w 597967"/>
              <a:gd name="connsiteY1" fmla="*/ 511984 h 1374330"/>
              <a:gd name="connsiteX2" fmla="*/ 334678 w 597967"/>
              <a:gd name="connsiteY2" fmla="*/ 880377 h 1374330"/>
              <a:gd name="connsiteX3" fmla="*/ 474 w 597967"/>
              <a:gd name="connsiteY3" fmla="*/ 1374330 h 1374330"/>
              <a:gd name="connsiteX4" fmla="*/ 474 w 597967"/>
              <a:gd name="connsiteY4" fmla="*/ 733512 h 1374330"/>
              <a:gd name="connsiteX5" fmla="*/ 388313 w 597967"/>
              <a:gd name="connsiteY5" fmla="*/ 116 h 1374330"/>
              <a:gd name="connsiteX0" fmla="*/ 388313 w 598420"/>
              <a:gd name="connsiteY0" fmla="*/ 116 h 1374330"/>
              <a:gd name="connsiteX1" fmla="*/ 597967 w 598420"/>
              <a:gd name="connsiteY1" fmla="*/ 511984 h 1374330"/>
              <a:gd name="connsiteX2" fmla="*/ 334678 w 598420"/>
              <a:gd name="connsiteY2" fmla="*/ 880377 h 1374330"/>
              <a:gd name="connsiteX3" fmla="*/ 474 w 598420"/>
              <a:gd name="connsiteY3" fmla="*/ 1374330 h 1374330"/>
              <a:gd name="connsiteX4" fmla="*/ 474 w 598420"/>
              <a:gd name="connsiteY4" fmla="*/ 733512 h 1374330"/>
              <a:gd name="connsiteX5" fmla="*/ 388313 w 598420"/>
              <a:gd name="connsiteY5" fmla="*/ 116 h 1374330"/>
              <a:gd name="connsiteX0" fmla="*/ 397608 w 607715"/>
              <a:gd name="connsiteY0" fmla="*/ 116 h 1012868"/>
              <a:gd name="connsiteX1" fmla="*/ 607262 w 607715"/>
              <a:gd name="connsiteY1" fmla="*/ 511984 h 1012868"/>
              <a:gd name="connsiteX2" fmla="*/ 343973 w 607715"/>
              <a:gd name="connsiteY2" fmla="*/ 880377 h 1012868"/>
              <a:gd name="connsiteX3" fmla="*/ 0 w 607715"/>
              <a:gd name="connsiteY3" fmla="*/ 1012868 h 1012868"/>
              <a:gd name="connsiteX4" fmla="*/ 9769 w 607715"/>
              <a:gd name="connsiteY4" fmla="*/ 733512 h 1012868"/>
              <a:gd name="connsiteX5" fmla="*/ 397608 w 607715"/>
              <a:gd name="connsiteY5" fmla="*/ 116 h 1012868"/>
              <a:gd name="connsiteX0" fmla="*/ 397608 w 607715"/>
              <a:gd name="connsiteY0" fmla="*/ 116 h 1022159"/>
              <a:gd name="connsiteX1" fmla="*/ 607262 w 607715"/>
              <a:gd name="connsiteY1" fmla="*/ 511984 h 1022159"/>
              <a:gd name="connsiteX2" fmla="*/ 343973 w 607715"/>
              <a:gd name="connsiteY2" fmla="*/ 880377 h 1022159"/>
              <a:gd name="connsiteX3" fmla="*/ 0 w 607715"/>
              <a:gd name="connsiteY3" fmla="*/ 1012868 h 1022159"/>
              <a:gd name="connsiteX4" fmla="*/ 9769 w 607715"/>
              <a:gd name="connsiteY4" fmla="*/ 733512 h 1022159"/>
              <a:gd name="connsiteX5" fmla="*/ 397608 w 607715"/>
              <a:gd name="connsiteY5" fmla="*/ 116 h 1022159"/>
              <a:gd name="connsiteX0" fmla="*/ 397608 w 607715"/>
              <a:gd name="connsiteY0" fmla="*/ 116 h 1022159"/>
              <a:gd name="connsiteX1" fmla="*/ 607262 w 607715"/>
              <a:gd name="connsiteY1" fmla="*/ 511984 h 1022159"/>
              <a:gd name="connsiteX2" fmla="*/ 343973 w 607715"/>
              <a:gd name="connsiteY2" fmla="*/ 880377 h 1022159"/>
              <a:gd name="connsiteX3" fmla="*/ 0 w 607715"/>
              <a:gd name="connsiteY3" fmla="*/ 1012868 h 1022159"/>
              <a:gd name="connsiteX4" fmla="*/ 9769 w 607715"/>
              <a:gd name="connsiteY4" fmla="*/ 733512 h 1022159"/>
              <a:gd name="connsiteX5" fmla="*/ 397608 w 607715"/>
              <a:gd name="connsiteY5" fmla="*/ 116 h 1022159"/>
              <a:gd name="connsiteX0" fmla="*/ 397608 w 620465"/>
              <a:gd name="connsiteY0" fmla="*/ 116 h 1022159"/>
              <a:gd name="connsiteX1" fmla="*/ 607262 w 620465"/>
              <a:gd name="connsiteY1" fmla="*/ 511984 h 1022159"/>
              <a:gd name="connsiteX2" fmla="*/ 590062 w 620465"/>
              <a:gd name="connsiteY2" fmla="*/ 874755 h 1022159"/>
              <a:gd name="connsiteX3" fmla="*/ 343973 w 620465"/>
              <a:gd name="connsiteY3" fmla="*/ 880377 h 1022159"/>
              <a:gd name="connsiteX4" fmla="*/ 0 w 620465"/>
              <a:gd name="connsiteY4" fmla="*/ 1012868 h 1022159"/>
              <a:gd name="connsiteX5" fmla="*/ 9769 w 620465"/>
              <a:gd name="connsiteY5" fmla="*/ 733512 h 1022159"/>
              <a:gd name="connsiteX6" fmla="*/ 397608 w 620465"/>
              <a:gd name="connsiteY6" fmla="*/ 116 h 1022159"/>
              <a:gd name="connsiteX0" fmla="*/ 397608 w 620465"/>
              <a:gd name="connsiteY0" fmla="*/ 116 h 1022159"/>
              <a:gd name="connsiteX1" fmla="*/ 607262 w 620465"/>
              <a:gd name="connsiteY1" fmla="*/ 511984 h 1022159"/>
              <a:gd name="connsiteX2" fmla="*/ 590062 w 620465"/>
              <a:gd name="connsiteY2" fmla="*/ 874755 h 1022159"/>
              <a:gd name="connsiteX3" fmla="*/ 343973 w 620465"/>
              <a:gd name="connsiteY3" fmla="*/ 880377 h 1022159"/>
              <a:gd name="connsiteX4" fmla="*/ 0 w 620465"/>
              <a:gd name="connsiteY4" fmla="*/ 1012868 h 1022159"/>
              <a:gd name="connsiteX5" fmla="*/ 9769 w 620465"/>
              <a:gd name="connsiteY5" fmla="*/ 733512 h 1022159"/>
              <a:gd name="connsiteX6" fmla="*/ 397608 w 620465"/>
              <a:gd name="connsiteY6" fmla="*/ 116 h 1022159"/>
              <a:gd name="connsiteX0" fmla="*/ 397608 w 620465"/>
              <a:gd name="connsiteY0" fmla="*/ 116 h 1022159"/>
              <a:gd name="connsiteX1" fmla="*/ 607262 w 620465"/>
              <a:gd name="connsiteY1" fmla="*/ 511984 h 1022159"/>
              <a:gd name="connsiteX2" fmla="*/ 590062 w 620465"/>
              <a:gd name="connsiteY2" fmla="*/ 874755 h 1022159"/>
              <a:gd name="connsiteX3" fmla="*/ 343973 w 620465"/>
              <a:gd name="connsiteY3" fmla="*/ 880377 h 1022159"/>
              <a:gd name="connsiteX4" fmla="*/ 0 w 620465"/>
              <a:gd name="connsiteY4" fmla="*/ 1012868 h 1022159"/>
              <a:gd name="connsiteX5" fmla="*/ 9769 w 620465"/>
              <a:gd name="connsiteY5" fmla="*/ 733512 h 1022159"/>
              <a:gd name="connsiteX6" fmla="*/ 397608 w 620465"/>
              <a:gd name="connsiteY6" fmla="*/ 116 h 1022159"/>
              <a:gd name="connsiteX0" fmla="*/ 397608 w 611377"/>
              <a:gd name="connsiteY0" fmla="*/ 116 h 1022159"/>
              <a:gd name="connsiteX1" fmla="*/ 607262 w 611377"/>
              <a:gd name="connsiteY1" fmla="*/ 511984 h 1022159"/>
              <a:gd name="connsiteX2" fmla="*/ 590062 w 611377"/>
              <a:gd name="connsiteY2" fmla="*/ 874755 h 1022159"/>
              <a:gd name="connsiteX3" fmla="*/ 343973 w 611377"/>
              <a:gd name="connsiteY3" fmla="*/ 880377 h 1022159"/>
              <a:gd name="connsiteX4" fmla="*/ 0 w 611377"/>
              <a:gd name="connsiteY4" fmla="*/ 1012868 h 1022159"/>
              <a:gd name="connsiteX5" fmla="*/ 9769 w 611377"/>
              <a:gd name="connsiteY5" fmla="*/ 733512 h 1022159"/>
              <a:gd name="connsiteX6" fmla="*/ 397608 w 611377"/>
              <a:gd name="connsiteY6" fmla="*/ 116 h 1022159"/>
              <a:gd name="connsiteX0" fmla="*/ 397608 w 621550"/>
              <a:gd name="connsiteY0" fmla="*/ 116 h 1022159"/>
              <a:gd name="connsiteX1" fmla="*/ 607262 w 621550"/>
              <a:gd name="connsiteY1" fmla="*/ 511984 h 1022159"/>
              <a:gd name="connsiteX2" fmla="*/ 619369 w 621550"/>
              <a:gd name="connsiteY2" fmla="*/ 874755 h 1022159"/>
              <a:gd name="connsiteX3" fmla="*/ 343973 w 621550"/>
              <a:gd name="connsiteY3" fmla="*/ 880377 h 1022159"/>
              <a:gd name="connsiteX4" fmla="*/ 0 w 621550"/>
              <a:gd name="connsiteY4" fmla="*/ 1012868 h 1022159"/>
              <a:gd name="connsiteX5" fmla="*/ 9769 w 621550"/>
              <a:gd name="connsiteY5" fmla="*/ 733512 h 1022159"/>
              <a:gd name="connsiteX6" fmla="*/ 397608 w 621550"/>
              <a:gd name="connsiteY6" fmla="*/ 116 h 1022159"/>
              <a:gd name="connsiteX0" fmla="*/ 397608 w 621550"/>
              <a:gd name="connsiteY0" fmla="*/ 116 h 1013299"/>
              <a:gd name="connsiteX1" fmla="*/ 607262 w 621550"/>
              <a:gd name="connsiteY1" fmla="*/ 511984 h 1013299"/>
              <a:gd name="connsiteX2" fmla="*/ 619369 w 621550"/>
              <a:gd name="connsiteY2" fmla="*/ 874755 h 1013299"/>
              <a:gd name="connsiteX3" fmla="*/ 343973 w 621550"/>
              <a:gd name="connsiteY3" fmla="*/ 880377 h 1013299"/>
              <a:gd name="connsiteX4" fmla="*/ 0 w 621550"/>
              <a:gd name="connsiteY4" fmla="*/ 1012868 h 1013299"/>
              <a:gd name="connsiteX5" fmla="*/ 9769 w 621550"/>
              <a:gd name="connsiteY5" fmla="*/ 733512 h 1013299"/>
              <a:gd name="connsiteX6" fmla="*/ 397608 w 621550"/>
              <a:gd name="connsiteY6" fmla="*/ 116 h 1013299"/>
              <a:gd name="connsiteX0" fmla="*/ 397614 w 621556"/>
              <a:gd name="connsiteY0" fmla="*/ 116 h 1013353"/>
              <a:gd name="connsiteX1" fmla="*/ 607268 w 621556"/>
              <a:gd name="connsiteY1" fmla="*/ 511984 h 1013353"/>
              <a:gd name="connsiteX2" fmla="*/ 619375 w 621556"/>
              <a:gd name="connsiteY2" fmla="*/ 874755 h 1013353"/>
              <a:gd name="connsiteX3" fmla="*/ 343979 w 621556"/>
              <a:gd name="connsiteY3" fmla="*/ 880377 h 1013353"/>
              <a:gd name="connsiteX4" fmla="*/ 6 w 621556"/>
              <a:gd name="connsiteY4" fmla="*/ 1012868 h 1013353"/>
              <a:gd name="connsiteX5" fmla="*/ 9775 w 621556"/>
              <a:gd name="connsiteY5" fmla="*/ 733512 h 1013353"/>
              <a:gd name="connsiteX6" fmla="*/ 397614 w 621556"/>
              <a:gd name="connsiteY6" fmla="*/ 116 h 1013353"/>
              <a:gd name="connsiteX0" fmla="*/ 388412 w 612354"/>
              <a:gd name="connsiteY0" fmla="*/ 116 h 1000808"/>
              <a:gd name="connsiteX1" fmla="*/ 598066 w 612354"/>
              <a:gd name="connsiteY1" fmla="*/ 511984 h 1000808"/>
              <a:gd name="connsiteX2" fmla="*/ 610173 w 612354"/>
              <a:gd name="connsiteY2" fmla="*/ 874755 h 1000808"/>
              <a:gd name="connsiteX3" fmla="*/ 334777 w 612354"/>
              <a:gd name="connsiteY3" fmla="*/ 880377 h 1000808"/>
              <a:gd name="connsiteX4" fmla="*/ 7 w 612354"/>
              <a:gd name="connsiteY4" fmla="*/ 999063 h 1000808"/>
              <a:gd name="connsiteX5" fmla="*/ 573 w 612354"/>
              <a:gd name="connsiteY5" fmla="*/ 733512 h 1000808"/>
              <a:gd name="connsiteX6" fmla="*/ 388412 w 612354"/>
              <a:gd name="connsiteY6" fmla="*/ 116 h 1000808"/>
              <a:gd name="connsiteX0" fmla="*/ 388412 w 612354"/>
              <a:gd name="connsiteY0" fmla="*/ 116 h 1000808"/>
              <a:gd name="connsiteX1" fmla="*/ 598066 w 612354"/>
              <a:gd name="connsiteY1" fmla="*/ 511984 h 1000808"/>
              <a:gd name="connsiteX2" fmla="*/ 610173 w 612354"/>
              <a:gd name="connsiteY2" fmla="*/ 874755 h 1000808"/>
              <a:gd name="connsiteX3" fmla="*/ 334777 w 612354"/>
              <a:gd name="connsiteY3" fmla="*/ 880377 h 1000808"/>
              <a:gd name="connsiteX4" fmla="*/ 7 w 612354"/>
              <a:gd name="connsiteY4" fmla="*/ 999063 h 1000808"/>
              <a:gd name="connsiteX5" fmla="*/ 573 w 612354"/>
              <a:gd name="connsiteY5" fmla="*/ 733512 h 1000808"/>
              <a:gd name="connsiteX6" fmla="*/ 388412 w 612354"/>
              <a:gd name="connsiteY6" fmla="*/ 116 h 1000808"/>
              <a:gd name="connsiteX0" fmla="*/ 421254 w 645196"/>
              <a:gd name="connsiteY0" fmla="*/ 116 h 1338589"/>
              <a:gd name="connsiteX1" fmla="*/ 630908 w 645196"/>
              <a:gd name="connsiteY1" fmla="*/ 511984 h 1338589"/>
              <a:gd name="connsiteX2" fmla="*/ 643015 w 645196"/>
              <a:gd name="connsiteY2" fmla="*/ 874755 h 1338589"/>
              <a:gd name="connsiteX3" fmla="*/ 367619 w 645196"/>
              <a:gd name="connsiteY3" fmla="*/ 880377 h 1338589"/>
              <a:gd name="connsiteX4" fmla="*/ 6 w 645196"/>
              <a:gd name="connsiteY4" fmla="*/ 1338473 h 1338589"/>
              <a:gd name="connsiteX5" fmla="*/ 33415 w 645196"/>
              <a:gd name="connsiteY5" fmla="*/ 733512 h 1338589"/>
              <a:gd name="connsiteX6" fmla="*/ 421254 w 645196"/>
              <a:gd name="connsiteY6" fmla="*/ 116 h 1338589"/>
              <a:gd name="connsiteX0" fmla="*/ 421253 w 645195"/>
              <a:gd name="connsiteY0" fmla="*/ 116 h 1338641"/>
              <a:gd name="connsiteX1" fmla="*/ 630907 w 645195"/>
              <a:gd name="connsiteY1" fmla="*/ 511984 h 1338641"/>
              <a:gd name="connsiteX2" fmla="*/ 643014 w 645195"/>
              <a:gd name="connsiteY2" fmla="*/ 874755 h 1338641"/>
              <a:gd name="connsiteX3" fmla="*/ 455199 w 645195"/>
              <a:gd name="connsiteY3" fmla="*/ 1011761 h 1338641"/>
              <a:gd name="connsiteX4" fmla="*/ 5 w 645195"/>
              <a:gd name="connsiteY4" fmla="*/ 1338473 h 1338641"/>
              <a:gd name="connsiteX5" fmla="*/ 33414 w 645195"/>
              <a:gd name="connsiteY5" fmla="*/ 733512 h 1338641"/>
              <a:gd name="connsiteX6" fmla="*/ 421253 w 645195"/>
              <a:gd name="connsiteY6" fmla="*/ 116 h 1338641"/>
              <a:gd name="connsiteX0" fmla="*/ 388411 w 612353"/>
              <a:gd name="connsiteY0" fmla="*/ 116 h 1305816"/>
              <a:gd name="connsiteX1" fmla="*/ 598065 w 612353"/>
              <a:gd name="connsiteY1" fmla="*/ 511984 h 1305816"/>
              <a:gd name="connsiteX2" fmla="*/ 610172 w 612353"/>
              <a:gd name="connsiteY2" fmla="*/ 874755 h 1305816"/>
              <a:gd name="connsiteX3" fmla="*/ 422357 w 612353"/>
              <a:gd name="connsiteY3" fmla="*/ 1011761 h 1305816"/>
              <a:gd name="connsiteX4" fmla="*/ 6 w 612353"/>
              <a:gd name="connsiteY4" fmla="*/ 1305627 h 1305816"/>
              <a:gd name="connsiteX5" fmla="*/ 572 w 612353"/>
              <a:gd name="connsiteY5" fmla="*/ 733512 h 1305816"/>
              <a:gd name="connsiteX6" fmla="*/ 388411 w 612353"/>
              <a:gd name="connsiteY6" fmla="*/ 116 h 1305816"/>
              <a:gd name="connsiteX0" fmla="*/ 388405 w 612347"/>
              <a:gd name="connsiteY0" fmla="*/ 116 h 1306851"/>
              <a:gd name="connsiteX1" fmla="*/ 598059 w 612347"/>
              <a:gd name="connsiteY1" fmla="*/ 511984 h 1306851"/>
              <a:gd name="connsiteX2" fmla="*/ 610166 w 612347"/>
              <a:gd name="connsiteY2" fmla="*/ 874755 h 1306851"/>
              <a:gd name="connsiteX3" fmla="*/ 0 w 612347"/>
              <a:gd name="connsiteY3" fmla="*/ 1305627 h 1306851"/>
              <a:gd name="connsiteX4" fmla="*/ 566 w 612347"/>
              <a:gd name="connsiteY4" fmla="*/ 733512 h 1306851"/>
              <a:gd name="connsiteX5" fmla="*/ 388405 w 612347"/>
              <a:gd name="connsiteY5" fmla="*/ 116 h 1306851"/>
              <a:gd name="connsiteX0" fmla="*/ 388405 w 612347"/>
              <a:gd name="connsiteY0" fmla="*/ 116 h 1306473"/>
              <a:gd name="connsiteX1" fmla="*/ 598059 w 612347"/>
              <a:gd name="connsiteY1" fmla="*/ 511984 h 1306473"/>
              <a:gd name="connsiteX2" fmla="*/ 610166 w 612347"/>
              <a:gd name="connsiteY2" fmla="*/ 874755 h 1306473"/>
              <a:gd name="connsiteX3" fmla="*/ 0 w 612347"/>
              <a:gd name="connsiteY3" fmla="*/ 1305627 h 1306473"/>
              <a:gd name="connsiteX4" fmla="*/ 566 w 612347"/>
              <a:gd name="connsiteY4" fmla="*/ 733512 h 1306473"/>
              <a:gd name="connsiteX5" fmla="*/ 388405 w 612347"/>
              <a:gd name="connsiteY5" fmla="*/ 116 h 1306473"/>
              <a:gd name="connsiteX0" fmla="*/ 388478 w 612420"/>
              <a:gd name="connsiteY0" fmla="*/ 116 h 1305631"/>
              <a:gd name="connsiteX1" fmla="*/ 598132 w 612420"/>
              <a:gd name="connsiteY1" fmla="*/ 511984 h 1305631"/>
              <a:gd name="connsiteX2" fmla="*/ 610239 w 612420"/>
              <a:gd name="connsiteY2" fmla="*/ 874755 h 1305631"/>
              <a:gd name="connsiteX3" fmla="*/ 73 w 612420"/>
              <a:gd name="connsiteY3" fmla="*/ 1305627 h 1305631"/>
              <a:gd name="connsiteX4" fmla="*/ 639 w 612420"/>
              <a:gd name="connsiteY4" fmla="*/ 733512 h 1305631"/>
              <a:gd name="connsiteX5" fmla="*/ 388478 w 612420"/>
              <a:gd name="connsiteY5" fmla="*/ 116 h 1305631"/>
              <a:gd name="connsiteX0" fmla="*/ 388478 w 612420"/>
              <a:gd name="connsiteY0" fmla="*/ 116 h 1305631"/>
              <a:gd name="connsiteX1" fmla="*/ 598132 w 612420"/>
              <a:gd name="connsiteY1" fmla="*/ 555779 h 1305631"/>
              <a:gd name="connsiteX2" fmla="*/ 610239 w 612420"/>
              <a:gd name="connsiteY2" fmla="*/ 874755 h 1305631"/>
              <a:gd name="connsiteX3" fmla="*/ 73 w 612420"/>
              <a:gd name="connsiteY3" fmla="*/ 1305627 h 1305631"/>
              <a:gd name="connsiteX4" fmla="*/ 639 w 612420"/>
              <a:gd name="connsiteY4" fmla="*/ 733512 h 1305631"/>
              <a:gd name="connsiteX5" fmla="*/ 388478 w 612420"/>
              <a:gd name="connsiteY5" fmla="*/ 116 h 1305631"/>
              <a:gd name="connsiteX0" fmla="*/ 388478 w 617000"/>
              <a:gd name="connsiteY0" fmla="*/ 116 h 1305631"/>
              <a:gd name="connsiteX1" fmla="*/ 609079 w 617000"/>
              <a:gd name="connsiteY1" fmla="*/ 588625 h 1305631"/>
              <a:gd name="connsiteX2" fmla="*/ 610239 w 617000"/>
              <a:gd name="connsiteY2" fmla="*/ 874755 h 1305631"/>
              <a:gd name="connsiteX3" fmla="*/ 73 w 617000"/>
              <a:gd name="connsiteY3" fmla="*/ 1305627 h 1305631"/>
              <a:gd name="connsiteX4" fmla="*/ 639 w 617000"/>
              <a:gd name="connsiteY4" fmla="*/ 733512 h 1305631"/>
              <a:gd name="connsiteX5" fmla="*/ 388478 w 617000"/>
              <a:gd name="connsiteY5" fmla="*/ 116 h 1305631"/>
              <a:gd name="connsiteX0" fmla="*/ 388478 w 611218"/>
              <a:gd name="connsiteY0" fmla="*/ 116 h 1305631"/>
              <a:gd name="connsiteX1" fmla="*/ 587184 w 611218"/>
              <a:gd name="connsiteY1" fmla="*/ 588625 h 1305631"/>
              <a:gd name="connsiteX2" fmla="*/ 610239 w 611218"/>
              <a:gd name="connsiteY2" fmla="*/ 874755 h 1305631"/>
              <a:gd name="connsiteX3" fmla="*/ 73 w 611218"/>
              <a:gd name="connsiteY3" fmla="*/ 1305627 h 1305631"/>
              <a:gd name="connsiteX4" fmla="*/ 639 w 611218"/>
              <a:gd name="connsiteY4" fmla="*/ 733512 h 1305631"/>
              <a:gd name="connsiteX5" fmla="*/ 388478 w 611218"/>
              <a:gd name="connsiteY5" fmla="*/ 116 h 1305631"/>
              <a:gd name="connsiteX0" fmla="*/ 388481 w 595108"/>
              <a:gd name="connsiteY0" fmla="*/ 116 h 1305631"/>
              <a:gd name="connsiteX1" fmla="*/ 587187 w 595108"/>
              <a:gd name="connsiteY1" fmla="*/ 588625 h 1305631"/>
              <a:gd name="connsiteX2" fmla="*/ 588347 w 595108"/>
              <a:gd name="connsiteY2" fmla="*/ 885704 h 1305631"/>
              <a:gd name="connsiteX3" fmla="*/ 76 w 595108"/>
              <a:gd name="connsiteY3" fmla="*/ 1305627 h 1305631"/>
              <a:gd name="connsiteX4" fmla="*/ 642 w 595108"/>
              <a:gd name="connsiteY4" fmla="*/ 733512 h 1305631"/>
              <a:gd name="connsiteX5" fmla="*/ 388481 w 595108"/>
              <a:gd name="connsiteY5" fmla="*/ 116 h 1305631"/>
              <a:gd name="connsiteX0" fmla="*/ 388481 w 595108"/>
              <a:gd name="connsiteY0" fmla="*/ 116 h 1305631"/>
              <a:gd name="connsiteX1" fmla="*/ 587187 w 595108"/>
              <a:gd name="connsiteY1" fmla="*/ 588625 h 1305631"/>
              <a:gd name="connsiteX2" fmla="*/ 588347 w 595108"/>
              <a:gd name="connsiteY2" fmla="*/ 885704 h 1305631"/>
              <a:gd name="connsiteX3" fmla="*/ 76 w 595108"/>
              <a:gd name="connsiteY3" fmla="*/ 1305627 h 1305631"/>
              <a:gd name="connsiteX4" fmla="*/ 642 w 595108"/>
              <a:gd name="connsiteY4" fmla="*/ 733512 h 1305631"/>
              <a:gd name="connsiteX5" fmla="*/ 388481 w 595108"/>
              <a:gd name="connsiteY5" fmla="*/ 116 h 1305631"/>
              <a:gd name="connsiteX0" fmla="*/ 388479 w 611219"/>
              <a:gd name="connsiteY0" fmla="*/ 116 h 1305631"/>
              <a:gd name="connsiteX1" fmla="*/ 587185 w 611219"/>
              <a:gd name="connsiteY1" fmla="*/ 588625 h 1305631"/>
              <a:gd name="connsiteX2" fmla="*/ 610240 w 611219"/>
              <a:gd name="connsiteY2" fmla="*/ 885704 h 1305631"/>
              <a:gd name="connsiteX3" fmla="*/ 74 w 611219"/>
              <a:gd name="connsiteY3" fmla="*/ 1305627 h 1305631"/>
              <a:gd name="connsiteX4" fmla="*/ 640 w 611219"/>
              <a:gd name="connsiteY4" fmla="*/ 733512 h 1305631"/>
              <a:gd name="connsiteX5" fmla="*/ 388479 w 611219"/>
              <a:gd name="connsiteY5" fmla="*/ 116 h 1305631"/>
              <a:gd name="connsiteX0" fmla="*/ 388479 w 601473"/>
              <a:gd name="connsiteY0" fmla="*/ 116 h 1305631"/>
              <a:gd name="connsiteX1" fmla="*/ 587185 w 601473"/>
              <a:gd name="connsiteY1" fmla="*/ 588625 h 1305631"/>
              <a:gd name="connsiteX2" fmla="*/ 599292 w 601473"/>
              <a:gd name="connsiteY2" fmla="*/ 885704 h 1305631"/>
              <a:gd name="connsiteX3" fmla="*/ 74 w 601473"/>
              <a:gd name="connsiteY3" fmla="*/ 1305627 h 1305631"/>
              <a:gd name="connsiteX4" fmla="*/ 640 w 601473"/>
              <a:gd name="connsiteY4" fmla="*/ 733512 h 1305631"/>
              <a:gd name="connsiteX5" fmla="*/ 388479 w 601473"/>
              <a:gd name="connsiteY5" fmla="*/ 116 h 1305631"/>
              <a:gd name="connsiteX0" fmla="*/ 388482 w 592318"/>
              <a:gd name="connsiteY0" fmla="*/ 116 h 1305631"/>
              <a:gd name="connsiteX1" fmla="*/ 587188 w 592318"/>
              <a:gd name="connsiteY1" fmla="*/ 588625 h 1305631"/>
              <a:gd name="connsiteX2" fmla="*/ 577400 w 592318"/>
              <a:gd name="connsiteY2" fmla="*/ 885704 h 1305631"/>
              <a:gd name="connsiteX3" fmla="*/ 77 w 592318"/>
              <a:gd name="connsiteY3" fmla="*/ 1305627 h 1305631"/>
              <a:gd name="connsiteX4" fmla="*/ 643 w 592318"/>
              <a:gd name="connsiteY4" fmla="*/ 733512 h 1305631"/>
              <a:gd name="connsiteX5" fmla="*/ 388482 w 592318"/>
              <a:gd name="connsiteY5" fmla="*/ 116 h 1305631"/>
              <a:gd name="connsiteX0" fmla="*/ 388480 w 601474"/>
              <a:gd name="connsiteY0" fmla="*/ 116 h 1305631"/>
              <a:gd name="connsiteX1" fmla="*/ 587186 w 601474"/>
              <a:gd name="connsiteY1" fmla="*/ 588625 h 1305631"/>
              <a:gd name="connsiteX2" fmla="*/ 599293 w 601474"/>
              <a:gd name="connsiteY2" fmla="*/ 885704 h 1305631"/>
              <a:gd name="connsiteX3" fmla="*/ 75 w 601474"/>
              <a:gd name="connsiteY3" fmla="*/ 1305627 h 1305631"/>
              <a:gd name="connsiteX4" fmla="*/ 641 w 601474"/>
              <a:gd name="connsiteY4" fmla="*/ 733512 h 1305631"/>
              <a:gd name="connsiteX5" fmla="*/ 388480 w 601474"/>
              <a:gd name="connsiteY5" fmla="*/ 116 h 1305631"/>
              <a:gd name="connsiteX0" fmla="*/ 388480 w 601474"/>
              <a:gd name="connsiteY0" fmla="*/ 116 h 1305631"/>
              <a:gd name="connsiteX1" fmla="*/ 587186 w 601474"/>
              <a:gd name="connsiteY1" fmla="*/ 588625 h 1305631"/>
              <a:gd name="connsiteX2" fmla="*/ 599293 w 601474"/>
              <a:gd name="connsiteY2" fmla="*/ 885704 h 1305631"/>
              <a:gd name="connsiteX3" fmla="*/ 75 w 601474"/>
              <a:gd name="connsiteY3" fmla="*/ 1305627 h 1305631"/>
              <a:gd name="connsiteX4" fmla="*/ 641 w 601474"/>
              <a:gd name="connsiteY4" fmla="*/ 733512 h 1305631"/>
              <a:gd name="connsiteX5" fmla="*/ 388480 w 601474"/>
              <a:gd name="connsiteY5" fmla="*/ 116 h 1305631"/>
              <a:gd name="connsiteX0" fmla="*/ 388482 w 592318"/>
              <a:gd name="connsiteY0" fmla="*/ 116 h 1305631"/>
              <a:gd name="connsiteX1" fmla="*/ 587188 w 592318"/>
              <a:gd name="connsiteY1" fmla="*/ 588625 h 1305631"/>
              <a:gd name="connsiteX2" fmla="*/ 577400 w 592318"/>
              <a:gd name="connsiteY2" fmla="*/ 885704 h 1305631"/>
              <a:gd name="connsiteX3" fmla="*/ 77 w 592318"/>
              <a:gd name="connsiteY3" fmla="*/ 1305627 h 1305631"/>
              <a:gd name="connsiteX4" fmla="*/ 643 w 592318"/>
              <a:gd name="connsiteY4" fmla="*/ 733512 h 1305631"/>
              <a:gd name="connsiteX5" fmla="*/ 388482 w 592318"/>
              <a:gd name="connsiteY5" fmla="*/ 116 h 1305631"/>
              <a:gd name="connsiteX0" fmla="*/ 388480 w 601474"/>
              <a:gd name="connsiteY0" fmla="*/ 116 h 1305631"/>
              <a:gd name="connsiteX1" fmla="*/ 587186 w 601474"/>
              <a:gd name="connsiteY1" fmla="*/ 588625 h 1305631"/>
              <a:gd name="connsiteX2" fmla="*/ 599293 w 601474"/>
              <a:gd name="connsiteY2" fmla="*/ 885704 h 1305631"/>
              <a:gd name="connsiteX3" fmla="*/ 75 w 601474"/>
              <a:gd name="connsiteY3" fmla="*/ 1305627 h 1305631"/>
              <a:gd name="connsiteX4" fmla="*/ 641 w 601474"/>
              <a:gd name="connsiteY4" fmla="*/ 733512 h 1305631"/>
              <a:gd name="connsiteX5" fmla="*/ 388480 w 601474"/>
              <a:gd name="connsiteY5" fmla="*/ 116 h 13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74" h="1305631">
                <a:moveTo>
                  <a:pt x="388480" y="116"/>
                </a:moveTo>
                <a:lnTo>
                  <a:pt x="587186" y="588625"/>
                </a:lnTo>
                <a:cubicBezTo>
                  <a:pt x="601351" y="579770"/>
                  <a:pt x="604098" y="882920"/>
                  <a:pt x="599293" y="885704"/>
                </a:cubicBezTo>
                <a:cubicBezTo>
                  <a:pt x="609093" y="864696"/>
                  <a:pt x="-7801" y="1307269"/>
                  <a:pt x="75" y="1305627"/>
                </a:cubicBezTo>
                <a:cubicBezTo>
                  <a:pt x="2282" y="1304362"/>
                  <a:pt x="-1000" y="1043923"/>
                  <a:pt x="641" y="733512"/>
                </a:cubicBezTo>
                <a:cubicBezTo>
                  <a:pt x="6177" y="713739"/>
                  <a:pt x="376812" y="-10474"/>
                  <a:pt x="388480" y="116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une_diagram_bright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8352"/>
            <a:ext cx="7429500" cy="560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scan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708392" y="3092832"/>
            <a:ext cx="542763" cy="746819"/>
          </a:xfrm>
          <a:custGeom>
            <a:avLst/>
            <a:gdLst>
              <a:gd name="connsiteX0" fmla="*/ 368300 w 774700"/>
              <a:gd name="connsiteY0" fmla="*/ 0 h 1727200"/>
              <a:gd name="connsiteX1" fmla="*/ 774700 w 774700"/>
              <a:gd name="connsiteY1" fmla="*/ 165100 h 1727200"/>
              <a:gd name="connsiteX2" fmla="*/ 762000 w 774700"/>
              <a:gd name="connsiteY2" fmla="*/ 1727200 h 1727200"/>
              <a:gd name="connsiteX3" fmla="*/ 0 w 774700"/>
              <a:gd name="connsiteY3" fmla="*/ 1701800 h 1727200"/>
              <a:gd name="connsiteX4" fmla="*/ 0 w 774700"/>
              <a:gd name="connsiteY4" fmla="*/ 800100 h 1727200"/>
              <a:gd name="connsiteX5" fmla="*/ 368300 w 774700"/>
              <a:gd name="connsiteY5" fmla="*/ 0 h 1727200"/>
              <a:gd name="connsiteX0" fmla="*/ 373222 w 779622"/>
              <a:gd name="connsiteY0" fmla="*/ 0 h 1731334"/>
              <a:gd name="connsiteX1" fmla="*/ 779622 w 779622"/>
              <a:gd name="connsiteY1" fmla="*/ 165100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68774 w 775174"/>
              <a:gd name="connsiteY0" fmla="*/ 0 h 1727200"/>
              <a:gd name="connsiteX1" fmla="*/ 775174 w 775174"/>
              <a:gd name="connsiteY1" fmla="*/ 189711 h 1727200"/>
              <a:gd name="connsiteX2" fmla="*/ 762474 w 775174"/>
              <a:gd name="connsiteY2" fmla="*/ 1727200 h 1727200"/>
              <a:gd name="connsiteX3" fmla="*/ 474 w 775174"/>
              <a:gd name="connsiteY3" fmla="*/ 1372006 h 1727200"/>
              <a:gd name="connsiteX4" fmla="*/ 474 w 775174"/>
              <a:gd name="connsiteY4" fmla="*/ 800100 h 1727200"/>
              <a:gd name="connsiteX5" fmla="*/ 368774 w 775174"/>
              <a:gd name="connsiteY5" fmla="*/ 0 h 1727200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800100 h 1377716"/>
              <a:gd name="connsiteX5" fmla="*/ 368774 w 775174"/>
              <a:gd name="connsiteY5" fmla="*/ 0 h 1377716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731188 h 1377716"/>
              <a:gd name="connsiteX5" fmla="*/ 368774 w 775174"/>
              <a:gd name="connsiteY5" fmla="*/ 0 h 1377716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58027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775174"/>
              <a:gd name="connsiteY0" fmla="*/ 0 h 1387561"/>
              <a:gd name="connsiteX1" fmla="*/ 775174 w 775174"/>
              <a:gd name="connsiteY1" fmla="*/ 189711 h 1387561"/>
              <a:gd name="connsiteX2" fmla="*/ 427750 w 775174"/>
              <a:gd name="connsiteY2" fmla="*/ 1387561 h 1387561"/>
              <a:gd name="connsiteX3" fmla="*/ 474 w 775174"/>
              <a:gd name="connsiteY3" fmla="*/ 1372006 h 1387561"/>
              <a:gd name="connsiteX4" fmla="*/ 474 w 775174"/>
              <a:gd name="connsiteY4" fmla="*/ 731188 h 1387561"/>
              <a:gd name="connsiteX5" fmla="*/ 368774 w 775174"/>
              <a:gd name="connsiteY5" fmla="*/ 0 h 1387561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67872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597967"/>
              <a:gd name="connsiteY0" fmla="*/ 0 h 1372006"/>
              <a:gd name="connsiteX1" fmla="*/ 597967 w 597967"/>
              <a:gd name="connsiteY1" fmla="*/ 509660 h 1372006"/>
              <a:gd name="connsiteX2" fmla="*/ 427750 w 597967"/>
              <a:gd name="connsiteY2" fmla="*/ 1367872 h 1372006"/>
              <a:gd name="connsiteX3" fmla="*/ 474 w 597967"/>
              <a:gd name="connsiteY3" fmla="*/ 1372006 h 1372006"/>
              <a:gd name="connsiteX4" fmla="*/ 474 w 597967"/>
              <a:gd name="connsiteY4" fmla="*/ 731188 h 1372006"/>
              <a:gd name="connsiteX5" fmla="*/ 368774 w 597967"/>
              <a:gd name="connsiteY5" fmla="*/ 0 h 1372006"/>
              <a:gd name="connsiteX0" fmla="*/ 368774 w 597967"/>
              <a:gd name="connsiteY0" fmla="*/ 0 h 1022522"/>
              <a:gd name="connsiteX1" fmla="*/ 597967 w 597967"/>
              <a:gd name="connsiteY1" fmla="*/ 160176 h 1022522"/>
              <a:gd name="connsiteX2" fmla="*/ 427750 w 597967"/>
              <a:gd name="connsiteY2" fmla="*/ 1018388 h 1022522"/>
              <a:gd name="connsiteX3" fmla="*/ 474 w 597967"/>
              <a:gd name="connsiteY3" fmla="*/ 1022522 h 1022522"/>
              <a:gd name="connsiteX4" fmla="*/ 474 w 597967"/>
              <a:gd name="connsiteY4" fmla="*/ 381704 h 1022522"/>
              <a:gd name="connsiteX5" fmla="*/ 368774 w 597967"/>
              <a:gd name="connsiteY5" fmla="*/ 0 h 1022522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87838 w 617031"/>
              <a:gd name="connsiteY0" fmla="*/ 308 h 841493"/>
              <a:gd name="connsiteX1" fmla="*/ 617031 w 617031"/>
              <a:gd name="connsiteY1" fmla="*/ 160484 h 841493"/>
              <a:gd name="connsiteX2" fmla="*/ 412357 w 617031"/>
              <a:gd name="connsiteY2" fmla="*/ 841493 h 841493"/>
              <a:gd name="connsiteX3" fmla="*/ 0 w 617031"/>
              <a:gd name="connsiteY3" fmla="*/ 671138 h 841493"/>
              <a:gd name="connsiteX4" fmla="*/ 19538 w 617031"/>
              <a:gd name="connsiteY4" fmla="*/ 382012 h 841493"/>
              <a:gd name="connsiteX5" fmla="*/ 387838 w 617031"/>
              <a:gd name="connsiteY5" fmla="*/ 308 h 841493"/>
              <a:gd name="connsiteX0" fmla="*/ 378069 w 607262"/>
              <a:gd name="connsiteY0" fmla="*/ 308 h 841493"/>
              <a:gd name="connsiteX1" fmla="*/ 607262 w 607262"/>
              <a:gd name="connsiteY1" fmla="*/ 160484 h 841493"/>
              <a:gd name="connsiteX2" fmla="*/ 402588 w 607262"/>
              <a:gd name="connsiteY2" fmla="*/ 841493 h 841493"/>
              <a:gd name="connsiteX3" fmla="*/ 0 w 607262"/>
              <a:gd name="connsiteY3" fmla="*/ 661369 h 841493"/>
              <a:gd name="connsiteX4" fmla="*/ 9769 w 607262"/>
              <a:gd name="connsiteY4" fmla="*/ 382012 h 841493"/>
              <a:gd name="connsiteX5" fmla="*/ 378069 w 607262"/>
              <a:gd name="connsiteY5" fmla="*/ 308 h 841493"/>
              <a:gd name="connsiteX0" fmla="*/ 368774 w 597967"/>
              <a:gd name="connsiteY0" fmla="*/ 308 h 841493"/>
              <a:gd name="connsiteX1" fmla="*/ 597967 w 597967"/>
              <a:gd name="connsiteY1" fmla="*/ 160484 h 841493"/>
              <a:gd name="connsiteX2" fmla="*/ 393293 w 597967"/>
              <a:gd name="connsiteY2" fmla="*/ 841493 h 841493"/>
              <a:gd name="connsiteX3" fmla="*/ 475 w 597967"/>
              <a:gd name="connsiteY3" fmla="*/ 641831 h 841493"/>
              <a:gd name="connsiteX4" fmla="*/ 474 w 597967"/>
              <a:gd name="connsiteY4" fmla="*/ 382012 h 841493"/>
              <a:gd name="connsiteX5" fmla="*/ 368774 w 597967"/>
              <a:gd name="connsiteY5" fmla="*/ 308 h 841493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324908 w 597967"/>
              <a:gd name="connsiteY2" fmla="*/ 548416 h 641831"/>
              <a:gd name="connsiteX3" fmla="*/ 475 w 597967"/>
              <a:gd name="connsiteY3" fmla="*/ 641831 h 641831"/>
              <a:gd name="connsiteX4" fmla="*/ 474 w 597967"/>
              <a:gd name="connsiteY4" fmla="*/ 382012 h 641831"/>
              <a:gd name="connsiteX5" fmla="*/ 368774 w 597967"/>
              <a:gd name="connsiteY5" fmla="*/ 308 h 641831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324908 w 597967"/>
              <a:gd name="connsiteY2" fmla="*/ 548416 h 641831"/>
              <a:gd name="connsiteX3" fmla="*/ 475 w 597967"/>
              <a:gd name="connsiteY3" fmla="*/ 641831 h 641831"/>
              <a:gd name="connsiteX4" fmla="*/ 474 w 597967"/>
              <a:gd name="connsiteY4" fmla="*/ 382012 h 641831"/>
              <a:gd name="connsiteX5" fmla="*/ 368774 w 597967"/>
              <a:gd name="connsiteY5" fmla="*/ 308 h 641831"/>
              <a:gd name="connsiteX0" fmla="*/ 368774 w 598405"/>
              <a:gd name="connsiteY0" fmla="*/ 308 h 641831"/>
              <a:gd name="connsiteX1" fmla="*/ 597967 w 598405"/>
              <a:gd name="connsiteY1" fmla="*/ 160484 h 641831"/>
              <a:gd name="connsiteX2" fmla="*/ 324908 w 598405"/>
              <a:gd name="connsiteY2" fmla="*/ 548416 h 641831"/>
              <a:gd name="connsiteX3" fmla="*/ 475 w 598405"/>
              <a:gd name="connsiteY3" fmla="*/ 641831 h 641831"/>
              <a:gd name="connsiteX4" fmla="*/ 474 w 598405"/>
              <a:gd name="connsiteY4" fmla="*/ 382012 h 641831"/>
              <a:gd name="connsiteX5" fmla="*/ 368774 w 598405"/>
              <a:gd name="connsiteY5" fmla="*/ 308 h 641831"/>
              <a:gd name="connsiteX0" fmla="*/ 368774 w 617562"/>
              <a:gd name="connsiteY0" fmla="*/ 308 h 641831"/>
              <a:gd name="connsiteX1" fmla="*/ 597967 w 617562"/>
              <a:gd name="connsiteY1" fmla="*/ 160484 h 641831"/>
              <a:gd name="connsiteX2" fmla="*/ 590536 w 617562"/>
              <a:gd name="connsiteY2" fmla="*/ 503716 h 641831"/>
              <a:gd name="connsiteX3" fmla="*/ 324908 w 617562"/>
              <a:gd name="connsiteY3" fmla="*/ 548416 h 641831"/>
              <a:gd name="connsiteX4" fmla="*/ 475 w 617562"/>
              <a:gd name="connsiteY4" fmla="*/ 641831 h 641831"/>
              <a:gd name="connsiteX5" fmla="*/ 474 w 617562"/>
              <a:gd name="connsiteY5" fmla="*/ 382012 h 641831"/>
              <a:gd name="connsiteX6" fmla="*/ 368774 w 617562"/>
              <a:gd name="connsiteY6" fmla="*/ 308 h 641831"/>
              <a:gd name="connsiteX0" fmla="*/ 368774 w 606844"/>
              <a:gd name="connsiteY0" fmla="*/ 308 h 641831"/>
              <a:gd name="connsiteX1" fmla="*/ 597967 w 606844"/>
              <a:gd name="connsiteY1" fmla="*/ 160484 h 641831"/>
              <a:gd name="connsiteX2" fmla="*/ 590536 w 606844"/>
              <a:gd name="connsiteY2" fmla="*/ 503716 h 641831"/>
              <a:gd name="connsiteX3" fmla="*/ 324908 w 606844"/>
              <a:gd name="connsiteY3" fmla="*/ 548416 h 641831"/>
              <a:gd name="connsiteX4" fmla="*/ 475 w 606844"/>
              <a:gd name="connsiteY4" fmla="*/ 641831 h 641831"/>
              <a:gd name="connsiteX5" fmla="*/ 474 w 606844"/>
              <a:gd name="connsiteY5" fmla="*/ 382012 h 641831"/>
              <a:gd name="connsiteX6" fmla="*/ 368774 w 606844"/>
              <a:gd name="connsiteY6" fmla="*/ 308 h 641831"/>
              <a:gd name="connsiteX0" fmla="*/ 368774 w 606844"/>
              <a:gd name="connsiteY0" fmla="*/ 308 h 641831"/>
              <a:gd name="connsiteX1" fmla="*/ 597967 w 606844"/>
              <a:gd name="connsiteY1" fmla="*/ 160484 h 641831"/>
              <a:gd name="connsiteX2" fmla="*/ 590536 w 606844"/>
              <a:gd name="connsiteY2" fmla="*/ 503716 h 641831"/>
              <a:gd name="connsiteX3" fmla="*/ 324908 w 606844"/>
              <a:gd name="connsiteY3" fmla="*/ 548416 h 641831"/>
              <a:gd name="connsiteX4" fmla="*/ 475 w 606844"/>
              <a:gd name="connsiteY4" fmla="*/ 641831 h 641831"/>
              <a:gd name="connsiteX5" fmla="*/ 474 w 606844"/>
              <a:gd name="connsiteY5" fmla="*/ 382012 h 641831"/>
              <a:gd name="connsiteX6" fmla="*/ 368774 w 606844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03716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590536 w 597967"/>
              <a:gd name="connsiteY2" fmla="*/ 542792 h 641831"/>
              <a:gd name="connsiteX3" fmla="*/ 324908 w 597967"/>
              <a:gd name="connsiteY3" fmla="*/ 548416 h 641831"/>
              <a:gd name="connsiteX4" fmla="*/ 475 w 597967"/>
              <a:gd name="connsiteY4" fmla="*/ 641831 h 641831"/>
              <a:gd name="connsiteX5" fmla="*/ 474 w 597967"/>
              <a:gd name="connsiteY5" fmla="*/ 382012 h 641831"/>
              <a:gd name="connsiteX6" fmla="*/ 368774 w 597967"/>
              <a:gd name="connsiteY6" fmla="*/ 308 h 641831"/>
              <a:gd name="connsiteX0" fmla="*/ 368774 w 600199"/>
              <a:gd name="connsiteY0" fmla="*/ 308 h 641831"/>
              <a:gd name="connsiteX1" fmla="*/ 597967 w 600199"/>
              <a:gd name="connsiteY1" fmla="*/ 160484 h 641831"/>
              <a:gd name="connsiteX2" fmla="*/ 599738 w 600199"/>
              <a:gd name="connsiteY2" fmla="*/ 542792 h 641831"/>
              <a:gd name="connsiteX3" fmla="*/ 324908 w 600199"/>
              <a:gd name="connsiteY3" fmla="*/ 548416 h 641831"/>
              <a:gd name="connsiteX4" fmla="*/ 475 w 600199"/>
              <a:gd name="connsiteY4" fmla="*/ 641831 h 641831"/>
              <a:gd name="connsiteX5" fmla="*/ 474 w 600199"/>
              <a:gd name="connsiteY5" fmla="*/ 382012 h 641831"/>
              <a:gd name="connsiteX6" fmla="*/ 368774 w 600199"/>
              <a:gd name="connsiteY6" fmla="*/ 308 h 641831"/>
              <a:gd name="connsiteX0" fmla="*/ 368774 w 600199"/>
              <a:gd name="connsiteY0" fmla="*/ 272 h 641795"/>
              <a:gd name="connsiteX1" fmla="*/ 597967 w 600199"/>
              <a:gd name="connsiteY1" fmla="*/ 160448 h 641795"/>
              <a:gd name="connsiteX2" fmla="*/ 599738 w 600199"/>
              <a:gd name="connsiteY2" fmla="*/ 542756 h 641795"/>
              <a:gd name="connsiteX3" fmla="*/ 324908 w 600199"/>
              <a:gd name="connsiteY3" fmla="*/ 548380 h 641795"/>
              <a:gd name="connsiteX4" fmla="*/ 475 w 600199"/>
              <a:gd name="connsiteY4" fmla="*/ 641795 h 641795"/>
              <a:gd name="connsiteX5" fmla="*/ 474 w 600199"/>
              <a:gd name="connsiteY5" fmla="*/ 381976 h 641795"/>
              <a:gd name="connsiteX6" fmla="*/ 368774 w 600199"/>
              <a:gd name="connsiteY6" fmla="*/ 272 h 641795"/>
              <a:gd name="connsiteX0" fmla="*/ 368774 w 600199"/>
              <a:gd name="connsiteY0" fmla="*/ 0 h 641523"/>
              <a:gd name="connsiteX1" fmla="*/ 597967 w 600199"/>
              <a:gd name="connsiteY1" fmla="*/ 160176 h 641523"/>
              <a:gd name="connsiteX2" fmla="*/ 599738 w 600199"/>
              <a:gd name="connsiteY2" fmla="*/ 542484 h 641523"/>
              <a:gd name="connsiteX3" fmla="*/ 324908 w 600199"/>
              <a:gd name="connsiteY3" fmla="*/ 548108 h 641523"/>
              <a:gd name="connsiteX4" fmla="*/ 475 w 600199"/>
              <a:gd name="connsiteY4" fmla="*/ 641523 h 641523"/>
              <a:gd name="connsiteX5" fmla="*/ 474 w 600199"/>
              <a:gd name="connsiteY5" fmla="*/ 381704 h 641523"/>
              <a:gd name="connsiteX6" fmla="*/ 368774 w 600199"/>
              <a:gd name="connsiteY6" fmla="*/ 0 h 641523"/>
              <a:gd name="connsiteX0" fmla="*/ 368774 w 600199"/>
              <a:gd name="connsiteY0" fmla="*/ 0 h 641523"/>
              <a:gd name="connsiteX1" fmla="*/ 597967 w 600199"/>
              <a:gd name="connsiteY1" fmla="*/ 160176 h 641523"/>
              <a:gd name="connsiteX2" fmla="*/ 599738 w 600199"/>
              <a:gd name="connsiteY2" fmla="*/ 542484 h 641523"/>
              <a:gd name="connsiteX3" fmla="*/ 324908 w 600199"/>
              <a:gd name="connsiteY3" fmla="*/ 548108 h 641523"/>
              <a:gd name="connsiteX4" fmla="*/ 475 w 600199"/>
              <a:gd name="connsiteY4" fmla="*/ 641523 h 641523"/>
              <a:gd name="connsiteX5" fmla="*/ 474 w 600199"/>
              <a:gd name="connsiteY5" fmla="*/ 381704 h 641523"/>
              <a:gd name="connsiteX6" fmla="*/ 368774 w 600199"/>
              <a:gd name="connsiteY6" fmla="*/ 0 h 641523"/>
              <a:gd name="connsiteX0" fmla="*/ 401142 w 632567"/>
              <a:gd name="connsiteY0" fmla="*/ 0 h 991881"/>
              <a:gd name="connsiteX1" fmla="*/ 630335 w 632567"/>
              <a:gd name="connsiteY1" fmla="*/ 160176 h 991881"/>
              <a:gd name="connsiteX2" fmla="*/ 632106 w 632567"/>
              <a:gd name="connsiteY2" fmla="*/ 542484 h 991881"/>
              <a:gd name="connsiteX3" fmla="*/ 357276 w 632567"/>
              <a:gd name="connsiteY3" fmla="*/ 548108 h 991881"/>
              <a:gd name="connsiteX4" fmla="*/ 0 w 632567"/>
              <a:gd name="connsiteY4" fmla="*/ 991881 h 991881"/>
              <a:gd name="connsiteX5" fmla="*/ 32842 w 632567"/>
              <a:gd name="connsiteY5" fmla="*/ 381704 h 991881"/>
              <a:gd name="connsiteX6" fmla="*/ 401142 w 632567"/>
              <a:gd name="connsiteY6" fmla="*/ 0 h 991881"/>
              <a:gd name="connsiteX0" fmla="*/ 401142 w 632567"/>
              <a:gd name="connsiteY0" fmla="*/ 0 h 993388"/>
              <a:gd name="connsiteX1" fmla="*/ 630335 w 632567"/>
              <a:gd name="connsiteY1" fmla="*/ 160176 h 993388"/>
              <a:gd name="connsiteX2" fmla="*/ 632106 w 632567"/>
              <a:gd name="connsiteY2" fmla="*/ 542484 h 993388"/>
              <a:gd name="connsiteX3" fmla="*/ 0 w 632567"/>
              <a:gd name="connsiteY3" fmla="*/ 991881 h 993388"/>
              <a:gd name="connsiteX4" fmla="*/ 32842 w 632567"/>
              <a:gd name="connsiteY4" fmla="*/ 381704 h 993388"/>
              <a:gd name="connsiteX5" fmla="*/ 401142 w 632567"/>
              <a:gd name="connsiteY5" fmla="*/ 0 h 993388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368774 w 600199"/>
              <a:gd name="connsiteY0" fmla="*/ 0 h 971888"/>
              <a:gd name="connsiteX1" fmla="*/ 597967 w 600199"/>
              <a:gd name="connsiteY1" fmla="*/ 160176 h 971888"/>
              <a:gd name="connsiteX2" fmla="*/ 599738 w 600199"/>
              <a:gd name="connsiteY2" fmla="*/ 542484 h 971888"/>
              <a:gd name="connsiteX3" fmla="*/ 475 w 600199"/>
              <a:gd name="connsiteY3" fmla="*/ 969983 h 971888"/>
              <a:gd name="connsiteX4" fmla="*/ 474 w 600199"/>
              <a:gd name="connsiteY4" fmla="*/ 381704 h 971888"/>
              <a:gd name="connsiteX5" fmla="*/ 368774 w 600199"/>
              <a:gd name="connsiteY5" fmla="*/ 0 h 971888"/>
              <a:gd name="connsiteX0" fmla="*/ 368774 w 600199"/>
              <a:gd name="connsiteY0" fmla="*/ 0 h 969983"/>
              <a:gd name="connsiteX1" fmla="*/ 597967 w 600199"/>
              <a:gd name="connsiteY1" fmla="*/ 160176 h 969983"/>
              <a:gd name="connsiteX2" fmla="*/ 599738 w 600199"/>
              <a:gd name="connsiteY2" fmla="*/ 542484 h 969983"/>
              <a:gd name="connsiteX3" fmla="*/ 475 w 600199"/>
              <a:gd name="connsiteY3" fmla="*/ 969983 h 969983"/>
              <a:gd name="connsiteX4" fmla="*/ 474 w 600199"/>
              <a:gd name="connsiteY4" fmla="*/ 381704 h 969983"/>
              <a:gd name="connsiteX5" fmla="*/ 368774 w 600199"/>
              <a:gd name="connsiteY5" fmla="*/ 0 h 969983"/>
              <a:gd name="connsiteX0" fmla="*/ 368774 w 597967"/>
              <a:gd name="connsiteY0" fmla="*/ 0 h 969983"/>
              <a:gd name="connsiteX1" fmla="*/ 597967 w 597967"/>
              <a:gd name="connsiteY1" fmla="*/ 160176 h 969983"/>
              <a:gd name="connsiteX2" fmla="*/ 490262 w 597967"/>
              <a:gd name="connsiteY2" fmla="*/ 454895 h 969983"/>
              <a:gd name="connsiteX3" fmla="*/ 475 w 597967"/>
              <a:gd name="connsiteY3" fmla="*/ 969983 h 969983"/>
              <a:gd name="connsiteX4" fmla="*/ 474 w 597967"/>
              <a:gd name="connsiteY4" fmla="*/ 381704 h 969983"/>
              <a:gd name="connsiteX5" fmla="*/ 368774 w 597967"/>
              <a:gd name="connsiteY5" fmla="*/ 0 h 969983"/>
              <a:gd name="connsiteX0" fmla="*/ 368774 w 543229"/>
              <a:gd name="connsiteY0" fmla="*/ 0 h 969983"/>
              <a:gd name="connsiteX1" fmla="*/ 543229 w 543229"/>
              <a:gd name="connsiteY1" fmla="*/ 149228 h 969983"/>
              <a:gd name="connsiteX2" fmla="*/ 490262 w 543229"/>
              <a:gd name="connsiteY2" fmla="*/ 454895 h 969983"/>
              <a:gd name="connsiteX3" fmla="*/ 475 w 543229"/>
              <a:gd name="connsiteY3" fmla="*/ 969983 h 969983"/>
              <a:gd name="connsiteX4" fmla="*/ 474 w 543229"/>
              <a:gd name="connsiteY4" fmla="*/ 381704 h 969983"/>
              <a:gd name="connsiteX5" fmla="*/ 368774 w 543229"/>
              <a:gd name="connsiteY5" fmla="*/ 0 h 969983"/>
              <a:gd name="connsiteX0" fmla="*/ 368774 w 543229"/>
              <a:gd name="connsiteY0" fmla="*/ 0 h 969983"/>
              <a:gd name="connsiteX1" fmla="*/ 543229 w 543229"/>
              <a:gd name="connsiteY1" fmla="*/ 149228 h 969983"/>
              <a:gd name="connsiteX2" fmla="*/ 490262 w 543229"/>
              <a:gd name="connsiteY2" fmla="*/ 454895 h 969983"/>
              <a:gd name="connsiteX3" fmla="*/ 475 w 543229"/>
              <a:gd name="connsiteY3" fmla="*/ 969983 h 969983"/>
              <a:gd name="connsiteX4" fmla="*/ 474 w 543229"/>
              <a:gd name="connsiteY4" fmla="*/ 381704 h 969983"/>
              <a:gd name="connsiteX5" fmla="*/ 368774 w 543229"/>
              <a:gd name="connsiteY5" fmla="*/ 0 h 969983"/>
              <a:gd name="connsiteX0" fmla="*/ 215508 w 543229"/>
              <a:gd name="connsiteY0" fmla="*/ 15362 h 821114"/>
              <a:gd name="connsiteX1" fmla="*/ 543229 w 543229"/>
              <a:gd name="connsiteY1" fmla="*/ 359 h 821114"/>
              <a:gd name="connsiteX2" fmla="*/ 490262 w 543229"/>
              <a:gd name="connsiteY2" fmla="*/ 306026 h 821114"/>
              <a:gd name="connsiteX3" fmla="*/ 475 w 543229"/>
              <a:gd name="connsiteY3" fmla="*/ 821114 h 821114"/>
              <a:gd name="connsiteX4" fmla="*/ 474 w 543229"/>
              <a:gd name="connsiteY4" fmla="*/ 232835 h 821114"/>
              <a:gd name="connsiteX5" fmla="*/ 215508 w 543229"/>
              <a:gd name="connsiteY5" fmla="*/ 15362 h 821114"/>
              <a:gd name="connsiteX0" fmla="*/ 215508 w 543229"/>
              <a:gd name="connsiteY0" fmla="*/ 16312 h 822064"/>
              <a:gd name="connsiteX1" fmla="*/ 543229 w 543229"/>
              <a:gd name="connsiteY1" fmla="*/ 1309 h 822064"/>
              <a:gd name="connsiteX2" fmla="*/ 490262 w 543229"/>
              <a:gd name="connsiteY2" fmla="*/ 306976 h 822064"/>
              <a:gd name="connsiteX3" fmla="*/ 475 w 543229"/>
              <a:gd name="connsiteY3" fmla="*/ 822064 h 822064"/>
              <a:gd name="connsiteX4" fmla="*/ 474 w 543229"/>
              <a:gd name="connsiteY4" fmla="*/ 233785 h 822064"/>
              <a:gd name="connsiteX5" fmla="*/ 215508 w 543229"/>
              <a:gd name="connsiteY5" fmla="*/ 16312 h 822064"/>
              <a:gd name="connsiteX0" fmla="*/ 215508 w 543229"/>
              <a:gd name="connsiteY0" fmla="*/ 6760 h 812512"/>
              <a:gd name="connsiteX1" fmla="*/ 543229 w 543229"/>
              <a:gd name="connsiteY1" fmla="*/ 2706 h 812512"/>
              <a:gd name="connsiteX2" fmla="*/ 490262 w 543229"/>
              <a:gd name="connsiteY2" fmla="*/ 297424 h 812512"/>
              <a:gd name="connsiteX3" fmla="*/ 475 w 543229"/>
              <a:gd name="connsiteY3" fmla="*/ 812512 h 812512"/>
              <a:gd name="connsiteX4" fmla="*/ 474 w 543229"/>
              <a:gd name="connsiteY4" fmla="*/ 224233 h 812512"/>
              <a:gd name="connsiteX5" fmla="*/ 215508 w 543229"/>
              <a:gd name="connsiteY5" fmla="*/ 6760 h 812512"/>
              <a:gd name="connsiteX0" fmla="*/ 215033 w 542754"/>
              <a:gd name="connsiteY0" fmla="*/ 6760 h 812512"/>
              <a:gd name="connsiteX1" fmla="*/ 542754 w 542754"/>
              <a:gd name="connsiteY1" fmla="*/ 2706 h 812512"/>
              <a:gd name="connsiteX2" fmla="*/ 489787 w 542754"/>
              <a:gd name="connsiteY2" fmla="*/ 297424 h 812512"/>
              <a:gd name="connsiteX3" fmla="*/ 0 w 542754"/>
              <a:gd name="connsiteY3" fmla="*/ 812512 h 812512"/>
              <a:gd name="connsiteX4" fmla="*/ 32842 w 542754"/>
              <a:gd name="connsiteY4" fmla="*/ 224233 h 812512"/>
              <a:gd name="connsiteX5" fmla="*/ 215033 w 542754"/>
              <a:gd name="connsiteY5" fmla="*/ 6760 h 812512"/>
              <a:gd name="connsiteX0" fmla="*/ 215033 w 542754"/>
              <a:gd name="connsiteY0" fmla="*/ 6760 h 812512"/>
              <a:gd name="connsiteX1" fmla="*/ 542754 w 542754"/>
              <a:gd name="connsiteY1" fmla="*/ 2706 h 812512"/>
              <a:gd name="connsiteX2" fmla="*/ 489787 w 542754"/>
              <a:gd name="connsiteY2" fmla="*/ 297424 h 812512"/>
              <a:gd name="connsiteX3" fmla="*/ 0 w 542754"/>
              <a:gd name="connsiteY3" fmla="*/ 812512 h 812512"/>
              <a:gd name="connsiteX4" fmla="*/ 32842 w 542754"/>
              <a:gd name="connsiteY4" fmla="*/ 224233 h 812512"/>
              <a:gd name="connsiteX5" fmla="*/ 215033 w 542754"/>
              <a:gd name="connsiteY5" fmla="*/ 6760 h 812512"/>
              <a:gd name="connsiteX0" fmla="*/ 215033 w 542754"/>
              <a:gd name="connsiteY0" fmla="*/ 6760 h 812512"/>
              <a:gd name="connsiteX1" fmla="*/ 542754 w 542754"/>
              <a:gd name="connsiteY1" fmla="*/ 2706 h 812512"/>
              <a:gd name="connsiteX2" fmla="*/ 489787 w 542754"/>
              <a:gd name="connsiteY2" fmla="*/ 297424 h 812512"/>
              <a:gd name="connsiteX3" fmla="*/ 0 w 542754"/>
              <a:gd name="connsiteY3" fmla="*/ 812512 h 812512"/>
              <a:gd name="connsiteX4" fmla="*/ 32842 w 542754"/>
              <a:gd name="connsiteY4" fmla="*/ 224233 h 812512"/>
              <a:gd name="connsiteX5" fmla="*/ 215033 w 542754"/>
              <a:gd name="connsiteY5" fmla="*/ 6760 h 812512"/>
              <a:gd name="connsiteX0" fmla="*/ 182190 w 542754"/>
              <a:gd name="connsiteY0" fmla="*/ 6760 h 812512"/>
              <a:gd name="connsiteX1" fmla="*/ 542754 w 542754"/>
              <a:gd name="connsiteY1" fmla="*/ 2706 h 812512"/>
              <a:gd name="connsiteX2" fmla="*/ 489787 w 542754"/>
              <a:gd name="connsiteY2" fmla="*/ 297424 h 812512"/>
              <a:gd name="connsiteX3" fmla="*/ 0 w 542754"/>
              <a:gd name="connsiteY3" fmla="*/ 812512 h 812512"/>
              <a:gd name="connsiteX4" fmla="*/ 32842 w 542754"/>
              <a:gd name="connsiteY4" fmla="*/ 224233 h 812512"/>
              <a:gd name="connsiteX5" fmla="*/ 182190 w 542754"/>
              <a:gd name="connsiteY5" fmla="*/ 6760 h 812512"/>
              <a:gd name="connsiteX0" fmla="*/ 182190 w 542754"/>
              <a:gd name="connsiteY0" fmla="*/ 6760 h 812512"/>
              <a:gd name="connsiteX1" fmla="*/ 542754 w 542754"/>
              <a:gd name="connsiteY1" fmla="*/ 2706 h 812512"/>
              <a:gd name="connsiteX2" fmla="*/ 489787 w 542754"/>
              <a:gd name="connsiteY2" fmla="*/ 297424 h 812512"/>
              <a:gd name="connsiteX3" fmla="*/ 0 w 542754"/>
              <a:gd name="connsiteY3" fmla="*/ 812512 h 812512"/>
              <a:gd name="connsiteX4" fmla="*/ 76632 w 542754"/>
              <a:gd name="connsiteY4" fmla="*/ 213284 h 812512"/>
              <a:gd name="connsiteX5" fmla="*/ 182190 w 542754"/>
              <a:gd name="connsiteY5" fmla="*/ 6760 h 812512"/>
              <a:gd name="connsiteX0" fmla="*/ 182190 w 542754"/>
              <a:gd name="connsiteY0" fmla="*/ 6760 h 812512"/>
              <a:gd name="connsiteX1" fmla="*/ 542754 w 542754"/>
              <a:gd name="connsiteY1" fmla="*/ 2706 h 812512"/>
              <a:gd name="connsiteX2" fmla="*/ 489787 w 542754"/>
              <a:gd name="connsiteY2" fmla="*/ 297424 h 812512"/>
              <a:gd name="connsiteX3" fmla="*/ 0 w 542754"/>
              <a:gd name="connsiteY3" fmla="*/ 812512 h 812512"/>
              <a:gd name="connsiteX4" fmla="*/ 76632 w 542754"/>
              <a:gd name="connsiteY4" fmla="*/ 213284 h 812512"/>
              <a:gd name="connsiteX5" fmla="*/ 182190 w 542754"/>
              <a:gd name="connsiteY5" fmla="*/ 6760 h 812512"/>
              <a:gd name="connsiteX0" fmla="*/ 182190 w 542754"/>
              <a:gd name="connsiteY0" fmla="*/ 6760 h 746819"/>
              <a:gd name="connsiteX1" fmla="*/ 542754 w 542754"/>
              <a:gd name="connsiteY1" fmla="*/ 2706 h 746819"/>
              <a:gd name="connsiteX2" fmla="*/ 489787 w 542754"/>
              <a:gd name="connsiteY2" fmla="*/ 297424 h 746819"/>
              <a:gd name="connsiteX3" fmla="*/ 0 w 542754"/>
              <a:gd name="connsiteY3" fmla="*/ 746819 h 746819"/>
              <a:gd name="connsiteX4" fmla="*/ 76632 w 542754"/>
              <a:gd name="connsiteY4" fmla="*/ 213284 h 746819"/>
              <a:gd name="connsiteX5" fmla="*/ 182190 w 542754"/>
              <a:gd name="connsiteY5" fmla="*/ 6760 h 746819"/>
              <a:gd name="connsiteX0" fmla="*/ 182190 w 542754"/>
              <a:gd name="connsiteY0" fmla="*/ 6760 h 746819"/>
              <a:gd name="connsiteX1" fmla="*/ 542754 w 542754"/>
              <a:gd name="connsiteY1" fmla="*/ 2706 h 746819"/>
              <a:gd name="connsiteX2" fmla="*/ 522630 w 542754"/>
              <a:gd name="connsiteY2" fmla="*/ 297424 h 746819"/>
              <a:gd name="connsiteX3" fmla="*/ 0 w 542754"/>
              <a:gd name="connsiteY3" fmla="*/ 746819 h 746819"/>
              <a:gd name="connsiteX4" fmla="*/ 76632 w 542754"/>
              <a:gd name="connsiteY4" fmla="*/ 213284 h 746819"/>
              <a:gd name="connsiteX5" fmla="*/ 182190 w 542754"/>
              <a:gd name="connsiteY5" fmla="*/ 6760 h 746819"/>
              <a:gd name="connsiteX0" fmla="*/ 182190 w 542754"/>
              <a:gd name="connsiteY0" fmla="*/ 6760 h 749292"/>
              <a:gd name="connsiteX1" fmla="*/ 542754 w 542754"/>
              <a:gd name="connsiteY1" fmla="*/ 2706 h 749292"/>
              <a:gd name="connsiteX2" fmla="*/ 522630 w 542754"/>
              <a:gd name="connsiteY2" fmla="*/ 297424 h 749292"/>
              <a:gd name="connsiteX3" fmla="*/ 309375 w 542754"/>
              <a:gd name="connsiteY3" fmla="*/ 290320 h 749292"/>
              <a:gd name="connsiteX4" fmla="*/ 0 w 542754"/>
              <a:gd name="connsiteY4" fmla="*/ 746819 h 749292"/>
              <a:gd name="connsiteX5" fmla="*/ 76632 w 542754"/>
              <a:gd name="connsiteY5" fmla="*/ 213284 h 749292"/>
              <a:gd name="connsiteX6" fmla="*/ 182190 w 542754"/>
              <a:gd name="connsiteY6" fmla="*/ 6760 h 749292"/>
              <a:gd name="connsiteX0" fmla="*/ 182190 w 542754"/>
              <a:gd name="connsiteY0" fmla="*/ 6760 h 749292"/>
              <a:gd name="connsiteX1" fmla="*/ 542754 w 542754"/>
              <a:gd name="connsiteY1" fmla="*/ 2706 h 749292"/>
              <a:gd name="connsiteX2" fmla="*/ 522630 w 542754"/>
              <a:gd name="connsiteY2" fmla="*/ 297424 h 749292"/>
              <a:gd name="connsiteX3" fmla="*/ 309375 w 542754"/>
              <a:gd name="connsiteY3" fmla="*/ 290320 h 749292"/>
              <a:gd name="connsiteX4" fmla="*/ 0 w 542754"/>
              <a:gd name="connsiteY4" fmla="*/ 746819 h 749292"/>
              <a:gd name="connsiteX5" fmla="*/ 76632 w 542754"/>
              <a:gd name="connsiteY5" fmla="*/ 213284 h 749292"/>
              <a:gd name="connsiteX6" fmla="*/ 182190 w 542754"/>
              <a:gd name="connsiteY6" fmla="*/ 6760 h 749292"/>
              <a:gd name="connsiteX0" fmla="*/ 182190 w 542754"/>
              <a:gd name="connsiteY0" fmla="*/ 6760 h 749354"/>
              <a:gd name="connsiteX1" fmla="*/ 542754 w 542754"/>
              <a:gd name="connsiteY1" fmla="*/ 2706 h 749354"/>
              <a:gd name="connsiteX2" fmla="*/ 522630 w 542754"/>
              <a:gd name="connsiteY2" fmla="*/ 297424 h 749354"/>
              <a:gd name="connsiteX3" fmla="*/ 353166 w 542754"/>
              <a:gd name="connsiteY3" fmla="*/ 301269 h 749354"/>
              <a:gd name="connsiteX4" fmla="*/ 0 w 542754"/>
              <a:gd name="connsiteY4" fmla="*/ 746819 h 749354"/>
              <a:gd name="connsiteX5" fmla="*/ 76632 w 542754"/>
              <a:gd name="connsiteY5" fmla="*/ 213284 h 749354"/>
              <a:gd name="connsiteX6" fmla="*/ 182190 w 542754"/>
              <a:gd name="connsiteY6" fmla="*/ 6760 h 749354"/>
              <a:gd name="connsiteX0" fmla="*/ 182190 w 542754"/>
              <a:gd name="connsiteY0" fmla="*/ 6760 h 749354"/>
              <a:gd name="connsiteX1" fmla="*/ 542754 w 542754"/>
              <a:gd name="connsiteY1" fmla="*/ 2706 h 749354"/>
              <a:gd name="connsiteX2" fmla="*/ 522630 w 542754"/>
              <a:gd name="connsiteY2" fmla="*/ 297424 h 749354"/>
              <a:gd name="connsiteX3" fmla="*/ 331270 w 542754"/>
              <a:gd name="connsiteY3" fmla="*/ 301269 h 749354"/>
              <a:gd name="connsiteX4" fmla="*/ 0 w 542754"/>
              <a:gd name="connsiteY4" fmla="*/ 746819 h 749354"/>
              <a:gd name="connsiteX5" fmla="*/ 76632 w 542754"/>
              <a:gd name="connsiteY5" fmla="*/ 213284 h 749354"/>
              <a:gd name="connsiteX6" fmla="*/ 182190 w 542754"/>
              <a:gd name="connsiteY6" fmla="*/ 6760 h 749354"/>
              <a:gd name="connsiteX0" fmla="*/ 182190 w 542754"/>
              <a:gd name="connsiteY0" fmla="*/ 6760 h 748892"/>
              <a:gd name="connsiteX1" fmla="*/ 542754 w 542754"/>
              <a:gd name="connsiteY1" fmla="*/ 2706 h 748892"/>
              <a:gd name="connsiteX2" fmla="*/ 522630 w 542754"/>
              <a:gd name="connsiteY2" fmla="*/ 297424 h 748892"/>
              <a:gd name="connsiteX3" fmla="*/ 331270 w 542754"/>
              <a:gd name="connsiteY3" fmla="*/ 301269 h 748892"/>
              <a:gd name="connsiteX4" fmla="*/ 0 w 542754"/>
              <a:gd name="connsiteY4" fmla="*/ 746819 h 748892"/>
              <a:gd name="connsiteX5" fmla="*/ 76632 w 542754"/>
              <a:gd name="connsiteY5" fmla="*/ 213284 h 748892"/>
              <a:gd name="connsiteX6" fmla="*/ 182190 w 542754"/>
              <a:gd name="connsiteY6" fmla="*/ 6760 h 748892"/>
              <a:gd name="connsiteX0" fmla="*/ 182190 w 542754"/>
              <a:gd name="connsiteY0" fmla="*/ 6760 h 749184"/>
              <a:gd name="connsiteX1" fmla="*/ 542754 w 542754"/>
              <a:gd name="connsiteY1" fmla="*/ 2706 h 749184"/>
              <a:gd name="connsiteX2" fmla="*/ 522630 w 542754"/>
              <a:gd name="connsiteY2" fmla="*/ 297424 h 749184"/>
              <a:gd name="connsiteX3" fmla="*/ 320322 w 542754"/>
              <a:gd name="connsiteY3" fmla="*/ 366961 h 749184"/>
              <a:gd name="connsiteX4" fmla="*/ 0 w 542754"/>
              <a:gd name="connsiteY4" fmla="*/ 746819 h 749184"/>
              <a:gd name="connsiteX5" fmla="*/ 76632 w 542754"/>
              <a:gd name="connsiteY5" fmla="*/ 213284 h 749184"/>
              <a:gd name="connsiteX6" fmla="*/ 182190 w 542754"/>
              <a:gd name="connsiteY6" fmla="*/ 6760 h 749184"/>
              <a:gd name="connsiteX0" fmla="*/ 182190 w 542754"/>
              <a:gd name="connsiteY0" fmla="*/ 6760 h 747240"/>
              <a:gd name="connsiteX1" fmla="*/ 542754 w 542754"/>
              <a:gd name="connsiteY1" fmla="*/ 2706 h 747240"/>
              <a:gd name="connsiteX2" fmla="*/ 522630 w 542754"/>
              <a:gd name="connsiteY2" fmla="*/ 297424 h 747240"/>
              <a:gd name="connsiteX3" fmla="*/ 0 w 542754"/>
              <a:gd name="connsiteY3" fmla="*/ 746819 h 747240"/>
              <a:gd name="connsiteX4" fmla="*/ 76632 w 542754"/>
              <a:gd name="connsiteY4" fmla="*/ 213284 h 747240"/>
              <a:gd name="connsiteX5" fmla="*/ 182190 w 542754"/>
              <a:gd name="connsiteY5" fmla="*/ 6760 h 747240"/>
              <a:gd name="connsiteX0" fmla="*/ 182199 w 542763"/>
              <a:gd name="connsiteY0" fmla="*/ 6760 h 746819"/>
              <a:gd name="connsiteX1" fmla="*/ 542763 w 542763"/>
              <a:gd name="connsiteY1" fmla="*/ 2706 h 746819"/>
              <a:gd name="connsiteX2" fmla="*/ 522639 w 542763"/>
              <a:gd name="connsiteY2" fmla="*/ 297424 h 746819"/>
              <a:gd name="connsiteX3" fmla="*/ 9 w 542763"/>
              <a:gd name="connsiteY3" fmla="*/ 746819 h 746819"/>
              <a:gd name="connsiteX4" fmla="*/ 76641 w 542763"/>
              <a:gd name="connsiteY4" fmla="*/ 213284 h 746819"/>
              <a:gd name="connsiteX5" fmla="*/ 182199 w 542763"/>
              <a:gd name="connsiteY5" fmla="*/ 6760 h 746819"/>
              <a:gd name="connsiteX0" fmla="*/ 182199 w 542763"/>
              <a:gd name="connsiteY0" fmla="*/ 6760 h 746819"/>
              <a:gd name="connsiteX1" fmla="*/ 542763 w 542763"/>
              <a:gd name="connsiteY1" fmla="*/ 2706 h 746819"/>
              <a:gd name="connsiteX2" fmla="*/ 522639 w 542763"/>
              <a:gd name="connsiteY2" fmla="*/ 220783 h 746819"/>
              <a:gd name="connsiteX3" fmla="*/ 9 w 542763"/>
              <a:gd name="connsiteY3" fmla="*/ 746819 h 746819"/>
              <a:gd name="connsiteX4" fmla="*/ 76641 w 542763"/>
              <a:gd name="connsiteY4" fmla="*/ 213284 h 746819"/>
              <a:gd name="connsiteX5" fmla="*/ 182199 w 542763"/>
              <a:gd name="connsiteY5" fmla="*/ 6760 h 74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763" h="746819">
                <a:moveTo>
                  <a:pt x="182199" y="6760"/>
                </a:moveTo>
                <a:cubicBezTo>
                  <a:pt x="163718" y="1759"/>
                  <a:pt x="539349" y="-3242"/>
                  <a:pt x="542763" y="2706"/>
                </a:cubicBezTo>
                <a:cubicBezTo>
                  <a:pt x="539019" y="11710"/>
                  <a:pt x="525038" y="227982"/>
                  <a:pt x="522639" y="220783"/>
                </a:cubicBezTo>
                <a:cubicBezTo>
                  <a:pt x="432180" y="344802"/>
                  <a:pt x="-2291" y="727995"/>
                  <a:pt x="9" y="746819"/>
                </a:cubicBezTo>
                <a:cubicBezTo>
                  <a:pt x="1650" y="721074"/>
                  <a:pt x="64052" y="195233"/>
                  <a:pt x="76641" y="213284"/>
                </a:cubicBezTo>
                <a:cubicBezTo>
                  <a:pt x="54867" y="221400"/>
                  <a:pt x="191311" y="17433"/>
                  <a:pt x="182199" y="676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707926" y="2935361"/>
            <a:ext cx="600199" cy="969983"/>
          </a:xfrm>
          <a:custGeom>
            <a:avLst/>
            <a:gdLst>
              <a:gd name="connsiteX0" fmla="*/ 368300 w 774700"/>
              <a:gd name="connsiteY0" fmla="*/ 0 h 1727200"/>
              <a:gd name="connsiteX1" fmla="*/ 774700 w 774700"/>
              <a:gd name="connsiteY1" fmla="*/ 165100 h 1727200"/>
              <a:gd name="connsiteX2" fmla="*/ 762000 w 774700"/>
              <a:gd name="connsiteY2" fmla="*/ 1727200 h 1727200"/>
              <a:gd name="connsiteX3" fmla="*/ 0 w 774700"/>
              <a:gd name="connsiteY3" fmla="*/ 1701800 h 1727200"/>
              <a:gd name="connsiteX4" fmla="*/ 0 w 774700"/>
              <a:gd name="connsiteY4" fmla="*/ 800100 h 1727200"/>
              <a:gd name="connsiteX5" fmla="*/ 368300 w 774700"/>
              <a:gd name="connsiteY5" fmla="*/ 0 h 1727200"/>
              <a:gd name="connsiteX0" fmla="*/ 373222 w 779622"/>
              <a:gd name="connsiteY0" fmla="*/ 0 h 1731334"/>
              <a:gd name="connsiteX1" fmla="*/ 779622 w 779622"/>
              <a:gd name="connsiteY1" fmla="*/ 165100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68774 w 775174"/>
              <a:gd name="connsiteY0" fmla="*/ 0 h 1727200"/>
              <a:gd name="connsiteX1" fmla="*/ 775174 w 775174"/>
              <a:gd name="connsiteY1" fmla="*/ 189711 h 1727200"/>
              <a:gd name="connsiteX2" fmla="*/ 762474 w 775174"/>
              <a:gd name="connsiteY2" fmla="*/ 1727200 h 1727200"/>
              <a:gd name="connsiteX3" fmla="*/ 474 w 775174"/>
              <a:gd name="connsiteY3" fmla="*/ 1372006 h 1727200"/>
              <a:gd name="connsiteX4" fmla="*/ 474 w 775174"/>
              <a:gd name="connsiteY4" fmla="*/ 800100 h 1727200"/>
              <a:gd name="connsiteX5" fmla="*/ 368774 w 775174"/>
              <a:gd name="connsiteY5" fmla="*/ 0 h 1727200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800100 h 1377716"/>
              <a:gd name="connsiteX5" fmla="*/ 368774 w 775174"/>
              <a:gd name="connsiteY5" fmla="*/ 0 h 1377716"/>
              <a:gd name="connsiteX0" fmla="*/ 368774 w 775174"/>
              <a:gd name="connsiteY0" fmla="*/ 0 h 1377716"/>
              <a:gd name="connsiteX1" fmla="*/ 775174 w 775174"/>
              <a:gd name="connsiteY1" fmla="*/ 189711 h 1377716"/>
              <a:gd name="connsiteX2" fmla="*/ 772319 w 775174"/>
              <a:gd name="connsiteY2" fmla="*/ 1377716 h 1377716"/>
              <a:gd name="connsiteX3" fmla="*/ 474 w 775174"/>
              <a:gd name="connsiteY3" fmla="*/ 1372006 h 1377716"/>
              <a:gd name="connsiteX4" fmla="*/ 474 w 775174"/>
              <a:gd name="connsiteY4" fmla="*/ 731188 h 1377716"/>
              <a:gd name="connsiteX5" fmla="*/ 368774 w 775174"/>
              <a:gd name="connsiteY5" fmla="*/ 0 h 1377716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58027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775174"/>
              <a:gd name="connsiteY0" fmla="*/ 0 h 1387561"/>
              <a:gd name="connsiteX1" fmla="*/ 775174 w 775174"/>
              <a:gd name="connsiteY1" fmla="*/ 189711 h 1387561"/>
              <a:gd name="connsiteX2" fmla="*/ 427750 w 775174"/>
              <a:gd name="connsiteY2" fmla="*/ 1387561 h 1387561"/>
              <a:gd name="connsiteX3" fmla="*/ 474 w 775174"/>
              <a:gd name="connsiteY3" fmla="*/ 1372006 h 1387561"/>
              <a:gd name="connsiteX4" fmla="*/ 474 w 775174"/>
              <a:gd name="connsiteY4" fmla="*/ 731188 h 1387561"/>
              <a:gd name="connsiteX5" fmla="*/ 368774 w 775174"/>
              <a:gd name="connsiteY5" fmla="*/ 0 h 1387561"/>
              <a:gd name="connsiteX0" fmla="*/ 368774 w 775174"/>
              <a:gd name="connsiteY0" fmla="*/ 0 h 1372006"/>
              <a:gd name="connsiteX1" fmla="*/ 775174 w 775174"/>
              <a:gd name="connsiteY1" fmla="*/ 189711 h 1372006"/>
              <a:gd name="connsiteX2" fmla="*/ 427750 w 775174"/>
              <a:gd name="connsiteY2" fmla="*/ 1367872 h 1372006"/>
              <a:gd name="connsiteX3" fmla="*/ 474 w 775174"/>
              <a:gd name="connsiteY3" fmla="*/ 1372006 h 1372006"/>
              <a:gd name="connsiteX4" fmla="*/ 474 w 775174"/>
              <a:gd name="connsiteY4" fmla="*/ 731188 h 1372006"/>
              <a:gd name="connsiteX5" fmla="*/ 368774 w 775174"/>
              <a:gd name="connsiteY5" fmla="*/ 0 h 1372006"/>
              <a:gd name="connsiteX0" fmla="*/ 368774 w 597967"/>
              <a:gd name="connsiteY0" fmla="*/ 0 h 1372006"/>
              <a:gd name="connsiteX1" fmla="*/ 597967 w 597967"/>
              <a:gd name="connsiteY1" fmla="*/ 509660 h 1372006"/>
              <a:gd name="connsiteX2" fmla="*/ 427750 w 597967"/>
              <a:gd name="connsiteY2" fmla="*/ 1367872 h 1372006"/>
              <a:gd name="connsiteX3" fmla="*/ 474 w 597967"/>
              <a:gd name="connsiteY3" fmla="*/ 1372006 h 1372006"/>
              <a:gd name="connsiteX4" fmla="*/ 474 w 597967"/>
              <a:gd name="connsiteY4" fmla="*/ 731188 h 1372006"/>
              <a:gd name="connsiteX5" fmla="*/ 368774 w 597967"/>
              <a:gd name="connsiteY5" fmla="*/ 0 h 1372006"/>
              <a:gd name="connsiteX0" fmla="*/ 368774 w 597967"/>
              <a:gd name="connsiteY0" fmla="*/ 0 h 1022522"/>
              <a:gd name="connsiteX1" fmla="*/ 597967 w 597967"/>
              <a:gd name="connsiteY1" fmla="*/ 160176 h 1022522"/>
              <a:gd name="connsiteX2" fmla="*/ 427750 w 597967"/>
              <a:gd name="connsiteY2" fmla="*/ 1018388 h 1022522"/>
              <a:gd name="connsiteX3" fmla="*/ 474 w 597967"/>
              <a:gd name="connsiteY3" fmla="*/ 1022522 h 1022522"/>
              <a:gd name="connsiteX4" fmla="*/ 474 w 597967"/>
              <a:gd name="connsiteY4" fmla="*/ 381704 h 1022522"/>
              <a:gd name="connsiteX5" fmla="*/ 368774 w 597967"/>
              <a:gd name="connsiteY5" fmla="*/ 0 h 1022522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427750 w 597967"/>
              <a:gd name="connsiteY2" fmla="*/ 1018696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68774 w 597967"/>
              <a:gd name="connsiteY0" fmla="*/ 308 h 1022830"/>
              <a:gd name="connsiteX1" fmla="*/ 597967 w 597967"/>
              <a:gd name="connsiteY1" fmla="*/ 160484 h 1022830"/>
              <a:gd name="connsiteX2" fmla="*/ 393293 w 597967"/>
              <a:gd name="connsiteY2" fmla="*/ 841493 h 1022830"/>
              <a:gd name="connsiteX3" fmla="*/ 474 w 597967"/>
              <a:gd name="connsiteY3" fmla="*/ 1022830 h 1022830"/>
              <a:gd name="connsiteX4" fmla="*/ 474 w 597967"/>
              <a:gd name="connsiteY4" fmla="*/ 382012 h 1022830"/>
              <a:gd name="connsiteX5" fmla="*/ 368774 w 597967"/>
              <a:gd name="connsiteY5" fmla="*/ 308 h 1022830"/>
              <a:gd name="connsiteX0" fmla="*/ 387838 w 617031"/>
              <a:gd name="connsiteY0" fmla="*/ 308 h 841493"/>
              <a:gd name="connsiteX1" fmla="*/ 617031 w 617031"/>
              <a:gd name="connsiteY1" fmla="*/ 160484 h 841493"/>
              <a:gd name="connsiteX2" fmla="*/ 412357 w 617031"/>
              <a:gd name="connsiteY2" fmla="*/ 841493 h 841493"/>
              <a:gd name="connsiteX3" fmla="*/ 0 w 617031"/>
              <a:gd name="connsiteY3" fmla="*/ 671138 h 841493"/>
              <a:gd name="connsiteX4" fmla="*/ 19538 w 617031"/>
              <a:gd name="connsiteY4" fmla="*/ 382012 h 841493"/>
              <a:gd name="connsiteX5" fmla="*/ 387838 w 617031"/>
              <a:gd name="connsiteY5" fmla="*/ 308 h 841493"/>
              <a:gd name="connsiteX0" fmla="*/ 378069 w 607262"/>
              <a:gd name="connsiteY0" fmla="*/ 308 h 841493"/>
              <a:gd name="connsiteX1" fmla="*/ 607262 w 607262"/>
              <a:gd name="connsiteY1" fmla="*/ 160484 h 841493"/>
              <a:gd name="connsiteX2" fmla="*/ 402588 w 607262"/>
              <a:gd name="connsiteY2" fmla="*/ 841493 h 841493"/>
              <a:gd name="connsiteX3" fmla="*/ 0 w 607262"/>
              <a:gd name="connsiteY3" fmla="*/ 661369 h 841493"/>
              <a:gd name="connsiteX4" fmla="*/ 9769 w 607262"/>
              <a:gd name="connsiteY4" fmla="*/ 382012 h 841493"/>
              <a:gd name="connsiteX5" fmla="*/ 378069 w 607262"/>
              <a:gd name="connsiteY5" fmla="*/ 308 h 841493"/>
              <a:gd name="connsiteX0" fmla="*/ 368774 w 597967"/>
              <a:gd name="connsiteY0" fmla="*/ 308 h 841493"/>
              <a:gd name="connsiteX1" fmla="*/ 597967 w 597967"/>
              <a:gd name="connsiteY1" fmla="*/ 160484 h 841493"/>
              <a:gd name="connsiteX2" fmla="*/ 393293 w 597967"/>
              <a:gd name="connsiteY2" fmla="*/ 841493 h 841493"/>
              <a:gd name="connsiteX3" fmla="*/ 475 w 597967"/>
              <a:gd name="connsiteY3" fmla="*/ 641831 h 841493"/>
              <a:gd name="connsiteX4" fmla="*/ 474 w 597967"/>
              <a:gd name="connsiteY4" fmla="*/ 382012 h 841493"/>
              <a:gd name="connsiteX5" fmla="*/ 368774 w 597967"/>
              <a:gd name="connsiteY5" fmla="*/ 308 h 841493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324908 w 597967"/>
              <a:gd name="connsiteY2" fmla="*/ 548416 h 641831"/>
              <a:gd name="connsiteX3" fmla="*/ 475 w 597967"/>
              <a:gd name="connsiteY3" fmla="*/ 641831 h 641831"/>
              <a:gd name="connsiteX4" fmla="*/ 474 w 597967"/>
              <a:gd name="connsiteY4" fmla="*/ 382012 h 641831"/>
              <a:gd name="connsiteX5" fmla="*/ 368774 w 597967"/>
              <a:gd name="connsiteY5" fmla="*/ 308 h 641831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324908 w 597967"/>
              <a:gd name="connsiteY2" fmla="*/ 548416 h 641831"/>
              <a:gd name="connsiteX3" fmla="*/ 475 w 597967"/>
              <a:gd name="connsiteY3" fmla="*/ 641831 h 641831"/>
              <a:gd name="connsiteX4" fmla="*/ 474 w 597967"/>
              <a:gd name="connsiteY4" fmla="*/ 382012 h 641831"/>
              <a:gd name="connsiteX5" fmla="*/ 368774 w 597967"/>
              <a:gd name="connsiteY5" fmla="*/ 308 h 641831"/>
              <a:gd name="connsiteX0" fmla="*/ 368774 w 598405"/>
              <a:gd name="connsiteY0" fmla="*/ 308 h 641831"/>
              <a:gd name="connsiteX1" fmla="*/ 597967 w 598405"/>
              <a:gd name="connsiteY1" fmla="*/ 160484 h 641831"/>
              <a:gd name="connsiteX2" fmla="*/ 324908 w 598405"/>
              <a:gd name="connsiteY2" fmla="*/ 548416 h 641831"/>
              <a:gd name="connsiteX3" fmla="*/ 475 w 598405"/>
              <a:gd name="connsiteY3" fmla="*/ 641831 h 641831"/>
              <a:gd name="connsiteX4" fmla="*/ 474 w 598405"/>
              <a:gd name="connsiteY4" fmla="*/ 382012 h 641831"/>
              <a:gd name="connsiteX5" fmla="*/ 368774 w 598405"/>
              <a:gd name="connsiteY5" fmla="*/ 308 h 641831"/>
              <a:gd name="connsiteX0" fmla="*/ 368774 w 617562"/>
              <a:gd name="connsiteY0" fmla="*/ 308 h 641831"/>
              <a:gd name="connsiteX1" fmla="*/ 597967 w 617562"/>
              <a:gd name="connsiteY1" fmla="*/ 160484 h 641831"/>
              <a:gd name="connsiteX2" fmla="*/ 590536 w 617562"/>
              <a:gd name="connsiteY2" fmla="*/ 503716 h 641831"/>
              <a:gd name="connsiteX3" fmla="*/ 324908 w 617562"/>
              <a:gd name="connsiteY3" fmla="*/ 548416 h 641831"/>
              <a:gd name="connsiteX4" fmla="*/ 475 w 617562"/>
              <a:gd name="connsiteY4" fmla="*/ 641831 h 641831"/>
              <a:gd name="connsiteX5" fmla="*/ 474 w 617562"/>
              <a:gd name="connsiteY5" fmla="*/ 382012 h 641831"/>
              <a:gd name="connsiteX6" fmla="*/ 368774 w 617562"/>
              <a:gd name="connsiteY6" fmla="*/ 308 h 641831"/>
              <a:gd name="connsiteX0" fmla="*/ 368774 w 606844"/>
              <a:gd name="connsiteY0" fmla="*/ 308 h 641831"/>
              <a:gd name="connsiteX1" fmla="*/ 597967 w 606844"/>
              <a:gd name="connsiteY1" fmla="*/ 160484 h 641831"/>
              <a:gd name="connsiteX2" fmla="*/ 590536 w 606844"/>
              <a:gd name="connsiteY2" fmla="*/ 503716 h 641831"/>
              <a:gd name="connsiteX3" fmla="*/ 324908 w 606844"/>
              <a:gd name="connsiteY3" fmla="*/ 548416 h 641831"/>
              <a:gd name="connsiteX4" fmla="*/ 475 w 606844"/>
              <a:gd name="connsiteY4" fmla="*/ 641831 h 641831"/>
              <a:gd name="connsiteX5" fmla="*/ 474 w 606844"/>
              <a:gd name="connsiteY5" fmla="*/ 382012 h 641831"/>
              <a:gd name="connsiteX6" fmla="*/ 368774 w 606844"/>
              <a:gd name="connsiteY6" fmla="*/ 308 h 641831"/>
              <a:gd name="connsiteX0" fmla="*/ 368774 w 606844"/>
              <a:gd name="connsiteY0" fmla="*/ 308 h 641831"/>
              <a:gd name="connsiteX1" fmla="*/ 597967 w 606844"/>
              <a:gd name="connsiteY1" fmla="*/ 160484 h 641831"/>
              <a:gd name="connsiteX2" fmla="*/ 590536 w 606844"/>
              <a:gd name="connsiteY2" fmla="*/ 503716 h 641831"/>
              <a:gd name="connsiteX3" fmla="*/ 324908 w 606844"/>
              <a:gd name="connsiteY3" fmla="*/ 548416 h 641831"/>
              <a:gd name="connsiteX4" fmla="*/ 475 w 606844"/>
              <a:gd name="connsiteY4" fmla="*/ 641831 h 641831"/>
              <a:gd name="connsiteX5" fmla="*/ 474 w 606844"/>
              <a:gd name="connsiteY5" fmla="*/ 382012 h 641831"/>
              <a:gd name="connsiteX6" fmla="*/ 368774 w 606844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03716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9086"/>
              <a:gd name="connsiteY0" fmla="*/ 308 h 641831"/>
              <a:gd name="connsiteX1" fmla="*/ 597967 w 599086"/>
              <a:gd name="connsiteY1" fmla="*/ 160484 h 641831"/>
              <a:gd name="connsiteX2" fmla="*/ 590536 w 599086"/>
              <a:gd name="connsiteY2" fmla="*/ 542792 h 641831"/>
              <a:gd name="connsiteX3" fmla="*/ 324908 w 599086"/>
              <a:gd name="connsiteY3" fmla="*/ 548416 h 641831"/>
              <a:gd name="connsiteX4" fmla="*/ 475 w 599086"/>
              <a:gd name="connsiteY4" fmla="*/ 641831 h 641831"/>
              <a:gd name="connsiteX5" fmla="*/ 474 w 599086"/>
              <a:gd name="connsiteY5" fmla="*/ 382012 h 641831"/>
              <a:gd name="connsiteX6" fmla="*/ 368774 w 599086"/>
              <a:gd name="connsiteY6" fmla="*/ 308 h 641831"/>
              <a:gd name="connsiteX0" fmla="*/ 368774 w 597967"/>
              <a:gd name="connsiteY0" fmla="*/ 308 h 641831"/>
              <a:gd name="connsiteX1" fmla="*/ 597967 w 597967"/>
              <a:gd name="connsiteY1" fmla="*/ 160484 h 641831"/>
              <a:gd name="connsiteX2" fmla="*/ 590536 w 597967"/>
              <a:gd name="connsiteY2" fmla="*/ 542792 h 641831"/>
              <a:gd name="connsiteX3" fmla="*/ 324908 w 597967"/>
              <a:gd name="connsiteY3" fmla="*/ 548416 h 641831"/>
              <a:gd name="connsiteX4" fmla="*/ 475 w 597967"/>
              <a:gd name="connsiteY4" fmla="*/ 641831 h 641831"/>
              <a:gd name="connsiteX5" fmla="*/ 474 w 597967"/>
              <a:gd name="connsiteY5" fmla="*/ 382012 h 641831"/>
              <a:gd name="connsiteX6" fmla="*/ 368774 w 597967"/>
              <a:gd name="connsiteY6" fmla="*/ 308 h 641831"/>
              <a:gd name="connsiteX0" fmla="*/ 368774 w 600199"/>
              <a:gd name="connsiteY0" fmla="*/ 308 h 641831"/>
              <a:gd name="connsiteX1" fmla="*/ 597967 w 600199"/>
              <a:gd name="connsiteY1" fmla="*/ 160484 h 641831"/>
              <a:gd name="connsiteX2" fmla="*/ 599738 w 600199"/>
              <a:gd name="connsiteY2" fmla="*/ 542792 h 641831"/>
              <a:gd name="connsiteX3" fmla="*/ 324908 w 600199"/>
              <a:gd name="connsiteY3" fmla="*/ 548416 h 641831"/>
              <a:gd name="connsiteX4" fmla="*/ 475 w 600199"/>
              <a:gd name="connsiteY4" fmla="*/ 641831 h 641831"/>
              <a:gd name="connsiteX5" fmla="*/ 474 w 600199"/>
              <a:gd name="connsiteY5" fmla="*/ 382012 h 641831"/>
              <a:gd name="connsiteX6" fmla="*/ 368774 w 600199"/>
              <a:gd name="connsiteY6" fmla="*/ 308 h 641831"/>
              <a:gd name="connsiteX0" fmla="*/ 368774 w 600199"/>
              <a:gd name="connsiteY0" fmla="*/ 272 h 641795"/>
              <a:gd name="connsiteX1" fmla="*/ 597967 w 600199"/>
              <a:gd name="connsiteY1" fmla="*/ 160448 h 641795"/>
              <a:gd name="connsiteX2" fmla="*/ 599738 w 600199"/>
              <a:gd name="connsiteY2" fmla="*/ 542756 h 641795"/>
              <a:gd name="connsiteX3" fmla="*/ 324908 w 600199"/>
              <a:gd name="connsiteY3" fmla="*/ 548380 h 641795"/>
              <a:gd name="connsiteX4" fmla="*/ 475 w 600199"/>
              <a:gd name="connsiteY4" fmla="*/ 641795 h 641795"/>
              <a:gd name="connsiteX5" fmla="*/ 474 w 600199"/>
              <a:gd name="connsiteY5" fmla="*/ 381976 h 641795"/>
              <a:gd name="connsiteX6" fmla="*/ 368774 w 600199"/>
              <a:gd name="connsiteY6" fmla="*/ 272 h 641795"/>
              <a:gd name="connsiteX0" fmla="*/ 368774 w 600199"/>
              <a:gd name="connsiteY0" fmla="*/ 0 h 641523"/>
              <a:gd name="connsiteX1" fmla="*/ 597967 w 600199"/>
              <a:gd name="connsiteY1" fmla="*/ 160176 h 641523"/>
              <a:gd name="connsiteX2" fmla="*/ 599738 w 600199"/>
              <a:gd name="connsiteY2" fmla="*/ 542484 h 641523"/>
              <a:gd name="connsiteX3" fmla="*/ 324908 w 600199"/>
              <a:gd name="connsiteY3" fmla="*/ 548108 h 641523"/>
              <a:gd name="connsiteX4" fmla="*/ 475 w 600199"/>
              <a:gd name="connsiteY4" fmla="*/ 641523 h 641523"/>
              <a:gd name="connsiteX5" fmla="*/ 474 w 600199"/>
              <a:gd name="connsiteY5" fmla="*/ 381704 h 641523"/>
              <a:gd name="connsiteX6" fmla="*/ 368774 w 600199"/>
              <a:gd name="connsiteY6" fmla="*/ 0 h 641523"/>
              <a:gd name="connsiteX0" fmla="*/ 368774 w 600199"/>
              <a:gd name="connsiteY0" fmla="*/ 0 h 641523"/>
              <a:gd name="connsiteX1" fmla="*/ 597967 w 600199"/>
              <a:gd name="connsiteY1" fmla="*/ 160176 h 641523"/>
              <a:gd name="connsiteX2" fmla="*/ 599738 w 600199"/>
              <a:gd name="connsiteY2" fmla="*/ 542484 h 641523"/>
              <a:gd name="connsiteX3" fmla="*/ 324908 w 600199"/>
              <a:gd name="connsiteY3" fmla="*/ 548108 h 641523"/>
              <a:gd name="connsiteX4" fmla="*/ 475 w 600199"/>
              <a:gd name="connsiteY4" fmla="*/ 641523 h 641523"/>
              <a:gd name="connsiteX5" fmla="*/ 474 w 600199"/>
              <a:gd name="connsiteY5" fmla="*/ 381704 h 641523"/>
              <a:gd name="connsiteX6" fmla="*/ 368774 w 600199"/>
              <a:gd name="connsiteY6" fmla="*/ 0 h 641523"/>
              <a:gd name="connsiteX0" fmla="*/ 401142 w 632567"/>
              <a:gd name="connsiteY0" fmla="*/ 0 h 991881"/>
              <a:gd name="connsiteX1" fmla="*/ 630335 w 632567"/>
              <a:gd name="connsiteY1" fmla="*/ 160176 h 991881"/>
              <a:gd name="connsiteX2" fmla="*/ 632106 w 632567"/>
              <a:gd name="connsiteY2" fmla="*/ 542484 h 991881"/>
              <a:gd name="connsiteX3" fmla="*/ 357276 w 632567"/>
              <a:gd name="connsiteY3" fmla="*/ 548108 h 991881"/>
              <a:gd name="connsiteX4" fmla="*/ 0 w 632567"/>
              <a:gd name="connsiteY4" fmla="*/ 991881 h 991881"/>
              <a:gd name="connsiteX5" fmla="*/ 32842 w 632567"/>
              <a:gd name="connsiteY5" fmla="*/ 381704 h 991881"/>
              <a:gd name="connsiteX6" fmla="*/ 401142 w 632567"/>
              <a:gd name="connsiteY6" fmla="*/ 0 h 991881"/>
              <a:gd name="connsiteX0" fmla="*/ 401142 w 632567"/>
              <a:gd name="connsiteY0" fmla="*/ 0 h 993388"/>
              <a:gd name="connsiteX1" fmla="*/ 630335 w 632567"/>
              <a:gd name="connsiteY1" fmla="*/ 160176 h 993388"/>
              <a:gd name="connsiteX2" fmla="*/ 632106 w 632567"/>
              <a:gd name="connsiteY2" fmla="*/ 542484 h 993388"/>
              <a:gd name="connsiteX3" fmla="*/ 0 w 632567"/>
              <a:gd name="connsiteY3" fmla="*/ 991881 h 993388"/>
              <a:gd name="connsiteX4" fmla="*/ 32842 w 632567"/>
              <a:gd name="connsiteY4" fmla="*/ 381704 h 993388"/>
              <a:gd name="connsiteX5" fmla="*/ 401142 w 632567"/>
              <a:gd name="connsiteY5" fmla="*/ 0 h 993388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401142 w 632567"/>
              <a:gd name="connsiteY0" fmla="*/ 0 h 993669"/>
              <a:gd name="connsiteX1" fmla="*/ 630335 w 632567"/>
              <a:gd name="connsiteY1" fmla="*/ 160176 h 993669"/>
              <a:gd name="connsiteX2" fmla="*/ 632106 w 632567"/>
              <a:gd name="connsiteY2" fmla="*/ 542484 h 993669"/>
              <a:gd name="connsiteX3" fmla="*/ 0 w 632567"/>
              <a:gd name="connsiteY3" fmla="*/ 991881 h 993669"/>
              <a:gd name="connsiteX4" fmla="*/ 32842 w 632567"/>
              <a:gd name="connsiteY4" fmla="*/ 381704 h 993669"/>
              <a:gd name="connsiteX5" fmla="*/ 401142 w 632567"/>
              <a:gd name="connsiteY5" fmla="*/ 0 h 993669"/>
              <a:gd name="connsiteX0" fmla="*/ 368774 w 600199"/>
              <a:gd name="connsiteY0" fmla="*/ 0 h 971888"/>
              <a:gd name="connsiteX1" fmla="*/ 597967 w 600199"/>
              <a:gd name="connsiteY1" fmla="*/ 160176 h 971888"/>
              <a:gd name="connsiteX2" fmla="*/ 599738 w 600199"/>
              <a:gd name="connsiteY2" fmla="*/ 542484 h 971888"/>
              <a:gd name="connsiteX3" fmla="*/ 475 w 600199"/>
              <a:gd name="connsiteY3" fmla="*/ 969983 h 971888"/>
              <a:gd name="connsiteX4" fmla="*/ 474 w 600199"/>
              <a:gd name="connsiteY4" fmla="*/ 381704 h 971888"/>
              <a:gd name="connsiteX5" fmla="*/ 368774 w 600199"/>
              <a:gd name="connsiteY5" fmla="*/ 0 h 971888"/>
              <a:gd name="connsiteX0" fmla="*/ 368774 w 600199"/>
              <a:gd name="connsiteY0" fmla="*/ 0 h 969983"/>
              <a:gd name="connsiteX1" fmla="*/ 597967 w 600199"/>
              <a:gd name="connsiteY1" fmla="*/ 160176 h 969983"/>
              <a:gd name="connsiteX2" fmla="*/ 599738 w 600199"/>
              <a:gd name="connsiteY2" fmla="*/ 542484 h 969983"/>
              <a:gd name="connsiteX3" fmla="*/ 475 w 600199"/>
              <a:gd name="connsiteY3" fmla="*/ 969983 h 969983"/>
              <a:gd name="connsiteX4" fmla="*/ 474 w 600199"/>
              <a:gd name="connsiteY4" fmla="*/ 381704 h 969983"/>
              <a:gd name="connsiteX5" fmla="*/ 368774 w 600199"/>
              <a:gd name="connsiteY5" fmla="*/ 0 h 9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199" h="969983">
                <a:moveTo>
                  <a:pt x="368774" y="0"/>
                </a:moveTo>
                <a:lnTo>
                  <a:pt x="597967" y="160176"/>
                </a:lnTo>
                <a:cubicBezTo>
                  <a:pt x="594223" y="169180"/>
                  <a:pt x="602137" y="549683"/>
                  <a:pt x="599738" y="542484"/>
                </a:cubicBezTo>
                <a:cubicBezTo>
                  <a:pt x="593210" y="560666"/>
                  <a:pt x="1823" y="952985"/>
                  <a:pt x="475" y="969983"/>
                </a:cubicBezTo>
                <a:cubicBezTo>
                  <a:pt x="2116" y="944238"/>
                  <a:pt x="-1167" y="692115"/>
                  <a:pt x="474" y="381704"/>
                </a:cubicBezTo>
                <a:cubicBezTo>
                  <a:pt x="77228" y="291282"/>
                  <a:pt x="147986" y="21621"/>
                  <a:pt x="368774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1819" y="2484089"/>
            <a:ext cx="3601725" cy="1734336"/>
            <a:chOff x="101819" y="2484089"/>
            <a:chExt cx="3601725" cy="1734336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558072" y="4072938"/>
              <a:ext cx="145472" cy="14548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819" y="2484089"/>
              <a:ext cx="147793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F79646"/>
                  </a:solidFill>
                </a:rPr>
                <a:t>operational working point</a:t>
              </a:r>
              <a:endParaRPr lang="en-US" sz="1600" dirty="0">
                <a:solidFill>
                  <a:srgbClr val="F79646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645437" y="2835716"/>
              <a:ext cx="1803065" cy="1226273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673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scan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Limiting resonances</a:t>
            </a:r>
          </a:p>
          <a:p>
            <a:pPr lvl="1"/>
            <a:r>
              <a:rPr lang="en-US" dirty="0" smtClean="0"/>
              <a:t>Blow-up at integer resonances</a:t>
            </a:r>
          </a:p>
          <a:p>
            <a:pPr lvl="1"/>
            <a:r>
              <a:rPr lang="en-US" dirty="0" smtClean="0"/>
              <a:t>Losses for working point close to the </a:t>
            </a:r>
            <a:r>
              <a:rPr lang="en-US" dirty="0" err="1" smtClean="0"/>
              <a:t>Qx</a:t>
            </a:r>
            <a:r>
              <a:rPr lang="en-US" dirty="0" smtClean="0"/>
              <a:t> + 2Qy normal </a:t>
            </a:r>
            <a:r>
              <a:rPr lang="en-US" dirty="0" err="1" smtClean="0"/>
              <a:t>sextupole</a:t>
            </a:r>
            <a:r>
              <a:rPr lang="en-US" dirty="0" smtClean="0"/>
              <a:t> resonance (studied in Fix-line experiment with Q26)</a:t>
            </a:r>
          </a:p>
          <a:p>
            <a:pPr lvl="1"/>
            <a:r>
              <a:rPr lang="en-US" dirty="0" smtClean="0"/>
              <a:t>Losses also around the 4Qx = 81 normal </a:t>
            </a:r>
            <a:r>
              <a:rPr lang="en-US" dirty="0" err="1" smtClean="0"/>
              <a:t>octupole</a:t>
            </a:r>
            <a:r>
              <a:rPr lang="en-US" dirty="0" smtClean="0"/>
              <a:t> resonance</a:t>
            </a:r>
          </a:p>
          <a:p>
            <a:r>
              <a:rPr lang="en-US" dirty="0" smtClean="0"/>
              <a:t>Identified optimum working point area for vertical tune spread of 0.2 </a:t>
            </a:r>
          </a:p>
          <a:p>
            <a:pPr lvl="1"/>
            <a:r>
              <a:rPr lang="en-US" dirty="0" smtClean="0"/>
              <a:t>20.16 &lt; </a:t>
            </a:r>
            <a:r>
              <a:rPr lang="en-US" dirty="0" err="1" smtClean="0"/>
              <a:t>Qx</a:t>
            </a:r>
            <a:r>
              <a:rPr lang="en-US" dirty="0" smtClean="0"/>
              <a:t> &lt; 20.23</a:t>
            </a:r>
          </a:p>
          <a:p>
            <a:pPr lvl="1"/>
            <a:r>
              <a:rPr lang="en-US" dirty="0" smtClean="0"/>
              <a:t>20.24 &lt; </a:t>
            </a:r>
            <a:r>
              <a:rPr lang="en-US" dirty="0" err="1" smtClean="0"/>
              <a:t>Qy</a:t>
            </a:r>
            <a:r>
              <a:rPr lang="en-US" dirty="0" smtClean="0"/>
              <a:t> &lt; 20.33</a:t>
            </a:r>
          </a:p>
          <a:p>
            <a:pPr lvl="1"/>
            <a:r>
              <a:rPr lang="en-US" dirty="0" smtClean="0"/>
              <a:t>Losses around 0.5% for 3 s storage time on flat bottom</a:t>
            </a:r>
          </a:p>
          <a:p>
            <a:r>
              <a:rPr lang="en-US" dirty="0" smtClean="0"/>
              <a:t>Space charge tune spreads of up to </a:t>
            </a:r>
            <a:r>
              <a:rPr lang="en-US" dirty="0" err="1" smtClean="0"/>
              <a:t>ΔQy</a:t>
            </a:r>
            <a:r>
              <a:rPr lang="en-US" dirty="0" smtClean="0"/>
              <a:t> = 0.3 may be acceptable</a:t>
            </a:r>
          </a:p>
          <a:p>
            <a:pPr lvl="1"/>
            <a:r>
              <a:rPr lang="en-US" dirty="0" smtClean="0"/>
              <a:t>No strong limitation from </a:t>
            </a:r>
            <a:r>
              <a:rPr lang="en-US" dirty="0" err="1" smtClean="0"/>
              <a:t>Qy</a:t>
            </a:r>
            <a:r>
              <a:rPr lang="en-US" dirty="0" smtClean="0"/>
              <a:t> = 20.25</a:t>
            </a:r>
          </a:p>
          <a:p>
            <a:r>
              <a:rPr lang="en-US" dirty="0" smtClean="0"/>
              <a:t>Some room for working point optimization with high brightness and e-cloud</a:t>
            </a:r>
          </a:p>
          <a:p>
            <a:pPr lvl="1"/>
            <a:r>
              <a:rPr lang="en-US" dirty="0" smtClean="0"/>
              <a:t>Could even consider compensating the </a:t>
            </a:r>
            <a:r>
              <a:rPr lang="en-US" dirty="0" err="1"/>
              <a:t>Qx</a:t>
            </a:r>
            <a:r>
              <a:rPr lang="en-US" dirty="0"/>
              <a:t> + 2Qy </a:t>
            </a:r>
            <a:r>
              <a:rPr lang="en-US" dirty="0" smtClean="0"/>
              <a:t>resonance in case of large e-cloud tune 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7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45907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 the transverse tail development as function of the working point </a:t>
            </a:r>
          </a:p>
          <a:p>
            <a:r>
              <a:rPr lang="en-US" dirty="0" smtClean="0"/>
              <a:t>Study the identified optimum working point region with even higher brightness</a:t>
            </a:r>
          </a:p>
          <a:p>
            <a:pPr lvl="1"/>
            <a:r>
              <a:rPr lang="en-US" dirty="0" smtClean="0"/>
              <a:t>PSB can deliver similar transverse </a:t>
            </a:r>
            <a:r>
              <a:rPr lang="en-US" dirty="0" err="1" smtClean="0"/>
              <a:t>emittances</a:t>
            </a:r>
            <a:r>
              <a:rPr lang="en-US" dirty="0" smtClean="0"/>
              <a:t> for up to 2.7e11 p/b</a:t>
            </a:r>
          </a:p>
          <a:p>
            <a:r>
              <a:rPr lang="en-US" dirty="0" smtClean="0"/>
              <a:t>Study the scaling of losses with single bunch</a:t>
            </a:r>
          </a:p>
          <a:p>
            <a:pPr lvl="1"/>
            <a:r>
              <a:rPr lang="en-US" dirty="0" smtClean="0"/>
              <a:t>As function of transverse </a:t>
            </a:r>
            <a:r>
              <a:rPr lang="en-US" dirty="0" err="1" smtClean="0"/>
              <a:t>emittance</a:t>
            </a:r>
            <a:r>
              <a:rPr lang="en-US" dirty="0" smtClean="0"/>
              <a:t> for constant brightness</a:t>
            </a:r>
          </a:p>
          <a:p>
            <a:pPr lvl="1"/>
            <a:r>
              <a:rPr lang="en-US" dirty="0" smtClean="0"/>
              <a:t>As function of beam brightness for constant transverse </a:t>
            </a:r>
            <a:r>
              <a:rPr lang="en-US" dirty="0" err="1" smtClean="0"/>
              <a:t>emittances</a:t>
            </a:r>
            <a:endParaRPr lang="en-US" dirty="0" smtClean="0"/>
          </a:p>
          <a:p>
            <a:r>
              <a:rPr lang="en-US" dirty="0" smtClean="0"/>
              <a:t>Characterize the </a:t>
            </a:r>
            <a:r>
              <a:rPr lang="en-US" dirty="0" err="1"/>
              <a:t>Qx</a:t>
            </a:r>
            <a:r>
              <a:rPr lang="en-US" dirty="0"/>
              <a:t> + 2Qy = </a:t>
            </a:r>
            <a:r>
              <a:rPr lang="en-US" dirty="0" smtClean="0"/>
              <a:t>61 resonance</a:t>
            </a:r>
          </a:p>
          <a:p>
            <a:pPr lvl="1"/>
            <a:r>
              <a:rPr lang="en-US" dirty="0" smtClean="0"/>
              <a:t>Dynamic tune scans</a:t>
            </a:r>
          </a:p>
          <a:p>
            <a:pPr lvl="1"/>
            <a:r>
              <a:rPr lang="en-US" dirty="0" smtClean="0"/>
              <a:t>Resonance driving terms</a:t>
            </a:r>
          </a:p>
          <a:p>
            <a:r>
              <a:rPr lang="en-US" dirty="0" smtClean="0"/>
              <a:t>Build SPS effective machine model</a:t>
            </a:r>
          </a:p>
          <a:p>
            <a:pPr lvl="1"/>
            <a:r>
              <a:rPr lang="en-US" dirty="0" smtClean="0"/>
              <a:t>Based on the measurements of non-</a:t>
            </a:r>
            <a:r>
              <a:rPr lang="en-US" dirty="0" err="1" smtClean="0"/>
              <a:t>linearities</a:t>
            </a:r>
            <a:r>
              <a:rPr lang="en-US" dirty="0" smtClean="0"/>
              <a:t> (combine measurement sets with different settings) and magnet alignment data from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2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studies in 2015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305791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 and correction </a:t>
            </a:r>
            <a:r>
              <a:rPr lang="en-US" dirty="0"/>
              <a:t>of </a:t>
            </a:r>
            <a:r>
              <a:rPr lang="en-US" dirty="0" smtClean="0"/>
              <a:t>machine non</a:t>
            </a:r>
            <a:r>
              <a:rPr lang="en-US" dirty="0"/>
              <a:t>-</a:t>
            </a:r>
            <a:r>
              <a:rPr lang="en-US" dirty="0" err="1" smtClean="0"/>
              <a:t>linearities</a:t>
            </a:r>
            <a:r>
              <a:rPr lang="en-US" dirty="0" smtClean="0"/>
              <a:t> </a:t>
            </a:r>
            <a:r>
              <a:rPr lang="en-US" dirty="0"/>
              <a:t>in Q20 a</a:t>
            </a:r>
            <a:r>
              <a:rPr lang="en-US" dirty="0" smtClean="0"/>
              <a:t>nd Q26</a:t>
            </a:r>
            <a:endParaRPr lang="en-US" dirty="0"/>
          </a:p>
          <a:p>
            <a:pPr lvl="1"/>
            <a:r>
              <a:rPr lang="en-US" dirty="0"/>
              <a:t>Natural amplitude detuning without </a:t>
            </a:r>
            <a:r>
              <a:rPr lang="en-US" dirty="0" err="1" smtClean="0"/>
              <a:t>octupole</a:t>
            </a:r>
            <a:r>
              <a:rPr lang="en-US" dirty="0" smtClean="0"/>
              <a:t> </a:t>
            </a:r>
            <a:r>
              <a:rPr lang="en-US" dirty="0"/>
              <a:t>correction</a:t>
            </a:r>
          </a:p>
          <a:p>
            <a:pPr lvl="1"/>
            <a:r>
              <a:rPr lang="en-US" dirty="0"/>
              <a:t>Correction of amplitude detuning</a:t>
            </a:r>
          </a:p>
          <a:p>
            <a:pPr lvl="1"/>
            <a:r>
              <a:rPr lang="en-US" dirty="0"/>
              <a:t>Non-linear chromaticity</a:t>
            </a:r>
          </a:p>
          <a:p>
            <a:pPr lvl="1"/>
            <a:r>
              <a:rPr lang="en-US" dirty="0"/>
              <a:t>Impact of </a:t>
            </a:r>
            <a:r>
              <a:rPr lang="en-US" dirty="0" err="1" smtClean="0"/>
              <a:t>octupole</a:t>
            </a:r>
            <a:r>
              <a:rPr lang="en-US" dirty="0" smtClean="0"/>
              <a:t> </a:t>
            </a:r>
            <a:r>
              <a:rPr lang="en-US" dirty="0"/>
              <a:t>settings on non-linear chromaticity (second order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2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non-</a:t>
            </a:r>
            <a:r>
              <a:rPr lang="en-US" dirty="0" err="1" smtClean="0"/>
              <a:t>linearities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 preparation of experimental studies and for non-linear optics model</a:t>
            </a:r>
          </a:p>
          <a:p>
            <a:r>
              <a:rPr lang="en-US" dirty="0" smtClean="0"/>
              <a:t>Amplitude detuning</a:t>
            </a:r>
            <a:endParaRPr lang="en-US" dirty="0"/>
          </a:p>
        </p:txBody>
      </p:sp>
      <p:pic>
        <p:nvPicPr>
          <p:cNvPr id="4" name="Picture 3" descr="amplitude_detuning_1437563300-14424622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1" y="2358501"/>
            <a:ext cx="5178224" cy="4236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848" y="2424195"/>
            <a:ext cx="108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Q20 optics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40476" y="3142281"/>
            <a:ext cx="1948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horizontal detuning corrected for </a:t>
            </a:r>
            <a:r>
              <a:rPr lang="en-US" sz="1500" b="1" dirty="0" smtClean="0"/>
              <a:t>LOF=-1</a:t>
            </a:r>
            <a:endParaRPr 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61500" y="5101217"/>
            <a:ext cx="1948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vertical detuning corrected for </a:t>
            </a:r>
            <a:r>
              <a:rPr lang="en-US" sz="1500" b="1" dirty="0" smtClean="0"/>
              <a:t>LOD=0.5</a:t>
            </a:r>
            <a:endParaRPr 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05181" y="3369280"/>
            <a:ext cx="336105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 smtClean="0">
                <a:latin typeface="Arial"/>
                <a:cs typeface="Arial"/>
              </a:rPr>
              <a:t>Response of </a:t>
            </a:r>
            <a:r>
              <a:rPr lang="en-US" sz="1500" dirty="0" err="1" smtClean="0">
                <a:latin typeface="Arial"/>
                <a:cs typeface="Arial"/>
              </a:rPr>
              <a:t>octupole</a:t>
            </a:r>
            <a:r>
              <a:rPr lang="en-US" sz="1500" dirty="0" smtClean="0">
                <a:latin typeface="Arial"/>
                <a:cs typeface="Arial"/>
              </a:rPr>
              <a:t> knobs  consistent with MADX model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 smtClean="0">
                <a:latin typeface="Arial"/>
                <a:cs typeface="Arial"/>
              </a:rPr>
              <a:t>Needed to use strong </a:t>
            </a:r>
            <a:r>
              <a:rPr lang="en-US" sz="1500" dirty="0" err="1">
                <a:latin typeface="Arial"/>
                <a:cs typeface="Arial"/>
              </a:rPr>
              <a:t>o</a:t>
            </a:r>
            <a:r>
              <a:rPr lang="en-US" sz="1500" dirty="0" err="1" smtClean="0">
                <a:latin typeface="Arial"/>
                <a:cs typeface="Arial"/>
              </a:rPr>
              <a:t>ctupoles</a:t>
            </a:r>
            <a:r>
              <a:rPr lang="en-US" sz="1500" dirty="0" smtClean="0">
                <a:latin typeface="Arial"/>
                <a:cs typeface="Arial"/>
              </a:rPr>
              <a:t> for vertical measurements due to limited aperture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9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non-</a:t>
            </a:r>
            <a:r>
              <a:rPr lang="en-US" dirty="0" err="1" smtClean="0"/>
              <a:t>linearities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 preparation of experimental studies and for non-linear optics model</a:t>
            </a:r>
          </a:p>
          <a:p>
            <a:r>
              <a:rPr lang="en-US" dirty="0" smtClean="0"/>
              <a:t>Amplitude detuning</a:t>
            </a:r>
          </a:p>
          <a:p>
            <a:r>
              <a:rPr lang="en-US" dirty="0" smtClean="0"/>
              <a:t>Non-linear chromaticity</a:t>
            </a:r>
            <a:endParaRPr lang="en-US" dirty="0"/>
          </a:p>
        </p:txBody>
      </p:sp>
      <p:pic>
        <p:nvPicPr>
          <p:cNvPr id="9" name="Picture 8" descr="chroma_1439221220-1439223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8" y="2748127"/>
            <a:ext cx="4973110" cy="3978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4752" y="3276045"/>
            <a:ext cx="33610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 smtClean="0">
                <a:latin typeface="Arial"/>
                <a:cs typeface="Arial"/>
              </a:rPr>
              <a:t>Using </a:t>
            </a:r>
            <a:r>
              <a:rPr lang="en-US" sz="1500" dirty="0">
                <a:latin typeface="Arial"/>
                <a:cs typeface="Arial"/>
              </a:rPr>
              <a:t>BBQ </a:t>
            </a:r>
            <a:r>
              <a:rPr lang="en-US" sz="1500" dirty="0" smtClean="0">
                <a:latin typeface="Arial"/>
                <a:cs typeface="Arial"/>
              </a:rPr>
              <a:t>pickup with chirp excitation to measure tune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 smtClean="0">
                <a:latin typeface="Arial"/>
                <a:cs typeface="Arial"/>
              </a:rPr>
              <a:t>Spread in vertical due to intensity variation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 smtClean="0">
                <a:latin typeface="Arial"/>
                <a:cs typeface="Arial"/>
              </a:rPr>
              <a:t>Very clean results also in vertical when correcting for detuning with intensity </a:t>
            </a:r>
            <a:r>
              <a:rPr lang="en-US" sz="1500" dirty="0" smtClean="0">
                <a:latin typeface="Arial"/>
                <a:cs typeface="Arial"/>
                <a:sym typeface="Wingdings"/>
              </a:rPr>
              <a:t> fit up to 5</a:t>
            </a:r>
            <a:r>
              <a:rPr lang="en-US" sz="1500" baseline="30000" dirty="0" smtClean="0">
                <a:latin typeface="Arial"/>
                <a:cs typeface="Arial"/>
                <a:sym typeface="Wingdings"/>
              </a:rPr>
              <a:t>th</a:t>
            </a:r>
            <a:r>
              <a:rPr lang="en-US" sz="1500" dirty="0" smtClean="0">
                <a:latin typeface="Arial"/>
                <a:cs typeface="Arial"/>
                <a:sym typeface="Wingdings"/>
              </a:rPr>
              <a:t> order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 smtClean="0">
                <a:latin typeface="Arial"/>
                <a:cs typeface="Arial"/>
                <a:sym typeface="Wingdings"/>
              </a:rPr>
              <a:t>Horizontal Q’’ reduced by correcting amplitude detuning as expected from MADX model</a:t>
            </a:r>
            <a:endParaRPr lang="en-US" sz="1500" dirty="0" smtClean="0">
              <a:latin typeface="Arial"/>
              <a:cs typeface="Arial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3519" y="5723752"/>
            <a:ext cx="1948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spread due to intensity variations</a:t>
            </a:r>
            <a:endParaRPr lang="en-US" sz="15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8428" y="2748127"/>
            <a:ext cx="4973110" cy="3978488"/>
            <a:chOff x="326964" y="2748127"/>
            <a:chExt cx="4973110" cy="3978488"/>
          </a:xfrm>
        </p:grpSpPr>
        <p:pic>
          <p:nvPicPr>
            <p:cNvPr id="14" name="Picture 13" descr="chroma_1439221220-14392233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64" y="2748127"/>
              <a:ext cx="4973110" cy="397848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813519" y="5722869"/>
              <a:ext cx="19486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dirty="0" smtClean="0"/>
                <a:t>corrected for detuning due to impedance</a:t>
              </a:r>
              <a:endParaRPr lang="en-US" sz="15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8428" y="2748127"/>
            <a:ext cx="4973110" cy="3978487"/>
            <a:chOff x="328428" y="2748127"/>
            <a:chExt cx="4973110" cy="3978487"/>
          </a:xfrm>
        </p:grpSpPr>
        <p:pic>
          <p:nvPicPr>
            <p:cNvPr id="18" name="Picture 17" descr="chroma_1439219084-14392207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28" y="2748127"/>
              <a:ext cx="4973110" cy="397848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452266" y="4231856"/>
              <a:ext cx="230993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dirty="0" smtClean="0"/>
                <a:t>Q’’ reduced with </a:t>
              </a:r>
              <a:r>
                <a:rPr lang="en-US" sz="1500" b="1" dirty="0" smtClean="0"/>
                <a:t>LOF=-1</a:t>
              </a:r>
              <a:endParaRPr lang="en-US" sz="15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69490" y="2743085"/>
            <a:ext cx="1088058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Q20 optics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2196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studies in 2015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30579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solidFill>
                  <a:srgbClr val="BFBFBF"/>
                </a:solidFill>
              </a:rPr>
              <a:t>Measurement and correction </a:t>
            </a:r>
            <a:r>
              <a:rPr lang="en-US" dirty="0">
                <a:solidFill>
                  <a:srgbClr val="BFBFBF"/>
                </a:solidFill>
              </a:rPr>
              <a:t>of </a:t>
            </a:r>
            <a:r>
              <a:rPr lang="en-US" dirty="0" smtClean="0">
                <a:solidFill>
                  <a:srgbClr val="BFBFBF"/>
                </a:solidFill>
              </a:rPr>
              <a:t>machine non</a:t>
            </a:r>
            <a:r>
              <a:rPr lang="en-US" dirty="0">
                <a:solidFill>
                  <a:srgbClr val="BFBFBF"/>
                </a:solidFill>
              </a:rPr>
              <a:t>-</a:t>
            </a:r>
            <a:r>
              <a:rPr lang="en-US" dirty="0" err="1" smtClean="0">
                <a:solidFill>
                  <a:srgbClr val="BFBFBF"/>
                </a:solidFill>
              </a:rPr>
              <a:t>linearities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>
                <a:solidFill>
                  <a:srgbClr val="BFBFBF"/>
                </a:solidFill>
              </a:rPr>
              <a:t>in Q20 a</a:t>
            </a:r>
            <a:r>
              <a:rPr lang="en-US" dirty="0" smtClean="0">
                <a:solidFill>
                  <a:srgbClr val="BFBFBF"/>
                </a:solidFill>
              </a:rPr>
              <a:t>nd Q26</a:t>
            </a:r>
            <a:endParaRPr lang="en-US" dirty="0">
              <a:solidFill>
                <a:srgbClr val="BFBFBF"/>
              </a:solidFill>
            </a:endParaRPr>
          </a:p>
          <a:p>
            <a:pPr lvl="1"/>
            <a:r>
              <a:rPr lang="en-US" dirty="0">
                <a:solidFill>
                  <a:srgbClr val="BFBFBF"/>
                </a:solidFill>
              </a:rPr>
              <a:t>Natural amplitude detuning without </a:t>
            </a:r>
            <a:r>
              <a:rPr lang="en-US" dirty="0" err="1" smtClean="0">
                <a:solidFill>
                  <a:srgbClr val="BFBFBF"/>
                </a:solidFill>
              </a:rPr>
              <a:t>octupole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>
                <a:solidFill>
                  <a:srgbClr val="BFBFBF"/>
                </a:solidFill>
              </a:rPr>
              <a:t>correction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Correction of amplitude detuning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Non-linear chromaticity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Impact of </a:t>
            </a:r>
            <a:r>
              <a:rPr lang="en-US" dirty="0" err="1" smtClean="0">
                <a:solidFill>
                  <a:srgbClr val="BFBFBF"/>
                </a:solidFill>
              </a:rPr>
              <a:t>octupole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>
                <a:solidFill>
                  <a:srgbClr val="BFBFBF"/>
                </a:solidFill>
              </a:rPr>
              <a:t>settings on non-linear chromaticity (second order</a:t>
            </a:r>
            <a:r>
              <a:rPr lang="en-US" dirty="0" smtClean="0">
                <a:solidFill>
                  <a:srgbClr val="BFBFBF"/>
                </a:solidFill>
              </a:rPr>
              <a:t>)</a:t>
            </a:r>
          </a:p>
          <a:p>
            <a:pPr marL="466200" lvl="2" indent="0">
              <a:buNone/>
            </a:pPr>
            <a:endParaRPr lang="en-US" dirty="0" smtClean="0"/>
          </a:p>
          <a:p>
            <a:r>
              <a:rPr lang="en-US" dirty="0" smtClean="0"/>
              <a:t>Tune </a:t>
            </a:r>
            <a:r>
              <a:rPr lang="en-US" dirty="0"/>
              <a:t>scans with single bunch high brightness </a:t>
            </a:r>
            <a:r>
              <a:rPr lang="en-US" dirty="0" smtClean="0"/>
              <a:t>beams in Q20</a:t>
            </a:r>
            <a:endParaRPr lang="en-US" dirty="0"/>
          </a:p>
          <a:p>
            <a:pPr lvl="1"/>
            <a:r>
              <a:rPr lang="en-US" dirty="0"/>
              <a:t>Shot-to-shot reproducibility of single bunch beams significantly improved after LS1 due to new beam production scheme in PSB (intensity control with C16 blow-up)</a:t>
            </a:r>
          </a:p>
          <a:p>
            <a:pPr lvl="1"/>
            <a:r>
              <a:rPr lang="en-US" dirty="0"/>
              <a:t>Can use linear wire scanners in SPS (better resolution compared to rotational scanners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Detailed scan with ~10 wire scanner measurements per working point</a:t>
            </a:r>
          </a:p>
          <a:p>
            <a:pPr lvl="1"/>
            <a:r>
              <a:rPr lang="en-US" dirty="0" smtClean="0"/>
              <a:t>Explored tune diagram above </a:t>
            </a:r>
            <a:r>
              <a:rPr lang="en-US" dirty="0" err="1" smtClean="0"/>
              <a:t>Qy</a:t>
            </a:r>
            <a:r>
              <a:rPr lang="en-US" dirty="0" smtClean="0"/>
              <a:t> = 20.25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4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bunch tune scan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448299"/>
          </a:xfrm>
        </p:spPr>
        <p:txBody>
          <a:bodyPr>
            <a:normAutofit/>
          </a:bodyPr>
          <a:lstStyle/>
          <a:p>
            <a:r>
              <a:rPr lang="en-GB" sz="1800" dirty="0" smtClean="0"/>
              <a:t>Beam production PSB</a:t>
            </a:r>
          </a:p>
          <a:p>
            <a:pPr lvl="1"/>
            <a:r>
              <a:rPr lang="en-GB" sz="1600" dirty="0" smtClean="0"/>
              <a:t>1.8 turns injected</a:t>
            </a:r>
          </a:p>
          <a:p>
            <a:pPr lvl="1"/>
            <a:r>
              <a:rPr lang="en-GB" sz="1600" dirty="0" smtClean="0"/>
              <a:t>Horizontal and vertical shaving</a:t>
            </a:r>
          </a:p>
          <a:p>
            <a:pPr lvl="1"/>
            <a:r>
              <a:rPr lang="en-GB" sz="1600" dirty="0" smtClean="0"/>
              <a:t>Longitudinal blow-up (C16) to control intensity</a:t>
            </a:r>
          </a:p>
          <a:p>
            <a:pPr lvl="1"/>
            <a:r>
              <a:rPr lang="en-GB" sz="1600" dirty="0" err="1"/>
              <a:t>Emittance</a:t>
            </a:r>
            <a:r>
              <a:rPr lang="en-GB" sz="1600" dirty="0"/>
              <a:t>: H/V ~ </a:t>
            </a:r>
            <a:r>
              <a:rPr lang="en-GB" sz="1600" dirty="0" smtClean="0"/>
              <a:t>0.9 </a:t>
            </a:r>
            <a:r>
              <a:rPr lang="en-GB" sz="1600" dirty="0"/>
              <a:t>um (±10%)</a:t>
            </a:r>
            <a:r>
              <a:rPr lang="en-GB" sz="1600" dirty="0" smtClean="0"/>
              <a:t>/1.0 </a:t>
            </a:r>
            <a:r>
              <a:rPr lang="en-GB" sz="1600" dirty="0"/>
              <a:t>um (±5</a:t>
            </a:r>
            <a:r>
              <a:rPr lang="en-GB" sz="1600" dirty="0" smtClean="0"/>
              <a:t>%</a:t>
            </a:r>
            <a:r>
              <a:rPr lang="en-GB" sz="1600" dirty="0"/>
              <a:t>)</a:t>
            </a:r>
            <a:endParaRPr lang="en-GB" sz="1600" dirty="0" smtClean="0"/>
          </a:p>
          <a:p>
            <a:r>
              <a:rPr lang="en-GB" sz="1800" dirty="0" smtClean="0"/>
              <a:t>Beam parameters in PS</a:t>
            </a:r>
          </a:p>
          <a:p>
            <a:pPr lvl="1"/>
            <a:r>
              <a:rPr lang="en-GB" sz="1600" dirty="0" smtClean="0"/>
              <a:t>Intensity ~2e11 p/b </a:t>
            </a:r>
            <a:r>
              <a:rPr lang="en-GB" sz="1600" dirty="0"/>
              <a:t>(±10%</a:t>
            </a:r>
            <a:r>
              <a:rPr lang="en-GB" sz="1600" dirty="0" smtClean="0"/>
              <a:t>)</a:t>
            </a:r>
          </a:p>
          <a:p>
            <a:pPr lvl="1"/>
            <a:r>
              <a:rPr lang="en-GB" sz="1600" dirty="0" err="1" smtClean="0"/>
              <a:t>Emittance</a:t>
            </a:r>
            <a:r>
              <a:rPr lang="en-GB" sz="1600" dirty="0" smtClean="0"/>
              <a:t>: H/V ~ 0.84 um (</a:t>
            </a:r>
            <a:r>
              <a:rPr lang="en-GB" sz="1600" dirty="0"/>
              <a:t>±10%</a:t>
            </a:r>
            <a:r>
              <a:rPr lang="en-GB" sz="1600" dirty="0" smtClean="0"/>
              <a:t>)/</a:t>
            </a:r>
            <a:r>
              <a:rPr lang="en-GB" sz="1600" dirty="0"/>
              <a:t>1.10 um (±5%</a:t>
            </a:r>
            <a:r>
              <a:rPr lang="en-GB" sz="1600" dirty="0" smtClean="0"/>
              <a:t>)</a:t>
            </a:r>
          </a:p>
          <a:p>
            <a:r>
              <a:rPr lang="en-GB" sz="2000" dirty="0" smtClean="0"/>
              <a:t>SPS parameters</a:t>
            </a:r>
          </a:p>
          <a:p>
            <a:pPr lvl="1"/>
            <a:r>
              <a:rPr lang="en-GB" sz="1600" dirty="0" smtClean="0"/>
              <a:t>Flat bottom cycle (3.3s)</a:t>
            </a:r>
            <a:endParaRPr lang="en-GB" sz="1600" dirty="0"/>
          </a:p>
          <a:p>
            <a:pPr lvl="1"/>
            <a:r>
              <a:rPr lang="en-GB" sz="1600" dirty="0"/>
              <a:t>Q20 optics</a:t>
            </a:r>
          </a:p>
          <a:p>
            <a:pPr lvl="1"/>
            <a:r>
              <a:rPr lang="en-GB" sz="1600" dirty="0" smtClean="0"/>
              <a:t>Small </a:t>
            </a:r>
            <a:r>
              <a:rPr lang="en-GB" sz="1600" dirty="0"/>
              <a:t>chromaticity</a:t>
            </a:r>
          </a:p>
          <a:p>
            <a:pPr lvl="1"/>
            <a:r>
              <a:rPr lang="en-GB" sz="1600" dirty="0" smtClean="0"/>
              <a:t>Horizontal amplitude </a:t>
            </a:r>
            <a:r>
              <a:rPr lang="en-GB" sz="1600" dirty="0"/>
              <a:t>detuning c</a:t>
            </a:r>
            <a:r>
              <a:rPr lang="en-GB" sz="1600" dirty="0" smtClean="0"/>
              <a:t>orrected (</a:t>
            </a:r>
            <a:r>
              <a:rPr lang="en-GB" sz="1600" dirty="0"/>
              <a:t>LOF -1)</a:t>
            </a:r>
          </a:p>
          <a:p>
            <a:pPr lvl="1"/>
            <a:r>
              <a:rPr lang="en-GB" sz="1600" dirty="0"/>
              <a:t>RF voltage </a:t>
            </a:r>
            <a:r>
              <a:rPr lang="en-GB" sz="1600" dirty="0" smtClean="0"/>
              <a:t>4.5 MV </a:t>
            </a:r>
            <a:r>
              <a:rPr lang="en-GB" sz="1600" dirty="0"/>
              <a:t>at </a:t>
            </a:r>
            <a:r>
              <a:rPr lang="en-GB" sz="1600" dirty="0" smtClean="0"/>
              <a:t>200 MHz </a:t>
            </a:r>
            <a:r>
              <a:rPr lang="en-GB" sz="1600" dirty="0"/>
              <a:t>(single harmonic</a:t>
            </a:r>
            <a:r>
              <a:rPr lang="en-GB" sz="1600" dirty="0" smtClean="0"/>
              <a:t>)</a:t>
            </a:r>
          </a:p>
          <a:p>
            <a:pPr lvl="1"/>
            <a:r>
              <a:rPr lang="en-GB" sz="1600" dirty="0" smtClean="0"/>
              <a:t>Bunch length after </a:t>
            </a:r>
            <a:r>
              <a:rPr lang="en-GB" sz="1600" dirty="0" err="1" smtClean="0"/>
              <a:t>filamentation</a:t>
            </a:r>
            <a:r>
              <a:rPr lang="en-GB" sz="1600" dirty="0" smtClean="0"/>
              <a:t> ~3.3 ns</a:t>
            </a:r>
            <a:endParaRPr lang="en-GB" sz="1600" dirty="0" smtClean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space charge tune </a:t>
            </a:r>
            <a:r>
              <a:rPr lang="en-GB" sz="1600" dirty="0" smtClean="0">
                <a:solidFill>
                  <a:srgbClr val="FF0000"/>
                </a:solidFill>
              </a:rPr>
              <a:t>spread: </a:t>
            </a:r>
            <a:r>
              <a:rPr lang="en-GB" sz="1600" b="1" dirty="0" smtClean="0">
                <a:solidFill>
                  <a:srgbClr val="FF0000"/>
                </a:solidFill>
              </a:rPr>
              <a:t>(H, V) ~ (0.10, ~0.19)</a:t>
            </a:r>
            <a:endParaRPr lang="en-GB" sz="16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84993" y="1124070"/>
            <a:ext cx="2681241" cy="4355601"/>
            <a:chOff x="6284993" y="781170"/>
            <a:chExt cx="2681241" cy="4355601"/>
          </a:xfrm>
        </p:grpSpPr>
        <p:pic>
          <p:nvPicPr>
            <p:cNvPr id="8" name="Picture 4" descr="https://ab-dep-op-elogbook.web.cern.ch/ab-dep-op-elogbook/elogbook/secure/attach.php?attachId=1493731&amp;type=png&amp;fname=85V%20filtre%20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5" t="11119" r="50215" b="12533"/>
            <a:stretch/>
          </p:blipFill>
          <p:spPr bwMode="auto">
            <a:xfrm>
              <a:off x="6284993" y="781170"/>
              <a:ext cx="2681241" cy="435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32785" y="832528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85.V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40551" y="1530292"/>
            <a:ext cx="2492284" cy="4355601"/>
            <a:chOff x="5940551" y="1123892"/>
            <a:chExt cx="2492284" cy="43556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0" t="12903" r="50340" b="7671"/>
            <a:stretch/>
          </p:blipFill>
          <p:spPr>
            <a:xfrm>
              <a:off x="5940551" y="1123892"/>
              <a:ext cx="2492284" cy="43556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505735" y="1143001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65.</a:t>
              </a:r>
              <a:r>
                <a:rPr lang="en-GB" b="1" dirty="0">
                  <a:solidFill>
                    <a:schemeClr val="bg1"/>
                  </a:solidFill>
                </a:rPr>
                <a:t>H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8453508" y="4291009"/>
            <a:ext cx="385692" cy="2301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916139" y="4673600"/>
            <a:ext cx="385692" cy="2301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9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working point 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20.20_20.30_detai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8" y="1101584"/>
            <a:ext cx="8634623" cy="57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dispersion on horizontal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Linear </a:t>
            </a:r>
            <a:r>
              <a:rPr lang="en-US" dirty="0"/>
              <a:t>wire scanner </a:t>
            </a:r>
            <a:r>
              <a:rPr lang="en-US" dirty="0" smtClean="0"/>
              <a:t>51731H </a:t>
            </a:r>
          </a:p>
          <a:p>
            <a:pPr lvl="1"/>
            <a:r>
              <a:rPr lang="en-US" dirty="0" smtClean="0"/>
              <a:t>Location </a:t>
            </a:r>
            <a:r>
              <a:rPr lang="en-US" dirty="0"/>
              <a:t>with large dispersion and low beta-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Dispersion changes significantly along the scanned horizontal tunes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dispersion_SPS.BWS.51731.H_LIN_Q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93" y="2839943"/>
            <a:ext cx="3431409" cy="2745127"/>
          </a:xfrm>
          <a:prstGeom prst="rect">
            <a:avLst/>
          </a:prstGeom>
        </p:spPr>
      </p:pic>
      <p:pic>
        <p:nvPicPr>
          <p:cNvPr id="6" name="Picture 5" descr="overview_x_ad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8" y="2467197"/>
            <a:ext cx="4339629" cy="3719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1608" y="2605794"/>
            <a:ext cx="2925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Dispersion at wire scanner location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356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scan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une_diagram_emi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8701"/>
            <a:ext cx="7429500" cy="56007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703478" y="2585878"/>
            <a:ext cx="779622" cy="1731334"/>
          </a:xfrm>
          <a:custGeom>
            <a:avLst/>
            <a:gdLst>
              <a:gd name="connsiteX0" fmla="*/ 368300 w 774700"/>
              <a:gd name="connsiteY0" fmla="*/ 0 h 1727200"/>
              <a:gd name="connsiteX1" fmla="*/ 774700 w 774700"/>
              <a:gd name="connsiteY1" fmla="*/ 165100 h 1727200"/>
              <a:gd name="connsiteX2" fmla="*/ 762000 w 774700"/>
              <a:gd name="connsiteY2" fmla="*/ 1727200 h 1727200"/>
              <a:gd name="connsiteX3" fmla="*/ 0 w 774700"/>
              <a:gd name="connsiteY3" fmla="*/ 1701800 h 1727200"/>
              <a:gd name="connsiteX4" fmla="*/ 0 w 774700"/>
              <a:gd name="connsiteY4" fmla="*/ 800100 h 1727200"/>
              <a:gd name="connsiteX5" fmla="*/ 368300 w 774700"/>
              <a:gd name="connsiteY5" fmla="*/ 0 h 1727200"/>
              <a:gd name="connsiteX0" fmla="*/ 373222 w 779622"/>
              <a:gd name="connsiteY0" fmla="*/ 0 h 1731334"/>
              <a:gd name="connsiteX1" fmla="*/ 779622 w 779622"/>
              <a:gd name="connsiteY1" fmla="*/ 165100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800100 h 1731334"/>
              <a:gd name="connsiteX5" fmla="*/ 373222 w 779622"/>
              <a:gd name="connsiteY5" fmla="*/ 0 h 1731334"/>
              <a:gd name="connsiteX0" fmla="*/ 373222 w 779622"/>
              <a:gd name="connsiteY0" fmla="*/ 0 h 1731334"/>
              <a:gd name="connsiteX1" fmla="*/ 779622 w 779622"/>
              <a:gd name="connsiteY1" fmla="*/ 189711 h 1731334"/>
              <a:gd name="connsiteX2" fmla="*/ 766922 w 779622"/>
              <a:gd name="connsiteY2" fmla="*/ 1727200 h 1731334"/>
              <a:gd name="connsiteX3" fmla="*/ 0 w 779622"/>
              <a:gd name="connsiteY3" fmla="*/ 1731334 h 1731334"/>
              <a:gd name="connsiteX4" fmla="*/ 4922 w 779622"/>
              <a:gd name="connsiteY4" fmla="*/ 731188 h 1731334"/>
              <a:gd name="connsiteX5" fmla="*/ 373222 w 779622"/>
              <a:gd name="connsiteY5" fmla="*/ 0 h 17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622" h="1731334">
                <a:moveTo>
                  <a:pt x="373222" y="0"/>
                </a:moveTo>
                <a:lnTo>
                  <a:pt x="779622" y="189711"/>
                </a:lnTo>
                <a:lnTo>
                  <a:pt x="766922" y="1727200"/>
                </a:lnTo>
                <a:lnTo>
                  <a:pt x="0" y="1731334"/>
                </a:lnTo>
                <a:cubicBezTo>
                  <a:pt x="1641" y="1420923"/>
                  <a:pt x="3281" y="1041599"/>
                  <a:pt x="4922" y="731188"/>
                </a:cubicBezTo>
                <a:lnTo>
                  <a:pt x="373222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3"/>
          <p:cNvSpPr/>
          <p:nvPr/>
        </p:nvSpPr>
        <p:spPr>
          <a:xfrm rot="20211805">
            <a:off x="2415141" y="3539575"/>
            <a:ext cx="1298010" cy="978546"/>
          </a:xfrm>
          <a:custGeom>
            <a:avLst/>
            <a:gdLst>
              <a:gd name="connsiteX0" fmla="*/ 0 w 1404929"/>
              <a:gd name="connsiteY0" fmla="*/ 1029033 h 1029033"/>
              <a:gd name="connsiteX1" fmla="*/ 547744 w 1404929"/>
              <a:gd name="connsiteY1" fmla="*/ 0 h 1029033"/>
              <a:gd name="connsiteX2" fmla="*/ 1404929 w 1404929"/>
              <a:gd name="connsiteY2" fmla="*/ 0 h 1029033"/>
              <a:gd name="connsiteX3" fmla="*/ 857185 w 1404929"/>
              <a:gd name="connsiteY3" fmla="*/ 1029033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547744 w 1404929"/>
              <a:gd name="connsiteY1" fmla="*/ 0 h 1029033"/>
              <a:gd name="connsiteX2" fmla="*/ 1404929 w 1404929"/>
              <a:gd name="connsiteY2" fmla="*/ 0 h 1029033"/>
              <a:gd name="connsiteX3" fmla="*/ 1028562 w 1404929"/>
              <a:gd name="connsiteY3" fmla="*/ 709136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418145 w 1404929"/>
              <a:gd name="connsiteY1" fmla="*/ 222125 h 1029033"/>
              <a:gd name="connsiteX2" fmla="*/ 1404929 w 1404929"/>
              <a:gd name="connsiteY2" fmla="*/ 0 h 1029033"/>
              <a:gd name="connsiteX3" fmla="*/ 1028562 w 1404929"/>
              <a:gd name="connsiteY3" fmla="*/ 709136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418145 w 1404929"/>
              <a:gd name="connsiteY1" fmla="*/ 222125 h 1029033"/>
              <a:gd name="connsiteX2" fmla="*/ 1404929 w 1404929"/>
              <a:gd name="connsiteY2" fmla="*/ 0 h 1029033"/>
              <a:gd name="connsiteX3" fmla="*/ 1007673 w 1404929"/>
              <a:gd name="connsiteY3" fmla="*/ 758023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418145 w 1404929"/>
              <a:gd name="connsiteY1" fmla="*/ 222125 h 1029033"/>
              <a:gd name="connsiteX2" fmla="*/ 1404929 w 1404929"/>
              <a:gd name="connsiteY2" fmla="*/ 0 h 1029033"/>
              <a:gd name="connsiteX3" fmla="*/ 727147 w 1404929"/>
              <a:gd name="connsiteY3" fmla="*/ 846283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411385 w 1404929"/>
              <a:gd name="connsiteY1" fmla="*/ 427363 h 1029033"/>
              <a:gd name="connsiteX2" fmla="*/ 1404929 w 1404929"/>
              <a:gd name="connsiteY2" fmla="*/ 0 h 1029033"/>
              <a:gd name="connsiteX3" fmla="*/ 727147 w 1404929"/>
              <a:gd name="connsiteY3" fmla="*/ 846283 h 1029033"/>
              <a:gd name="connsiteX4" fmla="*/ 0 w 1404929"/>
              <a:gd name="connsiteY4" fmla="*/ 1029033 h 1029033"/>
              <a:gd name="connsiteX0" fmla="*/ 0 w 1404929"/>
              <a:gd name="connsiteY0" fmla="*/ 1029033 h 1029033"/>
              <a:gd name="connsiteX1" fmla="*/ 382053 w 1404929"/>
              <a:gd name="connsiteY1" fmla="*/ 414829 h 1029033"/>
              <a:gd name="connsiteX2" fmla="*/ 1404929 w 1404929"/>
              <a:gd name="connsiteY2" fmla="*/ 0 h 1029033"/>
              <a:gd name="connsiteX3" fmla="*/ 727147 w 1404929"/>
              <a:gd name="connsiteY3" fmla="*/ 846283 h 1029033"/>
              <a:gd name="connsiteX4" fmla="*/ 0 w 1404929"/>
              <a:gd name="connsiteY4" fmla="*/ 1029033 h 102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929" h="1029033">
                <a:moveTo>
                  <a:pt x="0" y="1029033"/>
                </a:moveTo>
                <a:lnTo>
                  <a:pt x="382053" y="414829"/>
                </a:lnTo>
                <a:lnTo>
                  <a:pt x="1404929" y="0"/>
                </a:lnTo>
                <a:lnTo>
                  <a:pt x="727147" y="846283"/>
                </a:lnTo>
                <a:lnTo>
                  <a:pt x="0" y="1029033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bg1">
                  <a:alpha val="18000"/>
                </a:schemeClr>
              </a:gs>
            </a:gsLst>
            <a:lin ang="16200000" scaled="0"/>
          </a:gradFill>
          <a:ln w="31750">
            <a:solidFill>
              <a:schemeClr val="tx1">
                <a:alpha val="4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979672" y="2072302"/>
            <a:ext cx="595012" cy="197058"/>
            <a:chOff x="2384660" y="2792022"/>
            <a:chExt cx="595012" cy="197058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>
              <a:off x="2682166" y="2585878"/>
              <a:ext cx="0" cy="5950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2881143" y="2890551"/>
              <a:ext cx="19705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583637" y="1551036"/>
            <a:ext cx="1685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0000"/>
                </a:solidFill>
              </a:rPr>
              <a:t>Blow-up due to integer resonance</a:t>
            </a:r>
            <a:endParaRPr 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7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23799</TotalTime>
  <Words>804</Words>
  <Application>Microsoft Macintosh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LIU_PowerPoint_Template</vt:lpstr>
      <vt:lpstr>Space charge studies at the SPS</vt:lpstr>
      <vt:lpstr>Experimental studies in 2015 (1)</vt:lpstr>
      <vt:lpstr>Measurement of non-linearities</vt:lpstr>
      <vt:lpstr>Measurement of non-linearities</vt:lpstr>
      <vt:lpstr>Experimental studies in 2015 (2)</vt:lpstr>
      <vt:lpstr>Single bunch tune scan</vt:lpstr>
      <vt:lpstr>For each working point …</vt:lpstr>
      <vt:lpstr>Impact of dispersion on horizontal emittance</vt:lpstr>
      <vt:lpstr>Tune scan results</vt:lpstr>
      <vt:lpstr>Tune scan results</vt:lpstr>
      <vt:lpstr>Tune scan results</vt:lpstr>
      <vt:lpstr>Tune scan results</vt:lpstr>
      <vt:lpstr>Tune scan results</vt:lpstr>
      <vt:lpstr>Next steps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904</cp:revision>
  <dcterms:created xsi:type="dcterms:W3CDTF">2013-04-17T22:56:34Z</dcterms:created>
  <dcterms:modified xsi:type="dcterms:W3CDTF">2015-11-12T09:55:06Z</dcterms:modified>
  <cp:category/>
</cp:coreProperties>
</file>