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77" r:id="rId3"/>
    <p:sldId id="275" r:id="rId4"/>
    <p:sldId id="287" r:id="rId5"/>
    <p:sldId id="276" r:id="rId6"/>
    <p:sldId id="282" r:id="rId7"/>
    <p:sldId id="280" r:id="rId8"/>
    <p:sldId id="281" r:id="rId9"/>
    <p:sldId id="278" r:id="rId10"/>
    <p:sldId id="279" r:id="rId11"/>
    <p:sldId id="259" r:id="rId12"/>
    <p:sldId id="269" r:id="rId13"/>
    <p:sldId id="261" r:id="rId14"/>
    <p:sldId id="270" r:id="rId15"/>
    <p:sldId id="285" r:id="rId16"/>
    <p:sldId id="286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39162-3AB2-4D3A-8615-B4E2480DF331}" type="datetimeFigureOut">
              <a:rPr lang="en-GB" smtClean="0"/>
              <a:t>03/12/2015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F82B8-9319-4859-992F-9AC233A51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811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F82B8-9319-4859-992F-9AC233A5166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61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74FF-E725-4946-8E99-D9E7142B3597}" type="datetime1">
              <a:rPr lang="en-GB" smtClean="0"/>
              <a:t>03/12/2015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633F-283C-4407-9445-9144D88C2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19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EF7C-BE99-43D0-B8B9-8C4E9E5E72F2}" type="datetime1">
              <a:rPr lang="en-GB" smtClean="0"/>
              <a:t>03/12/2015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633F-283C-4407-9445-9144D88C2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58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A8B9-5C35-4602-A8B8-A6D0A6797AA1}" type="datetime1">
              <a:rPr lang="en-GB" smtClean="0"/>
              <a:t>03/12/2015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633F-283C-4407-9445-9144D88C2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8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61E7-C625-43BA-9B97-9BE5A1363C16}" type="datetime1">
              <a:rPr lang="en-GB" smtClean="0"/>
              <a:t>03/12/2015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633F-283C-4407-9445-9144D88C2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67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EB59-5286-4A26-9B6F-63DCD931A551}" type="datetime1">
              <a:rPr lang="en-GB" smtClean="0"/>
              <a:t>03/12/2015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633F-283C-4407-9445-9144D88C2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58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F1D4-7506-4C8C-A41E-494A7E832699}" type="datetime1">
              <a:rPr lang="en-GB" smtClean="0"/>
              <a:t>03/12/2015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633F-283C-4407-9445-9144D88C2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26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ED92-D2C2-4EFC-B19D-59418A0025D3}" type="datetime1">
              <a:rPr lang="en-GB" smtClean="0"/>
              <a:t>03/12/2015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633F-283C-4407-9445-9144D88C2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23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2C69-6EE5-4E7E-9C1E-79F15195D8BF}" type="datetime1">
              <a:rPr lang="en-GB" smtClean="0"/>
              <a:t>03/12/2015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633F-283C-4407-9445-9144D88C2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49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980B-3B0C-4730-95F2-33A388F5A76F}" type="datetime1">
              <a:rPr lang="en-GB" smtClean="0"/>
              <a:t>03/12/2015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633F-283C-4407-9445-9144D88C2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92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6592-7475-4C63-8887-21FC5CA664BA}" type="datetime1">
              <a:rPr lang="en-GB" smtClean="0"/>
              <a:t>03/12/2015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633F-283C-4407-9445-9144D88C2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26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041C-CEAF-4CDC-BFA7-FFDDB5C1E55A}" type="datetime1">
              <a:rPr lang="en-GB" smtClean="0"/>
              <a:t>03/12/2015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633F-283C-4407-9445-9144D88C2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2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C76AA-B95D-4EF0-A4EC-F23826FEAD1F}" type="datetime1">
              <a:rPr lang="en-GB" smtClean="0"/>
              <a:t>03/12/2015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B633F-283C-4407-9445-9144D88C2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8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Higher order modes in 200 MHz TWC for SPS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8100" y="3509963"/>
            <a:ext cx="9144000" cy="601662"/>
          </a:xfrm>
        </p:spPr>
        <p:txBody>
          <a:bodyPr/>
          <a:lstStyle/>
          <a:p>
            <a:r>
              <a:rPr lang="en-US" smtClean="0"/>
              <a:t>Ya</a:t>
            </a:r>
            <a:r>
              <a:rPr lang="en-US" dirty="0" smtClean="0"/>
              <a:t>. Shashkov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65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237" y="0"/>
            <a:ext cx="9876337" cy="5170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432" y="2857500"/>
            <a:ext cx="7090529" cy="37123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400" y="6337300"/>
            <a:ext cx="4473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 dB means that we have only 10% reflection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633F-283C-4407-9445-9144D88C201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7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Model without couplers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7"/>
          <a:stretch/>
        </p:blipFill>
        <p:spPr>
          <a:xfrm>
            <a:off x="660400" y="1587499"/>
            <a:ext cx="10635623" cy="439420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633F-283C-4407-9445-9144D88C201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7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1093172"/>
            <a:ext cx="11557000" cy="537963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633F-283C-4407-9445-9144D88C2011}" type="slidenum">
              <a:rPr lang="en-GB" smtClean="0"/>
              <a:t>12</a:t>
            </a:fld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Qext</a:t>
            </a:r>
            <a:r>
              <a:rPr lang="en-US" dirty="0" smtClean="0"/>
              <a:t> with and without couplers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26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couplers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633F-283C-4407-9445-9144D88C2011}" type="slidenum">
              <a:rPr lang="en-GB" smtClean="0"/>
              <a:t>13</a:t>
            </a:fld>
            <a:endParaRPr lang="en-GB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16" y="801615"/>
            <a:ext cx="12220416" cy="5554735"/>
          </a:xfrm>
        </p:spPr>
      </p:pic>
    </p:spTree>
    <p:extLst>
      <p:ext uri="{BB962C8B-B14F-4D97-AF65-F5344CB8AC3E}">
        <p14:creationId xmlns:p14="http://schemas.microsoft.com/office/powerpoint/2010/main" val="6207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132" y="482345"/>
            <a:ext cx="11958093" cy="55660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633F-283C-4407-9445-9144D88C201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7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939" y="0"/>
            <a:ext cx="10515600" cy="1325563"/>
          </a:xfrm>
        </p:spPr>
        <p:txBody>
          <a:bodyPr/>
          <a:lstStyle/>
          <a:p>
            <a:r>
              <a:rPr lang="en-US" dirty="0" smtClean="0"/>
              <a:t>FPC as a damping device</a:t>
            </a:r>
            <a:endParaRPr lang="en-GB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633F-283C-4407-9445-9144D88C2011}" type="slidenum">
              <a:rPr lang="en-GB" smtClean="0"/>
              <a:t>15</a:t>
            </a:fld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27" y="1189038"/>
            <a:ext cx="12171360" cy="5532437"/>
          </a:xfrm>
        </p:spPr>
      </p:pic>
    </p:spTree>
    <p:extLst>
      <p:ext uri="{BB962C8B-B14F-4D97-AF65-F5344CB8AC3E}">
        <p14:creationId xmlns:p14="http://schemas.microsoft.com/office/powerpoint/2010/main" val="19430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633F-283C-4407-9445-9144D88C2011}" type="slidenum">
              <a:rPr lang="en-GB" smtClean="0"/>
              <a:t>16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4" y="0"/>
            <a:ext cx="11852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28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Changing the couplers would not help to reduce </a:t>
            </a:r>
            <a:r>
              <a:rPr lang="en-US" sz="3600" dirty="0" err="1" smtClean="0"/>
              <a:t>Qext</a:t>
            </a:r>
            <a:endParaRPr lang="en-US" sz="3600" dirty="0" smtClean="0"/>
          </a:p>
          <a:p>
            <a:r>
              <a:rPr lang="en-US" sz="3600" dirty="0" smtClean="0"/>
              <a:t>Adding more couplers and using FPC as a damping device can reduce </a:t>
            </a:r>
            <a:r>
              <a:rPr lang="en-US" sz="3600" dirty="0" err="1" smtClean="0"/>
              <a:t>Qext</a:t>
            </a:r>
            <a:r>
              <a:rPr lang="en-US" sz="3600" dirty="0" smtClean="0"/>
              <a:t> of HOM near 630 MHz about 2.5 times</a:t>
            </a:r>
          </a:p>
          <a:p>
            <a:r>
              <a:rPr lang="en-US" sz="3600" dirty="0" smtClean="0"/>
              <a:t>Further reduction can be challenging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633F-283C-4407-9445-9144D88C201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8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Initial structure</a:t>
            </a:r>
          </a:p>
          <a:p>
            <a:r>
              <a:rPr lang="en-US" sz="4400" dirty="0" smtClean="0"/>
              <a:t>Couplers checking</a:t>
            </a:r>
          </a:p>
          <a:p>
            <a:r>
              <a:rPr lang="en-US" sz="4400" dirty="0" smtClean="0"/>
              <a:t>What was tried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633F-283C-4407-9445-9144D88C201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80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4" t="12097" r="18649" b="7661"/>
          <a:stretch/>
        </p:blipFill>
        <p:spPr>
          <a:xfrm>
            <a:off x="88900" y="1524000"/>
            <a:ext cx="6432454" cy="4368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9" r="26978"/>
          <a:stretch/>
        </p:blipFill>
        <p:spPr>
          <a:xfrm>
            <a:off x="4991100" y="1115164"/>
            <a:ext cx="6896100" cy="564367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98437"/>
            <a:ext cx="12192000" cy="1325563"/>
          </a:xfrm>
        </p:spPr>
        <p:txBody>
          <a:bodyPr/>
          <a:lstStyle/>
          <a:p>
            <a:pPr algn="ctr"/>
            <a:r>
              <a:rPr lang="en-US" dirty="0" smtClean="0"/>
              <a:t>Initial structure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633F-283C-4407-9445-9144D88C201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97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CST parameters that I used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most of the cases </a:t>
            </a:r>
            <a:r>
              <a:rPr lang="en-US" dirty="0" err="1" smtClean="0"/>
              <a:t>Ht</a:t>
            </a:r>
            <a:r>
              <a:rPr lang="en-US" dirty="0" smtClean="0"/>
              <a:t>=0 symmetry plane was used</a:t>
            </a:r>
          </a:p>
          <a:p>
            <a:r>
              <a:rPr lang="en-US" dirty="0" smtClean="0"/>
              <a:t>In most of the cases tetrahedral mesh with 300k-400k mesh cells was used. But results have a good convergence already at 100k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633F-283C-4407-9445-9144D88C201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21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425"/>
            <a:ext cx="12192000" cy="1325563"/>
          </a:xfrm>
        </p:spPr>
        <p:txBody>
          <a:bodyPr/>
          <a:lstStyle/>
          <a:p>
            <a:pPr algn="ctr"/>
            <a:r>
              <a:rPr lang="en-US" dirty="0" smtClean="0"/>
              <a:t>Longitudinal R/Q in 11 cells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633F-283C-4407-9445-9144D88C2011}" type="slidenum">
              <a:rPr lang="en-GB" smtClean="0"/>
              <a:t>5</a:t>
            </a:fld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823" y="1217760"/>
            <a:ext cx="12162177" cy="550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368" y="1295400"/>
            <a:ext cx="11240707" cy="52324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98425"/>
            <a:ext cx="12192000" cy="1325563"/>
          </a:xfrm>
        </p:spPr>
        <p:txBody>
          <a:bodyPr/>
          <a:lstStyle/>
          <a:p>
            <a:pPr algn="ctr"/>
            <a:r>
              <a:rPr lang="en-US" dirty="0" err="1" smtClean="0"/>
              <a:t>Qext</a:t>
            </a:r>
            <a:r>
              <a:rPr lang="en-US" dirty="0" smtClean="0"/>
              <a:t> in initial structure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633F-283C-4407-9445-9144D88C201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" t="27508" r="3537" b="31339"/>
          <a:stretch/>
        </p:blipFill>
        <p:spPr>
          <a:xfrm>
            <a:off x="1701800" y="1200611"/>
            <a:ext cx="10490200" cy="2241089"/>
          </a:xfrm>
        </p:spPr>
      </p:pic>
      <p:sp>
        <p:nvSpPr>
          <p:cNvPr id="5" name="TextBox 4"/>
          <p:cNvSpPr txBox="1"/>
          <p:nvPr/>
        </p:nvSpPr>
        <p:spPr>
          <a:xfrm>
            <a:off x="355600" y="2136489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628.0 MHz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t="32674" r="4167" b="28558"/>
          <a:stretch/>
        </p:blipFill>
        <p:spPr>
          <a:xfrm>
            <a:off x="1701800" y="3858964"/>
            <a:ext cx="10462439" cy="21354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090" y="4557349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630.22</a:t>
            </a:r>
            <a:r>
              <a:rPr lang="en-GB" dirty="0" smtClean="0"/>
              <a:t> MHz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633F-283C-4407-9445-9144D88C201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8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2" t="2700" r="27399" b="5072"/>
          <a:stretch/>
        </p:blipFill>
        <p:spPr>
          <a:xfrm>
            <a:off x="3428999" y="520699"/>
            <a:ext cx="5727701" cy="5727701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633F-283C-4407-9445-9144D88C201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00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668" y="141619"/>
            <a:ext cx="9876337" cy="5170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99" y="2032001"/>
            <a:ext cx="9217601" cy="4826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633F-283C-4407-9445-9144D88C201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14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153</Words>
  <Application>Microsoft Office PowerPoint</Application>
  <PresentationFormat>Widescreen</PresentationFormat>
  <Paragraphs>41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Higher order modes in 200 MHz TWC for SPS</vt:lpstr>
      <vt:lpstr>Content</vt:lpstr>
      <vt:lpstr>Initial structure</vt:lpstr>
      <vt:lpstr>CST parameters that I used</vt:lpstr>
      <vt:lpstr>Longitudinal R/Q in 11 cells</vt:lpstr>
      <vt:lpstr>Qext in initial structure</vt:lpstr>
      <vt:lpstr>Modes</vt:lpstr>
      <vt:lpstr>PowerPoint Presentation</vt:lpstr>
      <vt:lpstr>PowerPoint Presentation</vt:lpstr>
      <vt:lpstr>PowerPoint Presentation</vt:lpstr>
      <vt:lpstr>Model without couplers</vt:lpstr>
      <vt:lpstr>Qext with and without couplers</vt:lpstr>
      <vt:lpstr>More couplers</vt:lpstr>
      <vt:lpstr>PowerPoint Presentation</vt:lpstr>
      <vt:lpstr>FPC as a damping device</vt:lpstr>
      <vt:lpstr>PowerPoint Presentation</vt:lpstr>
      <vt:lpstr>Conclusion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order modes in 200 MHz TWC for SPS</dc:title>
  <dc:creator>Iaroslav Shashkov</dc:creator>
  <cp:lastModifiedBy>Toon Roggen</cp:lastModifiedBy>
  <cp:revision>22</cp:revision>
  <dcterms:created xsi:type="dcterms:W3CDTF">2015-11-27T08:14:11Z</dcterms:created>
  <dcterms:modified xsi:type="dcterms:W3CDTF">2015-12-03T11:36:48Z</dcterms:modified>
</cp:coreProperties>
</file>