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8266-022D-46E9-BF9D-F48119C1C8D9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C216-79D0-471A-A4D7-7874EBADB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45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8266-022D-46E9-BF9D-F48119C1C8D9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C216-79D0-471A-A4D7-7874EBADB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62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8266-022D-46E9-BF9D-F48119C1C8D9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C216-79D0-471A-A4D7-7874EBADB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10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8266-022D-46E9-BF9D-F48119C1C8D9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C216-79D0-471A-A4D7-7874EBADB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00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8266-022D-46E9-BF9D-F48119C1C8D9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C216-79D0-471A-A4D7-7874EBADB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4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8266-022D-46E9-BF9D-F48119C1C8D9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C216-79D0-471A-A4D7-7874EBADB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1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8266-022D-46E9-BF9D-F48119C1C8D9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C216-79D0-471A-A4D7-7874EBADB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05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8266-022D-46E9-BF9D-F48119C1C8D9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C216-79D0-471A-A4D7-7874EBADB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64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8266-022D-46E9-BF9D-F48119C1C8D9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C216-79D0-471A-A4D7-7874EBADB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24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8266-022D-46E9-BF9D-F48119C1C8D9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C216-79D0-471A-A4D7-7874EBADB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47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8266-022D-46E9-BF9D-F48119C1C8D9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C216-79D0-471A-A4D7-7874EBADB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07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48266-022D-46E9-BF9D-F48119C1C8D9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EC216-79D0-471A-A4D7-7874EBADB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72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Update on SPS wire scanners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229600" cy="4785395"/>
          </a:xfrm>
        </p:spPr>
        <p:txBody>
          <a:bodyPr>
            <a:normAutofit/>
          </a:bodyPr>
          <a:lstStyle/>
          <a:p>
            <a:r>
              <a:rPr lang="en-GB" sz="2000" dirty="0" smtClean="0"/>
              <a:t>Current wire scanner tanks:</a:t>
            </a:r>
          </a:p>
          <a:p>
            <a:pPr lvl="1"/>
            <a:r>
              <a:rPr lang="en-GB" sz="1800" dirty="0" smtClean="0"/>
              <a:t>All wire scanners will be reinstalled with tungsten wire</a:t>
            </a:r>
          </a:p>
          <a:p>
            <a:pPr lvl="1"/>
            <a:r>
              <a:rPr lang="en-GB" sz="1800" dirty="0" smtClean="0"/>
              <a:t>One wire scanner only will benefit from the new shielding plates</a:t>
            </a:r>
          </a:p>
          <a:p>
            <a:pPr lvl="1"/>
            <a:r>
              <a:rPr lang="en-GB" sz="1800" dirty="0" smtClean="0"/>
              <a:t>Simulations and bench measurements show a beneficial effect of the plates, much less obvious for the wire (should not be worse though)</a:t>
            </a:r>
          </a:p>
          <a:p>
            <a:pPr marL="457200" lvl="1" indent="0">
              <a:buNone/>
            </a:pPr>
            <a:r>
              <a:rPr lang="en-GB" sz="1800" dirty="0">
                <a:sym typeface="Wingdings" panose="05000000000000000000" pitchFamily="2" charset="2"/>
              </a:rPr>
              <a:t>	</a:t>
            </a:r>
            <a:r>
              <a:rPr lang="en-GB" sz="1800" dirty="0" smtClean="0">
                <a:sym typeface="Wingdings" panose="05000000000000000000" pitchFamily="2" charset="2"/>
              </a:rPr>
              <a:t>	 to be seen how it behaves next year</a:t>
            </a:r>
          </a:p>
          <a:p>
            <a:pPr marL="457200" lvl="1" indent="0">
              <a:buNone/>
            </a:pPr>
            <a:endParaRPr lang="en-GB" sz="1800" dirty="0" smtClean="0">
              <a:sym typeface="Wingdings" panose="05000000000000000000" pitchFamily="2" charset="2"/>
            </a:endParaRPr>
          </a:p>
          <a:p>
            <a:r>
              <a:rPr lang="en-GB" sz="2000" dirty="0" smtClean="0"/>
              <a:t>New wire scanner tank (empty):</a:t>
            </a:r>
          </a:p>
          <a:p>
            <a:pPr lvl="1"/>
            <a:r>
              <a:rPr lang="en-GB" sz="1800" dirty="0" smtClean="0"/>
              <a:t>“Similar” modes in simulations and measurements</a:t>
            </a:r>
          </a:p>
          <a:p>
            <a:pPr lvl="1"/>
            <a:r>
              <a:rPr lang="en-GB" sz="1800" dirty="0" smtClean="0"/>
              <a:t>Measurements show a much lower Q for certain modes than in simulations</a:t>
            </a:r>
          </a:p>
          <a:p>
            <a:pPr lvl="1"/>
            <a:r>
              <a:rPr lang="en-GB" sz="1800" dirty="0" smtClean="0"/>
              <a:t>Therefore installation confirmed, but for a limited time for the prototype only. Tests with the scanner should also be performed.</a:t>
            </a:r>
            <a:br>
              <a:rPr lang="en-GB" sz="1800" dirty="0" smtClean="0"/>
            </a:br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/>
          </a:p>
        </p:txBody>
      </p:sp>
      <p:pic>
        <p:nvPicPr>
          <p:cNvPr id="1026" name="Picture 2" descr="C:\Users\bsalvant\AppData\Local\Microsoft\Windows\Temporary Internet Files\Content.Outlook\U7GBVNNS\QsimVsQmea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1"/>
          <a:stretch/>
        </p:blipFill>
        <p:spPr bwMode="auto">
          <a:xfrm>
            <a:off x="5580112" y="4471333"/>
            <a:ext cx="3398642" cy="238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6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Update on SPS wire scanners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SPS wire scanners</dc:title>
  <dc:creator>Benoit Salvant</dc:creator>
  <cp:lastModifiedBy>Benoit Salvant</cp:lastModifiedBy>
  <cp:revision>3</cp:revision>
  <dcterms:created xsi:type="dcterms:W3CDTF">2014-05-22T11:57:31Z</dcterms:created>
  <dcterms:modified xsi:type="dcterms:W3CDTF">2014-05-22T12:25:38Z</dcterms:modified>
</cp:coreProperties>
</file>