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4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1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44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9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2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1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5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3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9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9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8245-FBD6-40F2-B759-22D919FC339E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DEB-8E81-46B5-906E-FD2ABBEB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6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Addendum to studies from 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46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3" t="14056" r="2285" b="32801"/>
          <a:stretch/>
        </p:blipFill>
        <p:spPr bwMode="auto">
          <a:xfrm>
            <a:off x="482230" y="764704"/>
            <a:ext cx="817639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0595" y="5661248"/>
            <a:ext cx="883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Strong assumptions for the coating (200 microns simulated ) and the material (</a:t>
            </a:r>
            <a:r>
              <a:rPr lang="en-GB" dirty="0" err="1" smtClean="0"/>
              <a:t>lossy</a:t>
            </a:r>
            <a:r>
              <a:rPr lang="en-GB" dirty="0" smtClean="0"/>
              <a:t> alumina)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70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79" t="14419" r="2346" b="35296"/>
          <a:stretch/>
        </p:blipFill>
        <p:spPr bwMode="auto">
          <a:xfrm>
            <a:off x="1187624" y="2276872"/>
            <a:ext cx="7107372" cy="331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764704"/>
            <a:ext cx="538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Idea of Fritz: adding thin ferrite sheets inside the clamp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85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9" t="14408" r="1179" b="33169"/>
          <a:stretch/>
        </p:blipFill>
        <p:spPr bwMode="auto">
          <a:xfrm>
            <a:off x="107504" y="1700808"/>
            <a:ext cx="889783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021288"/>
            <a:ext cx="7848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Strong damping but also smearing. Is that an issue for beam stability (or heating)?</a:t>
            </a:r>
          </a:p>
          <a:p>
            <a:r>
              <a:rPr lang="en-GB" dirty="0" smtClean="0">
                <a:sym typeface="Wingdings" pitchFamily="2" charset="2"/>
              </a:rPr>
              <a:t> To be checked and measured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03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Effect of isolator thickness (used 0.2mm in other simulations)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6" t="13822" b="33722"/>
          <a:stretch/>
        </p:blipFill>
        <p:spPr bwMode="auto">
          <a:xfrm>
            <a:off x="38157" y="1885798"/>
            <a:ext cx="8934757" cy="413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00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8680" y="764704"/>
            <a:ext cx="12192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71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67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Addendum to studies from 2011</vt:lpstr>
      <vt:lpstr>PowerPoint Presentation</vt:lpstr>
      <vt:lpstr>PowerPoint Presentation</vt:lpstr>
      <vt:lpstr>PowerPoint Presentation</vt:lpstr>
      <vt:lpstr>Effect of isolator thickness (used 0.2mm in other simulations)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Benoit Salvant</dc:creator>
  <cp:lastModifiedBy>Benoit Salvant</cp:lastModifiedBy>
  <cp:revision>11</cp:revision>
  <dcterms:created xsi:type="dcterms:W3CDTF">2013-04-25T13:29:20Z</dcterms:created>
  <dcterms:modified xsi:type="dcterms:W3CDTF">2013-04-25T14:48:07Z</dcterms:modified>
</cp:coreProperties>
</file>