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5" r:id="rId4"/>
    <p:sldId id="266" r:id="rId5"/>
    <p:sldId id="258" r:id="rId6"/>
    <p:sldId id="267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6037B165-77F0-4469-8281-1BA984DE2A5D}">
          <p14:sldIdLst>
            <p14:sldId id="256"/>
            <p14:sldId id="257"/>
            <p14:sldId id="258"/>
          </p14:sldIdLst>
        </p14:section>
        <p14:section name="Untitled Section" id="{A999DFE4-EEEC-4ACA-94DB-0314EAA8B14A}">
          <p14:sldIdLst>
            <p14:sldId id="260"/>
            <p14:sldId id="261"/>
            <p14:sldId id="262"/>
            <p14:sldId id="264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C7C45-95C3-4634-BF46-5298C06D22C4}" type="datetimeFigureOut">
              <a:rPr lang="en-GB" smtClean="0"/>
              <a:pPr/>
              <a:t>30/08/2012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8BC4F-4C2D-4D4A-AA84-90CB1961EA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722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F02CB0-E6BD-4947-89A9-423890DB7659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908B-BAE1-4B68-8866-835E9D29FA22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3A8A-DC51-40F4-9C46-89CF166CFEAB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01AF-1BFF-4E53-A9E7-3F5C8CF28B6F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E64F67-7CDE-4AFA-9B8B-2971D40C0147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C346-0DF4-432D-8F85-D66DDC115DA3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7190-D630-4945-9E00-C553B648B88E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5596-E551-4EA1-96C1-0BCF5C385671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8C0D-3C53-44DB-B495-B88E2DE626E0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1FA9-23BA-4211-85AE-6A5B212AF03B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6B3-DB71-4324-84AE-27DAC1436F2A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23BE90-4314-45C7-8615-26C6817F50D2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CF77F4-CDC0-4F9E-AC32-C7166978C4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3886200"/>
            <a:ext cx="8177336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Preliminary Results of the Microwave Transmission Measurements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MD Run 25.06.2012</a:t>
            </a:r>
            <a:br>
              <a:rPr lang="en-GB" dirty="0" smtClean="0"/>
            </a:br>
            <a:r>
              <a:rPr lang="en-GB" dirty="0" smtClean="0"/>
              <a:t>F. Caspers, S. Federmann, M. Holz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7286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beam induced phase modulation of a carrier signal has been measured over the length of two consecutive, uncoated dipoles</a:t>
            </a:r>
          </a:p>
          <a:p>
            <a:endParaRPr lang="en-GB" dirty="0" smtClean="0"/>
          </a:p>
          <a:p>
            <a:r>
              <a:rPr lang="en-GB" dirty="0" smtClean="0"/>
              <a:t>The use of a vector spectrum analyzer with improved performance (thanks to M. Betz) enabled us to record complete cycles</a:t>
            </a:r>
          </a:p>
          <a:p>
            <a:endParaRPr lang="en-GB" dirty="0" smtClean="0"/>
          </a:p>
          <a:p>
            <a:r>
              <a:rPr lang="en-GB" dirty="0" smtClean="0"/>
              <a:t>46 cycles have been recorded.  This equals a data volume of 5.6 GB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45AA-8EF0-456B-8EBB-AF5449E493DD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48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Information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01AF-1BFF-4E53-A9E7-3F5C8CF28B6F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With the former VSA the recording time was limited to 8.2 s with the used bandwidth of 100 kHz</a:t>
            </a:r>
          </a:p>
          <a:p>
            <a:r>
              <a:rPr lang="de-DE" dirty="0" smtClean="0"/>
              <a:t>The new device allows recording times of up to 3 minutes with this setting</a:t>
            </a:r>
          </a:p>
          <a:p>
            <a:r>
              <a:rPr lang="de-DE" dirty="0" smtClean="0"/>
              <a:t>Therefore, we can now change the bandwidth to 1 MHz and still record for 20 s</a:t>
            </a:r>
            <a:r>
              <a:rPr lang="en-US" dirty="0" smtClean="0"/>
              <a:t>. Thus,  we can now record not only the ground mode of the modulation, but also 20 harmonics.</a:t>
            </a:r>
          </a:p>
          <a:p>
            <a:r>
              <a:rPr lang="de-DE" dirty="0" smtClean="0"/>
              <a:t>Such a record in time traces </a:t>
            </a:r>
            <a:r>
              <a:rPr lang="de-DE" smtClean="0"/>
              <a:t>would </a:t>
            </a:r>
            <a:r>
              <a:rPr lang="de-DE" smtClean="0"/>
              <a:t>probably alow </a:t>
            </a:r>
            <a:r>
              <a:rPr lang="de-DE" dirty="0" smtClean="0"/>
              <a:t>us to ‚see‘ the electron cloud over </a:t>
            </a:r>
            <a:r>
              <a:rPr lang="de-DE" smtClean="0"/>
              <a:t>each </a:t>
            </a:r>
            <a:r>
              <a:rPr lang="de-DE" smtClean="0"/>
              <a:t>batch.</a:t>
            </a:r>
            <a:endParaRPr lang="de-D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Information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01AF-1BFF-4E53-A9E7-3F5C8CF28B6F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/>
          </a:bodyPr>
          <a:lstStyle/>
          <a:p>
            <a:r>
              <a:rPr lang="en-US" dirty="0" smtClean="0"/>
              <a:t>A similar functionality was implanted with hardware phase 4 detectors by De </a:t>
            </a:r>
            <a:r>
              <a:rPr lang="en-US" dirty="0" err="1" smtClean="0"/>
              <a:t>Santis</a:t>
            </a:r>
            <a:endParaRPr lang="en-US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en-US" dirty="0" smtClean="0"/>
              <a:t>Here we are going to use the full capability of the VSA with </a:t>
            </a:r>
            <a:r>
              <a:rPr lang="en-US" smtClean="0"/>
              <a:t>large memory</a:t>
            </a:r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060848"/>
            <a:ext cx="417646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23728" y="5209455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Highly simplified graph – electronics for phase monitoring not shown 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Set-Up</a:t>
            </a:r>
          </a:p>
        </p:txBody>
      </p:sp>
      <p:pic>
        <p:nvPicPr>
          <p:cNvPr id="1026" name="Picture 2" descr="C:\MW Transmission\Summary Hannes\setu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172400" cy="38540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DE9E-EC33-49F2-85AB-65325481C0FD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79712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uncoated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uncoated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80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</a:t>
            </a:r>
            <a:r>
              <a:rPr lang="en-GB" dirty="0" smtClean="0"/>
              <a:t>Results \ LHCFAST3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727960"/>
          </a:xfrm>
        </p:spPr>
        <p:txBody>
          <a:bodyPr/>
          <a:lstStyle/>
          <a:p>
            <a:r>
              <a:rPr lang="en-GB" dirty="0" smtClean="0"/>
              <a:t>4 batches with 25 ns spacing</a:t>
            </a:r>
          </a:p>
          <a:p>
            <a:r>
              <a:rPr lang="en-GB" dirty="0" smtClean="0"/>
              <a:t>Max. total intensity: 2180*10</a:t>
            </a:r>
            <a:r>
              <a:rPr lang="en-GB" baseline="30000" dirty="0" smtClean="0"/>
              <a:t>10</a:t>
            </a:r>
            <a:r>
              <a:rPr lang="en-GB" dirty="0" smtClean="0"/>
              <a:t> p</a:t>
            </a:r>
          </a:p>
          <a:p>
            <a:r>
              <a:rPr lang="en-GB" dirty="0" smtClean="0"/>
              <a:t>Batch injection can be seen in spikes of AM</a:t>
            </a:r>
            <a:endParaRPr lang="en-GB" dirty="0"/>
          </a:p>
          <a:p>
            <a:r>
              <a:rPr lang="en-GB" dirty="0" smtClean="0"/>
              <a:t>It is clearly visible, that the Phase shift increases with batch injections</a:t>
            </a:r>
            <a:endParaRPr lang="en-GB" dirty="0"/>
          </a:p>
        </p:txBody>
      </p:sp>
      <p:pic>
        <p:nvPicPr>
          <p:cNvPr id="2050" name="Picture 2" descr="C:\MW Transmission\Ecloud_June_2012\Timetraces\25 ns\20.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307559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0A3D-C057-4C4A-9898-DE85BDE3845B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157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Results \ LHCFAST3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1008"/>
            <a:ext cx="8229600" cy="2655952"/>
          </a:xfrm>
        </p:spPr>
        <p:txBody>
          <a:bodyPr/>
          <a:lstStyle/>
          <a:p>
            <a:r>
              <a:rPr lang="en-GB" dirty="0" smtClean="0"/>
              <a:t>During this measurement there was a beam whose injections where shifted as it can be seen in the plot.</a:t>
            </a:r>
          </a:p>
          <a:p>
            <a:r>
              <a:rPr lang="en-GB" dirty="0" smtClean="0"/>
              <a:t>Also, there were both </a:t>
            </a:r>
            <a:r>
              <a:rPr lang="en-GB" dirty="0" err="1" smtClean="0"/>
              <a:t>spacings</a:t>
            </a:r>
            <a:r>
              <a:rPr lang="en-GB" dirty="0" smtClean="0"/>
              <a:t> (25ns \ 50ns) in this beam</a:t>
            </a:r>
          </a:p>
          <a:p>
            <a:endParaRPr lang="en-GB" dirty="0"/>
          </a:p>
          <a:p>
            <a:r>
              <a:rPr lang="en-GB" dirty="0" smtClean="0"/>
              <a:t>No significant rise in phase modulation can be seen.</a:t>
            </a:r>
            <a:endParaRPr lang="en-GB" dirty="0"/>
          </a:p>
        </p:txBody>
      </p:sp>
      <p:pic>
        <p:nvPicPr>
          <p:cNvPr id="7170" name="Picture 2" descr="C:\MW Transmission\Ecloud_June_2012\Timetraces\25 ns\33.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261524" cy="20875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0F69-998A-4099-A17E-98983EFCA34B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39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Clear phase shifts could be measured.</a:t>
            </a:r>
          </a:p>
          <a:p>
            <a:endParaRPr lang="en-GB" dirty="0" smtClean="0"/>
          </a:p>
          <a:p>
            <a:r>
              <a:rPr lang="en-GB" dirty="0" smtClean="0"/>
              <a:t>However no clear correlation between beam intensity and phase modulation was seen – still under investigation</a:t>
            </a:r>
          </a:p>
          <a:p>
            <a:endParaRPr lang="en-GB" dirty="0"/>
          </a:p>
          <a:p>
            <a:r>
              <a:rPr lang="en-GB" dirty="0" smtClean="0"/>
              <a:t>During the beam with shifted injections and both </a:t>
            </a:r>
            <a:r>
              <a:rPr lang="en-GB" dirty="0" err="1" smtClean="0"/>
              <a:t>spacings</a:t>
            </a:r>
            <a:r>
              <a:rPr lang="en-GB" dirty="0" smtClean="0"/>
              <a:t>, no rise in PM could be detected. This supports the idea that with 50 ns spacing there is much less electron cloud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80E-28FC-4AC4-AA21-DFF0170DEEDE}" type="datetime1">
              <a:rPr lang="en-GB" smtClean="0"/>
              <a:pPr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Caspers, S. Federmann, M. Holz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77F4-CDC0-4F9E-AC32-C7166978C45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621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296</TotalTime>
  <Words>443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Preliminary Results of the Microwave Transmission Measurements</vt:lpstr>
      <vt:lpstr>General Information</vt:lpstr>
      <vt:lpstr>General Information</vt:lpstr>
      <vt:lpstr>General Information</vt:lpstr>
      <vt:lpstr>Measurement Set-Up</vt:lpstr>
      <vt:lpstr>Preliminary Results \ LHCFAST3</vt:lpstr>
      <vt:lpstr>Preliminary Results \ LHCFAST3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Results of the Microwave Transmission measurements</dc:title>
  <dc:creator>Rolf Michael Holz</dc:creator>
  <cp:lastModifiedBy>federmann</cp:lastModifiedBy>
  <cp:revision>42</cp:revision>
  <dcterms:created xsi:type="dcterms:W3CDTF">2012-07-31T16:16:08Z</dcterms:created>
  <dcterms:modified xsi:type="dcterms:W3CDTF">2012-08-30T09:09:31Z</dcterms:modified>
</cp:coreProperties>
</file>