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1B58E-4CBA-4093-A153-0183011E733F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B9669-04D8-4D58-BFDD-6B9006218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B9669-04D8-4D58-BFDD-6B9006218B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B9669-04D8-4D58-BFDD-6B9006218B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B9669-04D8-4D58-BFDD-6B9006218B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C3BD-26DB-4EDB-8AAE-74FCF627D97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57-29B4-4A86-978F-1D58B1CC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C3BD-26DB-4EDB-8AAE-74FCF627D97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57-29B4-4A86-978F-1D58B1CC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C3BD-26DB-4EDB-8AAE-74FCF627D97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57-29B4-4A86-978F-1D58B1CC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C3BD-26DB-4EDB-8AAE-74FCF627D97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57-29B4-4A86-978F-1D58B1CC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C3BD-26DB-4EDB-8AAE-74FCF627D97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57-29B4-4A86-978F-1D58B1CC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C3BD-26DB-4EDB-8AAE-74FCF627D97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57-29B4-4A86-978F-1D58B1CC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C3BD-26DB-4EDB-8AAE-74FCF627D97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57-29B4-4A86-978F-1D58B1CC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C3BD-26DB-4EDB-8AAE-74FCF627D97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57-29B4-4A86-978F-1D58B1CC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C3BD-26DB-4EDB-8AAE-74FCF627D97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57-29B4-4A86-978F-1D58B1CC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C3BD-26DB-4EDB-8AAE-74FCF627D97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57-29B4-4A86-978F-1D58B1CC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C3BD-26DB-4EDB-8AAE-74FCF627D97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C5E57-29B4-4A86-978F-1D58B1CC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CC3BD-26DB-4EDB-8AAE-74FCF627D977}" type="datetimeFigureOut">
              <a:rPr lang="en-US" smtClean="0"/>
              <a:pPr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C5E57-29B4-4A86-978F-1D58B1CC1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Plans for the MDs on impedance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8077200" cy="1752600"/>
          </a:xfrm>
        </p:spPr>
        <p:txBody>
          <a:bodyPr/>
          <a:lstStyle/>
          <a:p>
            <a:r>
              <a:rPr lang="en-US" dirty="0" smtClean="0"/>
              <a:t>Benoit, Elias, Giovanni, Hannes, </a:t>
            </a:r>
            <a:r>
              <a:rPr lang="en-US" dirty="0" smtClean="0"/>
              <a:t>Nicolo, Yannis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Transverse impedance MDs in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MDs in 2011 focused on the optimization of the Q20 and the TMCI threshold</a:t>
            </a:r>
          </a:p>
          <a:p>
            <a:r>
              <a:rPr lang="en-US" sz="2400" dirty="0" smtClean="0"/>
              <a:t>2 transverse impedance parallel MDs in 2011 (Nicolo and Hannes, ~12h)</a:t>
            </a:r>
          </a:p>
          <a:p>
            <a:pPr lvl="1">
              <a:buFont typeface="Wingdings" pitchFamily="2" charset="2"/>
              <a:buChar char="à"/>
            </a:pPr>
            <a:r>
              <a:rPr lang="en-US" sz="2000" dirty="0" smtClean="0">
                <a:sym typeface="Wingdings" pitchFamily="2" charset="2"/>
              </a:rPr>
              <a:t>Transverse tune shifts as a function of intensity for Q20 and Q26</a:t>
            </a:r>
          </a:p>
          <a:p>
            <a:pPr lvl="1">
              <a:buFont typeface="Wingdings" pitchFamily="2" charset="2"/>
              <a:buChar char="à"/>
            </a:pPr>
            <a:r>
              <a:rPr lang="en-US" sz="2000" dirty="0" smtClean="0">
                <a:sym typeface="Wingdings" pitchFamily="2" charset="2"/>
              </a:rPr>
              <a:t>Attempt at impedance localization, but turned out to be very difficult (need for BI support)</a:t>
            </a:r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Plans for </a:t>
            </a:r>
            <a:r>
              <a:rPr lang="en-US" sz="3200" dirty="0"/>
              <a:t>t</a:t>
            </a:r>
            <a:r>
              <a:rPr lang="en-US" sz="3200" dirty="0" smtClean="0"/>
              <a:t>ransverse impedance MDs in 2012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Significant improvements of the </a:t>
            </a:r>
            <a:r>
              <a:rPr lang="en-US" sz="1800" dirty="0" err="1" smtClean="0"/>
              <a:t>Headtail</a:t>
            </a:r>
            <a:r>
              <a:rPr lang="en-US" sz="1800" dirty="0" smtClean="0"/>
              <a:t> simulation tool are being implemented (Nicolo, Nicolas)</a:t>
            </a:r>
            <a:r>
              <a:rPr lang="en-US" sz="1800" dirty="0" smtClean="0">
                <a:sym typeface="Wingdings" pitchFamily="2" charset="2"/>
              </a:rPr>
              <a:t> see HDWG talk tomorrow</a:t>
            </a:r>
            <a:endParaRPr lang="en-US" sz="1800" dirty="0" smtClean="0"/>
          </a:p>
          <a:p>
            <a:endParaRPr lang="en-US" sz="1600" dirty="0" smtClean="0"/>
          </a:p>
          <a:p>
            <a:r>
              <a:rPr lang="en-US" sz="1800" dirty="0" smtClean="0"/>
              <a:t>Requests for MDs (in order of priority):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smtClean="0"/>
              <a:t>Transverse tune shift with intensity following the shielding of 2 MKE kickers and ZS in LSS6 in order to:</a:t>
            </a:r>
          </a:p>
          <a:p>
            <a:pPr marL="1257300" lvl="2" indent="-342900"/>
            <a:r>
              <a:rPr lang="en-US" sz="1200" dirty="0" smtClean="0"/>
              <a:t>Confirm the difference observed between the effective impedance computed from Q20 and Q26 measurements, and check the effect of other optics (split tunes in particular)</a:t>
            </a:r>
          </a:p>
          <a:p>
            <a:pPr marL="1257300" lvl="2" indent="-342900"/>
            <a:r>
              <a:rPr lang="en-US" sz="1200" dirty="0" smtClean="0"/>
              <a:t>Measure the horizontal plane and check the predicted change of sign of the effective impedance with shielded MKEs </a:t>
            </a:r>
          </a:p>
          <a:p>
            <a:pPr marL="1257300" lvl="2" indent="-342900"/>
            <a:r>
              <a:rPr lang="en-US" sz="1200" dirty="0" smtClean="0"/>
              <a:t>Check the effect of bunch length, longitudinal distribution, energy</a:t>
            </a:r>
          </a:p>
          <a:p>
            <a:pPr marL="1257300" lvl="2" indent="-342900"/>
            <a:r>
              <a:rPr lang="en-US" sz="1200" dirty="0" smtClean="0"/>
              <a:t>Reference measurements before LS1</a:t>
            </a:r>
          </a:p>
          <a:p>
            <a:pPr marL="1257300" lvl="2" indent="-342900">
              <a:buFont typeface="+mj-lt"/>
              <a:buAutoNum type="arabicPeriod"/>
            </a:pPr>
            <a:endParaRPr lang="en-US" sz="1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smtClean="0"/>
              <a:t>Impedance localization</a:t>
            </a:r>
          </a:p>
          <a:p>
            <a:pPr marL="1314450" lvl="2" indent="-457200"/>
            <a:r>
              <a:rPr lang="en-US" sz="1200" dirty="0" smtClean="0"/>
              <a:t>ask for help from BI/QP to try to optimize the signals from the MOPOS system to conclude on the feasibility of the technique for SPS</a:t>
            </a:r>
          </a:p>
          <a:p>
            <a:pPr marL="1314450" lvl="2" indent="-457200"/>
            <a:r>
              <a:rPr lang="en-US" sz="1200" dirty="0" smtClean="0"/>
              <a:t>Assess the possibility to use scraping and multiple kicks to get rid of the cycle to cycle reproducibility  issues</a:t>
            </a:r>
          </a:p>
          <a:p>
            <a:pPr marL="1314450" lvl="2" indent="-457200"/>
            <a:endParaRPr lang="en-US" sz="12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1600" dirty="0" smtClean="0"/>
              <a:t>Growth rates with chromaticity</a:t>
            </a:r>
          </a:p>
          <a:p>
            <a:pPr marL="1314450" lvl="2" indent="-457200"/>
            <a:r>
              <a:rPr lang="en-US" sz="1200" dirty="0" smtClean="0"/>
              <a:t>Enable to measure the frequency dependence of the real </a:t>
            </a:r>
            <a:r>
              <a:rPr lang="en-US" sz="1200" dirty="0" smtClean="0"/>
              <a:t> and imaginary part </a:t>
            </a:r>
            <a:r>
              <a:rPr lang="en-US" sz="1200" dirty="0" smtClean="0"/>
              <a:t>of the transverse impedance</a:t>
            </a:r>
          </a:p>
          <a:p>
            <a:pPr marL="1314450" lvl="2" indent="-457200"/>
            <a:r>
              <a:rPr lang="en-US" sz="1200" dirty="0" smtClean="0"/>
              <a:t>Check the effect of bunch length and longitudinal distribution</a:t>
            </a:r>
          </a:p>
          <a:p>
            <a:pPr marL="1314450" lvl="2" indent="-457200"/>
            <a:endParaRPr lang="en-US" sz="1200" dirty="0" smtClean="0"/>
          </a:p>
          <a:p>
            <a:pPr marL="914400" lvl="1" indent="-457200">
              <a:buNone/>
            </a:pPr>
            <a:r>
              <a:rPr lang="en-US" sz="1600" dirty="0" smtClean="0">
                <a:sym typeface="Wingdings" pitchFamily="2" charset="2"/>
              </a:rPr>
              <a:t> Request for at least 8 parallel MDs with the MD1 cycle (short flat bottom without acceleration)</a:t>
            </a:r>
            <a:endParaRPr lang="en-US" sz="1600" dirty="0" smtClean="0"/>
          </a:p>
          <a:p>
            <a:pPr marL="1314450" lvl="2" indent="-457200"/>
            <a:endParaRPr lang="en-US" sz="1200" dirty="0" smtClean="0"/>
          </a:p>
          <a:p>
            <a:pPr lvl="1"/>
            <a:endParaRPr lang="en-US" sz="16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295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Plans for the MDs on impedance</vt:lpstr>
      <vt:lpstr>Transverse impedance MDs in 2011</vt:lpstr>
      <vt:lpstr>Plans for transverse impedance MDs in 2012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Plans for the MDs on impedance</dc:title>
  <dc:creator>bsalvant</dc:creator>
  <cp:lastModifiedBy>bsalvant</cp:lastModifiedBy>
  <cp:revision>13</cp:revision>
  <dcterms:created xsi:type="dcterms:W3CDTF">2012-03-22T10:21:50Z</dcterms:created>
  <dcterms:modified xsi:type="dcterms:W3CDTF">2012-03-22T15:56:00Z</dcterms:modified>
</cp:coreProperties>
</file>