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5A6E07-BFF8-49F4-BB6A-DFC0F6E5FB41}" type="datetimeFigureOut">
              <a:rPr lang="en-GB" smtClean="0"/>
              <a:t>21/06/2012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D55889-90A8-4844-9F31-012CCA769C14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Update on single bunch instability on the SPS flat top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J. </a:t>
            </a:r>
            <a:r>
              <a:rPr lang="en-GB" dirty="0"/>
              <a:t>Esteban </a:t>
            </a:r>
            <a:r>
              <a:rPr lang="en-GB" dirty="0" smtClean="0"/>
              <a:t>Müller, T. </a:t>
            </a:r>
            <a:r>
              <a:rPr lang="en-GB" dirty="0"/>
              <a:t>Argyropoulos, </a:t>
            </a:r>
            <a:r>
              <a:rPr lang="en-GB" dirty="0" smtClean="0"/>
              <a:t>T. </a:t>
            </a:r>
            <a:r>
              <a:rPr lang="en-GB" dirty="0"/>
              <a:t>Bohl</a:t>
            </a:r>
            <a:r>
              <a:rPr lang="en-GB" dirty="0" smtClean="0"/>
              <a:t>, E. </a:t>
            </a:r>
            <a:r>
              <a:rPr lang="en-GB" dirty="0" err="1" smtClean="0"/>
              <a:t>Shaposhnikova</a:t>
            </a:r>
            <a:r>
              <a:rPr lang="en-GB" dirty="0" smtClean="0"/>
              <a:t>, H. </a:t>
            </a:r>
            <a:r>
              <a:rPr lang="en-GB" dirty="0" err="1"/>
              <a:t>Timkó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69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Bunch lengths at SPS before extraction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During the LHC MD #1 we observed:</a:t>
            </a:r>
          </a:p>
          <a:p>
            <a:pPr lvl="1"/>
            <a:r>
              <a:rPr lang="en-GB" dirty="0" smtClean="0"/>
              <a:t>Dependence of bunch length on intensity for smaller bunches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144" y="2116622"/>
            <a:ext cx="325906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2116622"/>
            <a:ext cx="3337591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8149" y="4149080"/>
            <a:ext cx="330770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3548" y="2965790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Beam 1</a:t>
            </a:r>
            <a:endParaRPr lang="en-GB" sz="12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Beam 2</a:t>
            </a:r>
            <a:endParaRPr lang="en-GB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76348" y="3068960"/>
            <a:ext cx="72000" cy="72000"/>
          </a:xfrm>
          <a:prstGeom prst="ellipse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276348" y="3269878"/>
            <a:ext cx="72000" cy="72000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35228" y="2965790"/>
            <a:ext cx="940828" cy="461665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ATA\SPS_MD_DATA\2012-06-18\INDIV\MD_110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320"/>
            <a:ext cx="336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ATA\SPS_MD_DATA\2012-06-18\INDIV\MD_11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36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cernhomeJ.cern.ch\J\jesteban\Public\SPSU\20120621\200volta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25064"/>
            <a:ext cx="265304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voltage at SPS extraction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Loss of Landau damping observed at the end of the FT</a:t>
            </a:r>
          </a:p>
          <a:p>
            <a:r>
              <a:rPr lang="en-GB" dirty="0" smtClean="0"/>
              <a:t>Keeping the voltage constant to 4.5 MV at the FT improves stability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1725" y="3645024"/>
            <a:ext cx="6832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7 MV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3645024"/>
            <a:ext cx="8499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4.5 MV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923928" y="5229360"/>
            <a:ext cx="288032" cy="288032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86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</TotalTime>
  <Words>80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 Update on single bunch instability on the SPS flat top</vt:lpstr>
      <vt:lpstr>Bunch lengths at SPS before extraction</vt:lpstr>
      <vt:lpstr>Different voltage at SPS extraction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Update on single bunch instability on the SPS flat top</dc:title>
  <dc:creator>Juan Federico Esteban Muller</dc:creator>
  <cp:lastModifiedBy>Juan Federico Esteban Muller</cp:lastModifiedBy>
  <cp:revision>6</cp:revision>
  <dcterms:created xsi:type="dcterms:W3CDTF">2012-06-21T12:52:16Z</dcterms:created>
  <dcterms:modified xsi:type="dcterms:W3CDTF">2012-06-21T13:34:31Z</dcterms:modified>
</cp:coreProperties>
</file>