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3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C9CB2-2426-4F1A-AD32-8F3587075B0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033A0-39E3-41B7-9229-F422A612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33A0-39E3-41B7-9229-F422A612D1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33A0-39E3-41B7-9229-F422A612D1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33A0-39E3-41B7-9229-F422A612D1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BB4A-8682-47EB-AA56-86EE268DCF81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FF0F-D0CF-4DE9-9FFA-B5A685F0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up on MKP impedance simulations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05200"/>
            <a:ext cx="8763000" cy="2133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C. </a:t>
            </a:r>
            <a:r>
              <a:rPr lang="en-US" dirty="0" smtClean="0"/>
              <a:t>Zannini for </a:t>
            </a:r>
            <a:r>
              <a:rPr lang="en-US" dirty="0" smtClean="0"/>
              <a:t>the simulations</a:t>
            </a:r>
          </a:p>
          <a:p>
            <a:r>
              <a:rPr lang="en-US" dirty="0" smtClean="0"/>
              <a:t> H. Day, C. Zannini, M. Barnes, F. Caspers, Y. </a:t>
            </a:r>
            <a:r>
              <a:rPr lang="en-US" dirty="0" err="1" smtClean="0"/>
              <a:t>Sillanoli</a:t>
            </a:r>
            <a:r>
              <a:rPr lang="en-US" dirty="0" smtClean="0"/>
              <a:t>, S. </a:t>
            </a:r>
            <a:r>
              <a:rPr lang="en-US" dirty="0" err="1" smtClean="0"/>
              <a:t>Bouleghlimat</a:t>
            </a:r>
            <a:r>
              <a:rPr lang="en-US" dirty="0" smtClean="0"/>
              <a:t> for the measurements</a:t>
            </a:r>
          </a:p>
          <a:p>
            <a:endParaRPr lang="en-US" dirty="0" smtClean="0"/>
          </a:p>
          <a:p>
            <a:r>
              <a:rPr lang="en-US" dirty="0" smtClean="0"/>
              <a:t>Acknowledgments: L. Ducimetiere, E. Metral, W. </a:t>
            </a:r>
            <a:r>
              <a:rPr lang="en-US" dirty="0" err="1" smtClean="0"/>
              <a:t>Weterings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SPSU meeting</a:t>
            </a:r>
          </a:p>
          <a:p>
            <a:r>
              <a:rPr lang="en-US" dirty="0" smtClean="0"/>
              <a:t>September 15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609600"/>
            <a:ext cx="51816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Comparisons of MKP </a:t>
            </a:r>
            <a:br>
              <a:rPr lang="en-US" sz="2800" dirty="0" smtClean="0"/>
            </a:br>
            <a:r>
              <a:rPr lang="en-US" sz="2800" dirty="0" smtClean="0"/>
              <a:t>model impedances for </a:t>
            </a:r>
            <a:br>
              <a:rPr lang="en-US" sz="2800" dirty="0" smtClean="0"/>
            </a:br>
            <a:r>
              <a:rPr lang="en-US" sz="2800" dirty="0" smtClean="0"/>
              <a:t>the same ferrite length</a:t>
            </a:r>
            <a:br>
              <a:rPr lang="en-US" sz="2800" dirty="0" smtClean="0"/>
            </a:br>
            <a:r>
              <a:rPr lang="en-US" sz="2800" dirty="0" smtClean="0"/>
              <a:t>(i.e. kicker 18% longer)</a:t>
            </a:r>
            <a:endParaRPr lang="en-US" sz="2800" dirty="0"/>
          </a:p>
        </p:txBody>
      </p:sp>
      <p:pic>
        <p:nvPicPr>
          <p:cNvPr id="2051" name="Picture 3" descr="X:\sps\2006\MKPC-MagAndSeg\MKPCImpeda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4038600" cy="3028950"/>
          </a:xfrm>
          <a:prstGeom prst="rect">
            <a:avLst/>
          </a:prstGeom>
          <a:noFill/>
        </p:spPr>
      </p:pic>
      <p:pic>
        <p:nvPicPr>
          <p:cNvPr id="2050" name="Picture 2" descr="X:\sps\2006\MKPC-MagAndSeg\MKPCsegImpeda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81400"/>
            <a:ext cx="3860800" cy="2895600"/>
          </a:xfrm>
          <a:prstGeom prst="rect">
            <a:avLst/>
          </a:prstGeom>
          <a:noFill/>
        </p:spPr>
      </p:pic>
      <p:pic>
        <p:nvPicPr>
          <p:cNvPr id="2052" name="Picture 4" descr="X:\sps\2006\Kickers\Tsutsu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5400" y="76200"/>
            <a:ext cx="4140200" cy="31051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76800" y="2209800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Significant modifications 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quadrupolar</a:t>
            </a:r>
            <a:r>
              <a:rPr lang="en-US" dirty="0" smtClean="0"/>
              <a:t> impedance with the </a:t>
            </a:r>
            <a:br>
              <a:rPr lang="en-US" dirty="0" smtClean="0"/>
            </a:br>
            <a:r>
              <a:rPr lang="en-US" dirty="0" err="1" smtClean="0"/>
              <a:t>Cshape</a:t>
            </a:r>
            <a:r>
              <a:rPr lang="en-US" dirty="0" smtClean="0"/>
              <a:t> but dipolar vertical impedance </a:t>
            </a:r>
            <a:br>
              <a:rPr lang="en-US" dirty="0" smtClean="0"/>
            </a:br>
            <a:r>
              <a:rPr lang="en-US" dirty="0" smtClean="0"/>
              <a:t>changes only with the segmentation</a:t>
            </a:r>
            <a:endParaRPr lang="en-US" dirty="0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6" cstate="print"/>
          <a:srcRect l="41250" t="18750" r="14375" b="30208"/>
          <a:stretch>
            <a:fillRect/>
          </a:stretch>
        </p:blipFill>
        <p:spPr bwMode="auto">
          <a:xfrm>
            <a:off x="3048000" y="1828800"/>
            <a:ext cx="176659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691882" y="2145268"/>
            <a:ext cx="83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Tsutsui</a:t>
            </a: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 cstate="print"/>
          <a:srcRect l="41250" t="20833" r="12500" b="31250"/>
          <a:stretch>
            <a:fillRect/>
          </a:stretch>
        </p:blipFill>
        <p:spPr bwMode="auto">
          <a:xfrm>
            <a:off x="2743200" y="5486400"/>
            <a:ext cx="1981200" cy="123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362200" y="5181600"/>
            <a:ext cx="1690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shape magnet</a:t>
            </a:r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40000" t="19792" r="13750" b="31250"/>
          <a:stretch>
            <a:fillRect/>
          </a:stretch>
        </p:blipFill>
        <p:spPr bwMode="auto">
          <a:xfrm>
            <a:off x="7148208" y="5562600"/>
            <a:ext cx="191959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324600" y="5297269"/>
            <a:ext cx="1944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shape magnet </a:t>
            </a:r>
            <a:br>
              <a:rPr lang="en-US" dirty="0" smtClean="0"/>
            </a:br>
            <a:r>
              <a:rPr lang="en-US" dirty="0" smtClean="0"/>
              <a:t>with segmentation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Comparison between single wire measurements </a:t>
            </a:r>
            <a:br>
              <a:rPr lang="en-US" sz="2400" dirty="0" smtClean="0"/>
            </a:br>
            <a:r>
              <a:rPr lang="en-US" sz="2400" dirty="0" smtClean="0"/>
              <a:t>on one MKP cell in 2010 (with transition pieces)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562600"/>
            <a:ext cx="8229600" cy="1219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Agreement is not too bad…</a:t>
            </a:r>
          </a:p>
          <a:p>
            <a:r>
              <a:rPr lang="en-US" sz="1800" dirty="0" smtClean="0"/>
              <a:t>Two-wire measurements not conclusive</a:t>
            </a:r>
          </a:p>
          <a:p>
            <a:r>
              <a:rPr lang="en-US" sz="1800" dirty="0" smtClean="0"/>
              <a:t>Transition pieces, internal and external circuits still need to be added to the model</a:t>
            </a:r>
            <a:endParaRPr lang="en-US" sz="1800" dirty="0"/>
          </a:p>
        </p:txBody>
      </p:sp>
      <p:pic>
        <p:nvPicPr>
          <p:cNvPr id="33794" name="Picture 2" descr="C:\Documents and Settings\bsalvant\Local Settings\Temporary Internet Files\Content.Outlook\XDL21NZT\Total_Y_MKP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72213"/>
            <a:ext cx="4953000" cy="3014187"/>
          </a:xfrm>
          <a:prstGeom prst="rect">
            <a:avLst/>
          </a:prstGeom>
          <a:noFill/>
        </p:spPr>
      </p:pic>
      <p:pic>
        <p:nvPicPr>
          <p:cNvPr id="33795" name="Picture 3" descr="C:\Documents and Settings\bsalvant\Local Settings\Temporary Internet Files\Content.Outlook\XDL21NZT\Total_Y_MKPi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0267" y="2567494"/>
            <a:ext cx="4682333" cy="2849470"/>
          </a:xfrm>
          <a:prstGeom prst="rect">
            <a:avLst/>
          </a:prstGeom>
          <a:noFill/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 cstate="print"/>
          <a:srcRect l="41250" t="18750" r="14375" b="30208"/>
          <a:stretch>
            <a:fillRect/>
          </a:stretch>
        </p:blipFill>
        <p:spPr bwMode="auto">
          <a:xfrm>
            <a:off x="533400" y="1143000"/>
            <a:ext cx="176659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00" y="1143000"/>
            <a:ext cx="83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Tsutsui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rcRect l="40000" t="19792" r="13750" b="31250"/>
          <a:stretch>
            <a:fillRect/>
          </a:stretch>
        </p:blipFill>
        <p:spPr bwMode="auto">
          <a:xfrm>
            <a:off x="3643008" y="1219200"/>
            <a:ext cx="191959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376792" y="1030069"/>
            <a:ext cx="1944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shape magnet </a:t>
            </a:r>
            <a:br>
              <a:rPr lang="en-US" dirty="0" smtClean="0"/>
            </a:br>
            <a:r>
              <a:rPr lang="en-US" dirty="0" smtClean="0"/>
              <a:t>with segmentation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112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Follow up on MKP impedance simulations </vt:lpstr>
      <vt:lpstr>Comparisons of MKP  model impedances for  the same ferrite length (i.e. kicker 18% longer)</vt:lpstr>
      <vt:lpstr>Comparison between single wire measurements  on one MKP cell in 2010 (with transition pieces)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bsalvant</dc:creator>
  <cp:lastModifiedBy>bsalvant</cp:lastModifiedBy>
  <cp:revision>210</cp:revision>
  <dcterms:created xsi:type="dcterms:W3CDTF">2011-08-09T23:35:39Z</dcterms:created>
  <dcterms:modified xsi:type="dcterms:W3CDTF">2011-09-15T14:51:29Z</dcterms:modified>
</cp:coreProperties>
</file>