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B660-440D-4D61-8CA9-36494EFBD10A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E640-6241-4C8B-9051-E34146306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SPS MD W19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Lower gain</a:t>
            </a:r>
            <a:br>
              <a:rPr lang="en-US" dirty="0" smtClean="0"/>
            </a:br>
            <a:r>
              <a:rPr lang="en-US" dirty="0" smtClean="0"/>
              <a:t>3 Cavities</a:t>
            </a:r>
            <a:endParaRPr lang="en-US" dirty="0"/>
          </a:p>
        </p:txBody>
      </p:sp>
      <p:pic>
        <p:nvPicPr>
          <p:cNvPr id="4" name="Content Placeholder 3" descr="MD_206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Q20 - Single bunch</a:t>
            </a:r>
            <a:endParaRPr lang="en-US" dirty="0"/>
          </a:p>
        </p:txBody>
      </p:sp>
      <p:pic>
        <p:nvPicPr>
          <p:cNvPr id="4" name="Content Placeholder 3" descr="MD_225_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28800"/>
            <a:ext cx="3759200" cy="2819400"/>
          </a:xfrm>
        </p:spPr>
      </p:pic>
      <p:pic>
        <p:nvPicPr>
          <p:cNvPr id="6" name="Content Placeholder 3" descr="MD_225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752600"/>
            <a:ext cx="3759200" cy="2819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69990" y="4953000"/>
            <a:ext cx="1181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Int. ~ 3E11</a:t>
            </a:r>
            <a:endParaRPr lang="en-US" dirty="0"/>
          </a:p>
        </p:txBody>
      </p:sp>
      <p:pic>
        <p:nvPicPr>
          <p:cNvPr id="8" name="Content Placeholder 3" descr="MD_225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828800"/>
            <a:ext cx="3759200" cy="2819400"/>
          </a:xfrm>
          <a:prstGeom prst="rect">
            <a:avLst/>
          </a:prstGeom>
        </p:spPr>
      </p:pic>
      <p:pic>
        <p:nvPicPr>
          <p:cNvPr id="9" name="Content Placeholder 3" descr="MD_225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752600"/>
            <a:ext cx="3759200" cy="28193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60990" y="4953000"/>
            <a:ext cx="13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Int. ~ 2.5E11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Nominal </a:t>
            </a:r>
            <a:r>
              <a:rPr lang="en-US" dirty="0" err="1" smtClean="0"/>
              <a:t>emittance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Nominal bunch rotation</a:t>
            </a:r>
            <a:endParaRPr lang="en-US" dirty="0"/>
          </a:p>
        </p:txBody>
      </p:sp>
      <p:pic>
        <p:nvPicPr>
          <p:cNvPr id="4" name="Content Placeholder 3" descr="MD_102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Larger </a:t>
            </a:r>
            <a:r>
              <a:rPr lang="en-US" dirty="0" err="1" smtClean="0"/>
              <a:t>emittance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Nominal bunch rotation</a:t>
            </a:r>
            <a:endParaRPr lang="en-US" dirty="0"/>
          </a:p>
        </p:txBody>
      </p:sp>
      <p:pic>
        <p:nvPicPr>
          <p:cNvPr id="4" name="Content Placeholder 3" descr="MD_123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cavities only</a:t>
            </a:r>
            <a:endParaRPr lang="en-US" dirty="0"/>
          </a:p>
        </p:txBody>
      </p:sp>
      <p:pic>
        <p:nvPicPr>
          <p:cNvPr id="4" name="Content Placeholder 3" descr="MD_130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Blow-up reduced</a:t>
            </a:r>
            <a:endParaRPr lang="en-US" dirty="0"/>
          </a:p>
        </p:txBody>
      </p:sp>
      <p:pic>
        <p:nvPicPr>
          <p:cNvPr id="4" name="Content Placeholder 3" descr="MD_155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blow-up</a:t>
            </a:r>
            <a:endParaRPr lang="en-US" dirty="0"/>
          </a:p>
        </p:txBody>
      </p:sp>
      <p:pic>
        <p:nvPicPr>
          <p:cNvPr id="6" name="Content Placeholder 5" descr="MD_171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Chromaticity corrected (higher)</a:t>
            </a:r>
            <a:br>
              <a:rPr lang="en-US" dirty="0" smtClean="0"/>
            </a:br>
            <a:r>
              <a:rPr lang="en-US" dirty="0" smtClean="0"/>
              <a:t>Less losses</a:t>
            </a:r>
            <a:endParaRPr lang="en-US" dirty="0"/>
          </a:p>
        </p:txBody>
      </p:sp>
      <p:pic>
        <p:nvPicPr>
          <p:cNvPr id="4" name="Content Placeholder 3" descr="MD_178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</a:t>
            </a:r>
            <a:r>
              <a:rPr lang="en-US" dirty="0" err="1" smtClean="0"/>
              <a:t>emittance</a:t>
            </a:r>
            <a:endParaRPr lang="en-US" dirty="0"/>
          </a:p>
        </p:txBody>
      </p:sp>
      <p:pic>
        <p:nvPicPr>
          <p:cNvPr id="4" name="Content Placeholder 3" descr="MD_181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Gain of phase loop decreased</a:t>
            </a:r>
            <a:br>
              <a:rPr lang="en-US" dirty="0" smtClean="0"/>
            </a:br>
            <a:r>
              <a:rPr lang="en-US" dirty="0" smtClean="0"/>
              <a:t>More losses</a:t>
            </a:r>
            <a:endParaRPr lang="en-US" dirty="0"/>
          </a:p>
        </p:txBody>
      </p:sp>
      <p:pic>
        <p:nvPicPr>
          <p:cNvPr id="4" name="Content Placeholder 3" descr="MD_184_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8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</Words>
  <Application>Microsoft Office PowerPoint</Application>
  <PresentationFormat>On-screen Show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SPS MD W19</vt:lpstr>
      <vt:lpstr>Nominal emittance Nominal bunch rotation</vt:lpstr>
      <vt:lpstr>Larger emittance Nominal bunch rotation</vt:lpstr>
      <vt:lpstr>Two cavities only</vt:lpstr>
      <vt:lpstr>Blow-up reduced</vt:lpstr>
      <vt:lpstr>Without blow-up</vt:lpstr>
      <vt:lpstr>Chromaticity corrected (higher) Less losses</vt:lpstr>
      <vt:lpstr>Higher emittance</vt:lpstr>
      <vt:lpstr>Gain of phase loop decreased More losses</vt:lpstr>
      <vt:lpstr>Lower gain 3 Cavities</vt:lpstr>
      <vt:lpstr>Q20 - Single bunch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SPS MD W19</dc:title>
  <dc:creator>Juan F. Esteban Müller</dc:creator>
  <cp:lastModifiedBy>Juan F. Esteban Müller</cp:lastModifiedBy>
  <cp:revision>3</cp:revision>
  <dcterms:created xsi:type="dcterms:W3CDTF">2011-05-12T13:56:20Z</dcterms:created>
  <dcterms:modified xsi:type="dcterms:W3CDTF">2011-05-30T10:26:00Z</dcterms:modified>
</cp:coreProperties>
</file>