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68" r:id="rId6"/>
    <p:sldId id="280" r:id="rId7"/>
    <p:sldId id="283" r:id="rId8"/>
    <p:sldId id="282" r:id="rId9"/>
    <p:sldId id="284" r:id="rId10"/>
    <p:sldId id="266" r:id="rId11"/>
    <p:sldId id="281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194" y="-51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ern.ch\dfs\Divisions\EST\Groups\SM\SurfaceAnalysis\DataFiles\TestMeasurements\samples\SEY204(SPSmobileCNe57)\SPSmobileCNe5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39375453494957"/>
          <c:y val="3.0840648835344708E-2"/>
          <c:w val="0.8008143828437827"/>
          <c:h val="0.87438465492074591"/>
        </c:manualLayout>
      </c:layout>
      <c:scatterChart>
        <c:scatterStyle val="lineMarker"/>
        <c:ser>
          <c:idx val="0"/>
          <c:order val="0"/>
          <c:tx>
            <c:strRef>
              <c:f>'History Export'!$B$1</c:f>
              <c:strCache>
                <c:ptCount val="1"/>
                <c:pt idx="0">
                  <c:v>VGHB_51340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Export'!$B$2:$B$3037</c:f>
              <c:numCache>
                <c:formatCode>0.00E+00</c:formatCode>
                <c:ptCount val="3036"/>
                <c:pt idx="0">
                  <c:v>5.1000000000000142E-9</c:v>
                </c:pt>
                <c:pt idx="1">
                  <c:v>5.1000000000000142E-9</c:v>
                </c:pt>
                <c:pt idx="2">
                  <c:v>5.1000000000000142E-9</c:v>
                </c:pt>
                <c:pt idx="3">
                  <c:v>5.1000000000000142E-9</c:v>
                </c:pt>
                <c:pt idx="4">
                  <c:v>5.1000000000000142E-9</c:v>
                </c:pt>
                <c:pt idx="5">
                  <c:v>5.1000000000000142E-9</c:v>
                </c:pt>
                <c:pt idx="6">
                  <c:v>5.1000000000000142E-9</c:v>
                </c:pt>
                <c:pt idx="7">
                  <c:v>5.1000000000000142E-9</c:v>
                </c:pt>
                <c:pt idx="8">
                  <c:v>5.00000000000002E-9</c:v>
                </c:pt>
                <c:pt idx="9">
                  <c:v>5.00000000000002E-9</c:v>
                </c:pt>
                <c:pt idx="10">
                  <c:v>5.00000000000002E-9</c:v>
                </c:pt>
                <c:pt idx="11">
                  <c:v>1.1000000000000052E-7</c:v>
                </c:pt>
                <c:pt idx="12">
                  <c:v>1.0000000000000039E-7</c:v>
                </c:pt>
                <c:pt idx="13">
                  <c:v>1.0000000000000039E-7</c:v>
                </c:pt>
                <c:pt idx="14">
                  <c:v>1.0000000000000039E-7</c:v>
                </c:pt>
                <c:pt idx="15">
                  <c:v>1.0000000000000039E-7</c:v>
                </c:pt>
                <c:pt idx="16">
                  <c:v>1.0000000000000039E-7</c:v>
                </c:pt>
                <c:pt idx="17">
                  <c:v>1.0000000000000039E-7</c:v>
                </c:pt>
                <c:pt idx="18">
                  <c:v>8.4000000000000395E-8</c:v>
                </c:pt>
                <c:pt idx="19">
                  <c:v>6.5000000000000291E-8</c:v>
                </c:pt>
                <c:pt idx="20">
                  <c:v>6.7000000000000282E-8</c:v>
                </c:pt>
                <c:pt idx="21">
                  <c:v>9.1000000000000352E-8</c:v>
                </c:pt>
                <c:pt idx="22">
                  <c:v>9.9000000000000437E-8</c:v>
                </c:pt>
                <c:pt idx="23">
                  <c:v>1.0000000000000039E-7</c:v>
                </c:pt>
                <c:pt idx="24">
                  <c:v>1.0000000000000039E-7</c:v>
                </c:pt>
                <c:pt idx="25">
                  <c:v>1.0000000000000039E-7</c:v>
                </c:pt>
                <c:pt idx="26">
                  <c:v>1.1000000000000052E-7</c:v>
                </c:pt>
                <c:pt idx="27">
                  <c:v>1.1000000000000052E-7</c:v>
                </c:pt>
                <c:pt idx="28">
                  <c:v>1.1000000000000052E-7</c:v>
                </c:pt>
                <c:pt idx="29">
                  <c:v>1.1000000000000052E-7</c:v>
                </c:pt>
                <c:pt idx="30">
                  <c:v>1.1000000000000052E-7</c:v>
                </c:pt>
                <c:pt idx="31">
                  <c:v>1.1000000000000052E-7</c:v>
                </c:pt>
                <c:pt idx="32">
                  <c:v>1.1000000000000052E-7</c:v>
                </c:pt>
                <c:pt idx="33">
                  <c:v>1.0000000000000039E-7</c:v>
                </c:pt>
                <c:pt idx="34">
                  <c:v>1.1000000000000052E-7</c:v>
                </c:pt>
                <c:pt idx="35">
                  <c:v>1.1000000000000052E-7</c:v>
                </c:pt>
                <c:pt idx="36">
                  <c:v>1.1000000000000052E-7</c:v>
                </c:pt>
                <c:pt idx="37">
                  <c:v>1.1000000000000052E-7</c:v>
                </c:pt>
                <c:pt idx="38">
                  <c:v>1.1000000000000052E-7</c:v>
                </c:pt>
                <c:pt idx="39">
                  <c:v>9.8000000000000454E-8</c:v>
                </c:pt>
                <c:pt idx="40">
                  <c:v>8.0000000000000319E-8</c:v>
                </c:pt>
                <c:pt idx="41">
                  <c:v>6.200000000000029E-8</c:v>
                </c:pt>
                <c:pt idx="42">
                  <c:v>8.2000000000000298E-8</c:v>
                </c:pt>
                <c:pt idx="43">
                  <c:v>9.5000000000000374E-8</c:v>
                </c:pt>
                <c:pt idx="44">
                  <c:v>1.0000000000000039E-7</c:v>
                </c:pt>
                <c:pt idx="45">
                  <c:v>1.0000000000000039E-7</c:v>
                </c:pt>
                <c:pt idx="46">
                  <c:v>1.0000000000000039E-7</c:v>
                </c:pt>
                <c:pt idx="47">
                  <c:v>1.0000000000000039E-7</c:v>
                </c:pt>
                <c:pt idx="48">
                  <c:v>1.0000000000000039E-7</c:v>
                </c:pt>
                <c:pt idx="49">
                  <c:v>1.0000000000000039E-7</c:v>
                </c:pt>
                <c:pt idx="50">
                  <c:v>1.0000000000000039E-7</c:v>
                </c:pt>
                <c:pt idx="51">
                  <c:v>1.0000000000000039E-7</c:v>
                </c:pt>
                <c:pt idx="52">
                  <c:v>1.0000000000000039E-7</c:v>
                </c:pt>
                <c:pt idx="53">
                  <c:v>1.0000000000000039E-7</c:v>
                </c:pt>
                <c:pt idx="54">
                  <c:v>1.0000000000000039E-7</c:v>
                </c:pt>
                <c:pt idx="55">
                  <c:v>1.0000000000000039E-7</c:v>
                </c:pt>
                <c:pt idx="56">
                  <c:v>1.0000000000000039E-7</c:v>
                </c:pt>
                <c:pt idx="57">
                  <c:v>1.0000000000000039E-7</c:v>
                </c:pt>
                <c:pt idx="58">
                  <c:v>1.0000000000000039E-7</c:v>
                </c:pt>
                <c:pt idx="59">
                  <c:v>1.0000000000000039E-7</c:v>
                </c:pt>
                <c:pt idx="60">
                  <c:v>8.600000000000032E-8</c:v>
                </c:pt>
                <c:pt idx="61">
                  <c:v>6.7000000000000282E-8</c:v>
                </c:pt>
                <c:pt idx="62">
                  <c:v>6.200000000000029E-8</c:v>
                </c:pt>
                <c:pt idx="63">
                  <c:v>8.600000000000032E-8</c:v>
                </c:pt>
                <c:pt idx="64">
                  <c:v>9.4000000000000405E-8</c:v>
                </c:pt>
                <c:pt idx="65">
                  <c:v>9.9000000000000437E-8</c:v>
                </c:pt>
                <c:pt idx="66">
                  <c:v>1.0000000000000039E-7</c:v>
                </c:pt>
                <c:pt idx="67">
                  <c:v>1.0000000000000039E-7</c:v>
                </c:pt>
                <c:pt idx="68">
                  <c:v>1.0000000000000039E-7</c:v>
                </c:pt>
                <c:pt idx="69">
                  <c:v>1.0000000000000039E-7</c:v>
                </c:pt>
                <c:pt idx="70">
                  <c:v>1.0000000000000039E-7</c:v>
                </c:pt>
                <c:pt idx="71">
                  <c:v>1.0000000000000039E-7</c:v>
                </c:pt>
                <c:pt idx="72">
                  <c:v>1.0000000000000039E-7</c:v>
                </c:pt>
                <c:pt idx="73">
                  <c:v>1.0000000000000039E-7</c:v>
                </c:pt>
                <c:pt idx="74">
                  <c:v>1.0000000000000039E-7</c:v>
                </c:pt>
                <c:pt idx="75">
                  <c:v>1.0000000000000039E-7</c:v>
                </c:pt>
                <c:pt idx="76">
                  <c:v>1.0000000000000039E-7</c:v>
                </c:pt>
                <c:pt idx="77">
                  <c:v>1.0000000000000039E-7</c:v>
                </c:pt>
                <c:pt idx="78">
                  <c:v>1.0000000000000039E-7</c:v>
                </c:pt>
                <c:pt idx="79">
                  <c:v>1.0000000000000039E-7</c:v>
                </c:pt>
                <c:pt idx="80">
                  <c:v>1.0000000000000039E-7</c:v>
                </c:pt>
                <c:pt idx="81">
                  <c:v>9.5000000000000374E-8</c:v>
                </c:pt>
                <c:pt idx="82">
                  <c:v>7.7000000000000332E-8</c:v>
                </c:pt>
                <c:pt idx="83">
                  <c:v>6.1000000000000229E-8</c:v>
                </c:pt>
                <c:pt idx="84">
                  <c:v>7.4000000000000319E-8</c:v>
                </c:pt>
                <c:pt idx="85">
                  <c:v>9.1000000000000352E-8</c:v>
                </c:pt>
                <c:pt idx="86">
                  <c:v>9.8000000000000454E-8</c:v>
                </c:pt>
                <c:pt idx="87">
                  <c:v>1.0000000000000039E-7</c:v>
                </c:pt>
                <c:pt idx="88">
                  <c:v>1.0000000000000039E-7</c:v>
                </c:pt>
                <c:pt idx="89">
                  <c:v>1.0000000000000039E-7</c:v>
                </c:pt>
                <c:pt idx="90">
                  <c:v>1.0000000000000039E-7</c:v>
                </c:pt>
                <c:pt idx="91">
                  <c:v>1.0000000000000039E-7</c:v>
                </c:pt>
                <c:pt idx="92">
                  <c:v>1.0000000000000039E-7</c:v>
                </c:pt>
                <c:pt idx="93">
                  <c:v>1.0000000000000039E-7</c:v>
                </c:pt>
                <c:pt idx="94">
                  <c:v>1.0000000000000039E-7</c:v>
                </c:pt>
                <c:pt idx="95">
                  <c:v>1.0000000000000039E-7</c:v>
                </c:pt>
                <c:pt idx="96">
                  <c:v>1.0000000000000039E-7</c:v>
                </c:pt>
                <c:pt idx="97">
                  <c:v>1.0000000000000039E-7</c:v>
                </c:pt>
                <c:pt idx="98">
                  <c:v>1.0000000000000039E-7</c:v>
                </c:pt>
                <c:pt idx="99">
                  <c:v>1.0000000000000039E-7</c:v>
                </c:pt>
                <c:pt idx="100">
                  <c:v>1.0000000000000039E-7</c:v>
                </c:pt>
                <c:pt idx="101">
                  <c:v>1.0000000000000039E-7</c:v>
                </c:pt>
                <c:pt idx="102">
                  <c:v>9.0000000000000382E-8</c:v>
                </c:pt>
                <c:pt idx="103">
                  <c:v>7.2000000000000301E-8</c:v>
                </c:pt>
                <c:pt idx="104">
                  <c:v>6.1000000000000229E-8</c:v>
                </c:pt>
                <c:pt idx="105">
                  <c:v>8.4000000000000395E-8</c:v>
                </c:pt>
                <c:pt idx="106">
                  <c:v>9.4000000000000405E-8</c:v>
                </c:pt>
                <c:pt idx="107">
                  <c:v>9.9000000000000437E-8</c:v>
                </c:pt>
                <c:pt idx="108">
                  <c:v>1.0000000000000039E-7</c:v>
                </c:pt>
                <c:pt idx="109">
                  <c:v>1.0000000000000039E-7</c:v>
                </c:pt>
                <c:pt idx="110">
                  <c:v>1.0000000000000039E-7</c:v>
                </c:pt>
                <c:pt idx="111">
                  <c:v>1.0000000000000039E-7</c:v>
                </c:pt>
                <c:pt idx="112">
                  <c:v>1.0000000000000039E-7</c:v>
                </c:pt>
                <c:pt idx="113">
                  <c:v>1.0000000000000039E-7</c:v>
                </c:pt>
                <c:pt idx="114">
                  <c:v>1.0000000000000039E-7</c:v>
                </c:pt>
                <c:pt idx="115">
                  <c:v>1.0000000000000039E-7</c:v>
                </c:pt>
                <c:pt idx="116">
                  <c:v>1.0000000000000039E-7</c:v>
                </c:pt>
                <c:pt idx="117">
                  <c:v>1.0000000000000039E-7</c:v>
                </c:pt>
                <c:pt idx="118">
                  <c:v>1.0000000000000039E-7</c:v>
                </c:pt>
                <c:pt idx="119">
                  <c:v>1.0000000000000039E-7</c:v>
                </c:pt>
                <c:pt idx="120">
                  <c:v>1.0000000000000039E-7</c:v>
                </c:pt>
                <c:pt idx="121">
                  <c:v>1.0000000000000039E-7</c:v>
                </c:pt>
                <c:pt idx="122">
                  <c:v>1.0000000000000039E-7</c:v>
                </c:pt>
                <c:pt idx="123">
                  <c:v>1.0000000000000039E-7</c:v>
                </c:pt>
                <c:pt idx="124">
                  <c:v>8.2000000000000298E-8</c:v>
                </c:pt>
                <c:pt idx="125">
                  <c:v>6.5000000000000291E-8</c:v>
                </c:pt>
                <c:pt idx="126">
                  <c:v>6.90000000000003E-8</c:v>
                </c:pt>
                <c:pt idx="127">
                  <c:v>8.8000000000000431E-8</c:v>
                </c:pt>
                <c:pt idx="128">
                  <c:v>9.4000000000000405E-8</c:v>
                </c:pt>
                <c:pt idx="129">
                  <c:v>9.8000000000000454E-8</c:v>
                </c:pt>
                <c:pt idx="130">
                  <c:v>1.0000000000000039E-7</c:v>
                </c:pt>
                <c:pt idx="131">
                  <c:v>1.0000000000000039E-7</c:v>
                </c:pt>
                <c:pt idx="132">
                  <c:v>1.0000000000000039E-7</c:v>
                </c:pt>
                <c:pt idx="133">
                  <c:v>1.0000000000000039E-7</c:v>
                </c:pt>
                <c:pt idx="134">
                  <c:v>1.0000000000000039E-7</c:v>
                </c:pt>
                <c:pt idx="135">
                  <c:v>1.0000000000000039E-7</c:v>
                </c:pt>
                <c:pt idx="136">
                  <c:v>1.0000000000000039E-7</c:v>
                </c:pt>
                <c:pt idx="137">
                  <c:v>1.0000000000000039E-7</c:v>
                </c:pt>
                <c:pt idx="138">
                  <c:v>1.0000000000000039E-7</c:v>
                </c:pt>
                <c:pt idx="139">
                  <c:v>9.8000000000000454E-8</c:v>
                </c:pt>
                <c:pt idx="140">
                  <c:v>1.0000000000000039E-7</c:v>
                </c:pt>
                <c:pt idx="141">
                  <c:v>1.0000000000000039E-7</c:v>
                </c:pt>
                <c:pt idx="142">
                  <c:v>1.0000000000000039E-7</c:v>
                </c:pt>
                <c:pt idx="143">
                  <c:v>1.0000000000000039E-7</c:v>
                </c:pt>
                <c:pt idx="144">
                  <c:v>8.9000000000000387E-8</c:v>
                </c:pt>
                <c:pt idx="145">
                  <c:v>7.0000000000000256E-8</c:v>
                </c:pt>
                <c:pt idx="146">
                  <c:v>5.7000000000000239E-8</c:v>
                </c:pt>
                <c:pt idx="147">
                  <c:v>7.8000000000000315E-8</c:v>
                </c:pt>
                <c:pt idx="148">
                  <c:v>9.1000000000000352E-8</c:v>
                </c:pt>
                <c:pt idx="149">
                  <c:v>9.600000000000041E-8</c:v>
                </c:pt>
                <c:pt idx="150">
                  <c:v>9.9000000000000437E-8</c:v>
                </c:pt>
                <c:pt idx="151">
                  <c:v>9.9000000000000437E-8</c:v>
                </c:pt>
                <c:pt idx="152">
                  <c:v>9.9000000000000437E-8</c:v>
                </c:pt>
                <c:pt idx="153">
                  <c:v>9.8000000000000454E-8</c:v>
                </c:pt>
                <c:pt idx="154">
                  <c:v>9.7000000000000299E-8</c:v>
                </c:pt>
                <c:pt idx="155">
                  <c:v>9.7000000000000299E-8</c:v>
                </c:pt>
                <c:pt idx="156">
                  <c:v>9.7000000000000299E-8</c:v>
                </c:pt>
                <c:pt idx="157">
                  <c:v>9.600000000000041E-8</c:v>
                </c:pt>
                <c:pt idx="158">
                  <c:v>9.5000000000000374E-8</c:v>
                </c:pt>
                <c:pt idx="159">
                  <c:v>9.3000000000000409E-8</c:v>
                </c:pt>
                <c:pt idx="160">
                  <c:v>9.3000000000000409E-8</c:v>
                </c:pt>
                <c:pt idx="161">
                  <c:v>9.3000000000000409E-8</c:v>
                </c:pt>
                <c:pt idx="162">
                  <c:v>9.4000000000000405E-8</c:v>
                </c:pt>
                <c:pt idx="163">
                  <c:v>9.600000000000041E-8</c:v>
                </c:pt>
                <c:pt idx="164">
                  <c:v>9.7000000000000299E-8</c:v>
                </c:pt>
                <c:pt idx="165">
                  <c:v>9.600000000000041E-8</c:v>
                </c:pt>
                <c:pt idx="166">
                  <c:v>7.8000000000000315E-8</c:v>
                </c:pt>
                <c:pt idx="167">
                  <c:v>6.200000000000029E-8</c:v>
                </c:pt>
                <c:pt idx="168">
                  <c:v>6.1000000000000229E-8</c:v>
                </c:pt>
                <c:pt idx="169">
                  <c:v>8.3000000000000386E-8</c:v>
                </c:pt>
                <c:pt idx="170">
                  <c:v>9.2000000000000281E-8</c:v>
                </c:pt>
                <c:pt idx="171">
                  <c:v>9.4000000000000405E-8</c:v>
                </c:pt>
                <c:pt idx="172">
                  <c:v>9.5000000000000374E-8</c:v>
                </c:pt>
                <c:pt idx="173">
                  <c:v>9.600000000000041E-8</c:v>
                </c:pt>
                <c:pt idx="174">
                  <c:v>9.600000000000041E-8</c:v>
                </c:pt>
                <c:pt idx="175">
                  <c:v>9.5000000000000374E-8</c:v>
                </c:pt>
                <c:pt idx="176">
                  <c:v>9.5000000000000374E-8</c:v>
                </c:pt>
                <c:pt idx="177">
                  <c:v>9.5000000000000374E-8</c:v>
                </c:pt>
                <c:pt idx="178">
                  <c:v>9.3000000000000409E-8</c:v>
                </c:pt>
                <c:pt idx="179">
                  <c:v>9.2000000000000281E-8</c:v>
                </c:pt>
                <c:pt idx="180">
                  <c:v>9.2000000000000281E-8</c:v>
                </c:pt>
                <c:pt idx="181">
                  <c:v>9.3000000000000409E-8</c:v>
                </c:pt>
                <c:pt idx="182">
                  <c:v>9.3000000000000409E-8</c:v>
                </c:pt>
                <c:pt idx="183">
                  <c:v>9.5000000000000374E-8</c:v>
                </c:pt>
                <c:pt idx="184">
                  <c:v>8.8000000000000431E-8</c:v>
                </c:pt>
                <c:pt idx="185">
                  <c:v>6.90000000000003E-8</c:v>
                </c:pt>
                <c:pt idx="186">
                  <c:v>5.600000000000019E-8</c:v>
                </c:pt>
                <c:pt idx="187">
                  <c:v>6.90000000000003E-8</c:v>
                </c:pt>
                <c:pt idx="188">
                  <c:v>8.600000000000032E-8</c:v>
                </c:pt>
                <c:pt idx="189">
                  <c:v>9.1000000000000352E-8</c:v>
                </c:pt>
                <c:pt idx="190">
                  <c:v>9.3000000000000409E-8</c:v>
                </c:pt>
                <c:pt idx="191">
                  <c:v>9.4000000000000405E-8</c:v>
                </c:pt>
                <c:pt idx="192">
                  <c:v>9.5000000000000374E-8</c:v>
                </c:pt>
                <c:pt idx="193">
                  <c:v>9.600000000000041E-8</c:v>
                </c:pt>
                <c:pt idx="194">
                  <c:v>9.600000000000041E-8</c:v>
                </c:pt>
                <c:pt idx="195">
                  <c:v>9.7000000000000299E-8</c:v>
                </c:pt>
                <c:pt idx="196">
                  <c:v>9.7000000000000299E-8</c:v>
                </c:pt>
                <c:pt idx="197">
                  <c:v>9.600000000000041E-8</c:v>
                </c:pt>
                <c:pt idx="198">
                  <c:v>9.3000000000000409E-8</c:v>
                </c:pt>
                <c:pt idx="199">
                  <c:v>9.3000000000000409E-8</c:v>
                </c:pt>
                <c:pt idx="200">
                  <c:v>9.3000000000000409E-8</c:v>
                </c:pt>
                <c:pt idx="201">
                  <c:v>9.4000000000000405E-8</c:v>
                </c:pt>
                <c:pt idx="202">
                  <c:v>9.600000000000041E-8</c:v>
                </c:pt>
                <c:pt idx="203">
                  <c:v>9.600000000000041E-8</c:v>
                </c:pt>
                <c:pt idx="204">
                  <c:v>9.5000000000000374E-8</c:v>
                </c:pt>
                <c:pt idx="205">
                  <c:v>7.9000000000000363E-8</c:v>
                </c:pt>
                <c:pt idx="206">
                  <c:v>6.3000000000000207E-8</c:v>
                </c:pt>
                <c:pt idx="207">
                  <c:v>5.600000000000019E-8</c:v>
                </c:pt>
                <c:pt idx="208">
                  <c:v>7.8000000000000315E-8</c:v>
                </c:pt>
                <c:pt idx="209">
                  <c:v>9.0000000000000382E-8</c:v>
                </c:pt>
                <c:pt idx="210">
                  <c:v>9.3000000000000409E-8</c:v>
                </c:pt>
                <c:pt idx="211">
                  <c:v>9.5000000000000374E-8</c:v>
                </c:pt>
                <c:pt idx="212">
                  <c:v>9.7000000000000299E-8</c:v>
                </c:pt>
                <c:pt idx="213">
                  <c:v>9.7000000000000299E-8</c:v>
                </c:pt>
                <c:pt idx="214">
                  <c:v>9.9000000000000437E-8</c:v>
                </c:pt>
                <c:pt idx="215">
                  <c:v>9.8000000000000454E-8</c:v>
                </c:pt>
                <c:pt idx="216">
                  <c:v>1.0000000000000039E-7</c:v>
                </c:pt>
                <c:pt idx="217">
                  <c:v>1.0000000000000039E-7</c:v>
                </c:pt>
                <c:pt idx="218">
                  <c:v>9.7000000000000299E-8</c:v>
                </c:pt>
                <c:pt idx="219">
                  <c:v>9.4000000000000405E-8</c:v>
                </c:pt>
                <c:pt idx="220">
                  <c:v>9.5000000000000374E-8</c:v>
                </c:pt>
                <c:pt idx="221">
                  <c:v>9.600000000000041E-8</c:v>
                </c:pt>
                <c:pt idx="222">
                  <c:v>9.7000000000000299E-8</c:v>
                </c:pt>
                <c:pt idx="223">
                  <c:v>1.0000000000000039E-7</c:v>
                </c:pt>
                <c:pt idx="224">
                  <c:v>9.8000000000000454E-8</c:v>
                </c:pt>
                <c:pt idx="225">
                  <c:v>9.2000000000000281E-8</c:v>
                </c:pt>
                <c:pt idx="226">
                  <c:v>7.5000000000000314E-8</c:v>
                </c:pt>
                <c:pt idx="227">
                  <c:v>6.0000000000000246E-8</c:v>
                </c:pt>
                <c:pt idx="228">
                  <c:v>6.8000000000000305E-8</c:v>
                </c:pt>
                <c:pt idx="229">
                  <c:v>8.600000000000032E-8</c:v>
                </c:pt>
                <c:pt idx="230">
                  <c:v>9.3000000000000409E-8</c:v>
                </c:pt>
                <c:pt idx="231">
                  <c:v>9.5000000000000374E-8</c:v>
                </c:pt>
                <c:pt idx="232">
                  <c:v>9.7000000000000299E-8</c:v>
                </c:pt>
                <c:pt idx="233">
                  <c:v>9.8000000000000454E-8</c:v>
                </c:pt>
                <c:pt idx="234">
                  <c:v>9.9000000000000437E-8</c:v>
                </c:pt>
                <c:pt idx="235">
                  <c:v>9.9000000000000437E-8</c:v>
                </c:pt>
                <c:pt idx="236">
                  <c:v>9.8000000000000454E-8</c:v>
                </c:pt>
                <c:pt idx="237">
                  <c:v>1.0000000000000039E-7</c:v>
                </c:pt>
                <c:pt idx="238">
                  <c:v>1.0000000000000039E-7</c:v>
                </c:pt>
                <c:pt idx="239">
                  <c:v>9.600000000000041E-8</c:v>
                </c:pt>
                <c:pt idx="240">
                  <c:v>9.4000000000000405E-8</c:v>
                </c:pt>
                <c:pt idx="241">
                  <c:v>9.5000000000000374E-8</c:v>
                </c:pt>
                <c:pt idx="242">
                  <c:v>9.600000000000041E-8</c:v>
                </c:pt>
                <c:pt idx="243">
                  <c:v>9.8000000000000454E-8</c:v>
                </c:pt>
                <c:pt idx="244">
                  <c:v>9.9000000000000437E-8</c:v>
                </c:pt>
                <c:pt idx="245">
                  <c:v>9.9000000000000437E-8</c:v>
                </c:pt>
                <c:pt idx="246">
                  <c:v>8.600000000000032E-8</c:v>
                </c:pt>
                <c:pt idx="247">
                  <c:v>6.90000000000003E-8</c:v>
                </c:pt>
                <c:pt idx="248">
                  <c:v>5.7000000000000239E-8</c:v>
                </c:pt>
                <c:pt idx="249">
                  <c:v>7.8000000000000315E-8</c:v>
                </c:pt>
                <c:pt idx="250">
                  <c:v>9.0000000000000382E-8</c:v>
                </c:pt>
                <c:pt idx="251">
                  <c:v>9.3000000000000409E-8</c:v>
                </c:pt>
                <c:pt idx="252">
                  <c:v>9.5000000000000374E-8</c:v>
                </c:pt>
                <c:pt idx="253">
                  <c:v>9.600000000000041E-8</c:v>
                </c:pt>
                <c:pt idx="254">
                  <c:v>9.7000000000000299E-8</c:v>
                </c:pt>
                <c:pt idx="255">
                  <c:v>9.600000000000041E-8</c:v>
                </c:pt>
                <c:pt idx="256">
                  <c:v>9.5000000000000374E-8</c:v>
                </c:pt>
                <c:pt idx="257">
                  <c:v>9.4000000000000405E-8</c:v>
                </c:pt>
                <c:pt idx="258">
                  <c:v>9.4000000000000405E-8</c:v>
                </c:pt>
                <c:pt idx="259">
                  <c:v>9.3000000000000409E-8</c:v>
                </c:pt>
                <c:pt idx="260">
                  <c:v>9.2000000000000281E-8</c:v>
                </c:pt>
                <c:pt idx="261">
                  <c:v>9.0000000000000382E-8</c:v>
                </c:pt>
                <c:pt idx="262">
                  <c:v>9.0000000000000382E-8</c:v>
                </c:pt>
                <c:pt idx="263">
                  <c:v>9.0000000000000382E-8</c:v>
                </c:pt>
                <c:pt idx="264">
                  <c:v>9.1000000000000352E-8</c:v>
                </c:pt>
                <c:pt idx="265">
                  <c:v>9.3000000000000409E-8</c:v>
                </c:pt>
                <c:pt idx="266">
                  <c:v>9.4000000000000405E-8</c:v>
                </c:pt>
                <c:pt idx="267">
                  <c:v>9.4000000000000405E-8</c:v>
                </c:pt>
                <c:pt idx="268">
                  <c:v>7.7000000000000332E-8</c:v>
                </c:pt>
                <c:pt idx="269">
                  <c:v>6.200000000000029E-8</c:v>
                </c:pt>
                <c:pt idx="270">
                  <c:v>6.4000000000000295E-8</c:v>
                </c:pt>
                <c:pt idx="271">
                  <c:v>8.3000000000000386E-8</c:v>
                </c:pt>
                <c:pt idx="272">
                  <c:v>9.1000000000000352E-8</c:v>
                </c:pt>
                <c:pt idx="273">
                  <c:v>9.4000000000000405E-8</c:v>
                </c:pt>
                <c:pt idx="274">
                  <c:v>9.5000000000000374E-8</c:v>
                </c:pt>
                <c:pt idx="275">
                  <c:v>9.5000000000000374E-8</c:v>
                </c:pt>
                <c:pt idx="276">
                  <c:v>9.5000000000000374E-8</c:v>
                </c:pt>
                <c:pt idx="277">
                  <c:v>9.4000000000000405E-8</c:v>
                </c:pt>
                <c:pt idx="278">
                  <c:v>9.3000000000000409E-8</c:v>
                </c:pt>
                <c:pt idx="279">
                  <c:v>9.3000000000000409E-8</c:v>
                </c:pt>
                <c:pt idx="280">
                  <c:v>9.3000000000000409E-8</c:v>
                </c:pt>
                <c:pt idx="281">
                  <c:v>9.3000000000000409E-8</c:v>
                </c:pt>
                <c:pt idx="282">
                  <c:v>9.0000000000000382E-8</c:v>
                </c:pt>
                <c:pt idx="283">
                  <c:v>8.8000000000000431E-8</c:v>
                </c:pt>
                <c:pt idx="284">
                  <c:v>8.8000000000000431E-8</c:v>
                </c:pt>
                <c:pt idx="285">
                  <c:v>8.9000000000000387E-8</c:v>
                </c:pt>
                <c:pt idx="286">
                  <c:v>9.1000000000000352E-8</c:v>
                </c:pt>
                <c:pt idx="287">
                  <c:v>9.3000000000000409E-8</c:v>
                </c:pt>
                <c:pt idx="288">
                  <c:v>9.3000000000000409E-8</c:v>
                </c:pt>
                <c:pt idx="289">
                  <c:v>8.4000000000000395E-8</c:v>
                </c:pt>
                <c:pt idx="290">
                  <c:v>6.7000000000000282E-8</c:v>
                </c:pt>
                <c:pt idx="291">
                  <c:v>5.5000000000000208E-8</c:v>
                </c:pt>
                <c:pt idx="292">
                  <c:v>7.0000000000000256E-8</c:v>
                </c:pt>
                <c:pt idx="293">
                  <c:v>8.5000000000000364E-8</c:v>
                </c:pt>
                <c:pt idx="294">
                  <c:v>9.0000000000000382E-8</c:v>
                </c:pt>
                <c:pt idx="295">
                  <c:v>9.2000000000000281E-8</c:v>
                </c:pt>
                <c:pt idx="296">
                  <c:v>9.3000000000000409E-8</c:v>
                </c:pt>
                <c:pt idx="297">
                  <c:v>9.3000000000000409E-8</c:v>
                </c:pt>
                <c:pt idx="298">
                  <c:v>9.4000000000000405E-8</c:v>
                </c:pt>
                <c:pt idx="299">
                  <c:v>9.4000000000000405E-8</c:v>
                </c:pt>
                <c:pt idx="300">
                  <c:v>9.3000000000000409E-8</c:v>
                </c:pt>
                <c:pt idx="301">
                  <c:v>9.3000000000000409E-8</c:v>
                </c:pt>
                <c:pt idx="302">
                  <c:v>9.2000000000000281E-8</c:v>
                </c:pt>
                <c:pt idx="303">
                  <c:v>9.0000000000000382E-8</c:v>
                </c:pt>
                <c:pt idx="304">
                  <c:v>8.9000000000000387E-8</c:v>
                </c:pt>
                <c:pt idx="305">
                  <c:v>9.0000000000000382E-8</c:v>
                </c:pt>
                <c:pt idx="306">
                  <c:v>9.2000000000000281E-8</c:v>
                </c:pt>
                <c:pt idx="307">
                  <c:v>9.3000000000000409E-8</c:v>
                </c:pt>
                <c:pt idx="308">
                  <c:v>9.4000000000000405E-8</c:v>
                </c:pt>
                <c:pt idx="309">
                  <c:v>7.7000000000000332E-8</c:v>
                </c:pt>
                <c:pt idx="310">
                  <c:v>6.200000000000029E-8</c:v>
                </c:pt>
                <c:pt idx="311">
                  <c:v>5.8000000000000208E-8</c:v>
                </c:pt>
                <c:pt idx="312">
                  <c:v>7.7000000000000332E-8</c:v>
                </c:pt>
                <c:pt idx="313">
                  <c:v>8.8000000000000431E-8</c:v>
                </c:pt>
                <c:pt idx="314">
                  <c:v>9.2000000000000281E-8</c:v>
                </c:pt>
                <c:pt idx="315">
                  <c:v>9.3000000000000409E-8</c:v>
                </c:pt>
                <c:pt idx="316">
                  <c:v>9.3000000000000409E-8</c:v>
                </c:pt>
                <c:pt idx="317">
                  <c:v>9.3000000000000409E-8</c:v>
                </c:pt>
                <c:pt idx="318">
                  <c:v>9.3000000000000409E-8</c:v>
                </c:pt>
                <c:pt idx="319">
                  <c:v>9.2000000000000281E-8</c:v>
                </c:pt>
                <c:pt idx="320">
                  <c:v>9.1000000000000352E-8</c:v>
                </c:pt>
                <c:pt idx="321">
                  <c:v>9.1000000000000352E-8</c:v>
                </c:pt>
                <c:pt idx="322">
                  <c:v>8.8000000000000431E-8</c:v>
                </c:pt>
                <c:pt idx="323">
                  <c:v>8.600000000000032E-8</c:v>
                </c:pt>
                <c:pt idx="324">
                  <c:v>8.600000000000032E-8</c:v>
                </c:pt>
                <c:pt idx="325">
                  <c:v>8.600000000000032E-8</c:v>
                </c:pt>
                <c:pt idx="326">
                  <c:v>8.7000000000000329E-8</c:v>
                </c:pt>
                <c:pt idx="327">
                  <c:v>9.0000000000000382E-8</c:v>
                </c:pt>
                <c:pt idx="328">
                  <c:v>9.0000000000000382E-8</c:v>
                </c:pt>
                <c:pt idx="329">
                  <c:v>8.3000000000000386E-8</c:v>
                </c:pt>
                <c:pt idx="330">
                  <c:v>6.5000000000000291E-8</c:v>
                </c:pt>
                <c:pt idx="331">
                  <c:v>5.4000000000000252E-8</c:v>
                </c:pt>
                <c:pt idx="332">
                  <c:v>6.4000000000000295E-8</c:v>
                </c:pt>
                <c:pt idx="333">
                  <c:v>8.0000000000000319E-8</c:v>
                </c:pt>
                <c:pt idx="334">
                  <c:v>8.8000000000000431E-8</c:v>
                </c:pt>
                <c:pt idx="335">
                  <c:v>9.1000000000000352E-8</c:v>
                </c:pt>
                <c:pt idx="336">
                  <c:v>9.2000000000000281E-8</c:v>
                </c:pt>
                <c:pt idx="337">
                  <c:v>9.2000000000000281E-8</c:v>
                </c:pt>
                <c:pt idx="338">
                  <c:v>9.2000000000000281E-8</c:v>
                </c:pt>
                <c:pt idx="339">
                  <c:v>9.1000000000000352E-8</c:v>
                </c:pt>
                <c:pt idx="340">
                  <c:v>9.1000000000000352E-8</c:v>
                </c:pt>
                <c:pt idx="341">
                  <c:v>9.1000000000000352E-8</c:v>
                </c:pt>
                <c:pt idx="342">
                  <c:v>9.1000000000000352E-8</c:v>
                </c:pt>
                <c:pt idx="343">
                  <c:v>9.0000000000000382E-8</c:v>
                </c:pt>
                <c:pt idx="344">
                  <c:v>8.7000000000000329E-8</c:v>
                </c:pt>
                <c:pt idx="345">
                  <c:v>8.5000000000000364E-8</c:v>
                </c:pt>
                <c:pt idx="346">
                  <c:v>8.600000000000032E-8</c:v>
                </c:pt>
                <c:pt idx="347">
                  <c:v>8.600000000000032E-8</c:v>
                </c:pt>
                <c:pt idx="348">
                  <c:v>8.8000000000000431E-8</c:v>
                </c:pt>
                <c:pt idx="349">
                  <c:v>8.9000000000000387E-8</c:v>
                </c:pt>
                <c:pt idx="350">
                  <c:v>9.0000000000000382E-8</c:v>
                </c:pt>
                <c:pt idx="351">
                  <c:v>7.3000000000000296E-8</c:v>
                </c:pt>
                <c:pt idx="352">
                  <c:v>5.900000000000025E-8</c:v>
                </c:pt>
                <c:pt idx="353">
                  <c:v>5.2000000000000214E-8</c:v>
                </c:pt>
                <c:pt idx="354">
                  <c:v>7.0000000000000256E-8</c:v>
                </c:pt>
                <c:pt idx="355">
                  <c:v>8.3000000000000386E-8</c:v>
                </c:pt>
                <c:pt idx="356">
                  <c:v>8.9000000000000387E-8</c:v>
                </c:pt>
                <c:pt idx="357">
                  <c:v>9.1000000000000352E-8</c:v>
                </c:pt>
                <c:pt idx="358">
                  <c:v>9.2000000000000281E-8</c:v>
                </c:pt>
                <c:pt idx="359">
                  <c:v>9.2000000000000281E-8</c:v>
                </c:pt>
                <c:pt idx="360">
                  <c:v>9.3000000000000409E-8</c:v>
                </c:pt>
                <c:pt idx="361">
                  <c:v>9.2000000000000281E-8</c:v>
                </c:pt>
                <c:pt idx="362">
                  <c:v>9.2000000000000281E-8</c:v>
                </c:pt>
                <c:pt idx="363">
                  <c:v>9.2000000000000281E-8</c:v>
                </c:pt>
                <c:pt idx="364">
                  <c:v>9.2000000000000281E-8</c:v>
                </c:pt>
                <c:pt idx="365">
                  <c:v>9.0000000000000382E-8</c:v>
                </c:pt>
                <c:pt idx="366">
                  <c:v>8.7000000000000329E-8</c:v>
                </c:pt>
                <c:pt idx="367">
                  <c:v>8.7000000000000329E-8</c:v>
                </c:pt>
                <c:pt idx="368">
                  <c:v>8.7000000000000329E-8</c:v>
                </c:pt>
                <c:pt idx="369">
                  <c:v>8.8000000000000431E-8</c:v>
                </c:pt>
                <c:pt idx="370">
                  <c:v>9.0000000000000382E-8</c:v>
                </c:pt>
                <c:pt idx="371">
                  <c:v>9.0000000000000382E-8</c:v>
                </c:pt>
                <c:pt idx="372">
                  <c:v>8.7000000000000329E-8</c:v>
                </c:pt>
                <c:pt idx="373">
                  <c:v>6.8000000000000305E-8</c:v>
                </c:pt>
                <c:pt idx="374">
                  <c:v>5.600000000000019E-8</c:v>
                </c:pt>
                <c:pt idx="375">
                  <c:v>6.0000000000000246E-8</c:v>
                </c:pt>
                <c:pt idx="376">
                  <c:v>7.7000000000000332E-8</c:v>
                </c:pt>
                <c:pt idx="377">
                  <c:v>8.600000000000032E-8</c:v>
                </c:pt>
                <c:pt idx="378">
                  <c:v>9.0000000000000382E-8</c:v>
                </c:pt>
                <c:pt idx="379">
                  <c:v>9.1000000000000352E-8</c:v>
                </c:pt>
                <c:pt idx="380">
                  <c:v>9.1000000000000352E-8</c:v>
                </c:pt>
                <c:pt idx="381">
                  <c:v>9.2000000000000281E-8</c:v>
                </c:pt>
                <c:pt idx="382">
                  <c:v>9.2000000000000281E-8</c:v>
                </c:pt>
                <c:pt idx="383">
                  <c:v>9.2000000000000281E-8</c:v>
                </c:pt>
                <c:pt idx="384">
                  <c:v>9.2000000000000281E-8</c:v>
                </c:pt>
                <c:pt idx="385">
                  <c:v>9.3000000000000409E-8</c:v>
                </c:pt>
                <c:pt idx="386">
                  <c:v>9.3000000000000409E-8</c:v>
                </c:pt>
                <c:pt idx="387">
                  <c:v>9.0000000000000382E-8</c:v>
                </c:pt>
                <c:pt idx="388">
                  <c:v>8.8000000000000431E-8</c:v>
                </c:pt>
                <c:pt idx="389">
                  <c:v>8.9000000000000387E-8</c:v>
                </c:pt>
                <c:pt idx="390">
                  <c:v>9.0000000000000382E-8</c:v>
                </c:pt>
                <c:pt idx="391">
                  <c:v>9.1000000000000352E-8</c:v>
                </c:pt>
                <c:pt idx="392">
                  <c:v>9.2000000000000281E-8</c:v>
                </c:pt>
                <c:pt idx="393">
                  <c:v>9.2000000000000281E-8</c:v>
                </c:pt>
                <c:pt idx="394">
                  <c:v>8.0000000000000319E-8</c:v>
                </c:pt>
                <c:pt idx="395">
                  <c:v>6.3000000000000207E-8</c:v>
                </c:pt>
                <c:pt idx="396">
                  <c:v>5.300000000000019E-8</c:v>
                </c:pt>
                <c:pt idx="397">
                  <c:v>6.90000000000003E-8</c:v>
                </c:pt>
                <c:pt idx="398">
                  <c:v>8.4000000000000395E-8</c:v>
                </c:pt>
                <c:pt idx="399">
                  <c:v>8.9000000000000387E-8</c:v>
                </c:pt>
                <c:pt idx="400">
                  <c:v>9.1000000000000352E-8</c:v>
                </c:pt>
                <c:pt idx="401">
                  <c:v>9.2000000000000281E-8</c:v>
                </c:pt>
                <c:pt idx="402">
                  <c:v>9.2000000000000281E-8</c:v>
                </c:pt>
                <c:pt idx="403">
                  <c:v>9.1000000000000352E-8</c:v>
                </c:pt>
                <c:pt idx="404">
                  <c:v>9.1000000000000352E-8</c:v>
                </c:pt>
                <c:pt idx="405">
                  <c:v>9.0000000000000382E-8</c:v>
                </c:pt>
                <c:pt idx="406">
                  <c:v>9.0000000000000382E-8</c:v>
                </c:pt>
                <c:pt idx="407">
                  <c:v>8.9000000000000387E-8</c:v>
                </c:pt>
                <c:pt idx="408">
                  <c:v>8.600000000000032E-8</c:v>
                </c:pt>
                <c:pt idx="409">
                  <c:v>8.5000000000000364E-8</c:v>
                </c:pt>
                <c:pt idx="410">
                  <c:v>8.600000000000032E-8</c:v>
                </c:pt>
                <c:pt idx="411">
                  <c:v>8.8000000000000431E-8</c:v>
                </c:pt>
                <c:pt idx="412">
                  <c:v>9.1000000000000352E-8</c:v>
                </c:pt>
                <c:pt idx="413">
                  <c:v>9.2000000000000281E-8</c:v>
                </c:pt>
                <c:pt idx="414">
                  <c:v>9.2000000000000281E-8</c:v>
                </c:pt>
                <c:pt idx="415">
                  <c:v>7.4000000000000319E-8</c:v>
                </c:pt>
                <c:pt idx="416">
                  <c:v>6.0000000000000246E-8</c:v>
                </c:pt>
                <c:pt idx="417">
                  <c:v>5.8000000000000208E-8</c:v>
                </c:pt>
                <c:pt idx="418">
                  <c:v>7.7000000000000332E-8</c:v>
                </c:pt>
                <c:pt idx="419">
                  <c:v>8.600000000000032E-8</c:v>
                </c:pt>
                <c:pt idx="420">
                  <c:v>9.0000000000000382E-8</c:v>
                </c:pt>
                <c:pt idx="421">
                  <c:v>9.1000000000000352E-8</c:v>
                </c:pt>
                <c:pt idx="422">
                  <c:v>9.1000000000000352E-8</c:v>
                </c:pt>
                <c:pt idx="423">
                  <c:v>9.2000000000000281E-8</c:v>
                </c:pt>
                <c:pt idx="424">
                  <c:v>9.2000000000000281E-8</c:v>
                </c:pt>
                <c:pt idx="425">
                  <c:v>9.1000000000000352E-8</c:v>
                </c:pt>
                <c:pt idx="426">
                  <c:v>9.0000000000000382E-8</c:v>
                </c:pt>
                <c:pt idx="427">
                  <c:v>8.9000000000000387E-8</c:v>
                </c:pt>
                <c:pt idx="428">
                  <c:v>8.9000000000000387E-8</c:v>
                </c:pt>
                <c:pt idx="429">
                  <c:v>8.5000000000000364E-8</c:v>
                </c:pt>
                <c:pt idx="430">
                  <c:v>8.2000000000000298E-8</c:v>
                </c:pt>
                <c:pt idx="431">
                  <c:v>8.2000000000000298E-8</c:v>
                </c:pt>
                <c:pt idx="432">
                  <c:v>8.3000000000000386E-8</c:v>
                </c:pt>
                <c:pt idx="433">
                  <c:v>8.5000000000000364E-8</c:v>
                </c:pt>
                <c:pt idx="434">
                  <c:v>8.8000000000000431E-8</c:v>
                </c:pt>
                <c:pt idx="435">
                  <c:v>8.9000000000000387E-8</c:v>
                </c:pt>
                <c:pt idx="436">
                  <c:v>8.0000000000000319E-8</c:v>
                </c:pt>
                <c:pt idx="437">
                  <c:v>6.3000000000000207E-8</c:v>
                </c:pt>
                <c:pt idx="438">
                  <c:v>5.4000000000000252E-8</c:v>
                </c:pt>
                <c:pt idx="439">
                  <c:v>6.5000000000000291E-8</c:v>
                </c:pt>
                <c:pt idx="440">
                  <c:v>7.9000000000000363E-8</c:v>
                </c:pt>
                <c:pt idx="441">
                  <c:v>8.600000000000032E-8</c:v>
                </c:pt>
                <c:pt idx="442">
                  <c:v>8.9000000000000387E-8</c:v>
                </c:pt>
                <c:pt idx="443">
                  <c:v>9.0000000000000382E-8</c:v>
                </c:pt>
                <c:pt idx="444">
                  <c:v>9.0000000000000382E-8</c:v>
                </c:pt>
                <c:pt idx="445">
                  <c:v>9.1000000000000352E-8</c:v>
                </c:pt>
                <c:pt idx="446">
                  <c:v>9.1000000000000352E-8</c:v>
                </c:pt>
                <c:pt idx="447">
                  <c:v>9.1000000000000352E-8</c:v>
                </c:pt>
                <c:pt idx="448">
                  <c:v>9.0000000000000382E-8</c:v>
                </c:pt>
                <c:pt idx="449">
                  <c:v>8.7000000000000329E-8</c:v>
                </c:pt>
                <c:pt idx="450">
                  <c:v>8.2000000000000298E-8</c:v>
                </c:pt>
                <c:pt idx="451">
                  <c:v>8.0000000000000319E-8</c:v>
                </c:pt>
                <c:pt idx="452">
                  <c:v>8.0000000000000319E-8</c:v>
                </c:pt>
                <c:pt idx="453">
                  <c:v>8.1000000000000328E-8</c:v>
                </c:pt>
                <c:pt idx="454">
                  <c:v>8.4000000000000395E-8</c:v>
                </c:pt>
                <c:pt idx="455">
                  <c:v>8.600000000000032E-8</c:v>
                </c:pt>
                <c:pt idx="456">
                  <c:v>6.90000000000003E-8</c:v>
                </c:pt>
                <c:pt idx="457">
                  <c:v>5.7000000000000239E-8</c:v>
                </c:pt>
                <c:pt idx="458">
                  <c:v>5.2000000000000214E-8</c:v>
                </c:pt>
                <c:pt idx="459">
                  <c:v>6.90000000000003E-8</c:v>
                </c:pt>
                <c:pt idx="460">
                  <c:v>7.9000000000000363E-8</c:v>
                </c:pt>
                <c:pt idx="461">
                  <c:v>8.5000000000000364E-8</c:v>
                </c:pt>
                <c:pt idx="462">
                  <c:v>8.600000000000032E-8</c:v>
                </c:pt>
                <c:pt idx="463">
                  <c:v>8.7000000000000329E-8</c:v>
                </c:pt>
                <c:pt idx="464">
                  <c:v>8.7000000000000329E-8</c:v>
                </c:pt>
                <c:pt idx="465">
                  <c:v>8.600000000000032E-8</c:v>
                </c:pt>
                <c:pt idx="466">
                  <c:v>8.5000000000000364E-8</c:v>
                </c:pt>
                <c:pt idx="467">
                  <c:v>8.4000000000000395E-8</c:v>
                </c:pt>
                <c:pt idx="468">
                  <c:v>8.3000000000000386E-8</c:v>
                </c:pt>
                <c:pt idx="469">
                  <c:v>8.2000000000000298E-8</c:v>
                </c:pt>
                <c:pt idx="470">
                  <c:v>7.8000000000000315E-8</c:v>
                </c:pt>
                <c:pt idx="471">
                  <c:v>7.4000000000000319E-8</c:v>
                </c:pt>
                <c:pt idx="472">
                  <c:v>7.3000000000000296E-8</c:v>
                </c:pt>
                <c:pt idx="473">
                  <c:v>7.4000000000000319E-8</c:v>
                </c:pt>
                <c:pt idx="474">
                  <c:v>7.7000000000000332E-8</c:v>
                </c:pt>
                <c:pt idx="475">
                  <c:v>8.1000000000000328E-8</c:v>
                </c:pt>
                <c:pt idx="476">
                  <c:v>8.2000000000000298E-8</c:v>
                </c:pt>
                <c:pt idx="477">
                  <c:v>7.8000000000000315E-8</c:v>
                </c:pt>
                <c:pt idx="478">
                  <c:v>6.1000000000000229E-8</c:v>
                </c:pt>
                <c:pt idx="479">
                  <c:v>5.1000000000000172E-8</c:v>
                </c:pt>
                <c:pt idx="480">
                  <c:v>5.8000000000000208E-8</c:v>
                </c:pt>
                <c:pt idx="481">
                  <c:v>7.3000000000000296E-8</c:v>
                </c:pt>
                <c:pt idx="482">
                  <c:v>8.1000000000000328E-8</c:v>
                </c:pt>
                <c:pt idx="483">
                  <c:v>8.5000000000000364E-8</c:v>
                </c:pt>
                <c:pt idx="484">
                  <c:v>8.7000000000000329E-8</c:v>
                </c:pt>
                <c:pt idx="485">
                  <c:v>8.8000000000000431E-8</c:v>
                </c:pt>
                <c:pt idx="486">
                  <c:v>8.8000000000000431E-8</c:v>
                </c:pt>
                <c:pt idx="487">
                  <c:v>8.7000000000000329E-8</c:v>
                </c:pt>
                <c:pt idx="488">
                  <c:v>8.600000000000032E-8</c:v>
                </c:pt>
                <c:pt idx="489">
                  <c:v>8.5000000000000364E-8</c:v>
                </c:pt>
                <c:pt idx="490">
                  <c:v>8.4000000000000395E-8</c:v>
                </c:pt>
                <c:pt idx="491">
                  <c:v>8.4000000000000395E-8</c:v>
                </c:pt>
                <c:pt idx="492">
                  <c:v>7.9000000000000363E-8</c:v>
                </c:pt>
                <c:pt idx="493">
                  <c:v>7.6000000000000297E-8</c:v>
                </c:pt>
                <c:pt idx="494">
                  <c:v>7.7000000000000332E-8</c:v>
                </c:pt>
                <c:pt idx="495">
                  <c:v>7.8000000000000315E-8</c:v>
                </c:pt>
                <c:pt idx="496">
                  <c:v>8.1000000000000328E-8</c:v>
                </c:pt>
                <c:pt idx="497">
                  <c:v>8.3000000000000386E-8</c:v>
                </c:pt>
                <c:pt idx="498">
                  <c:v>8.3000000000000386E-8</c:v>
                </c:pt>
                <c:pt idx="499">
                  <c:v>6.90000000000003E-8</c:v>
                </c:pt>
                <c:pt idx="500">
                  <c:v>5.600000000000019E-8</c:v>
                </c:pt>
                <c:pt idx="501">
                  <c:v>4.8000000000000172E-8</c:v>
                </c:pt>
                <c:pt idx="502">
                  <c:v>6.6000000000000207E-8</c:v>
                </c:pt>
                <c:pt idx="503">
                  <c:v>7.9000000000000363E-8</c:v>
                </c:pt>
                <c:pt idx="504">
                  <c:v>8.600000000000032E-8</c:v>
                </c:pt>
                <c:pt idx="505">
                  <c:v>8.8000000000000431E-8</c:v>
                </c:pt>
                <c:pt idx="506">
                  <c:v>8.9000000000000387E-8</c:v>
                </c:pt>
                <c:pt idx="507">
                  <c:v>8.9000000000000387E-8</c:v>
                </c:pt>
                <c:pt idx="508">
                  <c:v>9.0000000000000382E-8</c:v>
                </c:pt>
                <c:pt idx="509">
                  <c:v>8.9000000000000387E-8</c:v>
                </c:pt>
                <c:pt idx="510">
                  <c:v>8.8000000000000431E-8</c:v>
                </c:pt>
                <c:pt idx="511">
                  <c:v>8.9000000000000387E-8</c:v>
                </c:pt>
                <c:pt idx="512">
                  <c:v>8.8000000000000431E-8</c:v>
                </c:pt>
                <c:pt idx="513">
                  <c:v>8.4000000000000395E-8</c:v>
                </c:pt>
                <c:pt idx="514">
                  <c:v>7.8000000000000315E-8</c:v>
                </c:pt>
                <c:pt idx="515">
                  <c:v>7.6000000000000297E-8</c:v>
                </c:pt>
                <c:pt idx="516">
                  <c:v>7.6000000000000297E-8</c:v>
                </c:pt>
                <c:pt idx="517">
                  <c:v>7.7000000000000332E-8</c:v>
                </c:pt>
                <c:pt idx="518">
                  <c:v>8.1000000000000328E-8</c:v>
                </c:pt>
                <c:pt idx="519">
                  <c:v>8.0000000000000319E-8</c:v>
                </c:pt>
                <c:pt idx="520">
                  <c:v>8.0000000000000319E-8</c:v>
                </c:pt>
                <c:pt idx="521">
                  <c:v>6.200000000000029E-8</c:v>
                </c:pt>
                <c:pt idx="522">
                  <c:v>5.300000000000019E-8</c:v>
                </c:pt>
                <c:pt idx="523">
                  <c:v>5.4000000000000252E-8</c:v>
                </c:pt>
                <c:pt idx="524">
                  <c:v>7.0000000000000256E-8</c:v>
                </c:pt>
                <c:pt idx="525">
                  <c:v>8.0000000000000319E-8</c:v>
                </c:pt>
                <c:pt idx="526">
                  <c:v>8.5000000000000364E-8</c:v>
                </c:pt>
                <c:pt idx="527">
                  <c:v>8.600000000000032E-8</c:v>
                </c:pt>
                <c:pt idx="528">
                  <c:v>8.7000000000000329E-8</c:v>
                </c:pt>
                <c:pt idx="529">
                  <c:v>8.8000000000000431E-8</c:v>
                </c:pt>
                <c:pt idx="530">
                  <c:v>8.8000000000000431E-8</c:v>
                </c:pt>
                <c:pt idx="531">
                  <c:v>8.8000000000000431E-8</c:v>
                </c:pt>
                <c:pt idx="532">
                  <c:v>8.8000000000000431E-8</c:v>
                </c:pt>
                <c:pt idx="533">
                  <c:v>8.600000000000032E-8</c:v>
                </c:pt>
                <c:pt idx="534">
                  <c:v>8.0000000000000319E-8</c:v>
                </c:pt>
                <c:pt idx="535">
                  <c:v>7.6000000000000297E-8</c:v>
                </c:pt>
                <c:pt idx="536">
                  <c:v>7.5000000000000314E-8</c:v>
                </c:pt>
                <c:pt idx="537">
                  <c:v>7.6000000000000297E-8</c:v>
                </c:pt>
                <c:pt idx="538">
                  <c:v>7.8000000000000315E-8</c:v>
                </c:pt>
                <c:pt idx="539">
                  <c:v>8.1000000000000328E-8</c:v>
                </c:pt>
                <c:pt idx="540">
                  <c:v>8.0000000000000319E-8</c:v>
                </c:pt>
                <c:pt idx="541">
                  <c:v>7.1000000000000265E-8</c:v>
                </c:pt>
                <c:pt idx="542">
                  <c:v>5.7000000000000239E-8</c:v>
                </c:pt>
                <c:pt idx="543">
                  <c:v>4.8000000000000172E-8</c:v>
                </c:pt>
                <c:pt idx="544">
                  <c:v>6.200000000000029E-8</c:v>
                </c:pt>
                <c:pt idx="545">
                  <c:v>7.4000000000000319E-8</c:v>
                </c:pt>
                <c:pt idx="546">
                  <c:v>8.1000000000000328E-8</c:v>
                </c:pt>
                <c:pt idx="547">
                  <c:v>8.3000000000000386E-8</c:v>
                </c:pt>
                <c:pt idx="548">
                  <c:v>8.2000000000000298E-8</c:v>
                </c:pt>
                <c:pt idx="549">
                  <c:v>8.1000000000000328E-8</c:v>
                </c:pt>
                <c:pt idx="550">
                  <c:v>8.0000000000000319E-8</c:v>
                </c:pt>
                <c:pt idx="551">
                  <c:v>7.9000000000000363E-8</c:v>
                </c:pt>
                <c:pt idx="552">
                  <c:v>7.8000000000000315E-8</c:v>
                </c:pt>
                <c:pt idx="553">
                  <c:v>7.8000000000000315E-8</c:v>
                </c:pt>
                <c:pt idx="554">
                  <c:v>7.6000000000000297E-8</c:v>
                </c:pt>
                <c:pt idx="555">
                  <c:v>7.1000000000000265E-8</c:v>
                </c:pt>
                <c:pt idx="556">
                  <c:v>7.0000000000000256E-8</c:v>
                </c:pt>
                <c:pt idx="557">
                  <c:v>7.1000000000000265E-8</c:v>
                </c:pt>
                <c:pt idx="558">
                  <c:v>7.2000000000000301E-8</c:v>
                </c:pt>
                <c:pt idx="559">
                  <c:v>7.6000000000000297E-8</c:v>
                </c:pt>
                <c:pt idx="560">
                  <c:v>7.8000000000000315E-8</c:v>
                </c:pt>
                <c:pt idx="561">
                  <c:v>8.1000000000000328E-8</c:v>
                </c:pt>
                <c:pt idx="562">
                  <c:v>6.3000000000000207E-8</c:v>
                </c:pt>
                <c:pt idx="563">
                  <c:v>5.4000000000000252E-8</c:v>
                </c:pt>
                <c:pt idx="564">
                  <c:v>5.1000000000000172E-8</c:v>
                </c:pt>
                <c:pt idx="565">
                  <c:v>6.7000000000000282E-8</c:v>
                </c:pt>
                <c:pt idx="566">
                  <c:v>7.8000000000000315E-8</c:v>
                </c:pt>
                <c:pt idx="567">
                  <c:v>8.3000000000000386E-8</c:v>
                </c:pt>
                <c:pt idx="568">
                  <c:v>8.5000000000000364E-8</c:v>
                </c:pt>
                <c:pt idx="569">
                  <c:v>8.600000000000032E-8</c:v>
                </c:pt>
                <c:pt idx="570">
                  <c:v>8.600000000000032E-8</c:v>
                </c:pt>
                <c:pt idx="571">
                  <c:v>8.7000000000000329E-8</c:v>
                </c:pt>
                <c:pt idx="572">
                  <c:v>8.5000000000000364E-8</c:v>
                </c:pt>
                <c:pt idx="573">
                  <c:v>8.3000000000000386E-8</c:v>
                </c:pt>
                <c:pt idx="574">
                  <c:v>8.2000000000000298E-8</c:v>
                </c:pt>
                <c:pt idx="575">
                  <c:v>8.1000000000000328E-8</c:v>
                </c:pt>
                <c:pt idx="576">
                  <c:v>7.6000000000000297E-8</c:v>
                </c:pt>
                <c:pt idx="577">
                  <c:v>7.2000000000000301E-8</c:v>
                </c:pt>
                <c:pt idx="578">
                  <c:v>7.2000000000000301E-8</c:v>
                </c:pt>
                <c:pt idx="579">
                  <c:v>7.2000000000000301E-8</c:v>
                </c:pt>
                <c:pt idx="580">
                  <c:v>7.3000000000000296E-8</c:v>
                </c:pt>
                <c:pt idx="581">
                  <c:v>7.4000000000000319E-8</c:v>
                </c:pt>
                <c:pt idx="582">
                  <c:v>7.8000000000000315E-8</c:v>
                </c:pt>
                <c:pt idx="583">
                  <c:v>7.3000000000000296E-8</c:v>
                </c:pt>
                <c:pt idx="584">
                  <c:v>5.900000000000025E-8</c:v>
                </c:pt>
                <c:pt idx="585">
                  <c:v>5.000000000000019E-8</c:v>
                </c:pt>
                <c:pt idx="586">
                  <c:v>5.8000000000000208E-8</c:v>
                </c:pt>
                <c:pt idx="587">
                  <c:v>7.3000000000000296E-8</c:v>
                </c:pt>
                <c:pt idx="588">
                  <c:v>8.1000000000000328E-8</c:v>
                </c:pt>
                <c:pt idx="589">
                  <c:v>8.4000000000000395E-8</c:v>
                </c:pt>
                <c:pt idx="590">
                  <c:v>8.5000000000000364E-8</c:v>
                </c:pt>
                <c:pt idx="591">
                  <c:v>8.5000000000000364E-8</c:v>
                </c:pt>
                <c:pt idx="592">
                  <c:v>8.3000000000000386E-8</c:v>
                </c:pt>
                <c:pt idx="593">
                  <c:v>8.1000000000000328E-8</c:v>
                </c:pt>
                <c:pt idx="594">
                  <c:v>8.0000000000000319E-8</c:v>
                </c:pt>
                <c:pt idx="595">
                  <c:v>7.9000000000000363E-8</c:v>
                </c:pt>
                <c:pt idx="596">
                  <c:v>7.9000000000000363E-8</c:v>
                </c:pt>
                <c:pt idx="597">
                  <c:v>7.8000000000000315E-8</c:v>
                </c:pt>
                <c:pt idx="598">
                  <c:v>7.2000000000000301E-8</c:v>
                </c:pt>
                <c:pt idx="599">
                  <c:v>6.90000000000003E-8</c:v>
                </c:pt>
                <c:pt idx="600">
                  <c:v>6.90000000000003E-8</c:v>
                </c:pt>
                <c:pt idx="601">
                  <c:v>7.0000000000000256E-8</c:v>
                </c:pt>
                <c:pt idx="602">
                  <c:v>7.3000000000000296E-8</c:v>
                </c:pt>
                <c:pt idx="603">
                  <c:v>7.4000000000000319E-8</c:v>
                </c:pt>
                <c:pt idx="604">
                  <c:v>7.5000000000000314E-8</c:v>
                </c:pt>
                <c:pt idx="605">
                  <c:v>6.200000000000029E-8</c:v>
                </c:pt>
                <c:pt idx="606">
                  <c:v>5.2000000000000214E-8</c:v>
                </c:pt>
                <c:pt idx="607">
                  <c:v>4.5000000000000171E-8</c:v>
                </c:pt>
                <c:pt idx="608">
                  <c:v>6.200000000000029E-8</c:v>
                </c:pt>
                <c:pt idx="609">
                  <c:v>7.3000000000000296E-8</c:v>
                </c:pt>
                <c:pt idx="610">
                  <c:v>7.9000000000000363E-8</c:v>
                </c:pt>
                <c:pt idx="611">
                  <c:v>8.1000000000000328E-8</c:v>
                </c:pt>
                <c:pt idx="612">
                  <c:v>8.3000000000000386E-8</c:v>
                </c:pt>
                <c:pt idx="613">
                  <c:v>8.3000000000000386E-8</c:v>
                </c:pt>
                <c:pt idx="614">
                  <c:v>8.4000000000000395E-8</c:v>
                </c:pt>
                <c:pt idx="615">
                  <c:v>8.3000000000000386E-8</c:v>
                </c:pt>
                <c:pt idx="616">
                  <c:v>8.3000000000000386E-8</c:v>
                </c:pt>
                <c:pt idx="617">
                  <c:v>8.3000000000000386E-8</c:v>
                </c:pt>
                <c:pt idx="618">
                  <c:v>7.9000000000000363E-8</c:v>
                </c:pt>
                <c:pt idx="619">
                  <c:v>7.4000000000000319E-8</c:v>
                </c:pt>
                <c:pt idx="620">
                  <c:v>7.3000000000000296E-8</c:v>
                </c:pt>
                <c:pt idx="621">
                  <c:v>7.5000000000000314E-8</c:v>
                </c:pt>
                <c:pt idx="622">
                  <c:v>7.6000000000000297E-8</c:v>
                </c:pt>
                <c:pt idx="623">
                  <c:v>7.9000000000000363E-8</c:v>
                </c:pt>
                <c:pt idx="624">
                  <c:v>7.9000000000000363E-8</c:v>
                </c:pt>
                <c:pt idx="625">
                  <c:v>7.6000000000000297E-8</c:v>
                </c:pt>
                <c:pt idx="626">
                  <c:v>6.0000000000000246E-8</c:v>
                </c:pt>
                <c:pt idx="627">
                  <c:v>5.1000000000000172E-8</c:v>
                </c:pt>
                <c:pt idx="628">
                  <c:v>5.5000000000000208E-8</c:v>
                </c:pt>
                <c:pt idx="629">
                  <c:v>6.90000000000003E-8</c:v>
                </c:pt>
                <c:pt idx="630">
                  <c:v>7.8000000000000315E-8</c:v>
                </c:pt>
                <c:pt idx="631">
                  <c:v>8.2000000000000298E-8</c:v>
                </c:pt>
                <c:pt idx="632">
                  <c:v>8.3000000000000386E-8</c:v>
                </c:pt>
                <c:pt idx="633">
                  <c:v>8.3000000000000386E-8</c:v>
                </c:pt>
                <c:pt idx="634">
                  <c:v>8.3000000000000386E-8</c:v>
                </c:pt>
                <c:pt idx="635">
                  <c:v>8.3000000000000386E-8</c:v>
                </c:pt>
                <c:pt idx="636">
                  <c:v>8.2000000000000298E-8</c:v>
                </c:pt>
                <c:pt idx="637">
                  <c:v>8.2000000000000298E-8</c:v>
                </c:pt>
                <c:pt idx="638">
                  <c:v>8.1000000000000328E-8</c:v>
                </c:pt>
                <c:pt idx="639">
                  <c:v>8.1000000000000328E-8</c:v>
                </c:pt>
                <c:pt idx="640">
                  <c:v>7.6000000000000297E-8</c:v>
                </c:pt>
                <c:pt idx="641">
                  <c:v>7.3000000000000296E-8</c:v>
                </c:pt>
                <c:pt idx="642">
                  <c:v>7.4000000000000319E-8</c:v>
                </c:pt>
                <c:pt idx="643">
                  <c:v>7.5000000000000314E-8</c:v>
                </c:pt>
                <c:pt idx="644">
                  <c:v>7.7000000000000332E-8</c:v>
                </c:pt>
                <c:pt idx="645">
                  <c:v>7.9000000000000363E-8</c:v>
                </c:pt>
                <c:pt idx="646">
                  <c:v>7.9000000000000363E-8</c:v>
                </c:pt>
                <c:pt idx="647">
                  <c:v>6.7000000000000282E-8</c:v>
                </c:pt>
                <c:pt idx="648">
                  <c:v>5.5000000000000208E-8</c:v>
                </c:pt>
                <c:pt idx="649">
                  <c:v>4.6000000000000141E-8</c:v>
                </c:pt>
                <c:pt idx="650">
                  <c:v>6.1000000000000229E-8</c:v>
                </c:pt>
                <c:pt idx="651">
                  <c:v>7.3000000000000296E-8</c:v>
                </c:pt>
                <c:pt idx="652">
                  <c:v>7.9000000000000363E-8</c:v>
                </c:pt>
                <c:pt idx="653">
                  <c:v>8.2000000000000298E-8</c:v>
                </c:pt>
                <c:pt idx="654">
                  <c:v>8.3000000000000386E-8</c:v>
                </c:pt>
                <c:pt idx="655">
                  <c:v>8.4000000000000395E-8</c:v>
                </c:pt>
                <c:pt idx="656">
                  <c:v>8.4000000000000395E-8</c:v>
                </c:pt>
                <c:pt idx="657">
                  <c:v>8.4000000000000395E-8</c:v>
                </c:pt>
                <c:pt idx="658">
                  <c:v>8.3000000000000386E-8</c:v>
                </c:pt>
                <c:pt idx="659">
                  <c:v>8.4000000000000395E-8</c:v>
                </c:pt>
                <c:pt idx="660">
                  <c:v>8.2000000000000298E-8</c:v>
                </c:pt>
                <c:pt idx="661">
                  <c:v>7.8000000000000315E-8</c:v>
                </c:pt>
                <c:pt idx="662">
                  <c:v>7.6000000000000297E-8</c:v>
                </c:pt>
                <c:pt idx="663">
                  <c:v>7.8000000000000315E-8</c:v>
                </c:pt>
                <c:pt idx="664">
                  <c:v>8.0000000000000319E-8</c:v>
                </c:pt>
                <c:pt idx="665">
                  <c:v>8.3000000000000386E-8</c:v>
                </c:pt>
                <c:pt idx="666">
                  <c:v>8.3000000000000386E-8</c:v>
                </c:pt>
                <c:pt idx="667">
                  <c:v>8.3000000000000386E-8</c:v>
                </c:pt>
                <c:pt idx="668">
                  <c:v>6.4000000000000295E-8</c:v>
                </c:pt>
                <c:pt idx="669">
                  <c:v>5.4000000000000252E-8</c:v>
                </c:pt>
                <c:pt idx="670">
                  <c:v>5.300000000000019E-8</c:v>
                </c:pt>
                <c:pt idx="671">
                  <c:v>6.8000000000000305E-8</c:v>
                </c:pt>
                <c:pt idx="672">
                  <c:v>7.7000000000000332E-8</c:v>
                </c:pt>
                <c:pt idx="673">
                  <c:v>8.2000000000000298E-8</c:v>
                </c:pt>
                <c:pt idx="674">
                  <c:v>8.3000000000000386E-8</c:v>
                </c:pt>
                <c:pt idx="675">
                  <c:v>8.3000000000000386E-8</c:v>
                </c:pt>
                <c:pt idx="676">
                  <c:v>8.4000000000000395E-8</c:v>
                </c:pt>
                <c:pt idx="677">
                  <c:v>8.4000000000000395E-8</c:v>
                </c:pt>
                <c:pt idx="678">
                  <c:v>8.3000000000000386E-8</c:v>
                </c:pt>
                <c:pt idx="679">
                  <c:v>8.2000000000000298E-8</c:v>
                </c:pt>
                <c:pt idx="680">
                  <c:v>8.2000000000000298E-8</c:v>
                </c:pt>
                <c:pt idx="681">
                  <c:v>8.3000000000000386E-8</c:v>
                </c:pt>
                <c:pt idx="682">
                  <c:v>7.9000000000000363E-8</c:v>
                </c:pt>
                <c:pt idx="683">
                  <c:v>7.5000000000000314E-8</c:v>
                </c:pt>
                <c:pt idx="684">
                  <c:v>7.5000000000000314E-8</c:v>
                </c:pt>
                <c:pt idx="685">
                  <c:v>7.7000000000000332E-8</c:v>
                </c:pt>
                <c:pt idx="686">
                  <c:v>7.9000000000000363E-8</c:v>
                </c:pt>
                <c:pt idx="687">
                  <c:v>8.2000000000000298E-8</c:v>
                </c:pt>
                <c:pt idx="688">
                  <c:v>8.1000000000000328E-8</c:v>
                </c:pt>
                <c:pt idx="689">
                  <c:v>7.3000000000000296E-8</c:v>
                </c:pt>
                <c:pt idx="690">
                  <c:v>5.8000000000000208E-8</c:v>
                </c:pt>
                <c:pt idx="691">
                  <c:v>4.900000000000024E-8</c:v>
                </c:pt>
                <c:pt idx="692">
                  <c:v>5.900000000000025E-8</c:v>
                </c:pt>
                <c:pt idx="693">
                  <c:v>7.2000000000000301E-8</c:v>
                </c:pt>
                <c:pt idx="694">
                  <c:v>7.9000000000000363E-8</c:v>
                </c:pt>
                <c:pt idx="695">
                  <c:v>8.3000000000000386E-8</c:v>
                </c:pt>
                <c:pt idx="696">
                  <c:v>8.4000000000000395E-8</c:v>
                </c:pt>
                <c:pt idx="697">
                  <c:v>8.4000000000000395E-8</c:v>
                </c:pt>
                <c:pt idx="698">
                  <c:v>8.4000000000000395E-8</c:v>
                </c:pt>
                <c:pt idx="699">
                  <c:v>8.4000000000000395E-8</c:v>
                </c:pt>
                <c:pt idx="700">
                  <c:v>8.3000000000000386E-8</c:v>
                </c:pt>
                <c:pt idx="701">
                  <c:v>8.3000000000000386E-8</c:v>
                </c:pt>
                <c:pt idx="702">
                  <c:v>8.1000000000000328E-8</c:v>
                </c:pt>
                <c:pt idx="703">
                  <c:v>7.9000000000000363E-8</c:v>
                </c:pt>
                <c:pt idx="704">
                  <c:v>7.3000000000000296E-8</c:v>
                </c:pt>
                <c:pt idx="705">
                  <c:v>7.0000000000000256E-8</c:v>
                </c:pt>
                <c:pt idx="706">
                  <c:v>7.0000000000000256E-8</c:v>
                </c:pt>
                <c:pt idx="707">
                  <c:v>7.1000000000000265E-8</c:v>
                </c:pt>
                <c:pt idx="708">
                  <c:v>7.4000000000000319E-8</c:v>
                </c:pt>
                <c:pt idx="709">
                  <c:v>7.5000000000000314E-8</c:v>
                </c:pt>
                <c:pt idx="710">
                  <c:v>7.6000000000000297E-8</c:v>
                </c:pt>
                <c:pt idx="711">
                  <c:v>6.1000000000000229E-8</c:v>
                </c:pt>
                <c:pt idx="712">
                  <c:v>5.2000000000000214E-8</c:v>
                </c:pt>
                <c:pt idx="713">
                  <c:v>4.6000000000000141E-8</c:v>
                </c:pt>
                <c:pt idx="714">
                  <c:v>6.3000000000000207E-8</c:v>
                </c:pt>
                <c:pt idx="715">
                  <c:v>7.3000000000000296E-8</c:v>
                </c:pt>
                <c:pt idx="716">
                  <c:v>7.9000000000000363E-8</c:v>
                </c:pt>
                <c:pt idx="717">
                  <c:v>8.1000000000000328E-8</c:v>
                </c:pt>
                <c:pt idx="718">
                  <c:v>8.2000000000000298E-8</c:v>
                </c:pt>
                <c:pt idx="719">
                  <c:v>8.3000000000000386E-8</c:v>
                </c:pt>
                <c:pt idx="720">
                  <c:v>8.3000000000000386E-8</c:v>
                </c:pt>
                <c:pt idx="721">
                  <c:v>8.2000000000000298E-8</c:v>
                </c:pt>
                <c:pt idx="722">
                  <c:v>7.8000000000000315E-8</c:v>
                </c:pt>
                <c:pt idx="723">
                  <c:v>7.6000000000000297E-8</c:v>
                </c:pt>
                <c:pt idx="724">
                  <c:v>7.5000000000000314E-8</c:v>
                </c:pt>
                <c:pt idx="725">
                  <c:v>7.0000000000000256E-8</c:v>
                </c:pt>
                <c:pt idx="726">
                  <c:v>6.5000000000000291E-8</c:v>
                </c:pt>
                <c:pt idx="727">
                  <c:v>6.3000000000000207E-8</c:v>
                </c:pt>
                <c:pt idx="728">
                  <c:v>6.3000000000000207E-8</c:v>
                </c:pt>
                <c:pt idx="729">
                  <c:v>6.5000000000000291E-8</c:v>
                </c:pt>
                <c:pt idx="730">
                  <c:v>6.6000000000000207E-8</c:v>
                </c:pt>
                <c:pt idx="731">
                  <c:v>6.5000000000000291E-8</c:v>
                </c:pt>
                <c:pt idx="732">
                  <c:v>6.3000000000000207E-8</c:v>
                </c:pt>
                <c:pt idx="733">
                  <c:v>5.2000000000000214E-8</c:v>
                </c:pt>
                <c:pt idx="734">
                  <c:v>4.300000000000014E-8</c:v>
                </c:pt>
                <c:pt idx="735">
                  <c:v>5.1000000000000172E-8</c:v>
                </c:pt>
                <c:pt idx="736">
                  <c:v>6.5000000000000291E-8</c:v>
                </c:pt>
                <c:pt idx="737">
                  <c:v>7.4000000000000319E-8</c:v>
                </c:pt>
                <c:pt idx="738">
                  <c:v>7.8000000000000315E-8</c:v>
                </c:pt>
                <c:pt idx="739">
                  <c:v>8.0000000000000319E-8</c:v>
                </c:pt>
                <c:pt idx="740">
                  <c:v>8.1000000000000328E-8</c:v>
                </c:pt>
                <c:pt idx="741">
                  <c:v>8.2000000000000298E-8</c:v>
                </c:pt>
                <c:pt idx="742">
                  <c:v>8.1000000000000328E-8</c:v>
                </c:pt>
                <c:pt idx="743">
                  <c:v>7.8000000000000315E-8</c:v>
                </c:pt>
                <c:pt idx="744">
                  <c:v>7.7000000000000332E-8</c:v>
                </c:pt>
                <c:pt idx="745">
                  <c:v>7.6000000000000297E-8</c:v>
                </c:pt>
                <c:pt idx="746">
                  <c:v>7.5000000000000314E-8</c:v>
                </c:pt>
                <c:pt idx="747">
                  <c:v>7.0000000000000256E-8</c:v>
                </c:pt>
                <c:pt idx="748">
                  <c:v>6.6000000000000207E-8</c:v>
                </c:pt>
                <c:pt idx="749">
                  <c:v>6.7000000000000282E-8</c:v>
                </c:pt>
                <c:pt idx="750">
                  <c:v>6.90000000000003E-8</c:v>
                </c:pt>
                <c:pt idx="751">
                  <c:v>7.1000000000000265E-8</c:v>
                </c:pt>
                <c:pt idx="752">
                  <c:v>7.2000000000000301E-8</c:v>
                </c:pt>
                <c:pt idx="753">
                  <c:v>7.2000000000000301E-8</c:v>
                </c:pt>
                <c:pt idx="754">
                  <c:v>6.1000000000000229E-8</c:v>
                </c:pt>
                <c:pt idx="755">
                  <c:v>5.1000000000000172E-8</c:v>
                </c:pt>
                <c:pt idx="756">
                  <c:v>4.300000000000014E-8</c:v>
                </c:pt>
                <c:pt idx="757">
                  <c:v>5.7000000000000239E-8</c:v>
                </c:pt>
                <c:pt idx="758">
                  <c:v>6.6000000000000207E-8</c:v>
                </c:pt>
                <c:pt idx="759">
                  <c:v>7.1000000000000265E-8</c:v>
                </c:pt>
                <c:pt idx="760">
                  <c:v>7.1000000000000265E-8</c:v>
                </c:pt>
                <c:pt idx="761">
                  <c:v>7.1000000000000265E-8</c:v>
                </c:pt>
                <c:pt idx="762">
                  <c:v>7.0000000000000256E-8</c:v>
                </c:pt>
                <c:pt idx="763">
                  <c:v>7.0000000000000256E-8</c:v>
                </c:pt>
                <c:pt idx="764">
                  <c:v>7.0000000000000256E-8</c:v>
                </c:pt>
                <c:pt idx="765">
                  <c:v>7.0000000000000256E-8</c:v>
                </c:pt>
                <c:pt idx="766">
                  <c:v>7.1000000000000265E-8</c:v>
                </c:pt>
                <c:pt idx="767">
                  <c:v>7.1000000000000265E-8</c:v>
                </c:pt>
                <c:pt idx="768">
                  <c:v>6.90000000000003E-8</c:v>
                </c:pt>
                <c:pt idx="769">
                  <c:v>6.4000000000000295E-8</c:v>
                </c:pt>
                <c:pt idx="770">
                  <c:v>6.3000000000000207E-8</c:v>
                </c:pt>
                <c:pt idx="771">
                  <c:v>6.4000000000000295E-8</c:v>
                </c:pt>
                <c:pt idx="772">
                  <c:v>6.5000000000000291E-8</c:v>
                </c:pt>
                <c:pt idx="773">
                  <c:v>6.7000000000000282E-8</c:v>
                </c:pt>
                <c:pt idx="774">
                  <c:v>6.7000000000000282E-8</c:v>
                </c:pt>
                <c:pt idx="775">
                  <c:v>6.7000000000000282E-8</c:v>
                </c:pt>
                <c:pt idx="776">
                  <c:v>6.7000000000000282E-8</c:v>
                </c:pt>
                <c:pt idx="777">
                  <c:v>5.4000000000000252E-8</c:v>
                </c:pt>
                <c:pt idx="778">
                  <c:v>4.4000000000000189E-8</c:v>
                </c:pt>
                <c:pt idx="779">
                  <c:v>4.5000000000000171E-8</c:v>
                </c:pt>
                <c:pt idx="780">
                  <c:v>5.900000000000025E-8</c:v>
                </c:pt>
                <c:pt idx="781">
                  <c:v>6.6000000000000207E-8</c:v>
                </c:pt>
                <c:pt idx="782">
                  <c:v>7.0000000000000256E-8</c:v>
                </c:pt>
                <c:pt idx="783">
                  <c:v>7.1000000000000265E-8</c:v>
                </c:pt>
                <c:pt idx="784">
                  <c:v>7.2000000000000301E-8</c:v>
                </c:pt>
                <c:pt idx="785">
                  <c:v>7.3000000000000296E-8</c:v>
                </c:pt>
                <c:pt idx="786">
                  <c:v>7.3000000000000296E-8</c:v>
                </c:pt>
                <c:pt idx="787">
                  <c:v>7.2000000000000301E-8</c:v>
                </c:pt>
                <c:pt idx="788">
                  <c:v>7.3000000000000296E-8</c:v>
                </c:pt>
                <c:pt idx="789">
                  <c:v>7.3000000000000296E-8</c:v>
                </c:pt>
                <c:pt idx="790">
                  <c:v>7.4000000000000319E-8</c:v>
                </c:pt>
                <c:pt idx="791">
                  <c:v>6.90000000000003E-8</c:v>
                </c:pt>
                <c:pt idx="792">
                  <c:v>6.5000000000000291E-8</c:v>
                </c:pt>
                <c:pt idx="793">
                  <c:v>6.6000000000000207E-8</c:v>
                </c:pt>
                <c:pt idx="794">
                  <c:v>6.7000000000000282E-8</c:v>
                </c:pt>
                <c:pt idx="795">
                  <c:v>6.8000000000000305E-8</c:v>
                </c:pt>
                <c:pt idx="796">
                  <c:v>7.0000000000000256E-8</c:v>
                </c:pt>
                <c:pt idx="797">
                  <c:v>7.0000000000000256E-8</c:v>
                </c:pt>
                <c:pt idx="798">
                  <c:v>6.200000000000029E-8</c:v>
                </c:pt>
                <c:pt idx="799">
                  <c:v>5.2000000000000214E-8</c:v>
                </c:pt>
                <c:pt idx="800">
                  <c:v>4.2000000000000171E-8</c:v>
                </c:pt>
                <c:pt idx="801">
                  <c:v>5.4000000000000252E-8</c:v>
                </c:pt>
                <c:pt idx="802">
                  <c:v>6.3000000000000207E-8</c:v>
                </c:pt>
                <c:pt idx="803">
                  <c:v>6.90000000000003E-8</c:v>
                </c:pt>
                <c:pt idx="804">
                  <c:v>7.1000000000000265E-8</c:v>
                </c:pt>
                <c:pt idx="805">
                  <c:v>7.3000000000000296E-8</c:v>
                </c:pt>
                <c:pt idx="806">
                  <c:v>7.2000000000000301E-8</c:v>
                </c:pt>
                <c:pt idx="807">
                  <c:v>7.1000000000000265E-8</c:v>
                </c:pt>
                <c:pt idx="808">
                  <c:v>7.0000000000000256E-8</c:v>
                </c:pt>
                <c:pt idx="809">
                  <c:v>7.0000000000000256E-8</c:v>
                </c:pt>
                <c:pt idx="810">
                  <c:v>7.0000000000000256E-8</c:v>
                </c:pt>
                <c:pt idx="811">
                  <c:v>7.1000000000000265E-8</c:v>
                </c:pt>
                <c:pt idx="812">
                  <c:v>7.0000000000000256E-8</c:v>
                </c:pt>
                <c:pt idx="813">
                  <c:v>6.5000000000000291E-8</c:v>
                </c:pt>
                <c:pt idx="814">
                  <c:v>6.4000000000000295E-8</c:v>
                </c:pt>
                <c:pt idx="815">
                  <c:v>6.5000000000000291E-8</c:v>
                </c:pt>
                <c:pt idx="816">
                  <c:v>6.6000000000000207E-8</c:v>
                </c:pt>
                <c:pt idx="817">
                  <c:v>6.8000000000000305E-8</c:v>
                </c:pt>
                <c:pt idx="818">
                  <c:v>6.8000000000000305E-8</c:v>
                </c:pt>
                <c:pt idx="819">
                  <c:v>6.90000000000003E-8</c:v>
                </c:pt>
                <c:pt idx="820">
                  <c:v>5.600000000000019E-8</c:v>
                </c:pt>
                <c:pt idx="821">
                  <c:v>4.7000000000000189E-8</c:v>
                </c:pt>
                <c:pt idx="822">
                  <c:v>4.4000000000000189E-8</c:v>
                </c:pt>
                <c:pt idx="823">
                  <c:v>5.8000000000000208E-8</c:v>
                </c:pt>
                <c:pt idx="824">
                  <c:v>6.5000000000000291E-8</c:v>
                </c:pt>
                <c:pt idx="825">
                  <c:v>6.90000000000003E-8</c:v>
                </c:pt>
                <c:pt idx="826">
                  <c:v>7.0000000000000256E-8</c:v>
                </c:pt>
                <c:pt idx="827">
                  <c:v>7.2000000000000301E-8</c:v>
                </c:pt>
                <c:pt idx="828">
                  <c:v>7.1000000000000265E-8</c:v>
                </c:pt>
                <c:pt idx="829">
                  <c:v>7.0000000000000256E-8</c:v>
                </c:pt>
                <c:pt idx="830">
                  <c:v>7.0000000000000256E-8</c:v>
                </c:pt>
                <c:pt idx="831">
                  <c:v>7.0000000000000256E-8</c:v>
                </c:pt>
                <c:pt idx="832">
                  <c:v>7.0000000000000256E-8</c:v>
                </c:pt>
                <c:pt idx="833">
                  <c:v>7.1000000000000265E-8</c:v>
                </c:pt>
                <c:pt idx="834">
                  <c:v>6.7000000000000282E-8</c:v>
                </c:pt>
                <c:pt idx="835">
                  <c:v>6.3000000000000207E-8</c:v>
                </c:pt>
                <c:pt idx="836">
                  <c:v>6.3000000000000207E-8</c:v>
                </c:pt>
                <c:pt idx="837">
                  <c:v>6.4000000000000295E-8</c:v>
                </c:pt>
                <c:pt idx="838">
                  <c:v>6.5000000000000291E-8</c:v>
                </c:pt>
                <c:pt idx="839">
                  <c:v>6.8000000000000305E-8</c:v>
                </c:pt>
                <c:pt idx="840">
                  <c:v>6.8000000000000305E-8</c:v>
                </c:pt>
                <c:pt idx="841">
                  <c:v>6.4000000000000295E-8</c:v>
                </c:pt>
                <c:pt idx="842">
                  <c:v>6.4000000000000295E-8</c:v>
                </c:pt>
                <c:pt idx="843">
                  <c:v>5.300000000000019E-8</c:v>
                </c:pt>
                <c:pt idx="844">
                  <c:v>4.300000000000014E-8</c:v>
                </c:pt>
                <c:pt idx="845">
                  <c:v>5.1000000000000172E-8</c:v>
                </c:pt>
                <c:pt idx="846">
                  <c:v>6.0000000000000246E-8</c:v>
                </c:pt>
                <c:pt idx="847">
                  <c:v>6.6000000000000207E-8</c:v>
                </c:pt>
                <c:pt idx="848">
                  <c:v>6.8000000000000305E-8</c:v>
                </c:pt>
                <c:pt idx="849">
                  <c:v>6.7000000000000282E-8</c:v>
                </c:pt>
                <c:pt idx="850">
                  <c:v>6.7000000000000282E-8</c:v>
                </c:pt>
                <c:pt idx="851">
                  <c:v>6.7000000000000282E-8</c:v>
                </c:pt>
                <c:pt idx="852">
                  <c:v>6.8000000000000305E-8</c:v>
                </c:pt>
                <c:pt idx="853">
                  <c:v>6.90000000000003E-8</c:v>
                </c:pt>
                <c:pt idx="854">
                  <c:v>7.0000000000000256E-8</c:v>
                </c:pt>
                <c:pt idx="855">
                  <c:v>7.0000000000000256E-8</c:v>
                </c:pt>
                <c:pt idx="856">
                  <c:v>6.4000000000000295E-8</c:v>
                </c:pt>
                <c:pt idx="857">
                  <c:v>6.200000000000029E-8</c:v>
                </c:pt>
                <c:pt idx="858">
                  <c:v>6.200000000000029E-8</c:v>
                </c:pt>
                <c:pt idx="859">
                  <c:v>6.3000000000000207E-8</c:v>
                </c:pt>
                <c:pt idx="860">
                  <c:v>6.5000000000000291E-8</c:v>
                </c:pt>
                <c:pt idx="861">
                  <c:v>6.6000000000000207E-8</c:v>
                </c:pt>
                <c:pt idx="862">
                  <c:v>6.6000000000000207E-8</c:v>
                </c:pt>
                <c:pt idx="863">
                  <c:v>5.600000000000019E-8</c:v>
                </c:pt>
                <c:pt idx="864">
                  <c:v>4.6000000000000141E-8</c:v>
                </c:pt>
                <c:pt idx="865">
                  <c:v>4.0000000000000166E-8</c:v>
                </c:pt>
                <c:pt idx="866">
                  <c:v>5.5000000000000208E-8</c:v>
                </c:pt>
                <c:pt idx="867">
                  <c:v>6.200000000000029E-8</c:v>
                </c:pt>
                <c:pt idx="868">
                  <c:v>6.6000000000000207E-8</c:v>
                </c:pt>
                <c:pt idx="869">
                  <c:v>6.7000000000000282E-8</c:v>
                </c:pt>
                <c:pt idx="870">
                  <c:v>6.8000000000000305E-8</c:v>
                </c:pt>
                <c:pt idx="871">
                  <c:v>6.90000000000003E-8</c:v>
                </c:pt>
                <c:pt idx="872">
                  <c:v>6.90000000000003E-8</c:v>
                </c:pt>
                <c:pt idx="873">
                  <c:v>6.90000000000003E-8</c:v>
                </c:pt>
                <c:pt idx="874">
                  <c:v>7.0000000000000256E-8</c:v>
                </c:pt>
                <c:pt idx="875">
                  <c:v>7.1000000000000265E-8</c:v>
                </c:pt>
                <c:pt idx="876">
                  <c:v>7.1000000000000265E-8</c:v>
                </c:pt>
                <c:pt idx="877">
                  <c:v>6.90000000000003E-8</c:v>
                </c:pt>
                <c:pt idx="878">
                  <c:v>6.6000000000000207E-8</c:v>
                </c:pt>
                <c:pt idx="879">
                  <c:v>6.5000000000000291E-8</c:v>
                </c:pt>
                <c:pt idx="880">
                  <c:v>6.6000000000000207E-8</c:v>
                </c:pt>
                <c:pt idx="881">
                  <c:v>6.8000000000000305E-8</c:v>
                </c:pt>
                <c:pt idx="882">
                  <c:v>7.0000000000000256E-8</c:v>
                </c:pt>
                <c:pt idx="883">
                  <c:v>6.90000000000003E-8</c:v>
                </c:pt>
                <c:pt idx="884">
                  <c:v>6.7000000000000282E-8</c:v>
                </c:pt>
                <c:pt idx="885">
                  <c:v>5.4000000000000252E-8</c:v>
                </c:pt>
                <c:pt idx="886">
                  <c:v>4.5000000000000171E-8</c:v>
                </c:pt>
                <c:pt idx="887">
                  <c:v>4.8000000000000172E-8</c:v>
                </c:pt>
                <c:pt idx="888">
                  <c:v>5.900000000000025E-8</c:v>
                </c:pt>
                <c:pt idx="889">
                  <c:v>6.5000000000000291E-8</c:v>
                </c:pt>
                <c:pt idx="890">
                  <c:v>6.7000000000000282E-8</c:v>
                </c:pt>
                <c:pt idx="891">
                  <c:v>6.8000000000000305E-8</c:v>
                </c:pt>
                <c:pt idx="892">
                  <c:v>6.90000000000003E-8</c:v>
                </c:pt>
                <c:pt idx="893">
                  <c:v>6.90000000000003E-8</c:v>
                </c:pt>
                <c:pt idx="894">
                  <c:v>6.90000000000003E-8</c:v>
                </c:pt>
                <c:pt idx="895">
                  <c:v>7.0000000000000256E-8</c:v>
                </c:pt>
                <c:pt idx="896">
                  <c:v>7.0000000000000256E-8</c:v>
                </c:pt>
                <c:pt idx="897">
                  <c:v>7.1000000000000265E-8</c:v>
                </c:pt>
                <c:pt idx="898">
                  <c:v>7.2000000000000301E-8</c:v>
                </c:pt>
                <c:pt idx="899">
                  <c:v>6.7000000000000282E-8</c:v>
                </c:pt>
                <c:pt idx="900">
                  <c:v>6.5000000000000291E-8</c:v>
                </c:pt>
                <c:pt idx="901">
                  <c:v>6.5000000000000291E-8</c:v>
                </c:pt>
                <c:pt idx="902">
                  <c:v>6.6000000000000207E-8</c:v>
                </c:pt>
                <c:pt idx="903">
                  <c:v>6.8000000000000305E-8</c:v>
                </c:pt>
                <c:pt idx="904">
                  <c:v>6.90000000000003E-8</c:v>
                </c:pt>
                <c:pt idx="905">
                  <c:v>6.90000000000003E-8</c:v>
                </c:pt>
                <c:pt idx="906">
                  <c:v>6.0000000000000246E-8</c:v>
                </c:pt>
                <c:pt idx="907">
                  <c:v>4.900000000000024E-8</c:v>
                </c:pt>
                <c:pt idx="908">
                  <c:v>4.1000000000000149E-8</c:v>
                </c:pt>
                <c:pt idx="909">
                  <c:v>5.4000000000000252E-8</c:v>
                </c:pt>
                <c:pt idx="910">
                  <c:v>6.3000000000000207E-8</c:v>
                </c:pt>
                <c:pt idx="911">
                  <c:v>6.8000000000000305E-8</c:v>
                </c:pt>
                <c:pt idx="912">
                  <c:v>7.0000000000000256E-8</c:v>
                </c:pt>
                <c:pt idx="913">
                  <c:v>7.2000000000000301E-8</c:v>
                </c:pt>
                <c:pt idx="914">
                  <c:v>7.3000000000000296E-8</c:v>
                </c:pt>
                <c:pt idx="915">
                  <c:v>7.3000000000000296E-8</c:v>
                </c:pt>
                <c:pt idx="916">
                  <c:v>7.3000000000000296E-8</c:v>
                </c:pt>
                <c:pt idx="917">
                  <c:v>7.4000000000000319E-8</c:v>
                </c:pt>
                <c:pt idx="918">
                  <c:v>7.4000000000000319E-8</c:v>
                </c:pt>
                <c:pt idx="919">
                  <c:v>7.4000000000000319E-8</c:v>
                </c:pt>
                <c:pt idx="920">
                  <c:v>7.2000000000000301E-8</c:v>
                </c:pt>
                <c:pt idx="921">
                  <c:v>6.7000000000000282E-8</c:v>
                </c:pt>
                <c:pt idx="922">
                  <c:v>6.6000000000000207E-8</c:v>
                </c:pt>
                <c:pt idx="923">
                  <c:v>6.7000000000000282E-8</c:v>
                </c:pt>
                <c:pt idx="924">
                  <c:v>6.8000000000000305E-8</c:v>
                </c:pt>
                <c:pt idx="925">
                  <c:v>7.0000000000000256E-8</c:v>
                </c:pt>
                <c:pt idx="926">
                  <c:v>6.90000000000003E-8</c:v>
                </c:pt>
                <c:pt idx="927">
                  <c:v>6.90000000000003E-8</c:v>
                </c:pt>
                <c:pt idx="928">
                  <c:v>5.5000000000000208E-8</c:v>
                </c:pt>
                <c:pt idx="929">
                  <c:v>4.6000000000000141E-8</c:v>
                </c:pt>
                <c:pt idx="930">
                  <c:v>4.4000000000000189E-8</c:v>
                </c:pt>
                <c:pt idx="931">
                  <c:v>5.8000000000000208E-8</c:v>
                </c:pt>
                <c:pt idx="932">
                  <c:v>6.4000000000000295E-8</c:v>
                </c:pt>
                <c:pt idx="933">
                  <c:v>6.7000000000000282E-8</c:v>
                </c:pt>
                <c:pt idx="934">
                  <c:v>6.90000000000003E-8</c:v>
                </c:pt>
                <c:pt idx="935">
                  <c:v>7.0000000000000256E-8</c:v>
                </c:pt>
                <c:pt idx="936">
                  <c:v>6.90000000000003E-8</c:v>
                </c:pt>
                <c:pt idx="937">
                  <c:v>6.7000000000000282E-8</c:v>
                </c:pt>
                <c:pt idx="938">
                  <c:v>6.7000000000000282E-8</c:v>
                </c:pt>
                <c:pt idx="939">
                  <c:v>6.7000000000000282E-8</c:v>
                </c:pt>
                <c:pt idx="940">
                  <c:v>6.8000000000000305E-8</c:v>
                </c:pt>
                <c:pt idx="941">
                  <c:v>6.90000000000003E-8</c:v>
                </c:pt>
                <c:pt idx="942">
                  <c:v>6.4000000000000295E-8</c:v>
                </c:pt>
                <c:pt idx="943">
                  <c:v>6.0000000000000246E-8</c:v>
                </c:pt>
                <c:pt idx="944">
                  <c:v>6.0000000000000246E-8</c:v>
                </c:pt>
                <c:pt idx="945">
                  <c:v>6.1000000000000229E-8</c:v>
                </c:pt>
                <c:pt idx="946">
                  <c:v>6.200000000000029E-8</c:v>
                </c:pt>
                <c:pt idx="947">
                  <c:v>6.4000000000000295E-8</c:v>
                </c:pt>
                <c:pt idx="948">
                  <c:v>6.4000000000000295E-8</c:v>
                </c:pt>
                <c:pt idx="949">
                  <c:v>5.900000000000025E-8</c:v>
                </c:pt>
                <c:pt idx="950">
                  <c:v>4.8000000000000172E-8</c:v>
                </c:pt>
                <c:pt idx="951">
                  <c:v>4.0000000000000166E-8</c:v>
                </c:pt>
                <c:pt idx="952">
                  <c:v>4.900000000000024E-8</c:v>
                </c:pt>
                <c:pt idx="953">
                  <c:v>5.900000000000025E-8</c:v>
                </c:pt>
                <c:pt idx="954">
                  <c:v>6.4000000000000295E-8</c:v>
                </c:pt>
                <c:pt idx="955">
                  <c:v>6.7000000000000282E-8</c:v>
                </c:pt>
                <c:pt idx="956">
                  <c:v>6.8000000000000305E-8</c:v>
                </c:pt>
                <c:pt idx="957">
                  <c:v>6.8000000000000305E-8</c:v>
                </c:pt>
                <c:pt idx="958">
                  <c:v>6.8000000000000305E-8</c:v>
                </c:pt>
                <c:pt idx="959">
                  <c:v>6.7000000000000282E-8</c:v>
                </c:pt>
                <c:pt idx="960">
                  <c:v>6.8000000000000305E-8</c:v>
                </c:pt>
                <c:pt idx="961">
                  <c:v>6.8000000000000305E-8</c:v>
                </c:pt>
                <c:pt idx="962">
                  <c:v>6.90000000000003E-8</c:v>
                </c:pt>
                <c:pt idx="963">
                  <c:v>6.90000000000003E-8</c:v>
                </c:pt>
                <c:pt idx="964">
                  <c:v>6.4000000000000295E-8</c:v>
                </c:pt>
                <c:pt idx="965">
                  <c:v>6.3000000000000207E-8</c:v>
                </c:pt>
                <c:pt idx="966">
                  <c:v>6.4000000000000295E-8</c:v>
                </c:pt>
                <c:pt idx="967">
                  <c:v>6.5000000000000291E-8</c:v>
                </c:pt>
                <c:pt idx="968">
                  <c:v>6.7000000000000282E-8</c:v>
                </c:pt>
                <c:pt idx="969">
                  <c:v>6.7000000000000282E-8</c:v>
                </c:pt>
                <c:pt idx="970">
                  <c:v>6.8000000000000305E-8</c:v>
                </c:pt>
                <c:pt idx="971">
                  <c:v>5.600000000000019E-8</c:v>
                </c:pt>
                <c:pt idx="972">
                  <c:v>4.6000000000000141E-8</c:v>
                </c:pt>
                <c:pt idx="973">
                  <c:v>4.1000000000000149E-8</c:v>
                </c:pt>
                <c:pt idx="974">
                  <c:v>5.5000000000000208E-8</c:v>
                </c:pt>
                <c:pt idx="975">
                  <c:v>6.200000000000029E-8</c:v>
                </c:pt>
                <c:pt idx="976">
                  <c:v>6.6000000000000207E-8</c:v>
                </c:pt>
                <c:pt idx="977">
                  <c:v>6.6000000000000207E-8</c:v>
                </c:pt>
                <c:pt idx="978">
                  <c:v>6.8000000000000305E-8</c:v>
                </c:pt>
                <c:pt idx="979">
                  <c:v>6.90000000000003E-8</c:v>
                </c:pt>
                <c:pt idx="980">
                  <c:v>7.0000000000000256E-8</c:v>
                </c:pt>
                <c:pt idx="981">
                  <c:v>6.90000000000003E-8</c:v>
                </c:pt>
                <c:pt idx="982">
                  <c:v>6.90000000000003E-8</c:v>
                </c:pt>
                <c:pt idx="983">
                  <c:v>6.90000000000003E-8</c:v>
                </c:pt>
                <c:pt idx="984">
                  <c:v>6.90000000000003E-8</c:v>
                </c:pt>
                <c:pt idx="985">
                  <c:v>7.0000000000000256E-8</c:v>
                </c:pt>
                <c:pt idx="986">
                  <c:v>6.8000000000000305E-8</c:v>
                </c:pt>
                <c:pt idx="987">
                  <c:v>6.4000000000000295E-8</c:v>
                </c:pt>
                <c:pt idx="988">
                  <c:v>6.5000000000000291E-8</c:v>
                </c:pt>
                <c:pt idx="989">
                  <c:v>6.5000000000000291E-8</c:v>
                </c:pt>
                <c:pt idx="990">
                  <c:v>6.6000000000000207E-8</c:v>
                </c:pt>
                <c:pt idx="991">
                  <c:v>6.7000000000000282E-8</c:v>
                </c:pt>
                <c:pt idx="992">
                  <c:v>6.6000000000000207E-8</c:v>
                </c:pt>
                <c:pt idx="993">
                  <c:v>6.3000000000000207E-8</c:v>
                </c:pt>
                <c:pt idx="994">
                  <c:v>5.1000000000000172E-8</c:v>
                </c:pt>
                <c:pt idx="995">
                  <c:v>4.2000000000000171E-8</c:v>
                </c:pt>
                <c:pt idx="996">
                  <c:v>4.6000000000000141E-8</c:v>
                </c:pt>
                <c:pt idx="997">
                  <c:v>5.7000000000000239E-8</c:v>
                </c:pt>
                <c:pt idx="998">
                  <c:v>6.200000000000029E-8</c:v>
                </c:pt>
                <c:pt idx="999">
                  <c:v>6.5000000000000291E-8</c:v>
                </c:pt>
                <c:pt idx="1000">
                  <c:v>6.6000000000000207E-8</c:v>
                </c:pt>
                <c:pt idx="1001">
                  <c:v>6.8000000000000305E-8</c:v>
                </c:pt>
                <c:pt idx="1002">
                  <c:v>6.90000000000003E-8</c:v>
                </c:pt>
                <c:pt idx="1003">
                  <c:v>6.90000000000003E-8</c:v>
                </c:pt>
                <c:pt idx="1004">
                  <c:v>7.0000000000000256E-8</c:v>
                </c:pt>
                <c:pt idx="1005">
                  <c:v>7.2000000000000301E-8</c:v>
                </c:pt>
                <c:pt idx="1006">
                  <c:v>7.3000000000000296E-8</c:v>
                </c:pt>
                <c:pt idx="1007">
                  <c:v>7.3000000000000296E-8</c:v>
                </c:pt>
                <c:pt idx="1008">
                  <c:v>6.90000000000003E-8</c:v>
                </c:pt>
                <c:pt idx="1009">
                  <c:v>6.7000000000000282E-8</c:v>
                </c:pt>
                <c:pt idx="1010">
                  <c:v>6.7000000000000282E-8</c:v>
                </c:pt>
                <c:pt idx="1011">
                  <c:v>6.8000000000000305E-8</c:v>
                </c:pt>
                <c:pt idx="1012">
                  <c:v>7.0000000000000256E-8</c:v>
                </c:pt>
                <c:pt idx="1013">
                  <c:v>7.1000000000000265E-8</c:v>
                </c:pt>
                <c:pt idx="1014">
                  <c:v>7.0000000000000256E-8</c:v>
                </c:pt>
                <c:pt idx="1015">
                  <c:v>6.0000000000000246E-8</c:v>
                </c:pt>
                <c:pt idx="1016">
                  <c:v>4.900000000000024E-8</c:v>
                </c:pt>
                <c:pt idx="1017">
                  <c:v>4.1000000000000149E-8</c:v>
                </c:pt>
                <c:pt idx="1018">
                  <c:v>5.4000000000000252E-8</c:v>
                </c:pt>
                <c:pt idx="1019">
                  <c:v>6.1000000000000229E-8</c:v>
                </c:pt>
                <c:pt idx="1020">
                  <c:v>6.6000000000000207E-8</c:v>
                </c:pt>
                <c:pt idx="1021">
                  <c:v>6.8000000000000305E-8</c:v>
                </c:pt>
                <c:pt idx="1022">
                  <c:v>6.90000000000003E-8</c:v>
                </c:pt>
                <c:pt idx="1023">
                  <c:v>7.0000000000000256E-8</c:v>
                </c:pt>
                <c:pt idx="1024">
                  <c:v>7.1000000000000265E-8</c:v>
                </c:pt>
                <c:pt idx="1025">
                  <c:v>7.1000000000000265E-8</c:v>
                </c:pt>
                <c:pt idx="1026">
                  <c:v>7.2000000000000301E-8</c:v>
                </c:pt>
                <c:pt idx="1027">
                  <c:v>7.2000000000000301E-8</c:v>
                </c:pt>
                <c:pt idx="1028">
                  <c:v>7.2000000000000301E-8</c:v>
                </c:pt>
                <c:pt idx="1029">
                  <c:v>7.1000000000000265E-8</c:v>
                </c:pt>
                <c:pt idx="1030">
                  <c:v>6.6000000000000207E-8</c:v>
                </c:pt>
                <c:pt idx="1031">
                  <c:v>6.5000000000000291E-8</c:v>
                </c:pt>
                <c:pt idx="1032">
                  <c:v>6.5000000000000291E-8</c:v>
                </c:pt>
                <c:pt idx="1033">
                  <c:v>6.6000000000000207E-8</c:v>
                </c:pt>
                <c:pt idx="1034">
                  <c:v>6.7000000000000282E-8</c:v>
                </c:pt>
                <c:pt idx="1035">
                  <c:v>6.6000000000000207E-8</c:v>
                </c:pt>
                <c:pt idx="1036">
                  <c:v>6.6000000000000207E-8</c:v>
                </c:pt>
                <c:pt idx="1037">
                  <c:v>5.4000000000000252E-8</c:v>
                </c:pt>
                <c:pt idx="1038">
                  <c:v>4.4000000000000189E-8</c:v>
                </c:pt>
                <c:pt idx="1039">
                  <c:v>4.4000000000000189E-8</c:v>
                </c:pt>
                <c:pt idx="1040">
                  <c:v>5.600000000000019E-8</c:v>
                </c:pt>
                <c:pt idx="1041">
                  <c:v>6.200000000000029E-8</c:v>
                </c:pt>
                <c:pt idx="1042">
                  <c:v>6.5000000000000291E-8</c:v>
                </c:pt>
                <c:pt idx="1043">
                  <c:v>6.7000000000000282E-8</c:v>
                </c:pt>
                <c:pt idx="1044">
                  <c:v>6.8000000000000305E-8</c:v>
                </c:pt>
                <c:pt idx="1045">
                  <c:v>6.90000000000003E-8</c:v>
                </c:pt>
                <c:pt idx="1046">
                  <c:v>6.90000000000003E-8</c:v>
                </c:pt>
                <c:pt idx="1047">
                  <c:v>7.0000000000000256E-8</c:v>
                </c:pt>
                <c:pt idx="1048">
                  <c:v>7.0000000000000256E-8</c:v>
                </c:pt>
                <c:pt idx="1049">
                  <c:v>7.1000000000000265E-8</c:v>
                </c:pt>
                <c:pt idx="1050">
                  <c:v>7.2000000000000301E-8</c:v>
                </c:pt>
                <c:pt idx="1051">
                  <c:v>6.90000000000003E-8</c:v>
                </c:pt>
                <c:pt idx="1052">
                  <c:v>6.6000000000000207E-8</c:v>
                </c:pt>
                <c:pt idx="1053">
                  <c:v>6.6000000000000207E-8</c:v>
                </c:pt>
                <c:pt idx="1054">
                  <c:v>6.7000000000000282E-8</c:v>
                </c:pt>
                <c:pt idx="1055">
                  <c:v>6.8000000000000305E-8</c:v>
                </c:pt>
                <c:pt idx="1056">
                  <c:v>6.90000000000003E-8</c:v>
                </c:pt>
                <c:pt idx="1057">
                  <c:v>6.8000000000000305E-8</c:v>
                </c:pt>
                <c:pt idx="1058">
                  <c:v>6.0000000000000246E-8</c:v>
                </c:pt>
                <c:pt idx="1059">
                  <c:v>5.000000000000019E-8</c:v>
                </c:pt>
                <c:pt idx="1060">
                  <c:v>4.1000000000000149E-8</c:v>
                </c:pt>
                <c:pt idx="1061">
                  <c:v>5.1000000000000172E-8</c:v>
                </c:pt>
                <c:pt idx="1062">
                  <c:v>5.900000000000025E-8</c:v>
                </c:pt>
                <c:pt idx="1063">
                  <c:v>6.3000000000000207E-8</c:v>
                </c:pt>
                <c:pt idx="1064">
                  <c:v>6.5000000000000291E-8</c:v>
                </c:pt>
                <c:pt idx="1065">
                  <c:v>6.7000000000000282E-8</c:v>
                </c:pt>
                <c:pt idx="1066">
                  <c:v>6.7000000000000282E-8</c:v>
                </c:pt>
                <c:pt idx="1067">
                  <c:v>6.7000000000000282E-8</c:v>
                </c:pt>
                <c:pt idx="1068">
                  <c:v>6.7000000000000282E-8</c:v>
                </c:pt>
                <c:pt idx="1069">
                  <c:v>6.8000000000000305E-8</c:v>
                </c:pt>
                <c:pt idx="1070">
                  <c:v>6.90000000000003E-8</c:v>
                </c:pt>
                <c:pt idx="1071">
                  <c:v>6.90000000000003E-8</c:v>
                </c:pt>
                <c:pt idx="1072">
                  <c:v>6.90000000000003E-8</c:v>
                </c:pt>
                <c:pt idx="1073">
                  <c:v>6.5000000000000291E-8</c:v>
                </c:pt>
                <c:pt idx="1074">
                  <c:v>6.4000000000000295E-8</c:v>
                </c:pt>
                <c:pt idx="1075">
                  <c:v>6.4000000000000295E-8</c:v>
                </c:pt>
                <c:pt idx="1076">
                  <c:v>6.4000000000000295E-8</c:v>
                </c:pt>
                <c:pt idx="1077">
                  <c:v>6.4000000000000295E-8</c:v>
                </c:pt>
                <c:pt idx="1078">
                  <c:v>6.4000000000000295E-8</c:v>
                </c:pt>
                <c:pt idx="1079">
                  <c:v>6.5000000000000291E-8</c:v>
                </c:pt>
                <c:pt idx="1080">
                  <c:v>5.300000000000019E-8</c:v>
                </c:pt>
                <c:pt idx="1081">
                  <c:v>4.4000000000000189E-8</c:v>
                </c:pt>
                <c:pt idx="1082">
                  <c:v>4.1000000000000149E-8</c:v>
                </c:pt>
                <c:pt idx="1083">
                  <c:v>5.5000000000000208E-8</c:v>
                </c:pt>
                <c:pt idx="1084">
                  <c:v>6.1000000000000229E-8</c:v>
                </c:pt>
                <c:pt idx="1085">
                  <c:v>6.4000000000000295E-8</c:v>
                </c:pt>
                <c:pt idx="1086">
                  <c:v>6.6000000000000207E-8</c:v>
                </c:pt>
                <c:pt idx="1087">
                  <c:v>6.7000000000000282E-8</c:v>
                </c:pt>
                <c:pt idx="1088">
                  <c:v>6.8000000000000305E-8</c:v>
                </c:pt>
                <c:pt idx="1089">
                  <c:v>6.90000000000003E-8</c:v>
                </c:pt>
                <c:pt idx="1090">
                  <c:v>7.0000000000000256E-8</c:v>
                </c:pt>
                <c:pt idx="1091">
                  <c:v>7.1000000000000265E-8</c:v>
                </c:pt>
                <c:pt idx="1092">
                  <c:v>7.3000000000000296E-8</c:v>
                </c:pt>
                <c:pt idx="1093">
                  <c:v>7.3000000000000296E-8</c:v>
                </c:pt>
                <c:pt idx="1094">
                  <c:v>7.1000000000000265E-8</c:v>
                </c:pt>
                <c:pt idx="1095">
                  <c:v>6.7000000000000282E-8</c:v>
                </c:pt>
                <c:pt idx="1096">
                  <c:v>6.6000000000000207E-8</c:v>
                </c:pt>
                <c:pt idx="1097">
                  <c:v>6.7000000000000282E-8</c:v>
                </c:pt>
                <c:pt idx="1098">
                  <c:v>6.8000000000000305E-8</c:v>
                </c:pt>
                <c:pt idx="1099">
                  <c:v>7.0000000000000256E-8</c:v>
                </c:pt>
                <c:pt idx="1100">
                  <c:v>6.8000000000000305E-8</c:v>
                </c:pt>
                <c:pt idx="1101">
                  <c:v>6.3000000000000207E-8</c:v>
                </c:pt>
                <c:pt idx="1102">
                  <c:v>5.2000000000000214E-8</c:v>
                </c:pt>
                <c:pt idx="1103">
                  <c:v>4.300000000000014E-8</c:v>
                </c:pt>
                <c:pt idx="1104">
                  <c:v>4.900000000000024E-8</c:v>
                </c:pt>
                <c:pt idx="1105">
                  <c:v>5.900000000000025E-8</c:v>
                </c:pt>
                <c:pt idx="1106">
                  <c:v>6.4000000000000295E-8</c:v>
                </c:pt>
                <c:pt idx="1107">
                  <c:v>6.6000000000000207E-8</c:v>
                </c:pt>
                <c:pt idx="1108">
                  <c:v>6.6000000000000207E-8</c:v>
                </c:pt>
                <c:pt idx="1109">
                  <c:v>6.8000000000000305E-8</c:v>
                </c:pt>
                <c:pt idx="1110">
                  <c:v>7.0000000000000256E-8</c:v>
                </c:pt>
                <c:pt idx="1111">
                  <c:v>7.1000000000000265E-8</c:v>
                </c:pt>
                <c:pt idx="1112">
                  <c:v>7.2000000000000301E-8</c:v>
                </c:pt>
                <c:pt idx="1113">
                  <c:v>7.3000000000000296E-8</c:v>
                </c:pt>
                <c:pt idx="1114">
                  <c:v>6.6000000000000207E-8</c:v>
                </c:pt>
                <c:pt idx="1115">
                  <c:v>6.6000000000000207E-8</c:v>
                </c:pt>
                <c:pt idx="1116">
                  <c:v>6.6000000000000207E-8</c:v>
                </c:pt>
                <c:pt idx="1117">
                  <c:v>6.6000000000000207E-8</c:v>
                </c:pt>
                <c:pt idx="1118">
                  <c:v>6.0000000000000246E-8</c:v>
                </c:pt>
                <c:pt idx="1119">
                  <c:v>5.7000000000000239E-8</c:v>
                </c:pt>
                <c:pt idx="1120">
                  <c:v>5.5000000000000208E-8</c:v>
                </c:pt>
                <c:pt idx="1121">
                  <c:v>5.4000000000000252E-8</c:v>
                </c:pt>
                <c:pt idx="1122">
                  <c:v>5.4000000000000252E-8</c:v>
                </c:pt>
                <c:pt idx="1123">
                  <c:v>5.4000000000000252E-8</c:v>
                </c:pt>
                <c:pt idx="1124">
                  <c:v>4.5000000000000171E-8</c:v>
                </c:pt>
                <c:pt idx="1125">
                  <c:v>3.8000000000000148E-8</c:v>
                </c:pt>
                <c:pt idx="1126">
                  <c:v>3.4000000000000146E-8</c:v>
                </c:pt>
                <c:pt idx="1127">
                  <c:v>4.8000000000000172E-8</c:v>
                </c:pt>
                <c:pt idx="1128">
                  <c:v>5.600000000000019E-8</c:v>
                </c:pt>
                <c:pt idx="1129">
                  <c:v>6.1000000000000229E-8</c:v>
                </c:pt>
                <c:pt idx="1130">
                  <c:v>6.4000000000000295E-8</c:v>
                </c:pt>
                <c:pt idx="1131">
                  <c:v>6.6000000000000207E-8</c:v>
                </c:pt>
                <c:pt idx="1132">
                  <c:v>6.7000000000000282E-8</c:v>
                </c:pt>
                <c:pt idx="1133">
                  <c:v>6.8000000000000305E-8</c:v>
                </c:pt>
                <c:pt idx="1134">
                  <c:v>6.8000000000000305E-8</c:v>
                </c:pt>
                <c:pt idx="1135">
                  <c:v>6.90000000000003E-8</c:v>
                </c:pt>
                <c:pt idx="1136">
                  <c:v>6.90000000000003E-8</c:v>
                </c:pt>
                <c:pt idx="1137">
                  <c:v>7.0000000000000256E-8</c:v>
                </c:pt>
                <c:pt idx="1138">
                  <c:v>6.7000000000000282E-8</c:v>
                </c:pt>
                <c:pt idx="1139">
                  <c:v>6.3000000000000207E-8</c:v>
                </c:pt>
                <c:pt idx="1140">
                  <c:v>6.3000000000000207E-8</c:v>
                </c:pt>
                <c:pt idx="1141">
                  <c:v>6.3000000000000207E-8</c:v>
                </c:pt>
                <c:pt idx="1142">
                  <c:v>6.200000000000029E-8</c:v>
                </c:pt>
                <c:pt idx="1143">
                  <c:v>6.3000000000000207E-8</c:v>
                </c:pt>
                <c:pt idx="1144">
                  <c:v>6.200000000000029E-8</c:v>
                </c:pt>
                <c:pt idx="1145">
                  <c:v>6.1000000000000229E-8</c:v>
                </c:pt>
                <c:pt idx="1146">
                  <c:v>4.900000000000024E-8</c:v>
                </c:pt>
                <c:pt idx="1147">
                  <c:v>4.1000000000000149E-8</c:v>
                </c:pt>
                <c:pt idx="1148">
                  <c:v>4.300000000000014E-8</c:v>
                </c:pt>
                <c:pt idx="1149">
                  <c:v>5.600000000000019E-8</c:v>
                </c:pt>
                <c:pt idx="1150">
                  <c:v>6.1000000000000229E-8</c:v>
                </c:pt>
                <c:pt idx="1151">
                  <c:v>6.4000000000000295E-8</c:v>
                </c:pt>
                <c:pt idx="1152">
                  <c:v>6.6000000000000207E-8</c:v>
                </c:pt>
                <c:pt idx="1153">
                  <c:v>6.8000000000000305E-8</c:v>
                </c:pt>
                <c:pt idx="1154">
                  <c:v>6.90000000000003E-8</c:v>
                </c:pt>
                <c:pt idx="1155">
                  <c:v>6.90000000000003E-8</c:v>
                </c:pt>
                <c:pt idx="1156">
                  <c:v>7.0000000000000256E-8</c:v>
                </c:pt>
                <c:pt idx="1157">
                  <c:v>7.0000000000000256E-8</c:v>
                </c:pt>
                <c:pt idx="1158">
                  <c:v>7.1000000000000265E-8</c:v>
                </c:pt>
                <c:pt idx="1159">
                  <c:v>7.2000000000000301E-8</c:v>
                </c:pt>
                <c:pt idx="1160">
                  <c:v>6.8000000000000305E-8</c:v>
                </c:pt>
                <c:pt idx="1161">
                  <c:v>6.5000000000000291E-8</c:v>
                </c:pt>
                <c:pt idx="1162">
                  <c:v>6.6000000000000207E-8</c:v>
                </c:pt>
                <c:pt idx="1163">
                  <c:v>6.6000000000000207E-8</c:v>
                </c:pt>
                <c:pt idx="1164">
                  <c:v>6.6000000000000207E-8</c:v>
                </c:pt>
                <c:pt idx="1165">
                  <c:v>6.7000000000000282E-8</c:v>
                </c:pt>
                <c:pt idx="1166">
                  <c:v>6.7000000000000282E-8</c:v>
                </c:pt>
                <c:pt idx="1167">
                  <c:v>5.8000000000000208E-8</c:v>
                </c:pt>
                <c:pt idx="1168">
                  <c:v>4.7000000000000189E-8</c:v>
                </c:pt>
                <c:pt idx="1169">
                  <c:v>4.0000000000000166E-8</c:v>
                </c:pt>
                <c:pt idx="1170">
                  <c:v>5.1000000000000172E-8</c:v>
                </c:pt>
                <c:pt idx="1171">
                  <c:v>5.900000000000025E-8</c:v>
                </c:pt>
                <c:pt idx="1172">
                  <c:v>6.3000000000000207E-8</c:v>
                </c:pt>
                <c:pt idx="1173">
                  <c:v>6.5000000000000291E-8</c:v>
                </c:pt>
                <c:pt idx="1174">
                  <c:v>6.6000000000000207E-8</c:v>
                </c:pt>
                <c:pt idx="1175">
                  <c:v>6.7000000000000282E-8</c:v>
                </c:pt>
                <c:pt idx="1176">
                  <c:v>6.8000000000000305E-8</c:v>
                </c:pt>
                <c:pt idx="1177">
                  <c:v>6.8000000000000305E-8</c:v>
                </c:pt>
                <c:pt idx="1178">
                  <c:v>6.90000000000003E-8</c:v>
                </c:pt>
                <c:pt idx="1179">
                  <c:v>6.8000000000000305E-8</c:v>
                </c:pt>
                <c:pt idx="1180">
                  <c:v>6.4000000000000295E-8</c:v>
                </c:pt>
                <c:pt idx="1181">
                  <c:v>6.3000000000000207E-8</c:v>
                </c:pt>
                <c:pt idx="1182">
                  <c:v>6.3000000000000207E-8</c:v>
                </c:pt>
                <c:pt idx="1183">
                  <c:v>6.3000000000000207E-8</c:v>
                </c:pt>
                <c:pt idx="1184">
                  <c:v>6.3000000000000207E-8</c:v>
                </c:pt>
                <c:pt idx="1185">
                  <c:v>6.4000000000000295E-8</c:v>
                </c:pt>
                <c:pt idx="1186">
                  <c:v>6.4000000000000295E-8</c:v>
                </c:pt>
                <c:pt idx="1187">
                  <c:v>6.4000000000000295E-8</c:v>
                </c:pt>
                <c:pt idx="1188">
                  <c:v>5.300000000000019E-8</c:v>
                </c:pt>
                <c:pt idx="1189">
                  <c:v>4.300000000000014E-8</c:v>
                </c:pt>
                <c:pt idx="1190">
                  <c:v>4.1000000000000149E-8</c:v>
                </c:pt>
                <c:pt idx="1191">
                  <c:v>5.4000000000000252E-8</c:v>
                </c:pt>
                <c:pt idx="1192">
                  <c:v>6.0000000000000246E-8</c:v>
                </c:pt>
                <c:pt idx="1193">
                  <c:v>6.3000000000000207E-8</c:v>
                </c:pt>
                <c:pt idx="1194">
                  <c:v>6.5000000000000291E-8</c:v>
                </c:pt>
                <c:pt idx="1195">
                  <c:v>6.6000000000000207E-8</c:v>
                </c:pt>
                <c:pt idx="1196">
                  <c:v>6.7000000000000282E-8</c:v>
                </c:pt>
                <c:pt idx="1197">
                  <c:v>6.7000000000000282E-8</c:v>
                </c:pt>
                <c:pt idx="1198">
                  <c:v>6.8000000000000305E-8</c:v>
                </c:pt>
                <c:pt idx="1199">
                  <c:v>6.90000000000003E-8</c:v>
                </c:pt>
                <c:pt idx="1200">
                  <c:v>7.1000000000000265E-8</c:v>
                </c:pt>
                <c:pt idx="1201">
                  <c:v>7.1000000000000265E-8</c:v>
                </c:pt>
                <c:pt idx="1202">
                  <c:v>6.8000000000000305E-8</c:v>
                </c:pt>
                <c:pt idx="1203">
                  <c:v>6.3000000000000207E-8</c:v>
                </c:pt>
                <c:pt idx="1204">
                  <c:v>6.3000000000000207E-8</c:v>
                </c:pt>
                <c:pt idx="1205">
                  <c:v>6.3000000000000207E-8</c:v>
                </c:pt>
                <c:pt idx="1206">
                  <c:v>6.3000000000000207E-8</c:v>
                </c:pt>
                <c:pt idx="1207">
                  <c:v>6.4000000000000295E-8</c:v>
                </c:pt>
                <c:pt idx="1208">
                  <c:v>6.3000000000000207E-8</c:v>
                </c:pt>
                <c:pt idx="1209">
                  <c:v>5.8000000000000208E-8</c:v>
                </c:pt>
                <c:pt idx="1210">
                  <c:v>4.7000000000000189E-8</c:v>
                </c:pt>
                <c:pt idx="1211">
                  <c:v>3.9000000000000144E-8</c:v>
                </c:pt>
                <c:pt idx="1212">
                  <c:v>4.7000000000000189E-8</c:v>
                </c:pt>
                <c:pt idx="1213">
                  <c:v>5.600000000000019E-8</c:v>
                </c:pt>
                <c:pt idx="1214">
                  <c:v>6.1000000000000229E-8</c:v>
                </c:pt>
                <c:pt idx="1215">
                  <c:v>6.4000000000000295E-8</c:v>
                </c:pt>
                <c:pt idx="1216">
                  <c:v>6.5000000000000291E-8</c:v>
                </c:pt>
                <c:pt idx="1217">
                  <c:v>6.7000000000000282E-8</c:v>
                </c:pt>
                <c:pt idx="1218">
                  <c:v>6.8000000000000305E-8</c:v>
                </c:pt>
                <c:pt idx="1219">
                  <c:v>6.90000000000003E-8</c:v>
                </c:pt>
                <c:pt idx="1220">
                  <c:v>7.0000000000000256E-8</c:v>
                </c:pt>
                <c:pt idx="1221">
                  <c:v>7.1000000000000265E-8</c:v>
                </c:pt>
                <c:pt idx="1222">
                  <c:v>7.1000000000000265E-8</c:v>
                </c:pt>
                <c:pt idx="1223">
                  <c:v>7.1000000000000265E-8</c:v>
                </c:pt>
                <c:pt idx="1224">
                  <c:v>6.6000000000000207E-8</c:v>
                </c:pt>
                <c:pt idx="1225">
                  <c:v>6.4000000000000295E-8</c:v>
                </c:pt>
                <c:pt idx="1226">
                  <c:v>6.4000000000000295E-8</c:v>
                </c:pt>
                <c:pt idx="1227">
                  <c:v>6.3000000000000207E-8</c:v>
                </c:pt>
                <c:pt idx="1228">
                  <c:v>6.4000000000000295E-8</c:v>
                </c:pt>
                <c:pt idx="1229">
                  <c:v>6.4000000000000295E-8</c:v>
                </c:pt>
                <c:pt idx="1230">
                  <c:v>6.4000000000000295E-8</c:v>
                </c:pt>
                <c:pt idx="1231">
                  <c:v>5.4000000000000252E-8</c:v>
                </c:pt>
                <c:pt idx="1232">
                  <c:v>4.4000000000000189E-8</c:v>
                </c:pt>
                <c:pt idx="1233">
                  <c:v>3.9000000000000144E-8</c:v>
                </c:pt>
                <c:pt idx="1234">
                  <c:v>5.2000000000000214E-8</c:v>
                </c:pt>
                <c:pt idx="1235">
                  <c:v>5.8000000000000208E-8</c:v>
                </c:pt>
                <c:pt idx="1236">
                  <c:v>6.200000000000029E-8</c:v>
                </c:pt>
                <c:pt idx="1237">
                  <c:v>6.3000000000000207E-8</c:v>
                </c:pt>
                <c:pt idx="1238">
                  <c:v>6.5000000000000291E-8</c:v>
                </c:pt>
                <c:pt idx="1239">
                  <c:v>6.5000000000000291E-8</c:v>
                </c:pt>
                <c:pt idx="1240">
                  <c:v>6.6000000000000207E-8</c:v>
                </c:pt>
                <c:pt idx="1241">
                  <c:v>6.7000000000000282E-8</c:v>
                </c:pt>
                <c:pt idx="1242">
                  <c:v>6.8000000000000305E-8</c:v>
                </c:pt>
                <c:pt idx="1243">
                  <c:v>6.8000000000000305E-8</c:v>
                </c:pt>
                <c:pt idx="1244">
                  <c:v>6.90000000000003E-8</c:v>
                </c:pt>
                <c:pt idx="1245">
                  <c:v>6.7000000000000282E-8</c:v>
                </c:pt>
                <c:pt idx="1246">
                  <c:v>6.3000000000000207E-8</c:v>
                </c:pt>
                <c:pt idx="1247">
                  <c:v>6.3000000000000207E-8</c:v>
                </c:pt>
                <c:pt idx="1248">
                  <c:v>6.4000000000000295E-8</c:v>
                </c:pt>
                <c:pt idx="1249">
                  <c:v>6.5000000000000291E-8</c:v>
                </c:pt>
                <c:pt idx="1250">
                  <c:v>6.6000000000000207E-8</c:v>
                </c:pt>
                <c:pt idx="1251">
                  <c:v>6.5000000000000291E-8</c:v>
                </c:pt>
                <c:pt idx="1252">
                  <c:v>6.3000000000000207E-8</c:v>
                </c:pt>
                <c:pt idx="1253">
                  <c:v>5.1000000000000172E-8</c:v>
                </c:pt>
                <c:pt idx="1254">
                  <c:v>4.2000000000000171E-8</c:v>
                </c:pt>
                <c:pt idx="1255">
                  <c:v>4.6000000000000141E-8</c:v>
                </c:pt>
                <c:pt idx="1256">
                  <c:v>5.600000000000019E-8</c:v>
                </c:pt>
                <c:pt idx="1257">
                  <c:v>6.1000000000000229E-8</c:v>
                </c:pt>
                <c:pt idx="1258">
                  <c:v>6.3000000000000207E-8</c:v>
                </c:pt>
                <c:pt idx="1259">
                  <c:v>6.5000000000000291E-8</c:v>
                </c:pt>
                <c:pt idx="1260">
                  <c:v>6.6000000000000207E-8</c:v>
                </c:pt>
                <c:pt idx="1261">
                  <c:v>6.6000000000000207E-8</c:v>
                </c:pt>
                <c:pt idx="1262">
                  <c:v>6.7000000000000282E-8</c:v>
                </c:pt>
                <c:pt idx="1263">
                  <c:v>6.7000000000000282E-8</c:v>
                </c:pt>
                <c:pt idx="1264">
                  <c:v>6.7000000000000282E-8</c:v>
                </c:pt>
                <c:pt idx="1265">
                  <c:v>6.8000000000000305E-8</c:v>
                </c:pt>
                <c:pt idx="1266">
                  <c:v>6.90000000000003E-8</c:v>
                </c:pt>
                <c:pt idx="1267">
                  <c:v>6.6000000000000207E-8</c:v>
                </c:pt>
                <c:pt idx="1268">
                  <c:v>6.3000000000000207E-8</c:v>
                </c:pt>
                <c:pt idx="1269">
                  <c:v>6.3000000000000207E-8</c:v>
                </c:pt>
                <c:pt idx="1270">
                  <c:v>6.4000000000000295E-8</c:v>
                </c:pt>
                <c:pt idx="1271">
                  <c:v>6.6000000000000207E-8</c:v>
                </c:pt>
                <c:pt idx="1272">
                  <c:v>6.6000000000000207E-8</c:v>
                </c:pt>
                <c:pt idx="1273">
                  <c:v>6.6000000000000207E-8</c:v>
                </c:pt>
                <c:pt idx="1274">
                  <c:v>6.6000000000000207E-8</c:v>
                </c:pt>
                <c:pt idx="1275">
                  <c:v>5.7000000000000239E-8</c:v>
                </c:pt>
                <c:pt idx="1276">
                  <c:v>4.7000000000000189E-8</c:v>
                </c:pt>
                <c:pt idx="1277">
                  <c:v>5.2000000000000214E-8</c:v>
                </c:pt>
                <c:pt idx="1278">
                  <c:v>5.900000000000025E-8</c:v>
                </c:pt>
                <c:pt idx="1279">
                  <c:v>6.3000000000000207E-8</c:v>
                </c:pt>
                <c:pt idx="1280">
                  <c:v>6.5000000000000291E-8</c:v>
                </c:pt>
                <c:pt idx="1281">
                  <c:v>6.5000000000000291E-8</c:v>
                </c:pt>
                <c:pt idx="1282">
                  <c:v>6.7000000000000282E-8</c:v>
                </c:pt>
                <c:pt idx="1283">
                  <c:v>6.8000000000000305E-8</c:v>
                </c:pt>
                <c:pt idx="1284">
                  <c:v>6.90000000000003E-8</c:v>
                </c:pt>
                <c:pt idx="1285">
                  <c:v>6.90000000000003E-8</c:v>
                </c:pt>
                <c:pt idx="1286">
                  <c:v>7.0000000000000256E-8</c:v>
                </c:pt>
                <c:pt idx="1287">
                  <c:v>7.1000000000000265E-8</c:v>
                </c:pt>
                <c:pt idx="1288">
                  <c:v>7.1000000000000265E-8</c:v>
                </c:pt>
                <c:pt idx="1289">
                  <c:v>7.0000000000000256E-8</c:v>
                </c:pt>
                <c:pt idx="1290">
                  <c:v>6.3000000000000207E-8</c:v>
                </c:pt>
                <c:pt idx="1291">
                  <c:v>5.8000000000000208E-8</c:v>
                </c:pt>
                <c:pt idx="1292">
                  <c:v>5.600000000000019E-8</c:v>
                </c:pt>
                <c:pt idx="1293">
                  <c:v>5.4000000000000252E-8</c:v>
                </c:pt>
                <c:pt idx="1294">
                  <c:v>5.4000000000000252E-8</c:v>
                </c:pt>
                <c:pt idx="1295">
                  <c:v>5.300000000000019E-8</c:v>
                </c:pt>
                <c:pt idx="1296">
                  <c:v>5.2000000000000214E-8</c:v>
                </c:pt>
                <c:pt idx="1297">
                  <c:v>4.2000000000000171E-8</c:v>
                </c:pt>
                <c:pt idx="1298">
                  <c:v>3.600000000000015E-8</c:v>
                </c:pt>
                <c:pt idx="1299">
                  <c:v>3.7000000000000172E-8</c:v>
                </c:pt>
                <c:pt idx="1300">
                  <c:v>5.1000000000000172E-8</c:v>
                </c:pt>
                <c:pt idx="1301">
                  <c:v>5.7000000000000239E-8</c:v>
                </c:pt>
                <c:pt idx="1302">
                  <c:v>6.0000000000000246E-8</c:v>
                </c:pt>
                <c:pt idx="1303">
                  <c:v>6.200000000000029E-8</c:v>
                </c:pt>
                <c:pt idx="1304">
                  <c:v>6.4000000000000295E-8</c:v>
                </c:pt>
                <c:pt idx="1305">
                  <c:v>6.5000000000000291E-8</c:v>
                </c:pt>
                <c:pt idx="1306">
                  <c:v>6.6000000000000207E-8</c:v>
                </c:pt>
                <c:pt idx="1307">
                  <c:v>6.7000000000000282E-8</c:v>
                </c:pt>
                <c:pt idx="1308">
                  <c:v>6.8000000000000305E-8</c:v>
                </c:pt>
                <c:pt idx="1309">
                  <c:v>6.90000000000003E-8</c:v>
                </c:pt>
                <c:pt idx="1310">
                  <c:v>6.90000000000003E-8</c:v>
                </c:pt>
                <c:pt idx="1311">
                  <c:v>6.5000000000000291E-8</c:v>
                </c:pt>
                <c:pt idx="1312">
                  <c:v>6.200000000000029E-8</c:v>
                </c:pt>
                <c:pt idx="1313">
                  <c:v>6.200000000000029E-8</c:v>
                </c:pt>
                <c:pt idx="1314">
                  <c:v>6.1000000000000229E-8</c:v>
                </c:pt>
                <c:pt idx="1315">
                  <c:v>6.1000000000000229E-8</c:v>
                </c:pt>
                <c:pt idx="1316">
                  <c:v>6.200000000000029E-8</c:v>
                </c:pt>
                <c:pt idx="1317">
                  <c:v>6.1000000000000229E-8</c:v>
                </c:pt>
                <c:pt idx="1318">
                  <c:v>5.600000000000019E-8</c:v>
                </c:pt>
                <c:pt idx="1319">
                  <c:v>4.5000000000000171E-8</c:v>
                </c:pt>
                <c:pt idx="1320">
                  <c:v>3.8000000000000148E-8</c:v>
                </c:pt>
                <c:pt idx="1321">
                  <c:v>4.7000000000000189E-8</c:v>
                </c:pt>
                <c:pt idx="1322">
                  <c:v>5.600000000000019E-8</c:v>
                </c:pt>
                <c:pt idx="1323">
                  <c:v>6.1000000000000229E-8</c:v>
                </c:pt>
                <c:pt idx="1324">
                  <c:v>6.3000000000000207E-8</c:v>
                </c:pt>
                <c:pt idx="1325">
                  <c:v>6.5000000000000291E-8</c:v>
                </c:pt>
                <c:pt idx="1326">
                  <c:v>6.6000000000000207E-8</c:v>
                </c:pt>
                <c:pt idx="1327">
                  <c:v>6.7000000000000282E-8</c:v>
                </c:pt>
                <c:pt idx="1328">
                  <c:v>6.8000000000000305E-8</c:v>
                </c:pt>
                <c:pt idx="1329">
                  <c:v>6.8000000000000305E-8</c:v>
                </c:pt>
                <c:pt idx="1330">
                  <c:v>6.90000000000003E-8</c:v>
                </c:pt>
                <c:pt idx="1331">
                  <c:v>6.90000000000003E-8</c:v>
                </c:pt>
                <c:pt idx="1332">
                  <c:v>6.1000000000000229E-8</c:v>
                </c:pt>
                <c:pt idx="1333">
                  <c:v>5.600000000000019E-8</c:v>
                </c:pt>
                <c:pt idx="1334">
                  <c:v>4.8000000000000172E-8</c:v>
                </c:pt>
                <c:pt idx="1335">
                  <c:v>4.300000000000014E-8</c:v>
                </c:pt>
                <c:pt idx="1336">
                  <c:v>4.0000000000000166E-8</c:v>
                </c:pt>
                <c:pt idx="1337">
                  <c:v>3.8000000000000148E-8</c:v>
                </c:pt>
                <c:pt idx="1338">
                  <c:v>3.600000000000015E-8</c:v>
                </c:pt>
                <c:pt idx="1339">
                  <c:v>3.2000000000000148E-8</c:v>
                </c:pt>
                <c:pt idx="1340">
                  <c:v>3.0000000000000123E-8</c:v>
                </c:pt>
                <c:pt idx="1341">
                  <c:v>2.8000000000000099E-8</c:v>
                </c:pt>
                <c:pt idx="1342">
                  <c:v>2.7000000000000129E-8</c:v>
                </c:pt>
                <c:pt idx="1343">
                  <c:v>2.7000000000000129E-8</c:v>
                </c:pt>
                <c:pt idx="1344">
                  <c:v>2.600000000000011E-8</c:v>
                </c:pt>
                <c:pt idx="1345">
                  <c:v>2.600000000000011E-8</c:v>
                </c:pt>
                <c:pt idx="1346">
                  <c:v>2.5000000000000095E-8</c:v>
                </c:pt>
                <c:pt idx="1347">
                  <c:v>2.5000000000000095E-8</c:v>
                </c:pt>
                <c:pt idx="1348">
                  <c:v>2.4000000000000089E-8</c:v>
                </c:pt>
                <c:pt idx="1349">
                  <c:v>2.4000000000000089E-8</c:v>
                </c:pt>
                <c:pt idx="1350">
                  <c:v>2.4000000000000089E-8</c:v>
                </c:pt>
                <c:pt idx="1351">
                  <c:v>2.3000000000000084E-8</c:v>
                </c:pt>
                <c:pt idx="1352">
                  <c:v>2.3000000000000084E-8</c:v>
                </c:pt>
                <c:pt idx="1353">
                  <c:v>2.3000000000000084E-8</c:v>
                </c:pt>
                <c:pt idx="1354">
                  <c:v>2.3000000000000084E-8</c:v>
                </c:pt>
                <c:pt idx="1355">
                  <c:v>2.3000000000000084E-8</c:v>
                </c:pt>
                <c:pt idx="1356">
                  <c:v>2.3000000000000084E-8</c:v>
                </c:pt>
                <c:pt idx="1357">
                  <c:v>2.2000000000000101E-8</c:v>
                </c:pt>
                <c:pt idx="1358">
                  <c:v>2.2000000000000101E-8</c:v>
                </c:pt>
                <c:pt idx="1359">
                  <c:v>2.1000000000000082E-8</c:v>
                </c:pt>
                <c:pt idx="1360">
                  <c:v>2.1000000000000082E-8</c:v>
                </c:pt>
                <c:pt idx="1361">
                  <c:v>2.1000000000000082E-8</c:v>
                </c:pt>
                <c:pt idx="1362">
                  <c:v>2.1000000000000082E-8</c:v>
                </c:pt>
                <c:pt idx="1363">
                  <c:v>2.1000000000000082E-8</c:v>
                </c:pt>
                <c:pt idx="1364">
                  <c:v>2.0000000000000093E-8</c:v>
                </c:pt>
                <c:pt idx="1365">
                  <c:v>2.0000000000000093E-8</c:v>
                </c:pt>
                <c:pt idx="1366">
                  <c:v>2.1000000000000082E-8</c:v>
                </c:pt>
                <c:pt idx="1367">
                  <c:v>2.1000000000000082E-8</c:v>
                </c:pt>
                <c:pt idx="1368">
                  <c:v>2.1000000000000082E-8</c:v>
                </c:pt>
                <c:pt idx="1369">
                  <c:v>2.0000000000000093E-8</c:v>
                </c:pt>
                <c:pt idx="1370">
                  <c:v>1.9000000000000077E-8</c:v>
                </c:pt>
                <c:pt idx="1371">
                  <c:v>1.8000000000000072E-8</c:v>
                </c:pt>
                <c:pt idx="1372">
                  <c:v>1.7000000000000079E-8</c:v>
                </c:pt>
                <c:pt idx="1373">
                  <c:v>1.7000000000000079E-8</c:v>
                </c:pt>
                <c:pt idx="1374">
                  <c:v>1.7000000000000079E-8</c:v>
                </c:pt>
                <c:pt idx="1375">
                  <c:v>1.600000000000008E-8</c:v>
                </c:pt>
                <c:pt idx="1376">
                  <c:v>1.600000000000008E-8</c:v>
                </c:pt>
                <c:pt idx="1377">
                  <c:v>1.600000000000008E-8</c:v>
                </c:pt>
                <c:pt idx="1378">
                  <c:v>1.600000000000008E-8</c:v>
                </c:pt>
                <c:pt idx="1379">
                  <c:v>1.5000000000000048E-8</c:v>
                </c:pt>
                <c:pt idx="1380">
                  <c:v>1.5000000000000048E-8</c:v>
                </c:pt>
                <c:pt idx="1381">
                  <c:v>1.5000000000000048E-8</c:v>
                </c:pt>
                <c:pt idx="1382">
                  <c:v>1.5000000000000048E-8</c:v>
                </c:pt>
                <c:pt idx="1383">
                  <c:v>1.600000000000008E-8</c:v>
                </c:pt>
                <c:pt idx="1384">
                  <c:v>1.600000000000008E-8</c:v>
                </c:pt>
                <c:pt idx="1385">
                  <c:v>1.7000000000000079E-8</c:v>
                </c:pt>
                <c:pt idx="1386">
                  <c:v>1.7000000000000079E-8</c:v>
                </c:pt>
                <c:pt idx="1387">
                  <c:v>1.600000000000008E-8</c:v>
                </c:pt>
                <c:pt idx="1388">
                  <c:v>1.600000000000008E-8</c:v>
                </c:pt>
                <c:pt idx="1389">
                  <c:v>1.5000000000000048E-8</c:v>
                </c:pt>
                <c:pt idx="1390">
                  <c:v>1.5000000000000048E-8</c:v>
                </c:pt>
                <c:pt idx="1391">
                  <c:v>1.3000000000000055E-8</c:v>
                </c:pt>
                <c:pt idx="1392">
                  <c:v>1.4000000000000053E-8</c:v>
                </c:pt>
                <c:pt idx="1393">
                  <c:v>1.3000000000000055E-8</c:v>
                </c:pt>
                <c:pt idx="1394">
                  <c:v>1.3000000000000055E-8</c:v>
                </c:pt>
                <c:pt idx="1395">
                  <c:v>1.3000000000000055E-8</c:v>
                </c:pt>
                <c:pt idx="1396">
                  <c:v>1.3000000000000055E-8</c:v>
                </c:pt>
                <c:pt idx="1397">
                  <c:v>1.2000000000000045E-8</c:v>
                </c:pt>
                <c:pt idx="1398">
                  <c:v>1.2000000000000045E-8</c:v>
                </c:pt>
                <c:pt idx="1399">
                  <c:v>1.2000000000000045E-8</c:v>
                </c:pt>
                <c:pt idx="1400">
                  <c:v>1.3000000000000055E-8</c:v>
                </c:pt>
                <c:pt idx="1401">
                  <c:v>1.3000000000000055E-8</c:v>
                </c:pt>
                <c:pt idx="1402">
                  <c:v>1.4000000000000053E-8</c:v>
                </c:pt>
                <c:pt idx="1403">
                  <c:v>1.4000000000000053E-8</c:v>
                </c:pt>
                <c:pt idx="1404">
                  <c:v>1.3000000000000055E-8</c:v>
                </c:pt>
                <c:pt idx="1405">
                  <c:v>1.3000000000000055E-8</c:v>
                </c:pt>
                <c:pt idx="1406">
                  <c:v>1.2000000000000045E-8</c:v>
                </c:pt>
                <c:pt idx="1407">
                  <c:v>1.2000000000000045E-8</c:v>
                </c:pt>
                <c:pt idx="1408">
                  <c:v>1.2000000000000045E-8</c:v>
                </c:pt>
                <c:pt idx="1409">
                  <c:v>1.2000000000000045E-8</c:v>
                </c:pt>
                <c:pt idx="1410">
                  <c:v>1.1000000000000047E-8</c:v>
                </c:pt>
                <c:pt idx="1411">
                  <c:v>1.2000000000000045E-8</c:v>
                </c:pt>
                <c:pt idx="1412">
                  <c:v>1.2000000000000045E-8</c:v>
                </c:pt>
                <c:pt idx="1413">
                  <c:v>1.2000000000000045E-8</c:v>
                </c:pt>
                <c:pt idx="1414">
                  <c:v>1.3000000000000055E-8</c:v>
                </c:pt>
                <c:pt idx="1415">
                  <c:v>1.3000000000000055E-8</c:v>
                </c:pt>
                <c:pt idx="1416">
                  <c:v>1.3000000000000055E-8</c:v>
                </c:pt>
                <c:pt idx="1417">
                  <c:v>1.3000000000000055E-8</c:v>
                </c:pt>
                <c:pt idx="1418">
                  <c:v>1.1000000000000047E-8</c:v>
                </c:pt>
                <c:pt idx="1419">
                  <c:v>1.1000000000000047E-8</c:v>
                </c:pt>
                <c:pt idx="1420">
                  <c:v>1.1000000000000047E-8</c:v>
                </c:pt>
                <c:pt idx="1421">
                  <c:v>1.0000000000000045E-8</c:v>
                </c:pt>
                <c:pt idx="1422">
                  <c:v>1.0000000000000045E-8</c:v>
                </c:pt>
                <c:pt idx="1423">
                  <c:v>1.1000000000000047E-8</c:v>
                </c:pt>
                <c:pt idx="1424">
                  <c:v>1.1000000000000047E-8</c:v>
                </c:pt>
                <c:pt idx="1425">
                  <c:v>1.2000000000000045E-8</c:v>
                </c:pt>
                <c:pt idx="1426">
                  <c:v>1.2000000000000045E-8</c:v>
                </c:pt>
                <c:pt idx="1427">
                  <c:v>1.2000000000000045E-8</c:v>
                </c:pt>
                <c:pt idx="1428">
                  <c:v>1.2000000000000045E-8</c:v>
                </c:pt>
                <c:pt idx="1429">
                  <c:v>1.1000000000000047E-8</c:v>
                </c:pt>
                <c:pt idx="1430">
                  <c:v>1.0000000000000045E-8</c:v>
                </c:pt>
                <c:pt idx="1431">
                  <c:v>9.9000000000000407E-9</c:v>
                </c:pt>
                <c:pt idx="1432">
                  <c:v>9.8000000000000398E-9</c:v>
                </c:pt>
                <c:pt idx="1433">
                  <c:v>9.9000000000000407E-9</c:v>
                </c:pt>
                <c:pt idx="1434">
                  <c:v>1.0000000000000045E-8</c:v>
                </c:pt>
                <c:pt idx="1435">
                  <c:v>1.0000000000000045E-8</c:v>
                </c:pt>
                <c:pt idx="1436">
                  <c:v>1.0000000000000045E-8</c:v>
                </c:pt>
                <c:pt idx="1437">
                  <c:v>1.0000000000000045E-8</c:v>
                </c:pt>
                <c:pt idx="1438">
                  <c:v>1.0000000000000045E-8</c:v>
                </c:pt>
                <c:pt idx="1439">
                  <c:v>1.0000000000000045E-8</c:v>
                </c:pt>
                <c:pt idx="1440">
                  <c:v>9.9000000000000407E-9</c:v>
                </c:pt>
                <c:pt idx="1441">
                  <c:v>9.8000000000000398E-9</c:v>
                </c:pt>
                <c:pt idx="1442">
                  <c:v>9.7000000000000306E-9</c:v>
                </c:pt>
                <c:pt idx="1443">
                  <c:v>9.6000000000000429E-9</c:v>
                </c:pt>
                <c:pt idx="1444">
                  <c:v>9.5000000000000338E-9</c:v>
                </c:pt>
                <c:pt idx="1445">
                  <c:v>9.4000000000000395E-9</c:v>
                </c:pt>
                <c:pt idx="1446">
                  <c:v>9.3000000000000403E-9</c:v>
                </c:pt>
                <c:pt idx="1447">
                  <c:v>9.2000000000000294E-9</c:v>
                </c:pt>
                <c:pt idx="1448">
                  <c:v>9.2000000000000294E-9</c:v>
                </c:pt>
                <c:pt idx="1449">
                  <c:v>9.4000000000000395E-9</c:v>
                </c:pt>
                <c:pt idx="1450">
                  <c:v>9.6000000000000429E-9</c:v>
                </c:pt>
                <c:pt idx="1451">
                  <c:v>9.8000000000000398E-9</c:v>
                </c:pt>
                <c:pt idx="1452">
                  <c:v>9.9000000000000407E-9</c:v>
                </c:pt>
                <c:pt idx="1453">
                  <c:v>1.0000000000000045E-8</c:v>
                </c:pt>
                <c:pt idx="1454">
                  <c:v>1.0000000000000045E-8</c:v>
                </c:pt>
                <c:pt idx="1455">
                  <c:v>1.0000000000000045E-8</c:v>
                </c:pt>
                <c:pt idx="1456">
                  <c:v>1.0000000000000045E-8</c:v>
                </c:pt>
                <c:pt idx="1457">
                  <c:v>9.3000000000000403E-9</c:v>
                </c:pt>
                <c:pt idx="1458">
                  <c:v>9.3000000000000403E-9</c:v>
                </c:pt>
                <c:pt idx="1459">
                  <c:v>9.3000000000000403E-9</c:v>
                </c:pt>
                <c:pt idx="1460">
                  <c:v>9.3000000000000403E-9</c:v>
                </c:pt>
                <c:pt idx="1461">
                  <c:v>9.2000000000000294E-9</c:v>
                </c:pt>
                <c:pt idx="1462">
                  <c:v>9.1000000000000302E-9</c:v>
                </c:pt>
                <c:pt idx="1463">
                  <c:v>9.1000000000000302E-9</c:v>
                </c:pt>
                <c:pt idx="1464">
                  <c:v>9.1000000000000302E-9</c:v>
                </c:pt>
                <c:pt idx="1465">
                  <c:v>9.0000000000000326E-9</c:v>
                </c:pt>
                <c:pt idx="1466">
                  <c:v>8.9000000000000383E-9</c:v>
                </c:pt>
                <c:pt idx="1467">
                  <c:v>9.2000000000000294E-9</c:v>
                </c:pt>
                <c:pt idx="1468">
                  <c:v>9.4000000000000395E-9</c:v>
                </c:pt>
                <c:pt idx="1469">
                  <c:v>9.7000000000000306E-9</c:v>
                </c:pt>
                <c:pt idx="1470">
                  <c:v>9.9000000000000407E-9</c:v>
                </c:pt>
                <c:pt idx="1471">
                  <c:v>1.0000000000000045E-8</c:v>
                </c:pt>
                <c:pt idx="1472">
                  <c:v>9.9000000000000407E-9</c:v>
                </c:pt>
                <c:pt idx="1473">
                  <c:v>9.9000000000000407E-9</c:v>
                </c:pt>
                <c:pt idx="1474">
                  <c:v>9.5000000000000338E-9</c:v>
                </c:pt>
                <c:pt idx="1475">
                  <c:v>9.0000000000000326E-9</c:v>
                </c:pt>
                <c:pt idx="1476">
                  <c:v>9.1000000000000302E-9</c:v>
                </c:pt>
                <c:pt idx="1477">
                  <c:v>9.1000000000000302E-9</c:v>
                </c:pt>
                <c:pt idx="1478">
                  <c:v>9.0000000000000326E-9</c:v>
                </c:pt>
                <c:pt idx="1479">
                  <c:v>8.9000000000000383E-9</c:v>
                </c:pt>
                <c:pt idx="1480">
                  <c:v>8.9000000000000383E-9</c:v>
                </c:pt>
                <c:pt idx="1481">
                  <c:v>8.8000000000000358E-9</c:v>
                </c:pt>
                <c:pt idx="1482">
                  <c:v>8.7000000000000266E-9</c:v>
                </c:pt>
                <c:pt idx="1483">
                  <c:v>8.8000000000000358E-9</c:v>
                </c:pt>
                <c:pt idx="1484">
                  <c:v>9.0000000000000326E-9</c:v>
                </c:pt>
                <c:pt idx="1485">
                  <c:v>9.3000000000000403E-9</c:v>
                </c:pt>
                <c:pt idx="1486">
                  <c:v>9.6000000000000429E-9</c:v>
                </c:pt>
                <c:pt idx="1487">
                  <c:v>9.9000000000000407E-9</c:v>
                </c:pt>
                <c:pt idx="1488">
                  <c:v>9.9000000000000407E-9</c:v>
                </c:pt>
                <c:pt idx="1489">
                  <c:v>1.0000000000000045E-8</c:v>
                </c:pt>
                <c:pt idx="1490">
                  <c:v>9.8000000000000398E-9</c:v>
                </c:pt>
                <c:pt idx="1491">
                  <c:v>9.0000000000000326E-9</c:v>
                </c:pt>
                <c:pt idx="1492">
                  <c:v>8.9000000000000383E-9</c:v>
                </c:pt>
                <c:pt idx="1493">
                  <c:v>8.8000000000000358E-9</c:v>
                </c:pt>
                <c:pt idx="1494">
                  <c:v>8.8000000000000358E-9</c:v>
                </c:pt>
                <c:pt idx="1495">
                  <c:v>8.7000000000000266E-9</c:v>
                </c:pt>
                <c:pt idx="1496">
                  <c:v>8.6000000000000307E-9</c:v>
                </c:pt>
                <c:pt idx="1497">
                  <c:v>8.6000000000000307E-9</c:v>
                </c:pt>
                <c:pt idx="1498">
                  <c:v>8.6000000000000307E-9</c:v>
                </c:pt>
                <c:pt idx="1499">
                  <c:v>8.5000000000000331E-9</c:v>
                </c:pt>
                <c:pt idx="1500">
                  <c:v>8.5000000000000331E-9</c:v>
                </c:pt>
                <c:pt idx="1501">
                  <c:v>8.5000000000000331E-9</c:v>
                </c:pt>
                <c:pt idx="1502">
                  <c:v>8.4000000000000355E-9</c:v>
                </c:pt>
                <c:pt idx="1503">
                  <c:v>8.5000000000000331E-9</c:v>
                </c:pt>
                <c:pt idx="1504">
                  <c:v>8.6000000000000307E-9</c:v>
                </c:pt>
                <c:pt idx="1505">
                  <c:v>8.8000000000000358E-9</c:v>
                </c:pt>
                <c:pt idx="1506">
                  <c:v>8.9000000000000383E-9</c:v>
                </c:pt>
                <c:pt idx="1507">
                  <c:v>9.2000000000000294E-9</c:v>
                </c:pt>
                <c:pt idx="1508">
                  <c:v>9.4000000000000395E-9</c:v>
                </c:pt>
                <c:pt idx="1509">
                  <c:v>9.4000000000000395E-9</c:v>
                </c:pt>
                <c:pt idx="1510">
                  <c:v>9.4000000000000395E-9</c:v>
                </c:pt>
                <c:pt idx="1511">
                  <c:v>9.1000000000000302E-9</c:v>
                </c:pt>
                <c:pt idx="1512">
                  <c:v>8.5000000000000331E-9</c:v>
                </c:pt>
                <c:pt idx="1513">
                  <c:v>8.5000000000000331E-9</c:v>
                </c:pt>
                <c:pt idx="1514">
                  <c:v>8.4000000000000355E-9</c:v>
                </c:pt>
                <c:pt idx="1515">
                  <c:v>8.3000000000000379E-9</c:v>
                </c:pt>
                <c:pt idx="1516">
                  <c:v>8.3000000000000379E-9</c:v>
                </c:pt>
                <c:pt idx="1517">
                  <c:v>8.2000000000000304E-9</c:v>
                </c:pt>
                <c:pt idx="1518">
                  <c:v>8.2000000000000304E-9</c:v>
                </c:pt>
                <c:pt idx="1519">
                  <c:v>8.2000000000000304E-9</c:v>
                </c:pt>
                <c:pt idx="1520">
                  <c:v>8.1000000000000279E-9</c:v>
                </c:pt>
                <c:pt idx="1521">
                  <c:v>8.1000000000000279E-9</c:v>
                </c:pt>
                <c:pt idx="1522">
                  <c:v>8.3000000000000379E-9</c:v>
                </c:pt>
                <c:pt idx="1523">
                  <c:v>8.6000000000000307E-9</c:v>
                </c:pt>
                <c:pt idx="1524">
                  <c:v>8.8000000000000358E-9</c:v>
                </c:pt>
                <c:pt idx="1525">
                  <c:v>9.0000000000000326E-9</c:v>
                </c:pt>
                <c:pt idx="1526">
                  <c:v>9.1000000000000302E-9</c:v>
                </c:pt>
                <c:pt idx="1527">
                  <c:v>9.1000000000000302E-9</c:v>
                </c:pt>
                <c:pt idx="1528">
                  <c:v>9.1000000000000302E-9</c:v>
                </c:pt>
                <c:pt idx="1529">
                  <c:v>8.5000000000000331E-9</c:v>
                </c:pt>
                <c:pt idx="1530">
                  <c:v>8.2000000000000304E-9</c:v>
                </c:pt>
                <c:pt idx="1531">
                  <c:v>8.2000000000000304E-9</c:v>
                </c:pt>
                <c:pt idx="1532">
                  <c:v>8.1000000000000279E-9</c:v>
                </c:pt>
                <c:pt idx="1533">
                  <c:v>8.0000000000000303E-9</c:v>
                </c:pt>
                <c:pt idx="1534">
                  <c:v>7.9000000000000343E-9</c:v>
                </c:pt>
                <c:pt idx="1535">
                  <c:v>7.9000000000000343E-9</c:v>
                </c:pt>
                <c:pt idx="1536">
                  <c:v>8.0000000000000303E-9</c:v>
                </c:pt>
                <c:pt idx="1537">
                  <c:v>8.1000000000000279E-9</c:v>
                </c:pt>
                <c:pt idx="1538">
                  <c:v>8.3000000000000379E-9</c:v>
                </c:pt>
                <c:pt idx="1539">
                  <c:v>8.5000000000000331E-9</c:v>
                </c:pt>
                <c:pt idx="1540">
                  <c:v>8.7000000000000266E-9</c:v>
                </c:pt>
                <c:pt idx="1541">
                  <c:v>8.6000000000000307E-9</c:v>
                </c:pt>
                <c:pt idx="1542">
                  <c:v>8.6000000000000307E-9</c:v>
                </c:pt>
                <c:pt idx="1543">
                  <c:v>8.5000000000000331E-9</c:v>
                </c:pt>
                <c:pt idx="1544">
                  <c:v>8.1000000000000279E-9</c:v>
                </c:pt>
                <c:pt idx="1545">
                  <c:v>8.0000000000000303E-9</c:v>
                </c:pt>
                <c:pt idx="1546">
                  <c:v>7.9000000000000343E-9</c:v>
                </c:pt>
                <c:pt idx="1547">
                  <c:v>7.8000000000000285E-9</c:v>
                </c:pt>
                <c:pt idx="1548">
                  <c:v>7.8000000000000285E-9</c:v>
                </c:pt>
                <c:pt idx="1549">
                  <c:v>7.8000000000000285E-9</c:v>
                </c:pt>
                <c:pt idx="1550">
                  <c:v>7.7000000000000276E-9</c:v>
                </c:pt>
                <c:pt idx="1551">
                  <c:v>7.7000000000000276E-9</c:v>
                </c:pt>
                <c:pt idx="1552">
                  <c:v>7.9000000000000343E-9</c:v>
                </c:pt>
                <c:pt idx="1553">
                  <c:v>8.1000000000000279E-9</c:v>
                </c:pt>
                <c:pt idx="1554">
                  <c:v>8.3000000000000379E-9</c:v>
                </c:pt>
                <c:pt idx="1555">
                  <c:v>8.5000000000000331E-9</c:v>
                </c:pt>
                <c:pt idx="1556">
                  <c:v>8.6000000000000307E-9</c:v>
                </c:pt>
                <c:pt idx="1557">
                  <c:v>8.6000000000000307E-9</c:v>
                </c:pt>
                <c:pt idx="1558">
                  <c:v>8.6000000000000307E-9</c:v>
                </c:pt>
                <c:pt idx="1559">
                  <c:v>8.2000000000000304E-9</c:v>
                </c:pt>
                <c:pt idx="1560">
                  <c:v>7.9000000000000343E-9</c:v>
                </c:pt>
                <c:pt idx="1561">
                  <c:v>7.9000000000000343E-9</c:v>
                </c:pt>
                <c:pt idx="1562">
                  <c:v>7.8000000000000285E-9</c:v>
                </c:pt>
                <c:pt idx="1563">
                  <c:v>7.7000000000000276E-9</c:v>
                </c:pt>
                <c:pt idx="1564">
                  <c:v>7.6000000000000267E-9</c:v>
                </c:pt>
                <c:pt idx="1565">
                  <c:v>7.5000000000000275E-9</c:v>
                </c:pt>
                <c:pt idx="1566">
                  <c:v>7.4000000000000315E-9</c:v>
                </c:pt>
                <c:pt idx="1567">
                  <c:v>7.5000000000000275E-9</c:v>
                </c:pt>
                <c:pt idx="1568">
                  <c:v>7.5000000000000275E-9</c:v>
                </c:pt>
                <c:pt idx="1569">
                  <c:v>7.7000000000000276E-9</c:v>
                </c:pt>
                <c:pt idx="1570">
                  <c:v>7.8000000000000285E-9</c:v>
                </c:pt>
                <c:pt idx="1571">
                  <c:v>8.0000000000000303E-9</c:v>
                </c:pt>
                <c:pt idx="1572">
                  <c:v>8.2000000000000304E-9</c:v>
                </c:pt>
                <c:pt idx="1573">
                  <c:v>8.2000000000000304E-9</c:v>
                </c:pt>
                <c:pt idx="1574">
                  <c:v>8.3000000000000379E-9</c:v>
                </c:pt>
                <c:pt idx="1575">
                  <c:v>8.2000000000000304E-9</c:v>
                </c:pt>
                <c:pt idx="1576">
                  <c:v>7.7000000000000276E-9</c:v>
                </c:pt>
                <c:pt idx="1577">
                  <c:v>7.6000000000000267E-9</c:v>
                </c:pt>
                <c:pt idx="1578">
                  <c:v>7.5000000000000275E-9</c:v>
                </c:pt>
                <c:pt idx="1579">
                  <c:v>7.4000000000000315E-9</c:v>
                </c:pt>
                <c:pt idx="1580">
                  <c:v>7.4000000000000315E-9</c:v>
                </c:pt>
                <c:pt idx="1581">
                  <c:v>7.3000000000000248E-9</c:v>
                </c:pt>
                <c:pt idx="1582">
                  <c:v>7.4000000000000315E-9</c:v>
                </c:pt>
                <c:pt idx="1583">
                  <c:v>7.3000000000000248E-9</c:v>
                </c:pt>
                <c:pt idx="1584">
                  <c:v>7.3000000000000248E-9</c:v>
                </c:pt>
                <c:pt idx="1585">
                  <c:v>7.3000000000000248E-9</c:v>
                </c:pt>
                <c:pt idx="1586">
                  <c:v>7.5000000000000275E-9</c:v>
                </c:pt>
                <c:pt idx="1587">
                  <c:v>7.6000000000000267E-9</c:v>
                </c:pt>
                <c:pt idx="1588">
                  <c:v>7.7000000000000276E-9</c:v>
                </c:pt>
                <c:pt idx="1589">
                  <c:v>7.9000000000000343E-9</c:v>
                </c:pt>
                <c:pt idx="1590">
                  <c:v>8.0000000000000303E-9</c:v>
                </c:pt>
                <c:pt idx="1591">
                  <c:v>8.0000000000000303E-9</c:v>
                </c:pt>
                <c:pt idx="1592">
                  <c:v>8.1000000000000279E-9</c:v>
                </c:pt>
                <c:pt idx="1593">
                  <c:v>7.8000000000000285E-9</c:v>
                </c:pt>
                <c:pt idx="1594">
                  <c:v>7.5000000000000275E-9</c:v>
                </c:pt>
                <c:pt idx="1595">
                  <c:v>1.600000000000008E-8</c:v>
                </c:pt>
                <c:pt idx="1596">
                  <c:v>2.600000000000011E-8</c:v>
                </c:pt>
                <c:pt idx="1597">
                  <c:v>2.9000000000000104E-8</c:v>
                </c:pt>
                <c:pt idx="1598">
                  <c:v>3.2000000000000148E-8</c:v>
                </c:pt>
                <c:pt idx="1599">
                  <c:v>3.4000000000000146E-8</c:v>
                </c:pt>
                <c:pt idx="1600">
                  <c:v>3.600000000000015E-8</c:v>
                </c:pt>
                <c:pt idx="1601">
                  <c:v>3.7000000000000172E-8</c:v>
                </c:pt>
                <c:pt idx="1602">
                  <c:v>3.8000000000000148E-8</c:v>
                </c:pt>
                <c:pt idx="1603">
                  <c:v>3.9000000000000144E-8</c:v>
                </c:pt>
                <c:pt idx="1604">
                  <c:v>4.0000000000000166E-8</c:v>
                </c:pt>
                <c:pt idx="1605">
                  <c:v>4.0000000000000166E-8</c:v>
                </c:pt>
                <c:pt idx="1606">
                  <c:v>3.7000000000000172E-8</c:v>
                </c:pt>
                <c:pt idx="1607">
                  <c:v>3.4000000000000146E-8</c:v>
                </c:pt>
                <c:pt idx="1608">
                  <c:v>3.1000000000000125E-8</c:v>
                </c:pt>
                <c:pt idx="1609">
                  <c:v>2.8000000000000099E-8</c:v>
                </c:pt>
                <c:pt idx="1610">
                  <c:v>2.600000000000011E-8</c:v>
                </c:pt>
                <c:pt idx="1611">
                  <c:v>2.600000000000011E-8</c:v>
                </c:pt>
                <c:pt idx="1612">
                  <c:v>2.4000000000000089E-8</c:v>
                </c:pt>
                <c:pt idx="1613">
                  <c:v>2.4000000000000089E-8</c:v>
                </c:pt>
                <c:pt idx="1614">
                  <c:v>2.1000000000000082E-8</c:v>
                </c:pt>
                <c:pt idx="1615">
                  <c:v>1.9000000000000077E-8</c:v>
                </c:pt>
                <c:pt idx="1616">
                  <c:v>2.0000000000000093E-8</c:v>
                </c:pt>
                <c:pt idx="1617">
                  <c:v>3.4000000000000146E-8</c:v>
                </c:pt>
                <c:pt idx="1618">
                  <c:v>4.300000000000014E-8</c:v>
                </c:pt>
                <c:pt idx="1619">
                  <c:v>4.900000000000024E-8</c:v>
                </c:pt>
                <c:pt idx="1620">
                  <c:v>5.2000000000000214E-8</c:v>
                </c:pt>
                <c:pt idx="1621">
                  <c:v>5.2000000000000214E-8</c:v>
                </c:pt>
                <c:pt idx="1622">
                  <c:v>5.4000000000000252E-8</c:v>
                </c:pt>
                <c:pt idx="1623">
                  <c:v>5.5000000000000208E-8</c:v>
                </c:pt>
                <c:pt idx="1624">
                  <c:v>5.600000000000019E-8</c:v>
                </c:pt>
                <c:pt idx="1625">
                  <c:v>5.7000000000000239E-8</c:v>
                </c:pt>
                <c:pt idx="1626">
                  <c:v>5.8000000000000208E-8</c:v>
                </c:pt>
                <c:pt idx="1627">
                  <c:v>5.2000000000000214E-8</c:v>
                </c:pt>
                <c:pt idx="1628">
                  <c:v>4.1000000000000149E-8</c:v>
                </c:pt>
                <c:pt idx="1629">
                  <c:v>4.1000000000000149E-8</c:v>
                </c:pt>
                <c:pt idx="1630">
                  <c:v>4.1000000000000149E-8</c:v>
                </c:pt>
                <c:pt idx="1631">
                  <c:v>3.5000000000000148E-8</c:v>
                </c:pt>
                <c:pt idx="1632">
                  <c:v>3.300000000000011E-8</c:v>
                </c:pt>
                <c:pt idx="1633">
                  <c:v>3.0000000000000123E-8</c:v>
                </c:pt>
                <c:pt idx="1634">
                  <c:v>2.7000000000000129E-8</c:v>
                </c:pt>
                <c:pt idx="1635">
                  <c:v>2.5000000000000095E-8</c:v>
                </c:pt>
                <c:pt idx="1636">
                  <c:v>2.4000000000000089E-8</c:v>
                </c:pt>
                <c:pt idx="1637">
                  <c:v>2.2000000000000101E-8</c:v>
                </c:pt>
                <c:pt idx="1638">
                  <c:v>2.0000000000000093E-8</c:v>
                </c:pt>
                <c:pt idx="1639">
                  <c:v>2.9000000000000104E-8</c:v>
                </c:pt>
                <c:pt idx="1640">
                  <c:v>4.1000000000000149E-8</c:v>
                </c:pt>
                <c:pt idx="1641">
                  <c:v>5.000000000000019E-8</c:v>
                </c:pt>
                <c:pt idx="1642">
                  <c:v>5.4000000000000252E-8</c:v>
                </c:pt>
                <c:pt idx="1643">
                  <c:v>5.600000000000019E-8</c:v>
                </c:pt>
                <c:pt idx="1644">
                  <c:v>5.8000000000000208E-8</c:v>
                </c:pt>
                <c:pt idx="1645">
                  <c:v>6.0000000000000246E-8</c:v>
                </c:pt>
                <c:pt idx="1646">
                  <c:v>6.200000000000029E-8</c:v>
                </c:pt>
                <c:pt idx="1647">
                  <c:v>6.4000000000000295E-8</c:v>
                </c:pt>
                <c:pt idx="1648">
                  <c:v>6.6000000000000207E-8</c:v>
                </c:pt>
                <c:pt idx="1649">
                  <c:v>6.7000000000000282E-8</c:v>
                </c:pt>
                <c:pt idx="1650">
                  <c:v>6.8000000000000305E-8</c:v>
                </c:pt>
                <c:pt idx="1651">
                  <c:v>6.1000000000000229E-8</c:v>
                </c:pt>
                <c:pt idx="1652">
                  <c:v>5.5000000000000208E-8</c:v>
                </c:pt>
                <c:pt idx="1653">
                  <c:v>5.1000000000000172E-8</c:v>
                </c:pt>
                <c:pt idx="1654">
                  <c:v>4.900000000000024E-8</c:v>
                </c:pt>
                <c:pt idx="1655">
                  <c:v>4.8000000000000172E-8</c:v>
                </c:pt>
                <c:pt idx="1656">
                  <c:v>4.6000000000000141E-8</c:v>
                </c:pt>
                <c:pt idx="1657">
                  <c:v>4.6000000000000141E-8</c:v>
                </c:pt>
                <c:pt idx="1658">
                  <c:v>3.7000000000000172E-8</c:v>
                </c:pt>
                <c:pt idx="1659">
                  <c:v>3.1000000000000125E-8</c:v>
                </c:pt>
                <c:pt idx="1660">
                  <c:v>2.8000000000000099E-8</c:v>
                </c:pt>
                <c:pt idx="1661">
                  <c:v>4.1000000000000149E-8</c:v>
                </c:pt>
                <c:pt idx="1662">
                  <c:v>5.000000000000019E-8</c:v>
                </c:pt>
                <c:pt idx="1663">
                  <c:v>5.5000000000000208E-8</c:v>
                </c:pt>
                <c:pt idx="1664">
                  <c:v>5.7000000000000239E-8</c:v>
                </c:pt>
                <c:pt idx="1665">
                  <c:v>5.8000000000000208E-8</c:v>
                </c:pt>
                <c:pt idx="1666">
                  <c:v>6.0000000000000246E-8</c:v>
                </c:pt>
                <c:pt idx="1667">
                  <c:v>6.1000000000000229E-8</c:v>
                </c:pt>
                <c:pt idx="1668">
                  <c:v>6.200000000000029E-8</c:v>
                </c:pt>
                <c:pt idx="1669">
                  <c:v>6.3000000000000207E-8</c:v>
                </c:pt>
                <c:pt idx="1670">
                  <c:v>6.4000000000000295E-8</c:v>
                </c:pt>
                <c:pt idx="1671">
                  <c:v>6.6000000000000207E-8</c:v>
                </c:pt>
                <c:pt idx="1672">
                  <c:v>6.3000000000000207E-8</c:v>
                </c:pt>
                <c:pt idx="1673">
                  <c:v>5.600000000000019E-8</c:v>
                </c:pt>
                <c:pt idx="1674">
                  <c:v>5.300000000000019E-8</c:v>
                </c:pt>
                <c:pt idx="1675">
                  <c:v>5.300000000000019E-8</c:v>
                </c:pt>
                <c:pt idx="1676">
                  <c:v>5.300000000000019E-8</c:v>
                </c:pt>
                <c:pt idx="1677">
                  <c:v>5.300000000000019E-8</c:v>
                </c:pt>
                <c:pt idx="1678">
                  <c:v>5.300000000000019E-8</c:v>
                </c:pt>
                <c:pt idx="1679">
                  <c:v>5.2000000000000214E-8</c:v>
                </c:pt>
                <c:pt idx="1680">
                  <c:v>4.0000000000000166E-8</c:v>
                </c:pt>
                <c:pt idx="1681">
                  <c:v>3.300000000000011E-8</c:v>
                </c:pt>
                <c:pt idx="1682">
                  <c:v>3.600000000000015E-8</c:v>
                </c:pt>
                <c:pt idx="1683">
                  <c:v>4.8000000000000172E-8</c:v>
                </c:pt>
                <c:pt idx="1684">
                  <c:v>5.4000000000000252E-8</c:v>
                </c:pt>
                <c:pt idx="1685">
                  <c:v>5.600000000000019E-8</c:v>
                </c:pt>
                <c:pt idx="1686">
                  <c:v>5.7000000000000239E-8</c:v>
                </c:pt>
                <c:pt idx="1687">
                  <c:v>5.8000000000000208E-8</c:v>
                </c:pt>
                <c:pt idx="1688">
                  <c:v>5.900000000000025E-8</c:v>
                </c:pt>
                <c:pt idx="1689">
                  <c:v>5.900000000000025E-8</c:v>
                </c:pt>
                <c:pt idx="1690">
                  <c:v>5.900000000000025E-8</c:v>
                </c:pt>
                <c:pt idx="1691">
                  <c:v>5.900000000000025E-8</c:v>
                </c:pt>
                <c:pt idx="1692">
                  <c:v>5.900000000000025E-8</c:v>
                </c:pt>
                <c:pt idx="1693">
                  <c:v>6.0000000000000246E-8</c:v>
                </c:pt>
                <c:pt idx="1694">
                  <c:v>5.2000000000000214E-8</c:v>
                </c:pt>
                <c:pt idx="1695">
                  <c:v>4.4000000000000189E-8</c:v>
                </c:pt>
                <c:pt idx="1696">
                  <c:v>4.0000000000000166E-8</c:v>
                </c:pt>
                <c:pt idx="1697">
                  <c:v>3.9000000000000144E-8</c:v>
                </c:pt>
                <c:pt idx="1698">
                  <c:v>3.7000000000000172E-8</c:v>
                </c:pt>
                <c:pt idx="1699">
                  <c:v>3.300000000000011E-8</c:v>
                </c:pt>
                <c:pt idx="1700">
                  <c:v>3.1000000000000125E-8</c:v>
                </c:pt>
                <c:pt idx="1701">
                  <c:v>2.8000000000000099E-8</c:v>
                </c:pt>
                <c:pt idx="1702">
                  <c:v>2.600000000000011E-8</c:v>
                </c:pt>
                <c:pt idx="1703">
                  <c:v>2.5000000000000095E-8</c:v>
                </c:pt>
                <c:pt idx="1704">
                  <c:v>3.5000000000000148E-8</c:v>
                </c:pt>
                <c:pt idx="1705">
                  <c:v>4.5000000000000171E-8</c:v>
                </c:pt>
                <c:pt idx="1706">
                  <c:v>5.1000000000000172E-8</c:v>
                </c:pt>
                <c:pt idx="1707">
                  <c:v>5.4000000000000252E-8</c:v>
                </c:pt>
                <c:pt idx="1708">
                  <c:v>5.600000000000019E-8</c:v>
                </c:pt>
                <c:pt idx="1709">
                  <c:v>5.7000000000000239E-8</c:v>
                </c:pt>
                <c:pt idx="1710">
                  <c:v>5.8000000000000208E-8</c:v>
                </c:pt>
                <c:pt idx="1711">
                  <c:v>5.900000000000025E-8</c:v>
                </c:pt>
                <c:pt idx="1712">
                  <c:v>6.1000000000000229E-8</c:v>
                </c:pt>
                <c:pt idx="1713">
                  <c:v>6.200000000000029E-8</c:v>
                </c:pt>
                <c:pt idx="1714">
                  <c:v>6.0000000000000246E-8</c:v>
                </c:pt>
                <c:pt idx="1715">
                  <c:v>4.2000000000000171E-8</c:v>
                </c:pt>
                <c:pt idx="1716">
                  <c:v>3.300000000000011E-8</c:v>
                </c:pt>
                <c:pt idx="1717">
                  <c:v>2.9000000000000104E-8</c:v>
                </c:pt>
                <c:pt idx="1718">
                  <c:v>2.600000000000011E-8</c:v>
                </c:pt>
                <c:pt idx="1719">
                  <c:v>2.4000000000000089E-8</c:v>
                </c:pt>
                <c:pt idx="1720">
                  <c:v>2.3000000000000084E-8</c:v>
                </c:pt>
                <c:pt idx="1721">
                  <c:v>2.2000000000000101E-8</c:v>
                </c:pt>
                <c:pt idx="1722">
                  <c:v>2.1000000000000082E-8</c:v>
                </c:pt>
                <c:pt idx="1723">
                  <c:v>2.1000000000000082E-8</c:v>
                </c:pt>
                <c:pt idx="1724">
                  <c:v>2.0000000000000093E-8</c:v>
                </c:pt>
                <c:pt idx="1725">
                  <c:v>2.3000000000000084E-8</c:v>
                </c:pt>
                <c:pt idx="1726">
                  <c:v>3.4000000000000146E-8</c:v>
                </c:pt>
                <c:pt idx="1727">
                  <c:v>4.2000000000000171E-8</c:v>
                </c:pt>
                <c:pt idx="1728">
                  <c:v>4.7000000000000189E-8</c:v>
                </c:pt>
                <c:pt idx="1729">
                  <c:v>4.900000000000024E-8</c:v>
                </c:pt>
                <c:pt idx="1730">
                  <c:v>5.2000000000000214E-8</c:v>
                </c:pt>
                <c:pt idx="1731">
                  <c:v>5.300000000000019E-8</c:v>
                </c:pt>
                <c:pt idx="1732">
                  <c:v>5.4000000000000252E-8</c:v>
                </c:pt>
                <c:pt idx="1733">
                  <c:v>5.5000000000000208E-8</c:v>
                </c:pt>
                <c:pt idx="1734">
                  <c:v>5.5000000000000208E-8</c:v>
                </c:pt>
                <c:pt idx="1735">
                  <c:v>5.600000000000019E-8</c:v>
                </c:pt>
                <c:pt idx="1736">
                  <c:v>4.8000000000000172E-8</c:v>
                </c:pt>
                <c:pt idx="1737">
                  <c:v>3.5000000000000148E-8</c:v>
                </c:pt>
                <c:pt idx="1738">
                  <c:v>2.9000000000000104E-8</c:v>
                </c:pt>
                <c:pt idx="1739">
                  <c:v>2.600000000000011E-8</c:v>
                </c:pt>
                <c:pt idx="1740">
                  <c:v>2.4000000000000089E-8</c:v>
                </c:pt>
                <c:pt idx="1741">
                  <c:v>2.3000000000000084E-8</c:v>
                </c:pt>
                <c:pt idx="1742">
                  <c:v>2.1000000000000082E-8</c:v>
                </c:pt>
                <c:pt idx="1743">
                  <c:v>2.1000000000000082E-8</c:v>
                </c:pt>
                <c:pt idx="1744">
                  <c:v>2.0000000000000093E-8</c:v>
                </c:pt>
                <c:pt idx="1745">
                  <c:v>1.9000000000000077E-8</c:v>
                </c:pt>
                <c:pt idx="1746">
                  <c:v>1.8000000000000072E-8</c:v>
                </c:pt>
                <c:pt idx="1747">
                  <c:v>2.8000000000000099E-8</c:v>
                </c:pt>
                <c:pt idx="1748">
                  <c:v>3.8000000000000148E-8</c:v>
                </c:pt>
                <c:pt idx="1749">
                  <c:v>4.6000000000000141E-8</c:v>
                </c:pt>
                <c:pt idx="1750">
                  <c:v>5.000000000000019E-8</c:v>
                </c:pt>
                <c:pt idx="1751">
                  <c:v>5.300000000000019E-8</c:v>
                </c:pt>
                <c:pt idx="1752">
                  <c:v>5.4000000000000252E-8</c:v>
                </c:pt>
                <c:pt idx="1753">
                  <c:v>5.5000000000000208E-8</c:v>
                </c:pt>
                <c:pt idx="1754">
                  <c:v>5.4000000000000252E-8</c:v>
                </c:pt>
                <c:pt idx="1755">
                  <c:v>5.5000000000000208E-8</c:v>
                </c:pt>
                <c:pt idx="1756">
                  <c:v>5.600000000000019E-8</c:v>
                </c:pt>
                <c:pt idx="1757">
                  <c:v>5.600000000000019E-8</c:v>
                </c:pt>
                <c:pt idx="1758">
                  <c:v>4.1000000000000149E-8</c:v>
                </c:pt>
                <c:pt idx="1759">
                  <c:v>3.2000000000000148E-8</c:v>
                </c:pt>
                <c:pt idx="1760">
                  <c:v>2.7000000000000129E-8</c:v>
                </c:pt>
                <c:pt idx="1761">
                  <c:v>2.5000000000000095E-8</c:v>
                </c:pt>
                <c:pt idx="1762">
                  <c:v>2.3000000000000084E-8</c:v>
                </c:pt>
                <c:pt idx="1763">
                  <c:v>2.2000000000000101E-8</c:v>
                </c:pt>
                <c:pt idx="1764">
                  <c:v>2.1000000000000082E-8</c:v>
                </c:pt>
                <c:pt idx="1765">
                  <c:v>2.0000000000000093E-8</c:v>
                </c:pt>
                <c:pt idx="1766">
                  <c:v>2.0000000000000093E-8</c:v>
                </c:pt>
                <c:pt idx="1767">
                  <c:v>1.8000000000000072E-8</c:v>
                </c:pt>
                <c:pt idx="1768">
                  <c:v>2.0000000000000093E-8</c:v>
                </c:pt>
                <c:pt idx="1769">
                  <c:v>3.2000000000000148E-8</c:v>
                </c:pt>
                <c:pt idx="1770">
                  <c:v>4.0000000000000166E-8</c:v>
                </c:pt>
                <c:pt idx="1771">
                  <c:v>4.6000000000000141E-8</c:v>
                </c:pt>
                <c:pt idx="1772">
                  <c:v>4.8000000000000172E-8</c:v>
                </c:pt>
                <c:pt idx="1773">
                  <c:v>5.1000000000000172E-8</c:v>
                </c:pt>
                <c:pt idx="1774">
                  <c:v>5.300000000000019E-8</c:v>
                </c:pt>
                <c:pt idx="1775">
                  <c:v>5.4000000000000252E-8</c:v>
                </c:pt>
                <c:pt idx="1776">
                  <c:v>5.600000000000019E-8</c:v>
                </c:pt>
                <c:pt idx="1777">
                  <c:v>5.7000000000000239E-8</c:v>
                </c:pt>
                <c:pt idx="1778">
                  <c:v>5.900000000000025E-8</c:v>
                </c:pt>
                <c:pt idx="1779">
                  <c:v>5.5000000000000208E-8</c:v>
                </c:pt>
                <c:pt idx="1780">
                  <c:v>3.7000000000000172E-8</c:v>
                </c:pt>
                <c:pt idx="1781">
                  <c:v>3.0000000000000123E-8</c:v>
                </c:pt>
                <c:pt idx="1782">
                  <c:v>2.7000000000000129E-8</c:v>
                </c:pt>
                <c:pt idx="1783">
                  <c:v>2.5000000000000095E-8</c:v>
                </c:pt>
                <c:pt idx="1784">
                  <c:v>2.3000000000000084E-8</c:v>
                </c:pt>
                <c:pt idx="1785">
                  <c:v>2.2000000000000101E-8</c:v>
                </c:pt>
                <c:pt idx="1786">
                  <c:v>2.1000000000000082E-8</c:v>
                </c:pt>
                <c:pt idx="1787">
                  <c:v>2.0000000000000093E-8</c:v>
                </c:pt>
                <c:pt idx="1788">
                  <c:v>1.9000000000000077E-8</c:v>
                </c:pt>
                <c:pt idx="1789">
                  <c:v>1.8000000000000072E-8</c:v>
                </c:pt>
                <c:pt idx="1790">
                  <c:v>2.600000000000011E-8</c:v>
                </c:pt>
                <c:pt idx="1791">
                  <c:v>3.8000000000000148E-8</c:v>
                </c:pt>
                <c:pt idx="1792">
                  <c:v>4.7000000000000189E-8</c:v>
                </c:pt>
                <c:pt idx="1793">
                  <c:v>5.2000000000000214E-8</c:v>
                </c:pt>
                <c:pt idx="1794">
                  <c:v>5.4000000000000252E-8</c:v>
                </c:pt>
                <c:pt idx="1795">
                  <c:v>5.7000000000000239E-8</c:v>
                </c:pt>
                <c:pt idx="1796">
                  <c:v>5.900000000000025E-8</c:v>
                </c:pt>
                <c:pt idx="1797">
                  <c:v>6.0000000000000246E-8</c:v>
                </c:pt>
                <c:pt idx="1798">
                  <c:v>6.1000000000000229E-8</c:v>
                </c:pt>
                <c:pt idx="1799">
                  <c:v>6.200000000000029E-8</c:v>
                </c:pt>
                <c:pt idx="1800">
                  <c:v>6.3000000000000207E-8</c:v>
                </c:pt>
                <c:pt idx="1801">
                  <c:v>5.000000000000019E-8</c:v>
                </c:pt>
                <c:pt idx="1802">
                  <c:v>3.600000000000015E-8</c:v>
                </c:pt>
                <c:pt idx="1803">
                  <c:v>3.0000000000000123E-8</c:v>
                </c:pt>
                <c:pt idx="1804">
                  <c:v>2.7000000000000129E-8</c:v>
                </c:pt>
                <c:pt idx="1805">
                  <c:v>2.5000000000000095E-8</c:v>
                </c:pt>
                <c:pt idx="1806">
                  <c:v>2.3000000000000084E-8</c:v>
                </c:pt>
                <c:pt idx="1807">
                  <c:v>2.2000000000000101E-8</c:v>
                </c:pt>
                <c:pt idx="1808">
                  <c:v>2.1000000000000082E-8</c:v>
                </c:pt>
                <c:pt idx="1809">
                  <c:v>2.0000000000000093E-8</c:v>
                </c:pt>
                <c:pt idx="1810">
                  <c:v>1.9000000000000077E-8</c:v>
                </c:pt>
                <c:pt idx="1811">
                  <c:v>1.9000000000000077E-8</c:v>
                </c:pt>
                <c:pt idx="1812">
                  <c:v>3.2000000000000148E-8</c:v>
                </c:pt>
                <c:pt idx="1813">
                  <c:v>4.300000000000014E-8</c:v>
                </c:pt>
                <c:pt idx="1814">
                  <c:v>5.1000000000000172E-8</c:v>
                </c:pt>
                <c:pt idx="1815">
                  <c:v>5.5000000000000208E-8</c:v>
                </c:pt>
                <c:pt idx="1816">
                  <c:v>5.8000000000000208E-8</c:v>
                </c:pt>
                <c:pt idx="1817">
                  <c:v>6.0000000000000246E-8</c:v>
                </c:pt>
                <c:pt idx="1818">
                  <c:v>6.3000000000000207E-8</c:v>
                </c:pt>
                <c:pt idx="1819">
                  <c:v>6.5000000000000291E-8</c:v>
                </c:pt>
                <c:pt idx="1820">
                  <c:v>6.5000000000000291E-8</c:v>
                </c:pt>
                <c:pt idx="1821">
                  <c:v>6.7000000000000282E-8</c:v>
                </c:pt>
                <c:pt idx="1822">
                  <c:v>7.0000000000000256E-8</c:v>
                </c:pt>
                <c:pt idx="1823">
                  <c:v>6.8000000000000305E-8</c:v>
                </c:pt>
                <c:pt idx="1824">
                  <c:v>4.7000000000000189E-8</c:v>
                </c:pt>
                <c:pt idx="1825">
                  <c:v>3.5000000000000148E-8</c:v>
                </c:pt>
                <c:pt idx="1826">
                  <c:v>3.0000000000000123E-8</c:v>
                </c:pt>
                <c:pt idx="1827">
                  <c:v>2.7000000000000129E-8</c:v>
                </c:pt>
                <c:pt idx="1828">
                  <c:v>2.5000000000000095E-8</c:v>
                </c:pt>
                <c:pt idx="1829">
                  <c:v>2.3000000000000084E-8</c:v>
                </c:pt>
                <c:pt idx="1830">
                  <c:v>2.2000000000000101E-8</c:v>
                </c:pt>
                <c:pt idx="1831">
                  <c:v>2.1000000000000082E-8</c:v>
                </c:pt>
                <c:pt idx="1832">
                  <c:v>2.1000000000000082E-8</c:v>
                </c:pt>
                <c:pt idx="1833">
                  <c:v>2.0000000000000093E-8</c:v>
                </c:pt>
                <c:pt idx="1834">
                  <c:v>2.5000000000000095E-8</c:v>
                </c:pt>
                <c:pt idx="1835">
                  <c:v>3.9000000000000144E-8</c:v>
                </c:pt>
                <c:pt idx="1836">
                  <c:v>5.000000000000019E-8</c:v>
                </c:pt>
                <c:pt idx="1837">
                  <c:v>5.600000000000019E-8</c:v>
                </c:pt>
                <c:pt idx="1838">
                  <c:v>6.0000000000000246E-8</c:v>
                </c:pt>
                <c:pt idx="1839">
                  <c:v>6.4000000000000295E-8</c:v>
                </c:pt>
                <c:pt idx="1840">
                  <c:v>6.8000000000000305E-8</c:v>
                </c:pt>
                <c:pt idx="1841">
                  <c:v>7.2000000000000301E-8</c:v>
                </c:pt>
                <c:pt idx="1842">
                  <c:v>7.7000000000000332E-8</c:v>
                </c:pt>
                <c:pt idx="1843">
                  <c:v>8.0000000000000319E-8</c:v>
                </c:pt>
                <c:pt idx="1844">
                  <c:v>8.2000000000000298E-8</c:v>
                </c:pt>
                <c:pt idx="1845">
                  <c:v>6.7000000000000282E-8</c:v>
                </c:pt>
                <c:pt idx="1846">
                  <c:v>4.7000000000000189E-8</c:v>
                </c:pt>
                <c:pt idx="1847">
                  <c:v>3.600000000000015E-8</c:v>
                </c:pt>
                <c:pt idx="1848">
                  <c:v>3.1000000000000125E-8</c:v>
                </c:pt>
                <c:pt idx="1849">
                  <c:v>2.8000000000000099E-8</c:v>
                </c:pt>
                <c:pt idx="1850">
                  <c:v>2.5000000000000095E-8</c:v>
                </c:pt>
                <c:pt idx="1851">
                  <c:v>2.4000000000000089E-8</c:v>
                </c:pt>
                <c:pt idx="1852">
                  <c:v>2.3000000000000084E-8</c:v>
                </c:pt>
                <c:pt idx="1853">
                  <c:v>2.2000000000000101E-8</c:v>
                </c:pt>
                <c:pt idx="1854">
                  <c:v>2.1000000000000082E-8</c:v>
                </c:pt>
                <c:pt idx="1855">
                  <c:v>2.1000000000000082E-8</c:v>
                </c:pt>
                <c:pt idx="1856">
                  <c:v>3.4000000000000146E-8</c:v>
                </c:pt>
                <c:pt idx="1857">
                  <c:v>5.000000000000019E-8</c:v>
                </c:pt>
                <c:pt idx="1858">
                  <c:v>5.900000000000025E-8</c:v>
                </c:pt>
                <c:pt idx="1859">
                  <c:v>6.5000000000000291E-8</c:v>
                </c:pt>
                <c:pt idx="1860">
                  <c:v>7.0000000000000256E-8</c:v>
                </c:pt>
                <c:pt idx="1861">
                  <c:v>7.3000000000000296E-8</c:v>
                </c:pt>
                <c:pt idx="1862">
                  <c:v>7.6000000000000297E-8</c:v>
                </c:pt>
                <c:pt idx="1863">
                  <c:v>7.8000000000000315E-8</c:v>
                </c:pt>
                <c:pt idx="1864">
                  <c:v>8.0000000000000319E-8</c:v>
                </c:pt>
                <c:pt idx="1865">
                  <c:v>8.0000000000000319E-8</c:v>
                </c:pt>
                <c:pt idx="1866">
                  <c:v>8.0000000000000319E-8</c:v>
                </c:pt>
                <c:pt idx="1867">
                  <c:v>5.7000000000000239E-8</c:v>
                </c:pt>
                <c:pt idx="1868">
                  <c:v>4.1000000000000149E-8</c:v>
                </c:pt>
                <c:pt idx="1869">
                  <c:v>3.4000000000000146E-8</c:v>
                </c:pt>
                <c:pt idx="1870">
                  <c:v>3.0000000000000123E-8</c:v>
                </c:pt>
                <c:pt idx="1871">
                  <c:v>2.7000000000000129E-8</c:v>
                </c:pt>
                <c:pt idx="1872">
                  <c:v>2.5000000000000095E-8</c:v>
                </c:pt>
                <c:pt idx="1873">
                  <c:v>2.4000000000000089E-8</c:v>
                </c:pt>
                <c:pt idx="1874">
                  <c:v>2.3000000000000084E-8</c:v>
                </c:pt>
                <c:pt idx="1875">
                  <c:v>2.2000000000000101E-8</c:v>
                </c:pt>
                <c:pt idx="1876">
                  <c:v>2.2000000000000101E-8</c:v>
                </c:pt>
                <c:pt idx="1877">
                  <c:v>2.4000000000000089E-8</c:v>
                </c:pt>
                <c:pt idx="1878">
                  <c:v>3.8000000000000148E-8</c:v>
                </c:pt>
                <c:pt idx="1879">
                  <c:v>5.000000000000019E-8</c:v>
                </c:pt>
                <c:pt idx="1880">
                  <c:v>5.7000000000000239E-8</c:v>
                </c:pt>
                <c:pt idx="1881">
                  <c:v>6.1000000000000229E-8</c:v>
                </c:pt>
                <c:pt idx="1882">
                  <c:v>6.6000000000000207E-8</c:v>
                </c:pt>
                <c:pt idx="1883">
                  <c:v>6.90000000000003E-8</c:v>
                </c:pt>
                <c:pt idx="1884">
                  <c:v>7.3000000000000296E-8</c:v>
                </c:pt>
                <c:pt idx="1885">
                  <c:v>7.8000000000000315E-8</c:v>
                </c:pt>
                <c:pt idx="1886">
                  <c:v>8.1000000000000328E-8</c:v>
                </c:pt>
                <c:pt idx="1887">
                  <c:v>8.4000000000000395E-8</c:v>
                </c:pt>
                <c:pt idx="1888">
                  <c:v>8.4000000000000395E-8</c:v>
                </c:pt>
                <c:pt idx="1889">
                  <c:v>7.4000000000000319E-8</c:v>
                </c:pt>
                <c:pt idx="1890">
                  <c:v>5.300000000000019E-8</c:v>
                </c:pt>
                <c:pt idx="1891">
                  <c:v>3.9000000000000144E-8</c:v>
                </c:pt>
                <c:pt idx="1892">
                  <c:v>3.300000000000011E-8</c:v>
                </c:pt>
                <c:pt idx="1893">
                  <c:v>2.9000000000000104E-8</c:v>
                </c:pt>
                <c:pt idx="1894">
                  <c:v>2.7000000000000129E-8</c:v>
                </c:pt>
                <c:pt idx="1895">
                  <c:v>2.5000000000000095E-8</c:v>
                </c:pt>
                <c:pt idx="1896">
                  <c:v>2.4000000000000089E-8</c:v>
                </c:pt>
                <c:pt idx="1897">
                  <c:v>2.3000000000000084E-8</c:v>
                </c:pt>
                <c:pt idx="1898">
                  <c:v>2.2000000000000101E-8</c:v>
                </c:pt>
                <c:pt idx="1899">
                  <c:v>2.2000000000000101E-8</c:v>
                </c:pt>
                <c:pt idx="1900">
                  <c:v>3.5000000000000148E-8</c:v>
                </c:pt>
                <c:pt idx="1901">
                  <c:v>5.600000000000019E-8</c:v>
                </c:pt>
                <c:pt idx="1902">
                  <c:v>6.7000000000000282E-8</c:v>
                </c:pt>
                <c:pt idx="1903">
                  <c:v>7.2000000000000301E-8</c:v>
                </c:pt>
                <c:pt idx="1904">
                  <c:v>7.5000000000000314E-8</c:v>
                </c:pt>
                <c:pt idx="1905">
                  <c:v>7.8000000000000315E-8</c:v>
                </c:pt>
                <c:pt idx="1906">
                  <c:v>8.0000000000000319E-8</c:v>
                </c:pt>
                <c:pt idx="1907">
                  <c:v>8.1000000000000328E-8</c:v>
                </c:pt>
                <c:pt idx="1908">
                  <c:v>8.3000000000000386E-8</c:v>
                </c:pt>
                <c:pt idx="1909">
                  <c:v>8.3000000000000386E-8</c:v>
                </c:pt>
                <c:pt idx="1910">
                  <c:v>8.4000000000000395E-8</c:v>
                </c:pt>
                <c:pt idx="1911">
                  <c:v>6.3000000000000207E-8</c:v>
                </c:pt>
                <c:pt idx="1912">
                  <c:v>4.6000000000000141E-8</c:v>
                </c:pt>
                <c:pt idx="1913">
                  <c:v>3.7000000000000172E-8</c:v>
                </c:pt>
                <c:pt idx="1914">
                  <c:v>3.2000000000000148E-8</c:v>
                </c:pt>
                <c:pt idx="1915">
                  <c:v>2.9000000000000104E-8</c:v>
                </c:pt>
                <c:pt idx="1916">
                  <c:v>2.7000000000000129E-8</c:v>
                </c:pt>
                <c:pt idx="1917">
                  <c:v>2.5000000000000095E-8</c:v>
                </c:pt>
                <c:pt idx="1918">
                  <c:v>2.4000000000000089E-8</c:v>
                </c:pt>
                <c:pt idx="1919">
                  <c:v>2.3000000000000084E-8</c:v>
                </c:pt>
                <c:pt idx="1920">
                  <c:v>2.3000000000000084E-8</c:v>
                </c:pt>
                <c:pt idx="1921">
                  <c:v>2.3000000000000084E-8</c:v>
                </c:pt>
                <c:pt idx="1922">
                  <c:v>4.6000000000000141E-8</c:v>
                </c:pt>
                <c:pt idx="1923">
                  <c:v>6.1000000000000229E-8</c:v>
                </c:pt>
                <c:pt idx="1924">
                  <c:v>6.90000000000003E-8</c:v>
                </c:pt>
                <c:pt idx="1925">
                  <c:v>7.3000000000000296E-8</c:v>
                </c:pt>
                <c:pt idx="1926">
                  <c:v>7.6000000000000297E-8</c:v>
                </c:pt>
                <c:pt idx="1927">
                  <c:v>7.8000000000000315E-8</c:v>
                </c:pt>
                <c:pt idx="1928">
                  <c:v>8.0000000000000319E-8</c:v>
                </c:pt>
                <c:pt idx="1929">
                  <c:v>8.3000000000000386E-8</c:v>
                </c:pt>
                <c:pt idx="1930">
                  <c:v>8.5000000000000364E-8</c:v>
                </c:pt>
                <c:pt idx="1931">
                  <c:v>8.7000000000000329E-8</c:v>
                </c:pt>
                <c:pt idx="1932">
                  <c:v>8.2000000000000298E-8</c:v>
                </c:pt>
                <c:pt idx="1933">
                  <c:v>5.8000000000000208E-8</c:v>
                </c:pt>
                <c:pt idx="1934">
                  <c:v>4.300000000000014E-8</c:v>
                </c:pt>
                <c:pt idx="1935">
                  <c:v>3.5000000000000148E-8</c:v>
                </c:pt>
                <c:pt idx="1936">
                  <c:v>3.1000000000000125E-8</c:v>
                </c:pt>
                <c:pt idx="1937">
                  <c:v>2.8000000000000099E-8</c:v>
                </c:pt>
                <c:pt idx="1938">
                  <c:v>2.600000000000011E-8</c:v>
                </c:pt>
                <c:pt idx="1939">
                  <c:v>2.5000000000000095E-8</c:v>
                </c:pt>
                <c:pt idx="1940">
                  <c:v>2.4000000000000089E-8</c:v>
                </c:pt>
                <c:pt idx="1941">
                  <c:v>2.3000000000000084E-8</c:v>
                </c:pt>
                <c:pt idx="1942">
                  <c:v>2.3000000000000084E-8</c:v>
                </c:pt>
                <c:pt idx="1943">
                  <c:v>3.2000000000000148E-8</c:v>
                </c:pt>
                <c:pt idx="1944">
                  <c:v>5.5000000000000208E-8</c:v>
                </c:pt>
                <c:pt idx="1945">
                  <c:v>6.5000000000000291E-8</c:v>
                </c:pt>
                <c:pt idx="1946">
                  <c:v>7.1000000000000265E-8</c:v>
                </c:pt>
                <c:pt idx="1947">
                  <c:v>7.4000000000000319E-8</c:v>
                </c:pt>
                <c:pt idx="1948">
                  <c:v>7.6000000000000297E-8</c:v>
                </c:pt>
                <c:pt idx="1949">
                  <c:v>7.8000000000000315E-8</c:v>
                </c:pt>
                <c:pt idx="1950">
                  <c:v>8.0000000000000319E-8</c:v>
                </c:pt>
                <c:pt idx="1951">
                  <c:v>8.3000000000000386E-8</c:v>
                </c:pt>
                <c:pt idx="1952">
                  <c:v>8.4000000000000395E-8</c:v>
                </c:pt>
                <c:pt idx="1953">
                  <c:v>8.5000000000000364E-8</c:v>
                </c:pt>
                <c:pt idx="1954">
                  <c:v>6.8000000000000305E-8</c:v>
                </c:pt>
                <c:pt idx="1955">
                  <c:v>5.000000000000019E-8</c:v>
                </c:pt>
                <c:pt idx="1956">
                  <c:v>3.8000000000000148E-8</c:v>
                </c:pt>
                <c:pt idx="1957">
                  <c:v>3.300000000000011E-8</c:v>
                </c:pt>
                <c:pt idx="1958">
                  <c:v>3.0000000000000123E-8</c:v>
                </c:pt>
                <c:pt idx="1959">
                  <c:v>2.7000000000000129E-8</c:v>
                </c:pt>
                <c:pt idx="1960">
                  <c:v>2.600000000000011E-8</c:v>
                </c:pt>
                <c:pt idx="1961">
                  <c:v>2.4000000000000089E-8</c:v>
                </c:pt>
                <c:pt idx="1962">
                  <c:v>2.4000000000000089E-8</c:v>
                </c:pt>
                <c:pt idx="1963">
                  <c:v>2.3000000000000084E-8</c:v>
                </c:pt>
                <c:pt idx="1964">
                  <c:v>2.3000000000000084E-8</c:v>
                </c:pt>
                <c:pt idx="1965">
                  <c:v>4.300000000000014E-8</c:v>
                </c:pt>
                <c:pt idx="1966">
                  <c:v>6.1000000000000229E-8</c:v>
                </c:pt>
                <c:pt idx="1967">
                  <c:v>7.0000000000000256E-8</c:v>
                </c:pt>
                <c:pt idx="1968">
                  <c:v>7.4000000000000319E-8</c:v>
                </c:pt>
                <c:pt idx="1969">
                  <c:v>7.7000000000000332E-8</c:v>
                </c:pt>
                <c:pt idx="1970">
                  <c:v>7.9000000000000363E-8</c:v>
                </c:pt>
                <c:pt idx="1971">
                  <c:v>8.0000000000000319E-8</c:v>
                </c:pt>
                <c:pt idx="1972">
                  <c:v>8.4000000000000395E-8</c:v>
                </c:pt>
                <c:pt idx="1973">
                  <c:v>8.600000000000032E-8</c:v>
                </c:pt>
                <c:pt idx="1974">
                  <c:v>8.8000000000000431E-8</c:v>
                </c:pt>
                <c:pt idx="1975">
                  <c:v>8.7000000000000329E-8</c:v>
                </c:pt>
                <c:pt idx="1976">
                  <c:v>6.200000000000029E-8</c:v>
                </c:pt>
                <c:pt idx="1977">
                  <c:v>4.6000000000000141E-8</c:v>
                </c:pt>
                <c:pt idx="1978">
                  <c:v>3.7000000000000172E-8</c:v>
                </c:pt>
                <c:pt idx="1979">
                  <c:v>3.2000000000000148E-8</c:v>
                </c:pt>
                <c:pt idx="1980">
                  <c:v>2.9000000000000104E-8</c:v>
                </c:pt>
                <c:pt idx="1981">
                  <c:v>2.7000000000000129E-8</c:v>
                </c:pt>
                <c:pt idx="1982">
                  <c:v>2.5000000000000095E-8</c:v>
                </c:pt>
                <c:pt idx="1983">
                  <c:v>2.4000000000000089E-8</c:v>
                </c:pt>
                <c:pt idx="1984">
                  <c:v>2.4000000000000089E-8</c:v>
                </c:pt>
                <c:pt idx="1985">
                  <c:v>2.3000000000000084E-8</c:v>
                </c:pt>
                <c:pt idx="1986">
                  <c:v>2.9000000000000104E-8</c:v>
                </c:pt>
                <c:pt idx="1987">
                  <c:v>5.4000000000000252E-8</c:v>
                </c:pt>
                <c:pt idx="1988">
                  <c:v>6.6000000000000207E-8</c:v>
                </c:pt>
                <c:pt idx="1989">
                  <c:v>7.3000000000000296E-8</c:v>
                </c:pt>
                <c:pt idx="1990">
                  <c:v>7.5000000000000314E-8</c:v>
                </c:pt>
                <c:pt idx="1991">
                  <c:v>7.7000000000000332E-8</c:v>
                </c:pt>
                <c:pt idx="1992">
                  <c:v>7.9000000000000363E-8</c:v>
                </c:pt>
                <c:pt idx="1993">
                  <c:v>8.1000000000000328E-8</c:v>
                </c:pt>
                <c:pt idx="1994">
                  <c:v>8.3000000000000386E-8</c:v>
                </c:pt>
                <c:pt idx="1995">
                  <c:v>8.4000000000000395E-8</c:v>
                </c:pt>
                <c:pt idx="1996">
                  <c:v>8.4000000000000395E-8</c:v>
                </c:pt>
                <c:pt idx="1997">
                  <c:v>7.2000000000000301E-8</c:v>
                </c:pt>
                <c:pt idx="1998">
                  <c:v>5.300000000000019E-8</c:v>
                </c:pt>
                <c:pt idx="1999">
                  <c:v>4.0000000000000166E-8</c:v>
                </c:pt>
                <c:pt idx="2000">
                  <c:v>3.4000000000000146E-8</c:v>
                </c:pt>
                <c:pt idx="2001">
                  <c:v>3.0000000000000123E-8</c:v>
                </c:pt>
                <c:pt idx="2002">
                  <c:v>2.8000000000000099E-8</c:v>
                </c:pt>
                <c:pt idx="2003">
                  <c:v>2.600000000000011E-8</c:v>
                </c:pt>
                <c:pt idx="2004">
                  <c:v>2.5000000000000095E-8</c:v>
                </c:pt>
                <c:pt idx="2005">
                  <c:v>2.4000000000000089E-8</c:v>
                </c:pt>
                <c:pt idx="2006">
                  <c:v>2.4000000000000089E-8</c:v>
                </c:pt>
                <c:pt idx="2007">
                  <c:v>2.3000000000000084E-8</c:v>
                </c:pt>
                <c:pt idx="2008">
                  <c:v>3.9000000000000144E-8</c:v>
                </c:pt>
                <c:pt idx="2009">
                  <c:v>5.900000000000025E-8</c:v>
                </c:pt>
                <c:pt idx="2010">
                  <c:v>6.8000000000000305E-8</c:v>
                </c:pt>
                <c:pt idx="2011">
                  <c:v>7.3000000000000296E-8</c:v>
                </c:pt>
                <c:pt idx="2012">
                  <c:v>7.6000000000000297E-8</c:v>
                </c:pt>
                <c:pt idx="2013">
                  <c:v>7.9000000000000363E-8</c:v>
                </c:pt>
                <c:pt idx="2014">
                  <c:v>8.0000000000000319E-8</c:v>
                </c:pt>
                <c:pt idx="2015">
                  <c:v>8.3000000000000386E-8</c:v>
                </c:pt>
                <c:pt idx="2016">
                  <c:v>8.5000000000000364E-8</c:v>
                </c:pt>
                <c:pt idx="2017">
                  <c:v>8.600000000000032E-8</c:v>
                </c:pt>
                <c:pt idx="2018">
                  <c:v>8.7000000000000329E-8</c:v>
                </c:pt>
                <c:pt idx="2019">
                  <c:v>6.5000000000000291E-8</c:v>
                </c:pt>
                <c:pt idx="2020">
                  <c:v>4.8000000000000172E-8</c:v>
                </c:pt>
                <c:pt idx="2021">
                  <c:v>3.8000000000000148E-8</c:v>
                </c:pt>
                <c:pt idx="2022">
                  <c:v>3.300000000000011E-8</c:v>
                </c:pt>
                <c:pt idx="2023">
                  <c:v>3.0000000000000123E-8</c:v>
                </c:pt>
                <c:pt idx="2024">
                  <c:v>2.7000000000000129E-8</c:v>
                </c:pt>
                <c:pt idx="2025">
                  <c:v>2.600000000000011E-8</c:v>
                </c:pt>
                <c:pt idx="2026">
                  <c:v>2.5000000000000095E-8</c:v>
                </c:pt>
                <c:pt idx="2027">
                  <c:v>2.4000000000000089E-8</c:v>
                </c:pt>
                <c:pt idx="2028">
                  <c:v>2.3000000000000084E-8</c:v>
                </c:pt>
                <c:pt idx="2029">
                  <c:v>2.5000000000000095E-8</c:v>
                </c:pt>
                <c:pt idx="2030">
                  <c:v>4.8000000000000172E-8</c:v>
                </c:pt>
                <c:pt idx="2031">
                  <c:v>6.200000000000029E-8</c:v>
                </c:pt>
                <c:pt idx="2032">
                  <c:v>6.90000000000003E-8</c:v>
                </c:pt>
                <c:pt idx="2033">
                  <c:v>7.2000000000000301E-8</c:v>
                </c:pt>
                <c:pt idx="2034">
                  <c:v>7.5000000000000314E-8</c:v>
                </c:pt>
                <c:pt idx="2035">
                  <c:v>7.7000000000000332E-8</c:v>
                </c:pt>
                <c:pt idx="2036">
                  <c:v>7.9000000000000363E-8</c:v>
                </c:pt>
                <c:pt idx="2037">
                  <c:v>8.2000000000000298E-8</c:v>
                </c:pt>
                <c:pt idx="2038">
                  <c:v>8.4000000000000395E-8</c:v>
                </c:pt>
                <c:pt idx="2039">
                  <c:v>8.600000000000032E-8</c:v>
                </c:pt>
                <c:pt idx="2040">
                  <c:v>7.9000000000000363E-8</c:v>
                </c:pt>
                <c:pt idx="2041">
                  <c:v>5.600000000000019E-8</c:v>
                </c:pt>
                <c:pt idx="2042">
                  <c:v>4.2000000000000171E-8</c:v>
                </c:pt>
                <c:pt idx="2043">
                  <c:v>3.5000000000000148E-8</c:v>
                </c:pt>
                <c:pt idx="2044">
                  <c:v>3.1000000000000125E-8</c:v>
                </c:pt>
                <c:pt idx="2045">
                  <c:v>2.9000000000000104E-8</c:v>
                </c:pt>
                <c:pt idx="2046">
                  <c:v>2.7000000000000129E-8</c:v>
                </c:pt>
                <c:pt idx="2047">
                  <c:v>2.5000000000000095E-8</c:v>
                </c:pt>
                <c:pt idx="2048">
                  <c:v>2.4000000000000089E-8</c:v>
                </c:pt>
                <c:pt idx="2049">
                  <c:v>2.4000000000000089E-8</c:v>
                </c:pt>
                <c:pt idx="2050">
                  <c:v>2.3000000000000084E-8</c:v>
                </c:pt>
                <c:pt idx="2051">
                  <c:v>3.4000000000000146E-8</c:v>
                </c:pt>
                <c:pt idx="2052">
                  <c:v>5.600000000000019E-8</c:v>
                </c:pt>
                <c:pt idx="2053">
                  <c:v>6.5000000000000291E-8</c:v>
                </c:pt>
                <c:pt idx="2054">
                  <c:v>7.1000000000000265E-8</c:v>
                </c:pt>
                <c:pt idx="2055">
                  <c:v>7.3000000000000296E-8</c:v>
                </c:pt>
                <c:pt idx="2056">
                  <c:v>7.5000000000000314E-8</c:v>
                </c:pt>
                <c:pt idx="2057">
                  <c:v>7.7000000000000332E-8</c:v>
                </c:pt>
                <c:pt idx="2058">
                  <c:v>8.0000000000000319E-8</c:v>
                </c:pt>
                <c:pt idx="2059">
                  <c:v>8.3000000000000386E-8</c:v>
                </c:pt>
                <c:pt idx="2060">
                  <c:v>8.4000000000000395E-8</c:v>
                </c:pt>
                <c:pt idx="2061">
                  <c:v>8.600000000000032E-8</c:v>
                </c:pt>
                <c:pt idx="2062">
                  <c:v>6.7000000000000282E-8</c:v>
                </c:pt>
                <c:pt idx="2063">
                  <c:v>4.900000000000024E-8</c:v>
                </c:pt>
                <c:pt idx="2064">
                  <c:v>3.8000000000000148E-8</c:v>
                </c:pt>
                <c:pt idx="2065">
                  <c:v>3.300000000000011E-8</c:v>
                </c:pt>
                <c:pt idx="2066">
                  <c:v>3.0000000000000123E-8</c:v>
                </c:pt>
                <c:pt idx="2067">
                  <c:v>2.8000000000000099E-8</c:v>
                </c:pt>
                <c:pt idx="2068">
                  <c:v>2.8000000000000099E-8</c:v>
                </c:pt>
                <c:pt idx="2069">
                  <c:v>2.600000000000011E-8</c:v>
                </c:pt>
                <c:pt idx="2070">
                  <c:v>2.5000000000000095E-8</c:v>
                </c:pt>
                <c:pt idx="2071">
                  <c:v>2.4000000000000089E-8</c:v>
                </c:pt>
                <c:pt idx="2072">
                  <c:v>2.3000000000000084E-8</c:v>
                </c:pt>
                <c:pt idx="2073">
                  <c:v>2.3000000000000084E-8</c:v>
                </c:pt>
                <c:pt idx="2074">
                  <c:v>4.2000000000000171E-8</c:v>
                </c:pt>
                <c:pt idx="2075">
                  <c:v>5.8000000000000208E-8</c:v>
                </c:pt>
                <c:pt idx="2076">
                  <c:v>6.5000000000000291E-8</c:v>
                </c:pt>
                <c:pt idx="2077">
                  <c:v>6.90000000000003E-8</c:v>
                </c:pt>
                <c:pt idx="2078">
                  <c:v>7.1000000000000265E-8</c:v>
                </c:pt>
                <c:pt idx="2079">
                  <c:v>7.2000000000000301E-8</c:v>
                </c:pt>
                <c:pt idx="2080">
                  <c:v>7.6000000000000297E-8</c:v>
                </c:pt>
                <c:pt idx="2081">
                  <c:v>7.9000000000000363E-8</c:v>
                </c:pt>
                <c:pt idx="2082">
                  <c:v>8.1000000000000328E-8</c:v>
                </c:pt>
                <c:pt idx="2083">
                  <c:v>8.4000000000000395E-8</c:v>
                </c:pt>
                <c:pt idx="2084">
                  <c:v>8.3000000000000386E-8</c:v>
                </c:pt>
                <c:pt idx="2085">
                  <c:v>6.0000000000000246E-8</c:v>
                </c:pt>
                <c:pt idx="2086">
                  <c:v>6.0000000000000246E-8</c:v>
                </c:pt>
                <c:pt idx="2087">
                  <c:v>4.5000000000000171E-8</c:v>
                </c:pt>
                <c:pt idx="2088">
                  <c:v>3.7000000000000172E-8</c:v>
                </c:pt>
                <c:pt idx="2089">
                  <c:v>3.2000000000000148E-8</c:v>
                </c:pt>
                <c:pt idx="2090">
                  <c:v>2.9000000000000104E-8</c:v>
                </c:pt>
                <c:pt idx="2091">
                  <c:v>2.7000000000000129E-8</c:v>
                </c:pt>
                <c:pt idx="2092">
                  <c:v>2.5000000000000095E-8</c:v>
                </c:pt>
                <c:pt idx="2093">
                  <c:v>2.4000000000000089E-8</c:v>
                </c:pt>
                <c:pt idx="2094">
                  <c:v>2.4000000000000089E-8</c:v>
                </c:pt>
                <c:pt idx="2095">
                  <c:v>2.4000000000000089E-8</c:v>
                </c:pt>
                <c:pt idx="2096">
                  <c:v>2.3000000000000084E-8</c:v>
                </c:pt>
                <c:pt idx="2097">
                  <c:v>3.0000000000000123E-8</c:v>
                </c:pt>
                <c:pt idx="2098">
                  <c:v>5.2000000000000214E-8</c:v>
                </c:pt>
                <c:pt idx="2099">
                  <c:v>6.3000000000000207E-8</c:v>
                </c:pt>
                <c:pt idx="2100">
                  <c:v>7.0000000000000256E-8</c:v>
                </c:pt>
                <c:pt idx="2101">
                  <c:v>7.3000000000000296E-8</c:v>
                </c:pt>
                <c:pt idx="2102">
                  <c:v>7.6000000000000297E-8</c:v>
                </c:pt>
                <c:pt idx="2103">
                  <c:v>7.8000000000000315E-8</c:v>
                </c:pt>
                <c:pt idx="2104">
                  <c:v>8.2000000000000298E-8</c:v>
                </c:pt>
                <c:pt idx="2105">
                  <c:v>8.5000000000000364E-8</c:v>
                </c:pt>
                <c:pt idx="2106">
                  <c:v>8.600000000000032E-8</c:v>
                </c:pt>
                <c:pt idx="2107">
                  <c:v>8.7000000000000329E-8</c:v>
                </c:pt>
                <c:pt idx="2108">
                  <c:v>7.5000000000000314E-8</c:v>
                </c:pt>
                <c:pt idx="2109">
                  <c:v>5.5000000000000208E-8</c:v>
                </c:pt>
                <c:pt idx="2110">
                  <c:v>4.300000000000014E-8</c:v>
                </c:pt>
                <c:pt idx="2111">
                  <c:v>3.600000000000015E-8</c:v>
                </c:pt>
                <c:pt idx="2112">
                  <c:v>3.2000000000000148E-8</c:v>
                </c:pt>
                <c:pt idx="2113">
                  <c:v>2.9000000000000104E-8</c:v>
                </c:pt>
                <c:pt idx="2114">
                  <c:v>2.7000000000000129E-8</c:v>
                </c:pt>
                <c:pt idx="2115">
                  <c:v>2.5000000000000095E-8</c:v>
                </c:pt>
                <c:pt idx="2116">
                  <c:v>2.5000000000000095E-8</c:v>
                </c:pt>
                <c:pt idx="2117">
                  <c:v>2.4000000000000089E-8</c:v>
                </c:pt>
                <c:pt idx="2118">
                  <c:v>2.4000000000000089E-8</c:v>
                </c:pt>
                <c:pt idx="2119">
                  <c:v>3.8000000000000148E-8</c:v>
                </c:pt>
                <c:pt idx="2120">
                  <c:v>5.5000000000000208E-8</c:v>
                </c:pt>
                <c:pt idx="2121">
                  <c:v>6.200000000000029E-8</c:v>
                </c:pt>
                <c:pt idx="2122">
                  <c:v>6.6000000000000207E-8</c:v>
                </c:pt>
                <c:pt idx="2123">
                  <c:v>6.8000000000000305E-8</c:v>
                </c:pt>
                <c:pt idx="2124">
                  <c:v>7.0000000000000256E-8</c:v>
                </c:pt>
                <c:pt idx="2125">
                  <c:v>7.4000000000000319E-8</c:v>
                </c:pt>
                <c:pt idx="2126">
                  <c:v>7.8000000000000315E-8</c:v>
                </c:pt>
                <c:pt idx="2127">
                  <c:v>8.0000000000000319E-8</c:v>
                </c:pt>
                <c:pt idx="2128">
                  <c:v>8.3000000000000386E-8</c:v>
                </c:pt>
                <c:pt idx="2129">
                  <c:v>8.4000000000000395E-8</c:v>
                </c:pt>
                <c:pt idx="2130">
                  <c:v>6.3000000000000207E-8</c:v>
                </c:pt>
                <c:pt idx="2131">
                  <c:v>4.7000000000000189E-8</c:v>
                </c:pt>
                <c:pt idx="2132">
                  <c:v>3.8000000000000148E-8</c:v>
                </c:pt>
                <c:pt idx="2133">
                  <c:v>3.300000000000011E-8</c:v>
                </c:pt>
                <c:pt idx="2134">
                  <c:v>3.0000000000000123E-8</c:v>
                </c:pt>
                <c:pt idx="2135">
                  <c:v>2.8000000000000099E-8</c:v>
                </c:pt>
                <c:pt idx="2136">
                  <c:v>2.600000000000011E-8</c:v>
                </c:pt>
                <c:pt idx="2137">
                  <c:v>2.5000000000000095E-8</c:v>
                </c:pt>
                <c:pt idx="2138">
                  <c:v>2.4000000000000089E-8</c:v>
                </c:pt>
                <c:pt idx="2139">
                  <c:v>2.4000000000000089E-8</c:v>
                </c:pt>
                <c:pt idx="2140">
                  <c:v>2.600000000000011E-8</c:v>
                </c:pt>
                <c:pt idx="2141">
                  <c:v>4.7000000000000189E-8</c:v>
                </c:pt>
                <c:pt idx="2142">
                  <c:v>6.0000000000000246E-8</c:v>
                </c:pt>
                <c:pt idx="2143">
                  <c:v>6.7000000000000282E-8</c:v>
                </c:pt>
                <c:pt idx="2144">
                  <c:v>9.1000000000000352E-8</c:v>
                </c:pt>
                <c:pt idx="2145">
                  <c:v>1.1000000000000052E-7</c:v>
                </c:pt>
                <c:pt idx="2146">
                  <c:v>1.2000000000000039E-7</c:v>
                </c:pt>
                <c:pt idx="2147">
                  <c:v>1.2000000000000039E-7</c:v>
                </c:pt>
                <c:pt idx="2148">
                  <c:v>1.3000000000000056E-7</c:v>
                </c:pt>
                <c:pt idx="2149">
                  <c:v>1.4000000000000051E-7</c:v>
                </c:pt>
                <c:pt idx="2150">
                  <c:v>1.4000000000000051E-7</c:v>
                </c:pt>
                <c:pt idx="2151">
                  <c:v>1.2000000000000039E-7</c:v>
                </c:pt>
                <c:pt idx="2152">
                  <c:v>1.0000000000000039E-7</c:v>
                </c:pt>
                <c:pt idx="2153">
                  <c:v>8.3000000000000386E-8</c:v>
                </c:pt>
                <c:pt idx="2154">
                  <c:v>6.3000000000000207E-8</c:v>
                </c:pt>
                <c:pt idx="2155">
                  <c:v>5.300000000000019E-8</c:v>
                </c:pt>
                <c:pt idx="2156">
                  <c:v>5.300000000000019E-8</c:v>
                </c:pt>
                <c:pt idx="2157">
                  <c:v>4.4000000000000189E-8</c:v>
                </c:pt>
                <c:pt idx="2158">
                  <c:v>3.8000000000000148E-8</c:v>
                </c:pt>
                <c:pt idx="2159">
                  <c:v>3.8000000000000148E-8</c:v>
                </c:pt>
                <c:pt idx="2160">
                  <c:v>3.4000000000000146E-8</c:v>
                </c:pt>
                <c:pt idx="2161">
                  <c:v>3.1000000000000125E-8</c:v>
                </c:pt>
                <c:pt idx="2162">
                  <c:v>3.0000000000000123E-8</c:v>
                </c:pt>
                <c:pt idx="2163">
                  <c:v>2.9000000000000104E-8</c:v>
                </c:pt>
                <c:pt idx="2164">
                  <c:v>2.8000000000000099E-8</c:v>
                </c:pt>
                <c:pt idx="2165">
                  <c:v>2.7000000000000129E-8</c:v>
                </c:pt>
                <c:pt idx="2166">
                  <c:v>2.600000000000011E-8</c:v>
                </c:pt>
                <c:pt idx="2167">
                  <c:v>2.5000000000000095E-8</c:v>
                </c:pt>
                <c:pt idx="2168">
                  <c:v>2.5000000000000095E-8</c:v>
                </c:pt>
                <c:pt idx="2169">
                  <c:v>2.4000000000000089E-8</c:v>
                </c:pt>
                <c:pt idx="2170">
                  <c:v>2.4000000000000089E-8</c:v>
                </c:pt>
                <c:pt idx="2171">
                  <c:v>2.3000000000000084E-8</c:v>
                </c:pt>
                <c:pt idx="2172">
                  <c:v>2.3000000000000084E-8</c:v>
                </c:pt>
                <c:pt idx="2173">
                  <c:v>2.3000000000000084E-8</c:v>
                </c:pt>
                <c:pt idx="2174">
                  <c:v>2.2000000000000101E-8</c:v>
                </c:pt>
                <c:pt idx="2175">
                  <c:v>2.2000000000000101E-8</c:v>
                </c:pt>
                <c:pt idx="2176">
                  <c:v>2.2000000000000101E-8</c:v>
                </c:pt>
                <c:pt idx="2177">
                  <c:v>2.2000000000000101E-8</c:v>
                </c:pt>
                <c:pt idx="2178">
                  <c:v>2.2000000000000101E-8</c:v>
                </c:pt>
                <c:pt idx="2179">
                  <c:v>2.1000000000000082E-8</c:v>
                </c:pt>
                <c:pt idx="2180">
                  <c:v>2.1000000000000082E-8</c:v>
                </c:pt>
                <c:pt idx="2181">
                  <c:v>2.0000000000000093E-8</c:v>
                </c:pt>
                <c:pt idx="2182">
                  <c:v>2.0000000000000093E-8</c:v>
                </c:pt>
                <c:pt idx="2183">
                  <c:v>1.9000000000000077E-8</c:v>
                </c:pt>
                <c:pt idx="2184">
                  <c:v>1.9000000000000077E-8</c:v>
                </c:pt>
                <c:pt idx="2185">
                  <c:v>1.9000000000000077E-8</c:v>
                </c:pt>
                <c:pt idx="2186">
                  <c:v>1.9000000000000077E-8</c:v>
                </c:pt>
                <c:pt idx="2187">
                  <c:v>1.8000000000000072E-8</c:v>
                </c:pt>
                <c:pt idx="2188">
                  <c:v>1.8000000000000072E-8</c:v>
                </c:pt>
                <c:pt idx="2189">
                  <c:v>1.8000000000000072E-8</c:v>
                </c:pt>
                <c:pt idx="2190">
                  <c:v>1.8000000000000072E-8</c:v>
                </c:pt>
                <c:pt idx="2191">
                  <c:v>1.7000000000000079E-8</c:v>
                </c:pt>
                <c:pt idx="2192">
                  <c:v>1.7000000000000079E-8</c:v>
                </c:pt>
                <c:pt idx="2193">
                  <c:v>1.7000000000000079E-8</c:v>
                </c:pt>
                <c:pt idx="2194">
                  <c:v>1.600000000000008E-8</c:v>
                </c:pt>
                <c:pt idx="2195">
                  <c:v>1.600000000000008E-8</c:v>
                </c:pt>
                <c:pt idx="2196">
                  <c:v>1.600000000000008E-8</c:v>
                </c:pt>
                <c:pt idx="2197">
                  <c:v>1.600000000000008E-8</c:v>
                </c:pt>
                <c:pt idx="2198">
                  <c:v>1.600000000000008E-8</c:v>
                </c:pt>
                <c:pt idx="2199">
                  <c:v>1.600000000000008E-8</c:v>
                </c:pt>
                <c:pt idx="2200">
                  <c:v>1.5000000000000048E-8</c:v>
                </c:pt>
                <c:pt idx="2201">
                  <c:v>1.5000000000000048E-8</c:v>
                </c:pt>
                <c:pt idx="2202">
                  <c:v>1.5000000000000048E-8</c:v>
                </c:pt>
                <c:pt idx="2203">
                  <c:v>1.4000000000000053E-8</c:v>
                </c:pt>
                <c:pt idx="2204">
                  <c:v>1.4000000000000053E-8</c:v>
                </c:pt>
                <c:pt idx="2205">
                  <c:v>1.4000000000000053E-8</c:v>
                </c:pt>
                <c:pt idx="2206">
                  <c:v>1.3000000000000055E-8</c:v>
                </c:pt>
                <c:pt idx="2207">
                  <c:v>1.3000000000000055E-8</c:v>
                </c:pt>
                <c:pt idx="2208">
                  <c:v>1.3000000000000055E-8</c:v>
                </c:pt>
                <c:pt idx="2209">
                  <c:v>1.3000000000000055E-8</c:v>
                </c:pt>
                <c:pt idx="2210">
                  <c:v>1.3000000000000055E-8</c:v>
                </c:pt>
                <c:pt idx="2211">
                  <c:v>1.3000000000000055E-8</c:v>
                </c:pt>
                <c:pt idx="2212">
                  <c:v>1.2000000000000045E-8</c:v>
                </c:pt>
                <c:pt idx="2213">
                  <c:v>1.2000000000000045E-8</c:v>
                </c:pt>
                <c:pt idx="2214">
                  <c:v>1.3000000000000055E-8</c:v>
                </c:pt>
                <c:pt idx="2215">
                  <c:v>1.3000000000000055E-8</c:v>
                </c:pt>
                <c:pt idx="2216">
                  <c:v>1.3000000000000055E-8</c:v>
                </c:pt>
                <c:pt idx="2217">
                  <c:v>1.2000000000000045E-8</c:v>
                </c:pt>
                <c:pt idx="2218">
                  <c:v>1.1000000000000047E-8</c:v>
                </c:pt>
                <c:pt idx="2219">
                  <c:v>1.1000000000000047E-8</c:v>
                </c:pt>
                <c:pt idx="2220">
                  <c:v>1.1000000000000047E-8</c:v>
                </c:pt>
                <c:pt idx="2221">
                  <c:v>1.1000000000000047E-8</c:v>
                </c:pt>
                <c:pt idx="2222">
                  <c:v>1.1000000000000047E-8</c:v>
                </c:pt>
                <c:pt idx="2223">
                  <c:v>1.1000000000000047E-8</c:v>
                </c:pt>
                <c:pt idx="2224">
                  <c:v>1.1000000000000047E-8</c:v>
                </c:pt>
                <c:pt idx="2225">
                  <c:v>1.1000000000000047E-8</c:v>
                </c:pt>
                <c:pt idx="2226">
                  <c:v>1.1000000000000047E-8</c:v>
                </c:pt>
                <c:pt idx="2227">
                  <c:v>1.1000000000000047E-8</c:v>
                </c:pt>
                <c:pt idx="2228">
                  <c:v>1.0000000000000045E-8</c:v>
                </c:pt>
                <c:pt idx="2229">
                  <c:v>1.0000000000000045E-8</c:v>
                </c:pt>
                <c:pt idx="2230">
                  <c:v>1.0000000000000045E-8</c:v>
                </c:pt>
                <c:pt idx="2231">
                  <c:v>1.0000000000000045E-8</c:v>
                </c:pt>
                <c:pt idx="2232">
                  <c:v>1.0000000000000045E-8</c:v>
                </c:pt>
                <c:pt idx="2233">
                  <c:v>1.0000000000000045E-8</c:v>
                </c:pt>
                <c:pt idx="2234">
                  <c:v>9.9000000000000407E-9</c:v>
                </c:pt>
                <c:pt idx="2235">
                  <c:v>1.0000000000000045E-8</c:v>
                </c:pt>
                <c:pt idx="2236">
                  <c:v>1.0000000000000045E-8</c:v>
                </c:pt>
                <c:pt idx="2237">
                  <c:v>1.0000000000000045E-8</c:v>
                </c:pt>
                <c:pt idx="2238">
                  <c:v>1.0000000000000045E-8</c:v>
                </c:pt>
                <c:pt idx="2239">
                  <c:v>9.6000000000000429E-9</c:v>
                </c:pt>
                <c:pt idx="2240">
                  <c:v>9.5000000000000338E-9</c:v>
                </c:pt>
                <c:pt idx="2241">
                  <c:v>9.6000000000000429E-9</c:v>
                </c:pt>
                <c:pt idx="2242">
                  <c:v>9.5000000000000338E-9</c:v>
                </c:pt>
                <c:pt idx="2243">
                  <c:v>9.4000000000000395E-9</c:v>
                </c:pt>
                <c:pt idx="2244">
                  <c:v>9.2000000000000294E-9</c:v>
                </c:pt>
                <c:pt idx="2245">
                  <c:v>9.3000000000000403E-9</c:v>
                </c:pt>
                <c:pt idx="2246">
                  <c:v>9.2000000000000294E-9</c:v>
                </c:pt>
                <c:pt idx="2247">
                  <c:v>9.3000000000000403E-9</c:v>
                </c:pt>
                <c:pt idx="2248">
                  <c:v>9.4000000000000395E-9</c:v>
                </c:pt>
                <c:pt idx="2249">
                  <c:v>9.5000000000000338E-9</c:v>
                </c:pt>
                <c:pt idx="2250">
                  <c:v>9.7000000000000306E-9</c:v>
                </c:pt>
                <c:pt idx="2251">
                  <c:v>9.8000000000000398E-9</c:v>
                </c:pt>
                <c:pt idx="2252">
                  <c:v>9.6000000000000429E-9</c:v>
                </c:pt>
                <c:pt idx="2253">
                  <c:v>9.4000000000000395E-9</c:v>
                </c:pt>
                <c:pt idx="2254">
                  <c:v>9.5000000000000338E-9</c:v>
                </c:pt>
                <c:pt idx="2255">
                  <c:v>9.2000000000000294E-9</c:v>
                </c:pt>
                <c:pt idx="2256">
                  <c:v>9.0000000000000326E-9</c:v>
                </c:pt>
                <c:pt idx="2257">
                  <c:v>8.9000000000000383E-9</c:v>
                </c:pt>
                <c:pt idx="2258">
                  <c:v>9.0000000000000326E-9</c:v>
                </c:pt>
                <c:pt idx="2259">
                  <c:v>8.9000000000000383E-9</c:v>
                </c:pt>
                <c:pt idx="2260">
                  <c:v>8.8000000000000358E-9</c:v>
                </c:pt>
                <c:pt idx="2261">
                  <c:v>8.8000000000000358E-9</c:v>
                </c:pt>
                <c:pt idx="2262">
                  <c:v>8.7000000000000266E-9</c:v>
                </c:pt>
                <c:pt idx="2263">
                  <c:v>8.7000000000000266E-9</c:v>
                </c:pt>
                <c:pt idx="2264">
                  <c:v>8.8000000000000358E-9</c:v>
                </c:pt>
                <c:pt idx="2265">
                  <c:v>8.9000000000000383E-9</c:v>
                </c:pt>
                <c:pt idx="2266">
                  <c:v>9.0000000000000326E-9</c:v>
                </c:pt>
                <c:pt idx="2267">
                  <c:v>9.1000000000000302E-9</c:v>
                </c:pt>
                <c:pt idx="2268">
                  <c:v>9.1000000000000302E-9</c:v>
                </c:pt>
                <c:pt idx="2269">
                  <c:v>9.0000000000000326E-9</c:v>
                </c:pt>
                <c:pt idx="2270">
                  <c:v>8.9000000000000383E-9</c:v>
                </c:pt>
                <c:pt idx="2271">
                  <c:v>9.0000000000000326E-9</c:v>
                </c:pt>
                <c:pt idx="2272">
                  <c:v>8.6000000000000307E-9</c:v>
                </c:pt>
                <c:pt idx="2273">
                  <c:v>8.5000000000000331E-9</c:v>
                </c:pt>
                <c:pt idx="2274">
                  <c:v>8.5000000000000331E-9</c:v>
                </c:pt>
                <c:pt idx="2275">
                  <c:v>8.4000000000000355E-9</c:v>
                </c:pt>
                <c:pt idx="2276">
                  <c:v>8.3000000000000379E-9</c:v>
                </c:pt>
                <c:pt idx="2277">
                  <c:v>8.3000000000000379E-9</c:v>
                </c:pt>
                <c:pt idx="2278">
                  <c:v>8.5000000000000331E-9</c:v>
                </c:pt>
                <c:pt idx="2279">
                  <c:v>8.6000000000000307E-9</c:v>
                </c:pt>
                <c:pt idx="2280">
                  <c:v>8.7000000000000266E-9</c:v>
                </c:pt>
                <c:pt idx="2281">
                  <c:v>8.7000000000000266E-9</c:v>
                </c:pt>
                <c:pt idx="2282">
                  <c:v>8.6000000000000307E-9</c:v>
                </c:pt>
                <c:pt idx="2283">
                  <c:v>8.6000000000000307E-9</c:v>
                </c:pt>
                <c:pt idx="2284">
                  <c:v>8.4000000000000355E-9</c:v>
                </c:pt>
                <c:pt idx="2285">
                  <c:v>8.2000000000000304E-9</c:v>
                </c:pt>
                <c:pt idx="2286">
                  <c:v>8.2000000000000304E-9</c:v>
                </c:pt>
                <c:pt idx="2287">
                  <c:v>8.1000000000000279E-9</c:v>
                </c:pt>
                <c:pt idx="2288">
                  <c:v>8.0000000000000303E-9</c:v>
                </c:pt>
                <c:pt idx="2289">
                  <c:v>8.1000000000000279E-9</c:v>
                </c:pt>
                <c:pt idx="2290">
                  <c:v>8.0000000000000303E-9</c:v>
                </c:pt>
                <c:pt idx="2291">
                  <c:v>8.1000000000000279E-9</c:v>
                </c:pt>
                <c:pt idx="2292">
                  <c:v>8.3000000000000379E-9</c:v>
                </c:pt>
                <c:pt idx="2293">
                  <c:v>8.4000000000000355E-9</c:v>
                </c:pt>
                <c:pt idx="2294">
                  <c:v>8.3000000000000379E-9</c:v>
                </c:pt>
                <c:pt idx="2295">
                  <c:v>8.2000000000000304E-9</c:v>
                </c:pt>
                <c:pt idx="2296">
                  <c:v>8.3000000000000379E-9</c:v>
                </c:pt>
                <c:pt idx="2297">
                  <c:v>7.9000000000000343E-9</c:v>
                </c:pt>
                <c:pt idx="2298">
                  <c:v>7.8000000000000285E-9</c:v>
                </c:pt>
                <c:pt idx="2299">
                  <c:v>7.8000000000000285E-9</c:v>
                </c:pt>
                <c:pt idx="2300">
                  <c:v>7.7000000000000276E-9</c:v>
                </c:pt>
                <c:pt idx="2301">
                  <c:v>7.7000000000000276E-9</c:v>
                </c:pt>
                <c:pt idx="2302">
                  <c:v>7.7000000000000276E-9</c:v>
                </c:pt>
                <c:pt idx="2303">
                  <c:v>7.8000000000000285E-9</c:v>
                </c:pt>
                <c:pt idx="2304">
                  <c:v>7.9000000000000343E-9</c:v>
                </c:pt>
                <c:pt idx="2305">
                  <c:v>8.0000000000000303E-9</c:v>
                </c:pt>
                <c:pt idx="2306">
                  <c:v>8.1000000000000279E-9</c:v>
                </c:pt>
                <c:pt idx="2307">
                  <c:v>8.1000000000000279E-9</c:v>
                </c:pt>
                <c:pt idx="2308">
                  <c:v>7.9000000000000343E-9</c:v>
                </c:pt>
                <c:pt idx="2309">
                  <c:v>8.0000000000000303E-9</c:v>
                </c:pt>
                <c:pt idx="2310">
                  <c:v>7.9000000000000343E-9</c:v>
                </c:pt>
                <c:pt idx="2311">
                  <c:v>7.7000000000000276E-9</c:v>
                </c:pt>
                <c:pt idx="2312">
                  <c:v>7.6000000000000267E-9</c:v>
                </c:pt>
                <c:pt idx="2313">
                  <c:v>7.5000000000000275E-9</c:v>
                </c:pt>
                <c:pt idx="2314">
                  <c:v>7.7000000000000276E-9</c:v>
                </c:pt>
                <c:pt idx="2315">
                  <c:v>7.7000000000000276E-9</c:v>
                </c:pt>
                <c:pt idx="2316">
                  <c:v>7.8000000000000285E-9</c:v>
                </c:pt>
                <c:pt idx="2317">
                  <c:v>7.8000000000000285E-9</c:v>
                </c:pt>
                <c:pt idx="2318">
                  <c:v>7.7000000000000276E-9</c:v>
                </c:pt>
                <c:pt idx="2319">
                  <c:v>7.8000000000000285E-9</c:v>
                </c:pt>
                <c:pt idx="2320">
                  <c:v>7.5000000000000275E-9</c:v>
                </c:pt>
                <c:pt idx="2321">
                  <c:v>7.4000000000000315E-9</c:v>
                </c:pt>
                <c:pt idx="2322">
                  <c:v>7.3000000000000248E-9</c:v>
                </c:pt>
                <c:pt idx="2323">
                  <c:v>7.4000000000000315E-9</c:v>
                </c:pt>
                <c:pt idx="2324">
                  <c:v>7.3000000000000248E-9</c:v>
                </c:pt>
                <c:pt idx="2325">
                  <c:v>7.4000000000000315E-9</c:v>
                </c:pt>
                <c:pt idx="2326">
                  <c:v>7.6000000000000267E-9</c:v>
                </c:pt>
                <c:pt idx="2327">
                  <c:v>7.7000000000000276E-9</c:v>
                </c:pt>
                <c:pt idx="2328">
                  <c:v>7.7000000000000276E-9</c:v>
                </c:pt>
                <c:pt idx="2329">
                  <c:v>7.6000000000000267E-9</c:v>
                </c:pt>
                <c:pt idx="2330">
                  <c:v>7.5000000000000275E-9</c:v>
                </c:pt>
                <c:pt idx="2331">
                  <c:v>7.5000000000000275E-9</c:v>
                </c:pt>
                <c:pt idx="2332">
                  <c:v>7.3000000000000248E-9</c:v>
                </c:pt>
                <c:pt idx="2333">
                  <c:v>7.2000000000000306E-9</c:v>
                </c:pt>
                <c:pt idx="2334">
                  <c:v>7.1000000000000247E-9</c:v>
                </c:pt>
                <c:pt idx="2335">
                  <c:v>7.2000000000000306E-9</c:v>
                </c:pt>
                <c:pt idx="2336">
                  <c:v>7.1000000000000247E-9</c:v>
                </c:pt>
                <c:pt idx="2337">
                  <c:v>7.2000000000000306E-9</c:v>
                </c:pt>
                <c:pt idx="2338">
                  <c:v>7.2000000000000306E-9</c:v>
                </c:pt>
                <c:pt idx="2339">
                  <c:v>7.3000000000000248E-9</c:v>
                </c:pt>
                <c:pt idx="2340">
                  <c:v>7.4000000000000315E-9</c:v>
                </c:pt>
                <c:pt idx="2341">
                  <c:v>7.4000000000000315E-9</c:v>
                </c:pt>
                <c:pt idx="2342">
                  <c:v>7.4000000000000315E-9</c:v>
                </c:pt>
                <c:pt idx="2343">
                  <c:v>7.4000000000000315E-9</c:v>
                </c:pt>
                <c:pt idx="2344">
                  <c:v>7.4000000000000315E-9</c:v>
                </c:pt>
                <c:pt idx="2345">
                  <c:v>7.2000000000000306E-9</c:v>
                </c:pt>
                <c:pt idx="2346">
                  <c:v>7.1000000000000247E-9</c:v>
                </c:pt>
                <c:pt idx="2347">
                  <c:v>7.0000000000000263E-9</c:v>
                </c:pt>
                <c:pt idx="2348">
                  <c:v>7.0000000000000263E-9</c:v>
                </c:pt>
                <c:pt idx="2349">
                  <c:v>7.0000000000000263E-9</c:v>
                </c:pt>
                <c:pt idx="2350">
                  <c:v>7.0000000000000263E-9</c:v>
                </c:pt>
                <c:pt idx="2351">
                  <c:v>7.1000000000000247E-9</c:v>
                </c:pt>
                <c:pt idx="2352">
                  <c:v>7.2000000000000306E-9</c:v>
                </c:pt>
                <c:pt idx="2353">
                  <c:v>7.3000000000000248E-9</c:v>
                </c:pt>
                <c:pt idx="2354">
                  <c:v>7.2000000000000306E-9</c:v>
                </c:pt>
                <c:pt idx="2355">
                  <c:v>7.2000000000000306E-9</c:v>
                </c:pt>
                <c:pt idx="2356">
                  <c:v>7.2000000000000306E-9</c:v>
                </c:pt>
                <c:pt idx="2357">
                  <c:v>7.0000000000000263E-9</c:v>
                </c:pt>
                <c:pt idx="2358">
                  <c:v>6.9000000000000279E-9</c:v>
                </c:pt>
                <c:pt idx="2359">
                  <c:v>7.0000000000000263E-9</c:v>
                </c:pt>
                <c:pt idx="2360">
                  <c:v>6.9000000000000279E-9</c:v>
                </c:pt>
                <c:pt idx="2361">
                  <c:v>6.8000000000000245E-9</c:v>
                </c:pt>
                <c:pt idx="2362">
                  <c:v>6.9000000000000279E-9</c:v>
                </c:pt>
                <c:pt idx="2363">
                  <c:v>7.0000000000000263E-9</c:v>
                </c:pt>
                <c:pt idx="2364">
                  <c:v>7.1000000000000247E-9</c:v>
                </c:pt>
                <c:pt idx="2365">
                  <c:v>7.1000000000000247E-9</c:v>
                </c:pt>
                <c:pt idx="2366">
                  <c:v>7.0000000000000263E-9</c:v>
                </c:pt>
                <c:pt idx="2367">
                  <c:v>7.1000000000000247E-9</c:v>
                </c:pt>
                <c:pt idx="2368">
                  <c:v>7.0000000000000263E-9</c:v>
                </c:pt>
                <c:pt idx="2369">
                  <c:v>6.8000000000000245E-9</c:v>
                </c:pt>
                <c:pt idx="2370">
                  <c:v>6.8000000000000245E-9</c:v>
                </c:pt>
                <c:pt idx="2371">
                  <c:v>6.8000000000000245E-9</c:v>
                </c:pt>
                <c:pt idx="2372">
                  <c:v>6.8000000000000245E-9</c:v>
                </c:pt>
                <c:pt idx="2373">
                  <c:v>6.7000000000000269E-9</c:v>
                </c:pt>
                <c:pt idx="2374">
                  <c:v>6.7000000000000269E-9</c:v>
                </c:pt>
                <c:pt idx="2375">
                  <c:v>6.7000000000000269E-9</c:v>
                </c:pt>
                <c:pt idx="2376">
                  <c:v>6.7000000000000269E-9</c:v>
                </c:pt>
                <c:pt idx="2377">
                  <c:v>6.7000000000000269E-9</c:v>
                </c:pt>
                <c:pt idx="2378">
                  <c:v>6.8000000000000245E-9</c:v>
                </c:pt>
                <c:pt idx="2379">
                  <c:v>6.9000000000000279E-9</c:v>
                </c:pt>
                <c:pt idx="2380">
                  <c:v>7.0000000000000263E-9</c:v>
                </c:pt>
                <c:pt idx="2381">
                  <c:v>7.0000000000000263E-9</c:v>
                </c:pt>
                <c:pt idx="2382">
                  <c:v>7.0000000000000263E-9</c:v>
                </c:pt>
                <c:pt idx="2383">
                  <c:v>7.0000000000000263E-9</c:v>
                </c:pt>
                <c:pt idx="2384">
                  <c:v>7.0000000000000263E-9</c:v>
                </c:pt>
                <c:pt idx="2385">
                  <c:v>6.7000000000000269E-9</c:v>
                </c:pt>
                <c:pt idx="2386">
                  <c:v>6.7000000000000269E-9</c:v>
                </c:pt>
                <c:pt idx="2387">
                  <c:v>6.7000000000000269E-9</c:v>
                </c:pt>
                <c:pt idx="2388">
                  <c:v>6.6000000000000219E-9</c:v>
                </c:pt>
                <c:pt idx="2389">
                  <c:v>6.6000000000000219E-9</c:v>
                </c:pt>
                <c:pt idx="2390">
                  <c:v>6.6000000000000219E-9</c:v>
                </c:pt>
                <c:pt idx="2391">
                  <c:v>6.6000000000000219E-9</c:v>
                </c:pt>
                <c:pt idx="2392">
                  <c:v>6.6000000000000219E-9</c:v>
                </c:pt>
                <c:pt idx="2393">
                  <c:v>6.6000000000000219E-9</c:v>
                </c:pt>
                <c:pt idx="2394">
                  <c:v>6.7000000000000269E-9</c:v>
                </c:pt>
                <c:pt idx="2395">
                  <c:v>6.8000000000000245E-9</c:v>
                </c:pt>
                <c:pt idx="2396">
                  <c:v>6.9000000000000279E-9</c:v>
                </c:pt>
                <c:pt idx="2397">
                  <c:v>6.9000000000000279E-9</c:v>
                </c:pt>
                <c:pt idx="2398">
                  <c:v>6.8000000000000245E-9</c:v>
                </c:pt>
                <c:pt idx="2399">
                  <c:v>6.8000000000000245E-9</c:v>
                </c:pt>
                <c:pt idx="2400">
                  <c:v>6.8000000000000245E-9</c:v>
                </c:pt>
                <c:pt idx="2401">
                  <c:v>6.6000000000000219E-9</c:v>
                </c:pt>
                <c:pt idx="2402">
                  <c:v>6.6000000000000219E-9</c:v>
                </c:pt>
                <c:pt idx="2403">
                  <c:v>6.5000000000000251E-9</c:v>
                </c:pt>
                <c:pt idx="2404">
                  <c:v>6.6000000000000219E-9</c:v>
                </c:pt>
                <c:pt idx="2405">
                  <c:v>6.7000000000000269E-9</c:v>
                </c:pt>
                <c:pt idx="2406">
                  <c:v>6.8000000000000245E-9</c:v>
                </c:pt>
                <c:pt idx="2407">
                  <c:v>6.8000000000000245E-9</c:v>
                </c:pt>
                <c:pt idx="2408">
                  <c:v>6.7000000000000269E-9</c:v>
                </c:pt>
                <c:pt idx="2409">
                  <c:v>6.7000000000000269E-9</c:v>
                </c:pt>
                <c:pt idx="2410">
                  <c:v>6.6000000000000219E-9</c:v>
                </c:pt>
                <c:pt idx="2411">
                  <c:v>6.5000000000000251E-9</c:v>
                </c:pt>
                <c:pt idx="2412">
                  <c:v>6.4000000000000284E-9</c:v>
                </c:pt>
                <c:pt idx="2413">
                  <c:v>6.4000000000000284E-9</c:v>
                </c:pt>
                <c:pt idx="2414">
                  <c:v>6.4000000000000284E-9</c:v>
                </c:pt>
                <c:pt idx="2415">
                  <c:v>6.4000000000000284E-9</c:v>
                </c:pt>
                <c:pt idx="2416">
                  <c:v>6.4000000000000284E-9</c:v>
                </c:pt>
                <c:pt idx="2417">
                  <c:v>6.5000000000000251E-9</c:v>
                </c:pt>
                <c:pt idx="2418">
                  <c:v>6.6000000000000219E-9</c:v>
                </c:pt>
                <c:pt idx="2419">
                  <c:v>6.7000000000000269E-9</c:v>
                </c:pt>
                <c:pt idx="2420">
                  <c:v>6.7000000000000269E-9</c:v>
                </c:pt>
                <c:pt idx="2421">
                  <c:v>6.7000000000000269E-9</c:v>
                </c:pt>
                <c:pt idx="2422">
                  <c:v>6.7000000000000269E-9</c:v>
                </c:pt>
                <c:pt idx="2423">
                  <c:v>6.7000000000000269E-9</c:v>
                </c:pt>
                <c:pt idx="2424">
                  <c:v>6.4000000000000284E-9</c:v>
                </c:pt>
                <c:pt idx="2425">
                  <c:v>6.4000000000000284E-9</c:v>
                </c:pt>
                <c:pt idx="2426">
                  <c:v>6.4000000000000284E-9</c:v>
                </c:pt>
                <c:pt idx="2427">
                  <c:v>6.3000000000000208E-9</c:v>
                </c:pt>
                <c:pt idx="2428">
                  <c:v>6.3000000000000208E-9</c:v>
                </c:pt>
                <c:pt idx="2429">
                  <c:v>6.4000000000000284E-9</c:v>
                </c:pt>
                <c:pt idx="2430">
                  <c:v>6.4000000000000284E-9</c:v>
                </c:pt>
                <c:pt idx="2431">
                  <c:v>6.3000000000000208E-9</c:v>
                </c:pt>
                <c:pt idx="2432">
                  <c:v>6.4000000000000284E-9</c:v>
                </c:pt>
                <c:pt idx="2433">
                  <c:v>6.3000000000000208E-9</c:v>
                </c:pt>
                <c:pt idx="2434">
                  <c:v>6.4000000000000284E-9</c:v>
                </c:pt>
                <c:pt idx="2435">
                  <c:v>6.5000000000000251E-9</c:v>
                </c:pt>
                <c:pt idx="2436">
                  <c:v>6.6000000000000219E-9</c:v>
                </c:pt>
                <c:pt idx="2437">
                  <c:v>6.5000000000000251E-9</c:v>
                </c:pt>
                <c:pt idx="2438">
                  <c:v>6.5000000000000251E-9</c:v>
                </c:pt>
                <c:pt idx="2439">
                  <c:v>6.5000000000000251E-9</c:v>
                </c:pt>
                <c:pt idx="2440">
                  <c:v>6.3000000000000208E-9</c:v>
                </c:pt>
                <c:pt idx="2441">
                  <c:v>6.3000000000000208E-9</c:v>
                </c:pt>
                <c:pt idx="2442">
                  <c:v>6.3000000000000208E-9</c:v>
                </c:pt>
                <c:pt idx="2443">
                  <c:v>6.3000000000000208E-9</c:v>
                </c:pt>
                <c:pt idx="2444">
                  <c:v>6.4000000000000284E-9</c:v>
                </c:pt>
                <c:pt idx="2445">
                  <c:v>6.5000000000000251E-9</c:v>
                </c:pt>
                <c:pt idx="2446">
                  <c:v>6.3000000000000208E-9</c:v>
                </c:pt>
                <c:pt idx="2447">
                  <c:v>6.3000000000000208E-9</c:v>
                </c:pt>
                <c:pt idx="2448">
                  <c:v>6.3000000000000208E-9</c:v>
                </c:pt>
                <c:pt idx="2449">
                  <c:v>6.3000000000000208E-9</c:v>
                </c:pt>
                <c:pt idx="2450">
                  <c:v>6.2000000000000249E-9</c:v>
                </c:pt>
                <c:pt idx="2451">
                  <c:v>6.4000000000000284E-9</c:v>
                </c:pt>
                <c:pt idx="2452">
                  <c:v>6.4000000000000284E-9</c:v>
                </c:pt>
                <c:pt idx="2453">
                  <c:v>6.4000000000000284E-9</c:v>
                </c:pt>
                <c:pt idx="2454">
                  <c:v>6.4000000000000284E-9</c:v>
                </c:pt>
                <c:pt idx="2455">
                  <c:v>6.4000000000000284E-9</c:v>
                </c:pt>
                <c:pt idx="2456">
                  <c:v>6.3000000000000208E-9</c:v>
                </c:pt>
                <c:pt idx="2457">
                  <c:v>6.2000000000000249E-9</c:v>
                </c:pt>
                <c:pt idx="2458">
                  <c:v>6.2000000000000249E-9</c:v>
                </c:pt>
                <c:pt idx="2459">
                  <c:v>6.1000000000000199E-9</c:v>
                </c:pt>
                <c:pt idx="2460">
                  <c:v>6.1000000000000199E-9</c:v>
                </c:pt>
                <c:pt idx="2461">
                  <c:v>6.1000000000000199E-9</c:v>
                </c:pt>
                <c:pt idx="2462">
                  <c:v>6.1000000000000199E-9</c:v>
                </c:pt>
                <c:pt idx="2463">
                  <c:v>6.1000000000000199E-9</c:v>
                </c:pt>
                <c:pt idx="2464">
                  <c:v>6.2000000000000249E-9</c:v>
                </c:pt>
                <c:pt idx="2465">
                  <c:v>6.3000000000000208E-9</c:v>
                </c:pt>
                <c:pt idx="2466">
                  <c:v>6.3000000000000208E-9</c:v>
                </c:pt>
                <c:pt idx="2467">
                  <c:v>6.4000000000000284E-9</c:v>
                </c:pt>
                <c:pt idx="2468">
                  <c:v>6.3000000000000208E-9</c:v>
                </c:pt>
                <c:pt idx="2469">
                  <c:v>6.3000000000000208E-9</c:v>
                </c:pt>
                <c:pt idx="2470">
                  <c:v>6.3000000000000208E-9</c:v>
                </c:pt>
                <c:pt idx="2471">
                  <c:v>6.2000000000000249E-9</c:v>
                </c:pt>
                <c:pt idx="2472">
                  <c:v>6.1000000000000199E-9</c:v>
                </c:pt>
                <c:pt idx="2473">
                  <c:v>6.1000000000000199E-9</c:v>
                </c:pt>
                <c:pt idx="2474">
                  <c:v>6.1000000000000199E-9</c:v>
                </c:pt>
                <c:pt idx="2475">
                  <c:v>6.1000000000000199E-9</c:v>
                </c:pt>
                <c:pt idx="2476">
                  <c:v>6.2000000000000249E-9</c:v>
                </c:pt>
                <c:pt idx="2477">
                  <c:v>6.3000000000000208E-9</c:v>
                </c:pt>
                <c:pt idx="2478">
                  <c:v>6.1000000000000199E-9</c:v>
                </c:pt>
                <c:pt idx="2479">
                  <c:v>6.1000000000000199E-9</c:v>
                </c:pt>
                <c:pt idx="2480">
                  <c:v>6.1000000000000199E-9</c:v>
                </c:pt>
                <c:pt idx="2481">
                  <c:v>6.1000000000000199E-9</c:v>
                </c:pt>
                <c:pt idx="2482">
                  <c:v>6.0000000000000223E-9</c:v>
                </c:pt>
                <c:pt idx="2483">
                  <c:v>6.1000000000000199E-9</c:v>
                </c:pt>
                <c:pt idx="2484">
                  <c:v>6.0000000000000223E-9</c:v>
                </c:pt>
                <c:pt idx="2485">
                  <c:v>6.1000000000000199E-9</c:v>
                </c:pt>
                <c:pt idx="2486">
                  <c:v>6.2000000000000249E-9</c:v>
                </c:pt>
                <c:pt idx="2487">
                  <c:v>6.2000000000000249E-9</c:v>
                </c:pt>
                <c:pt idx="2488">
                  <c:v>6.2000000000000249E-9</c:v>
                </c:pt>
                <c:pt idx="2489">
                  <c:v>6.2000000000000249E-9</c:v>
                </c:pt>
                <c:pt idx="2490">
                  <c:v>6.1000000000000199E-9</c:v>
                </c:pt>
                <c:pt idx="2491">
                  <c:v>6.0000000000000223E-9</c:v>
                </c:pt>
                <c:pt idx="2492">
                  <c:v>6.0000000000000223E-9</c:v>
                </c:pt>
                <c:pt idx="2493">
                  <c:v>6.0000000000000223E-9</c:v>
                </c:pt>
                <c:pt idx="2494">
                  <c:v>6.1000000000000199E-9</c:v>
                </c:pt>
                <c:pt idx="2495">
                  <c:v>6.2000000000000249E-9</c:v>
                </c:pt>
                <c:pt idx="2496">
                  <c:v>6.2000000000000249E-9</c:v>
                </c:pt>
                <c:pt idx="2497">
                  <c:v>6.2000000000000249E-9</c:v>
                </c:pt>
                <c:pt idx="2498">
                  <c:v>6.1000000000000199E-9</c:v>
                </c:pt>
                <c:pt idx="2499">
                  <c:v>6.2000000000000249E-9</c:v>
                </c:pt>
                <c:pt idx="2500">
                  <c:v>6.0000000000000223E-9</c:v>
                </c:pt>
                <c:pt idx="2501">
                  <c:v>6.0000000000000223E-9</c:v>
                </c:pt>
                <c:pt idx="2502">
                  <c:v>6.0000000000000223E-9</c:v>
                </c:pt>
                <c:pt idx="2503">
                  <c:v>5.9000000000000247E-9</c:v>
                </c:pt>
                <c:pt idx="2504">
                  <c:v>5.9000000000000247E-9</c:v>
                </c:pt>
                <c:pt idx="2505">
                  <c:v>5.9000000000000247E-9</c:v>
                </c:pt>
                <c:pt idx="2506">
                  <c:v>5.9000000000000247E-9</c:v>
                </c:pt>
                <c:pt idx="2507">
                  <c:v>5.9000000000000247E-9</c:v>
                </c:pt>
                <c:pt idx="2508">
                  <c:v>6.0000000000000223E-9</c:v>
                </c:pt>
                <c:pt idx="2509">
                  <c:v>6.0000000000000223E-9</c:v>
                </c:pt>
                <c:pt idx="2510">
                  <c:v>6.1000000000000199E-9</c:v>
                </c:pt>
                <c:pt idx="2511">
                  <c:v>6.1000000000000199E-9</c:v>
                </c:pt>
                <c:pt idx="2512">
                  <c:v>6.1000000000000199E-9</c:v>
                </c:pt>
                <c:pt idx="2513">
                  <c:v>6.1000000000000199E-9</c:v>
                </c:pt>
                <c:pt idx="2514">
                  <c:v>6.1000000000000199E-9</c:v>
                </c:pt>
                <c:pt idx="2515">
                  <c:v>6.1000000000000199E-9</c:v>
                </c:pt>
                <c:pt idx="2516">
                  <c:v>5.9000000000000247E-9</c:v>
                </c:pt>
                <c:pt idx="2517">
                  <c:v>5.9000000000000247E-9</c:v>
                </c:pt>
                <c:pt idx="2518">
                  <c:v>5.9000000000000247E-9</c:v>
                </c:pt>
                <c:pt idx="2519">
                  <c:v>5.9000000000000247E-9</c:v>
                </c:pt>
                <c:pt idx="2520">
                  <c:v>5.9000000000000247E-9</c:v>
                </c:pt>
                <c:pt idx="2521">
                  <c:v>5.9000000000000247E-9</c:v>
                </c:pt>
                <c:pt idx="2522">
                  <c:v>5.9000000000000247E-9</c:v>
                </c:pt>
                <c:pt idx="2523">
                  <c:v>5.9000000000000247E-9</c:v>
                </c:pt>
                <c:pt idx="2524">
                  <c:v>5.9000000000000247E-9</c:v>
                </c:pt>
                <c:pt idx="2525">
                  <c:v>6.0000000000000223E-9</c:v>
                </c:pt>
                <c:pt idx="2526">
                  <c:v>6.1000000000000199E-9</c:v>
                </c:pt>
                <c:pt idx="2527">
                  <c:v>6.1000000000000199E-9</c:v>
                </c:pt>
                <c:pt idx="2528">
                  <c:v>6.1000000000000199E-9</c:v>
                </c:pt>
                <c:pt idx="2529">
                  <c:v>6.0000000000000223E-9</c:v>
                </c:pt>
                <c:pt idx="2530">
                  <c:v>6.1000000000000199E-9</c:v>
                </c:pt>
                <c:pt idx="2531">
                  <c:v>5.9000000000000247E-9</c:v>
                </c:pt>
                <c:pt idx="2532">
                  <c:v>5.9000000000000247E-9</c:v>
                </c:pt>
                <c:pt idx="2533">
                  <c:v>5.8000000000000205E-9</c:v>
                </c:pt>
                <c:pt idx="2534">
                  <c:v>5.9000000000000247E-9</c:v>
                </c:pt>
                <c:pt idx="2535">
                  <c:v>5.8000000000000205E-9</c:v>
                </c:pt>
                <c:pt idx="2536">
                  <c:v>5.9000000000000247E-9</c:v>
                </c:pt>
                <c:pt idx="2537">
                  <c:v>5.8000000000000205E-9</c:v>
                </c:pt>
                <c:pt idx="2538">
                  <c:v>5.8000000000000205E-9</c:v>
                </c:pt>
                <c:pt idx="2539">
                  <c:v>5.8000000000000205E-9</c:v>
                </c:pt>
                <c:pt idx="2540">
                  <c:v>5.9000000000000247E-9</c:v>
                </c:pt>
                <c:pt idx="2541">
                  <c:v>6.0000000000000223E-9</c:v>
                </c:pt>
                <c:pt idx="2542">
                  <c:v>6.0000000000000223E-9</c:v>
                </c:pt>
                <c:pt idx="2543">
                  <c:v>6.0000000000000223E-9</c:v>
                </c:pt>
                <c:pt idx="2544">
                  <c:v>6.0000000000000223E-9</c:v>
                </c:pt>
                <c:pt idx="2545">
                  <c:v>6.0000000000000223E-9</c:v>
                </c:pt>
                <c:pt idx="2546">
                  <c:v>6.0000000000000223E-9</c:v>
                </c:pt>
                <c:pt idx="2547">
                  <c:v>6.0000000000000223E-9</c:v>
                </c:pt>
                <c:pt idx="2548">
                  <c:v>5.8000000000000205E-9</c:v>
                </c:pt>
                <c:pt idx="2549">
                  <c:v>1.7000000000000079E-8</c:v>
                </c:pt>
                <c:pt idx="2550">
                  <c:v>3.4000000000000146E-8</c:v>
                </c:pt>
                <c:pt idx="2551">
                  <c:v>4.300000000000014E-8</c:v>
                </c:pt>
                <c:pt idx="2552">
                  <c:v>5.000000000000019E-8</c:v>
                </c:pt>
                <c:pt idx="2553">
                  <c:v>8.3000000000000386E-8</c:v>
                </c:pt>
                <c:pt idx="2554">
                  <c:v>9.7000000000000299E-8</c:v>
                </c:pt>
                <c:pt idx="2555">
                  <c:v>1.0000000000000039E-7</c:v>
                </c:pt>
                <c:pt idx="2556">
                  <c:v>1.1000000000000052E-7</c:v>
                </c:pt>
                <c:pt idx="2557">
                  <c:v>1.2000000000000039E-7</c:v>
                </c:pt>
                <c:pt idx="2558">
                  <c:v>1.2000000000000039E-7</c:v>
                </c:pt>
                <c:pt idx="2559">
                  <c:v>1.2000000000000039E-7</c:v>
                </c:pt>
                <c:pt idx="2560">
                  <c:v>9.9000000000000437E-8</c:v>
                </c:pt>
                <c:pt idx="2561">
                  <c:v>7.2000000000000301E-8</c:v>
                </c:pt>
                <c:pt idx="2562">
                  <c:v>5.1000000000000172E-8</c:v>
                </c:pt>
                <c:pt idx="2563">
                  <c:v>3.9000000000000144E-8</c:v>
                </c:pt>
                <c:pt idx="2564">
                  <c:v>3.2000000000000148E-8</c:v>
                </c:pt>
                <c:pt idx="2565">
                  <c:v>2.8000000000000099E-8</c:v>
                </c:pt>
                <c:pt idx="2566">
                  <c:v>2.8000000000000099E-8</c:v>
                </c:pt>
                <c:pt idx="2567">
                  <c:v>2.5000000000000095E-8</c:v>
                </c:pt>
                <c:pt idx="2568">
                  <c:v>2.3000000000000084E-8</c:v>
                </c:pt>
                <c:pt idx="2569">
                  <c:v>2.2000000000000101E-8</c:v>
                </c:pt>
                <c:pt idx="2570">
                  <c:v>2.1000000000000082E-8</c:v>
                </c:pt>
                <c:pt idx="2571">
                  <c:v>2.1000000000000082E-8</c:v>
                </c:pt>
                <c:pt idx="2572">
                  <c:v>3.5000000000000148E-8</c:v>
                </c:pt>
                <c:pt idx="2573">
                  <c:v>4.7000000000000189E-8</c:v>
                </c:pt>
                <c:pt idx="2574">
                  <c:v>5.300000000000019E-8</c:v>
                </c:pt>
                <c:pt idx="2575">
                  <c:v>7.1000000000000265E-8</c:v>
                </c:pt>
                <c:pt idx="2576">
                  <c:v>9.5000000000000374E-8</c:v>
                </c:pt>
                <c:pt idx="2577">
                  <c:v>1.0000000000000039E-7</c:v>
                </c:pt>
                <c:pt idx="2578">
                  <c:v>1.1000000000000052E-7</c:v>
                </c:pt>
                <c:pt idx="2579">
                  <c:v>1.2000000000000039E-7</c:v>
                </c:pt>
                <c:pt idx="2580">
                  <c:v>1.2000000000000039E-7</c:v>
                </c:pt>
                <c:pt idx="2581">
                  <c:v>1.2000000000000039E-7</c:v>
                </c:pt>
                <c:pt idx="2582">
                  <c:v>1.1000000000000052E-7</c:v>
                </c:pt>
                <c:pt idx="2583">
                  <c:v>8.600000000000032E-8</c:v>
                </c:pt>
                <c:pt idx="2584">
                  <c:v>6.0000000000000246E-8</c:v>
                </c:pt>
                <c:pt idx="2585">
                  <c:v>4.5000000000000171E-8</c:v>
                </c:pt>
                <c:pt idx="2586">
                  <c:v>3.7000000000000172E-8</c:v>
                </c:pt>
                <c:pt idx="2587">
                  <c:v>3.1000000000000125E-8</c:v>
                </c:pt>
                <c:pt idx="2588">
                  <c:v>2.8000000000000099E-8</c:v>
                </c:pt>
                <c:pt idx="2589">
                  <c:v>2.600000000000011E-8</c:v>
                </c:pt>
                <c:pt idx="2590">
                  <c:v>2.4000000000000089E-8</c:v>
                </c:pt>
                <c:pt idx="2591">
                  <c:v>2.3000000000000084E-8</c:v>
                </c:pt>
                <c:pt idx="2592">
                  <c:v>2.2000000000000101E-8</c:v>
                </c:pt>
                <c:pt idx="2593">
                  <c:v>2.9000000000000104E-8</c:v>
                </c:pt>
                <c:pt idx="2594">
                  <c:v>4.5000000000000171E-8</c:v>
                </c:pt>
                <c:pt idx="2595">
                  <c:v>5.5000000000000208E-8</c:v>
                </c:pt>
                <c:pt idx="2596">
                  <c:v>5.900000000000025E-8</c:v>
                </c:pt>
                <c:pt idx="2597">
                  <c:v>8.9000000000000387E-8</c:v>
                </c:pt>
                <c:pt idx="2598">
                  <c:v>1.0000000000000039E-7</c:v>
                </c:pt>
                <c:pt idx="2599">
                  <c:v>1.1000000000000052E-7</c:v>
                </c:pt>
                <c:pt idx="2600">
                  <c:v>1.2000000000000039E-7</c:v>
                </c:pt>
                <c:pt idx="2601">
                  <c:v>1.3000000000000056E-7</c:v>
                </c:pt>
                <c:pt idx="2602">
                  <c:v>1.3000000000000056E-7</c:v>
                </c:pt>
                <c:pt idx="2603">
                  <c:v>1.4000000000000051E-7</c:v>
                </c:pt>
                <c:pt idx="2604">
                  <c:v>1.1000000000000052E-7</c:v>
                </c:pt>
                <c:pt idx="2605">
                  <c:v>9.1000000000000352E-8</c:v>
                </c:pt>
                <c:pt idx="2606">
                  <c:v>6.7000000000000282E-8</c:v>
                </c:pt>
                <c:pt idx="2607">
                  <c:v>5.300000000000019E-8</c:v>
                </c:pt>
                <c:pt idx="2608">
                  <c:v>4.2000000000000171E-8</c:v>
                </c:pt>
                <c:pt idx="2609">
                  <c:v>3.600000000000015E-8</c:v>
                </c:pt>
                <c:pt idx="2610">
                  <c:v>3.2000000000000148E-8</c:v>
                </c:pt>
                <c:pt idx="2611">
                  <c:v>2.9000000000000104E-8</c:v>
                </c:pt>
                <c:pt idx="2612">
                  <c:v>2.7000000000000129E-8</c:v>
                </c:pt>
                <c:pt idx="2613">
                  <c:v>2.600000000000011E-8</c:v>
                </c:pt>
                <c:pt idx="2614">
                  <c:v>2.5000000000000095E-8</c:v>
                </c:pt>
                <c:pt idx="2615">
                  <c:v>2.4000000000000089E-8</c:v>
                </c:pt>
                <c:pt idx="2616">
                  <c:v>2.3000000000000084E-8</c:v>
                </c:pt>
                <c:pt idx="2617">
                  <c:v>2.2000000000000101E-8</c:v>
                </c:pt>
                <c:pt idx="2618">
                  <c:v>2.2000000000000101E-8</c:v>
                </c:pt>
                <c:pt idx="2619">
                  <c:v>2.1000000000000082E-8</c:v>
                </c:pt>
                <c:pt idx="2620">
                  <c:v>2.1000000000000082E-8</c:v>
                </c:pt>
                <c:pt idx="2621">
                  <c:v>2.0000000000000093E-8</c:v>
                </c:pt>
                <c:pt idx="2622">
                  <c:v>2.0000000000000093E-8</c:v>
                </c:pt>
                <c:pt idx="2623">
                  <c:v>1.9000000000000077E-8</c:v>
                </c:pt>
                <c:pt idx="2624">
                  <c:v>1.9000000000000077E-8</c:v>
                </c:pt>
                <c:pt idx="2625">
                  <c:v>1.8000000000000072E-8</c:v>
                </c:pt>
                <c:pt idx="2626">
                  <c:v>1.8000000000000072E-8</c:v>
                </c:pt>
                <c:pt idx="2627">
                  <c:v>1.7000000000000079E-8</c:v>
                </c:pt>
                <c:pt idx="2628">
                  <c:v>1.7000000000000079E-8</c:v>
                </c:pt>
                <c:pt idx="2629">
                  <c:v>1.7000000000000079E-8</c:v>
                </c:pt>
                <c:pt idx="2630">
                  <c:v>1.7000000000000079E-8</c:v>
                </c:pt>
                <c:pt idx="2631">
                  <c:v>1.600000000000008E-8</c:v>
                </c:pt>
                <c:pt idx="2632">
                  <c:v>1.5000000000000048E-8</c:v>
                </c:pt>
                <c:pt idx="2633">
                  <c:v>1.5000000000000048E-8</c:v>
                </c:pt>
                <c:pt idx="2634">
                  <c:v>1.4000000000000053E-8</c:v>
                </c:pt>
                <c:pt idx="2635">
                  <c:v>1.3000000000000055E-8</c:v>
                </c:pt>
                <c:pt idx="2636">
                  <c:v>1.3000000000000055E-8</c:v>
                </c:pt>
                <c:pt idx="2637">
                  <c:v>1.3000000000000055E-8</c:v>
                </c:pt>
                <c:pt idx="2638">
                  <c:v>1.2000000000000045E-8</c:v>
                </c:pt>
                <c:pt idx="2639">
                  <c:v>1.2000000000000045E-8</c:v>
                </c:pt>
                <c:pt idx="2640">
                  <c:v>1.2000000000000045E-8</c:v>
                </c:pt>
                <c:pt idx="2641">
                  <c:v>1.2000000000000045E-8</c:v>
                </c:pt>
                <c:pt idx="2642">
                  <c:v>1.2000000000000045E-8</c:v>
                </c:pt>
                <c:pt idx="2643">
                  <c:v>1.1000000000000047E-8</c:v>
                </c:pt>
                <c:pt idx="2644">
                  <c:v>1.1000000000000047E-8</c:v>
                </c:pt>
                <c:pt idx="2645">
                  <c:v>1.1000000000000047E-8</c:v>
                </c:pt>
                <c:pt idx="2646">
                  <c:v>1.1000000000000047E-8</c:v>
                </c:pt>
                <c:pt idx="2647">
                  <c:v>1.1000000000000047E-8</c:v>
                </c:pt>
                <c:pt idx="2648">
                  <c:v>1.1000000000000047E-8</c:v>
                </c:pt>
                <c:pt idx="2649">
                  <c:v>1.1000000000000047E-8</c:v>
                </c:pt>
                <c:pt idx="2650">
                  <c:v>1.1000000000000047E-8</c:v>
                </c:pt>
                <c:pt idx="2651">
                  <c:v>1.1000000000000047E-8</c:v>
                </c:pt>
                <c:pt idx="2652">
                  <c:v>1.0000000000000045E-8</c:v>
                </c:pt>
                <c:pt idx="2653">
                  <c:v>1.0000000000000045E-8</c:v>
                </c:pt>
                <c:pt idx="2654">
                  <c:v>1.0000000000000045E-8</c:v>
                </c:pt>
                <c:pt idx="2655">
                  <c:v>1.0000000000000045E-8</c:v>
                </c:pt>
                <c:pt idx="2656">
                  <c:v>9.9000000000000407E-9</c:v>
                </c:pt>
                <c:pt idx="2657">
                  <c:v>9.9000000000000407E-9</c:v>
                </c:pt>
                <c:pt idx="2658">
                  <c:v>9.8000000000000398E-9</c:v>
                </c:pt>
                <c:pt idx="2659">
                  <c:v>9.7000000000000306E-9</c:v>
                </c:pt>
                <c:pt idx="2660">
                  <c:v>9.6000000000000429E-9</c:v>
                </c:pt>
                <c:pt idx="2661">
                  <c:v>9.5000000000000338E-9</c:v>
                </c:pt>
                <c:pt idx="2662">
                  <c:v>9.6000000000000429E-9</c:v>
                </c:pt>
                <c:pt idx="2663">
                  <c:v>9.4000000000000395E-9</c:v>
                </c:pt>
                <c:pt idx="2664">
                  <c:v>9.4000000000000395E-9</c:v>
                </c:pt>
                <c:pt idx="2665">
                  <c:v>9.5000000000000338E-9</c:v>
                </c:pt>
                <c:pt idx="2666">
                  <c:v>9.6000000000000429E-9</c:v>
                </c:pt>
                <c:pt idx="2667">
                  <c:v>9.7000000000000306E-9</c:v>
                </c:pt>
                <c:pt idx="2668">
                  <c:v>9.7000000000000306E-9</c:v>
                </c:pt>
                <c:pt idx="2669">
                  <c:v>9.6000000000000429E-9</c:v>
                </c:pt>
                <c:pt idx="2670">
                  <c:v>9.4000000000000395E-9</c:v>
                </c:pt>
                <c:pt idx="2671">
                  <c:v>9.4000000000000395E-9</c:v>
                </c:pt>
                <c:pt idx="2672">
                  <c:v>9.0000000000000326E-9</c:v>
                </c:pt>
                <c:pt idx="2673">
                  <c:v>8.9000000000000383E-9</c:v>
                </c:pt>
                <c:pt idx="2674">
                  <c:v>8.8000000000000358E-9</c:v>
                </c:pt>
                <c:pt idx="2675">
                  <c:v>8.8000000000000358E-9</c:v>
                </c:pt>
                <c:pt idx="2676">
                  <c:v>8.7000000000000266E-9</c:v>
                </c:pt>
                <c:pt idx="2677">
                  <c:v>8.7000000000000266E-9</c:v>
                </c:pt>
                <c:pt idx="2678">
                  <c:v>8.7000000000000266E-9</c:v>
                </c:pt>
                <c:pt idx="2679">
                  <c:v>8.6000000000000307E-9</c:v>
                </c:pt>
                <c:pt idx="2680">
                  <c:v>8.5000000000000331E-9</c:v>
                </c:pt>
                <c:pt idx="2681">
                  <c:v>8.4000000000000355E-9</c:v>
                </c:pt>
                <c:pt idx="2682">
                  <c:v>8.5000000000000331E-9</c:v>
                </c:pt>
                <c:pt idx="2683">
                  <c:v>8.5000000000000331E-9</c:v>
                </c:pt>
                <c:pt idx="2684">
                  <c:v>8.7000000000000266E-9</c:v>
                </c:pt>
                <c:pt idx="2685">
                  <c:v>8.7000000000000266E-9</c:v>
                </c:pt>
                <c:pt idx="2686">
                  <c:v>8.6000000000000307E-9</c:v>
                </c:pt>
                <c:pt idx="2687">
                  <c:v>8.5000000000000331E-9</c:v>
                </c:pt>
                <c:pt idx="2688">
                  <c:v>8.5000000000000331E-9</c:v>
                </c:pt>
                <c:pt idx="2689">
                  <c:v>8.5000000000000331E-9</c:v>
                </c:pt>
                <c:pt idx="2690">
                  <c:v>8.1000000000000279E-9</c:v>
                </c:pt>
                <c:pt idx="2691">
                  <c:v>8.0000000000000303E-9</c:v>
                </c:pt>
                <c:pt idx="2692">
                  <c:v>7.9000000000000343E-9</c:v>
                </c:pt>
                <c:pt idx="2693">
                  <c:v>7.8000000000000285E-9</c:v>
                </c:pt>
                <c:pt idx="2694">
                  <c:v>7.8000000000000285E-9</c:v>
                </c:pt>
                <c:pt idx="2695">
                  <c:v>7.8000000000000285E-9</c:v>
                </c:pt>
                <c:pt idx="2696">
                  <c:v>7.9000000000000343E-9</c:v>
                </c:pt>
                <c:pt idx="2697">
                  <c:v>8.0000000000000303E-9</c:v>
                </c:pt>
                <c:pt idx="2698">
                  <c:v>8.1000000000000279E-9</c:v>
                </c:pt>
                <c:pt idx="2699">
                  <c:v>8.1000000000000279E-9</c:v>
                </c:pt>
                <c:pt idx="2700">
                  <c:v>8.1000000000000279E-9</c:v>
                </c:pt>
                <c:pt idx="2701">
                  <c:v>8.0000000000000303E-9</c:v>
                </c:pt>
                <c:pt idx="2702">
                  <c:v>8.0000000000000303E-9</c:v>
                </c:pt>
                <c:pt idx="2703">
                  <c:v>7.8000000000000285E-9</c:v>
                </c:pt>
                <c:pt idx="2704">
                  <c:v>7.7000000000000276E-9</c:v>
                </c:pt>
                <c:pt idx="2705">
                  <c:v>7.6000000000000267E-9</c:v>
                </c:pt>
                <c:pt idx="2706">
                  <c:v>7.5000000000000275E-9</c:v>
                </c:pt>
                <c:pt idx="2707">
                  <c:v>7.4000000000000315E-9</c:v>
                </c:pt>
                <c:pt idx="2708">
                  <c:v>7.4000000000000315E-9</c:v>
                </c:pt>
                <c:pt idx="2709">
                  <c:v>7.5000000000000275E-9</c:v>
                </c:pt>
                <c:pt idx="2710">
                  <c:v>7.6000000000000267E-9</c:v>
                </c:pt>
                <c:pt idx="2711">
                  <c:v>7.7000000000000276E-9</c:v>
                </c:pt>
                <c:pt idx="2712">
                  <c:v>7.7000000000000276E-9</c:v>
                </c:pt>
                <c:pt idx="2713">
                  <c:v>7.6000000000000267E-9</c:v>
                </c:pt>
                <c:pt idx="2714">
                  <c:v>7.6000000000000267E-9</c:v>
                </c:pt>
                <c:pt idx="2715">
                  <c:v>7.6000000000000267E-9</c:v>
                </c:pt>
                <c:pt idx="2716">
                  <c:v>7.3000000000000248E-9</c:v>
                </c:pt>
                <c:pt idx="2717">
                  <c:v>1.2000000000000045E-8</c:v>
                </c:pt>
                <c:pt idx="2718">
                  <c:v>3.2000000000000148E-8</c:v>
                </c:pt>
                <c:pt idx="2719">
                  <c:v>4.1000000000000149E-8</c:v>
                </c:pt>
                <c:pt idx="2720">
                  <c:v>4.8000000000000172E-8</c:v>
                </c:pt>
                <c:pt idx="2721">
                  <c:v>7.6000000000000297E-8</c:v>
                </c:pt>
                <c:pt idx="2722">
                  <c:v>9.4000000000000405E-8</c:v>
                </c:pt>
                <c:pt idx="2723">
                  <c:v>1.0000000000000039E-7</c:v>
                </c:pt>
                <c:pt idx="2724">
                  <c:v>1.1000000000000052E-7</c:v>
                </c:pt>
                <c:pt idx="2725">
                  <c:v>1.2000000000000039E-7</c:v>
                </c:pt>
                <c:pt idx="2726">
                  <c:v>1.2000000000000039E-7</c:v>
                </c:pt>
                <c:pt idx="2727">
                  <c:v>1.3000000000000056E-7</c:v>
                </c:pt>
                <c:pt idx="2728">
                  <c:v>1.1000000000000052E-7</c:v>
                </c:pt>
                <c:pt idx="2729">
                  <c:v>8.4000000000000395E-8</c:v>
                </c:pt>
                <c:pt idx="2730">
                  <c:v>5.900000000000025E-8</c:v>
                </c:pt>
                <c:pt idx="2731">
                  <c:v>4.5000000000000171E-8</c:v>
                </c:pt>
                <c:pt idx="2732">
                  <c:v>3.600000000000015E-8</c:v>
                </c:pt>
                <c:pt idx="2733">
                  <c:v>3.1000000000000125E-8</c:v>
                </c:pt>
                <c:pt idx="2734">
                  <c:v>2.7000000000000129E-8</c:v>
                </c:pt>
                <c:pt idx="2735">
                  <c:v>2.5000000000000095E-8</c:v>
                </c:pt>
                <c:pt idx="2736">
                  <c:v>2.4000000000000089E-8</c:v>
                </c:pt>
                <c:pt idx="2737">
                  <c:v>2.3000000000000084E-8</c:v>
                </c:pt>
                <c:pt idx="2738">
                  <c:v>2.2000000000000101E-8</c:v>
                </c:pt>
                <c:pt idx="2739">
                  <c:v>3.4000000000000146E-8</c:v>
                </c:pt>
                <c:pt idx="2740">
                  <c:v>4.7000000000000189E-8</c:v>
                </c:pt>
                <c:pt idx="2741">
                  <c:v>5.4000000000000252E-8</c:v>
                </c:pt>
                <c:pt idx="2742">
                  <c:v>6.3000000000000207E-8</c:v>
                </c:pt>
                <c:pt idx="2743">
                  <c:v>9.2000000000000281E-8</c:v>
                </c:pt>
                <c:pt idx="2744">
                  <c:v>1.0000000000000039E-7</c:v>
                </c:pt>
                <c:pt idx="2745">
                  <c:v>1.1000000000000052E-7</c:v>
                </c:pt>
                <c:pt idx="2746">
                  <c:v>1.1000000000000052E-7</c:v>
                </c:pt>
                <c:pt idx="2747">
                  <c:v>1.2000000000000039E-7</c:v>
                </c:pt>
                <c:pt idx="2748">
                  <c:v>1.2000000000000039E-7</c:v>
                </c:pt>
                <c:pt idx="2749">
                  <c:v>1.3000000000000056E-7</c:v>
                </c:pt>
                <c:pt idx="2750">
                  <c:v>9.9000000000000437E-8</c:v>
                </c:pt>
                <c:pt idx="2751">
                  <c:v>7.5000000000000314E-8</c:v>
                </c:pt>
                <c:pt idx="2752">
                  <c:v>5.600000000000019E-8</c:v>
                </c:pt>
                <c:pt idx="2753">
                  <c:v>4.4000000000000189E-8</c:v>
                </c:pt>
                <c:pt idx="2754">
                  <c:v>3.600000000000015E-8</c:v>
                </c:pt>
                <c:pt idx="2755">
                  <c:v>3.2000000000000148E-8</c:v>
                </c:pt>
                <c:pt idx="2756">
                  <c:v>2.9000000000000104E-8</c:v>
                </c:pt>
                <c:pt idx="2757">
                  <c:v>2.600000000000011E-8</c:v>
                </c:pt>
                <c:pt idx="2758">
                  <c:v>2.5000000000000095E-8</c:v>
                </c:pt>
                <c:pt idx="2759">
                  <c:v>2.4000000000000089E-8</c:v>
                </c:pt>
                <c:pt idx="2760">
                  <c:v>2.4000000000000089E-8</c:v>
                </c:pt>
                <c:pt idx="2761">
                  <c:v>2.3000000000000084E-8</c:v>
                </c:pt>
                <c:pt idx="2762">
                  <c:v>2.2000000000000101E-8</c:v>
                </c:pt>
                <c:pt idx="2763">
                  <c:v>2.1000000000000082E-8</c:v>
                </c:pt>
                <c:pt idx="2764">
                  <c:v>2.1000000000000082E-8</c:v>
                </c:pt>
                <c:pt idx="2765">
                  <c:v>2.0000000000000093E-8</c:v>
                </c:pt>
                <c:pt idx="2766">
                  <c:v>2.0000000000000093E-8</c:v>
                </c:pt>
                <c:pt idx="2767">
                  <c:v>1.9000000000000077E-8</c:v>
                </c:pt>
                <c:pt idx="2768">
                  <c:v>1.9000000000000077E-8</c:v>
                </c:pt>
                <c:pt idx="2769">
                  <c:v>1.8000000000000072E-8</c:v>
                </c:pt>
                <c:pt idx="2770">
                  <c:v>1.7000000000000079E-8</c:v>
                </c:pt>
                <c:pt idx="2771">
                  <c:v>1.7000000000000079E-8</c:v>
                </c:pt>
                <c:pt idx="2772">
                  <c:v>1.7000000000000079E-8</c:v>
                </c:pt>
                <c:pt idx="2773">
                  <c:v>1.600000000000008E-8</c:v>
                </c:pt>
                <c:pt idx="2774">
                  <c:v>1.600000000000008E-8</c:v>
                </c:pt>
                <c:pt idx="2775">
                  <c:v>1.600000000000008E-8</c:v>
                </c:pt>
                <c:pt idx="2776">
                  <c:v>1.600000000000008E-8</c:v>
                </c:pt>
                <c:pt idx="2777">
                  <c:v>1.5000000000000048E-8</c:v>
                </c:pt>
                <c:pt idx="2778">
                  <c:v>1.4000000000000053E-8</c:v>
                </c:pt>
                <c:pt idx="2779">
                  <c:v>1.4000000000000053E-8</c:v>
                </c:pt>
                <c:pt idx="2780">
                  <c:v>1.4000000000000053E-8</c:v>
                </c:pt>
                <c:pt idx="2781">
                  <c:v>1.3000000000000055E-8</c:v>
                </c:pt>
                <c:pt idx="2782">
                  <c:v>1.3000000000000055E-8</c:v>
                </c:pt>
                <c:pt idx="2783">
                  <c:v>1.2000000000000045E-8</c:v>
                </c:pt>
                <c:pt idx="2784">
                  <c:v>1.2000000000000045E-8</c:v>
                </c:pt>
                <c:pt idx="2785">
                  <c:v>1.2000000000000045E-8</c:v>
                </c:pt>
                <c:pt idx="2786">
                  <c:v>1.2000000000000045E-8</c:v>
                </c:pt>
                <c:pt idx="2787">
                  <c:v>1.1000000000000047E-8</c:v>
                </c:pt>
                <c:pt idx="2788">
                  <c:v>1.1000000000000047E-8</c:v>
                </c:pt>
                <c:pt idx="2789">
                  <c:v>1.1000000000000047E-8</c:v>
                </c:pt>
                <c:pt idx="2790">
                  <c:v>1.1000000000000047E-8</c:v>
                </c:pt>
                <c:pt idx="2791">
                  <c:v>1.1000000000000047E-8</c:v>
                </c:pt>
                <c:pt idx="2792">
                  <c:v>1.1000000000000047E-8</c:v>
                </c:pt>
                <c:pt idx="2793">
                  <c:v>1.1000000000000047E-8</c:v>
                </c:pt>
                <c:pt idx="2794">
                  <c:v>1.1000000000000047E-8</c:v>
                </c:pt>
                <c:pt idx="2795">
                  <c:v>1.0000000000000045E-8</c:v>
                </c:pt>
                <c:pt idx="2796">
                  <c:v>1.0000000000000045E-8</c:v>
                </c:pt>
                <c:pt idx="2797">
                  <c:v>1.0000000000000045E-8</c:v>
                </c:pt>
                <c:pt idx="2798">
                  <c:v>1.0000000000000045E-8</c:v>
                </c:pt>
                <c:pt idx="2799">
                  <c:v>3.0000000000000123E-8</c:v>
                </c:pt>
                <c:pt idx="2800">
                  <c:v>3.0000000000000123E-8</c:v>
                </c:pt>
                <c:pt idx="2801">
                  <c:v>4.1000000000000149E-8</c:v>
                </c:pt>
                <c:pt idx="2802">
                  <c:v>4.8000000000000172E-8</c:v>
                </c:pt>
                <c:pt idx="2803">
                  <c:v>6.6000000000000207E-8</c:v>
                </c:pt>
                <c:pt idx="2804">
                  <c:v>9.2000000000000281E-8</c:v>
                </c:pt>
                <c:pt idx="2805">
                  <c:v>1.0000000000000039E-7</c:v>
                </c:pt>
                <c:pt idx="2806">
                  <c:v>1.0000000000000039E-7</c:v>
                </c:pt>
                <c:pt idx="2807">
                  <c:v>1.1000000000000052E-7</c:v>
                </c:pt>
                <c:pt idx="2808">
                  <c:v>1.2000000000000039E-7</c:v>
                </c:pt>
                <c:pt idx="2809">
                  <c:v>1.2000000000000039E-7</c:v>
                </c:pt>
                <c:pt idx="2810">
                  <c:v>1.2000000000000039E-7</c:v>
                </c:pt>
                <c:pt idx="2811">
                  <c:v>9.2000000000000281E-8</c:v>
                </c:pt>
                <c:pt idx="2812">
                  <c:v>6.8000000000000305E-8</c:v>
                </c:pt>
                <c:pt idx="2813">
                  <c:v>5.1000000000000172E-8</c:v>
                </c:pt>
                <c:pt idx="2814">
                  <c:v>4.0000000000000166E-8</c:v>
                </c:pt>
                <c:pt idx="2815">
                  <c:v>3.4000000000000146E-8</c:v>
                </c:pt>
                <c:pt idx="2816">
                  <c:v>3.0000000000000123E-8</c:v>
                </c:pt>
                <c:pt idx="2817">
                  <c:v>2.7000000000000129E-8</c:v>
                </c:pt>
                <c:pt idx="2818">
                  <c:v>2.5000000000000095E-8</c:v>
                </c:pt>
                <c:pt idx="2819">
                  <c:v>2.4000000000000089E-8</c:v>
                </c:pt>
                <c:pt idx="2820">
                  <c:v>2.4000000000000089E-8</c:v>
                </c:pt>
                <c:pt idx="2821">
                  <c:v>3.0000000000000123E-8</c:v>
                </c:pt>
                <c:pt idx="2822">
                  <c:v>4.5000000000000171E-8</c:v>
                </c:pt>
                <c:pt idx="2823">
                  <c:v>5.4000000000000252E-8</c:v>
                </c:pt>
                <c:pt idx="2824">
                  <c:v>5.8000000000000208E-8</c:v>
                </c:pt>
                <c:pt idx="2825">
                  <c:v>8.600000000000032E-8</c:v>
                </c:pt>
                <c:pt idx="2826">
                  <c:v>1.0000000000000039E-7</c:v>
                </c:pt>
                <c:pt idx="2827">
                  <c:v>1.0000000000000039E-7</c:v>
                </c:pt>
                <c:pt idx="2828">
                  <c:v>1.1000000000000052E-7</c:v>
                </c:pt>
                <c:pt idx="2829">
                  <c:v>1.2000000000000039E-7</c:v>
                </c:pt>
                <c:pt idx="2830">
                  <c:v>1.2000000000000039E-7</c:v>
                </c:pt>
                <c:pt idx="2831">
                  <c:v>1.3000000000000056E-7</c:v>
                </c:pt>
                <c:pt idx="2832">
                  <c:v>1.0000000000000039E-7</c:v>
                </c:pt>
                <c:pt idx="2833">
                  <c:v>8.4000000000000395E-8</c:v>
                </c:pt>
                <c:pt idx="2834">
                  <c:v>6.1000000000000229E-8</c:v>
                </c:pt>
                <c:pt idx="2835">
                  <c:v>4.8000000000000172E-8</c:v>
                </c:pt>
                <c:pt idx="2836">
                  <c:v>3.9000000000000144E-8</c:v>
                </c:pt>
                <c:pt idx="2837">
                  <c:v>3.4000000000000146E-8</c:v>
                </c:pt>
                <c:pt idx="2838">
                  <c:v>3.0000000000000123E-8</c:v>
                </c:pt>
                <c:pt idx="2839">
                  <c:v>2.8000000000000099E-8</c:v>
                </c:pt>
                <c:pt idx="2840">
                  <c:v>2.600000000000011E-8</c:v>
                </c:pt>
                <c:pt idx="2841">
                  <c:v>2.5000000000000095E-8</c:v>
                </c:pt>
                <c:pt idx="2842">
                  <c:v>2.5000000000000095E-8</c:v>
                </c:pt>
                <c:pt idx="2843">
                  <c:v>3.8000000000000148E-8</c:v>
                </c:pt>
                <c:pt idx="2844">
                  <c:v>5.2000000000000214E-8</c:v>
                </c:pt>
                <c:pt idx="2845">
                  <c:v>5.7000000000000239E-8</c:v>
                </c:pt>
                <c:pt idx="2846">
                  <c:v>6.8000000000000305E-8</c:v>
                </c:pt>
                <c:pt idx="2847">
                  <c:v>9.4000000000000405E-8</c:v>
                </c:pt>
                <c:pt idx="2848">
                  <c:v>1.0000000000000039E-7</c:v>
                </c:pt>
                <c:pt idx="2849">
                  <c:v>1.1000000000000052E-7</c:v>
                </c:pt>
                <c:pt idx="2850">
                  <c:v>1.1000000000000052E-7</c:v>
                </c:pt>
                <c:pt idx="2851">
                  <c:v>1.2000000000000039E-7</c:v>
                </c:pt>
                <c:pt idx="2852">
                  <c:v>1.2000000000000039E-7</c:v>
                </c:pt>
                <c:pt idx="2853">
                  <c:v>1.2000000000000039E-7</c:v>
                </c:pt>
                <c:pt idx="2854">
                  <c:v>9.4000000000000405E-8</c:v>
                </c:pt>
                <c:pt idx="2855">
                  <c:v>7.3000000000000296E-8</c:v>
                </c:pt>
                <c:pt idx="2856">
                  <c:v>5.5000000000000208E-8</c:v>
                </c:pt>
                <c:pt idx="2857">
                  <c:v>4.5000000000000171E-8</c:v>
                </c:pt>
                <c:pt idx="2858">
                  <c:v>3.8000000000000148E-8</c:v>
                </c:pt>
                <c:pt idx="2859">
                  <c:v>3.300000000000011E-8</c:v>
                </c:pt>
                <c:pt idx="2860">
                  <c:v>3.0000000000000123E-8</c:v>
                </c:pt>
                <c:pt idx="2861">
                  <c:v>2.8000000000000099E-8</c:v>
                </c:pt>
                <c:pt idx="2862">
                  <c:v>2.7000000000000129E-8</c:v>
                </c:pt>
                <c:pt idx="2863">
                  <c:v>2.600000000000011E-8</c:v>
                </c:pt>
                <c:pt idx="2864">
                  <c:v>3.0000000000000123E-8</c:v>
                </c:pt>
                <c:pt idx="2865">
                  <c:v>4.7000000000000189E-8</c:v>
                </c:pt>
                <c:pt idx="2866">
                  <c:v>5.600000000000019E-8</c:v>
                </c:pt>
                <c:pt idx="2867">
                  <c:v>5.600000000000019E-8</c:v>
                </c:pt>
                <c:pt idx="2868">
                  <c:v>6.0000000000000246E-8</c:v>
                </c:pt>
                <c:pt idx="2869">
                  <c:v>8.3000000000000386E-8</c:v>
                </c:pt>
                <c:pt idx="2870">
                  <c:v>9.8000000000000454E-8</c:v>
                </c:pt>
                <c:pt idx="2871">
                  <c:v>1.0000000000000039E-7</c:v>
                </c:pt>
                <c:pt idx="2872">
                  <c:v>1.1000000000000052E-7</c:v>
                </c:pt>
                <c:pt idx="2873">
                  <c:v>1.2000000000000039E-7</c:v>
                </c:pt>
                <c:pt idx="2874">
                  <c:v>1.1000000000000052E-7</c:v>
                </c:pt>
                <c:pt idx="2875">
                  <c:v>1.1000000000000052E-7</c:v>
                </c:pt>
                <c:pt idx="2876">
                  <c:v>1.1000000000000052E-7</c:v>
                </c:pt>
                <c:pt idx="2877">
                  <c:v>8.5000000000000364E-8</c:v>
                </c:pt>
                <c:pt idx="2878">
                  <c:v>6.3000000000000207E-8</c:v>
                </c:pt>
                <c:pt idx="2879">
                  <c:v>5.000000000000019E-8</c:v>
                </c:pt>
                <c:pt idx="2880">
                  <c:v>4.1000000000000149E-8</c:v>
                </c:pt>
                <c:pt idx="2881">
                  <c:v>3.600000000000015E-8</c:v>
                </c:pt>
                <c:pt idx="2882">
                  <c:v>3.2000000000000148E-8</c:v>
                </c:pt>
                <c:pt idx="2883">
                  <c:v>2.9000000000000104E-8</c:v>
                </c:pt>
                <c:pt idx="2884">
                  <c:v>2.8000000000000099E-8</c:v>
                </c:pt>
                <c:pt idx="2885">
                  <c:v>2.7000000000000129E-8</c:v>
                </c:pt>
                <c:pt idx="2886">
                  <c:v>2.600000000000011E-8</c:v>
                </c:pt>
                <c:pt idx="2887">
                  <c:v>3.7000000000000172E-8</c:v>
                </c:pt>
                <c:pt idx="2888">
                  <c:v>5.2000000000000214E-8</c:v>
                </c:pt>
                <c:pt idx="2889">
                  <c:v>5.8000000000000208E-8</c:v>
                </c:pt>
                <c:pt idx="2890">
                  <c:v>6.4000000000000295E-8</c:v>
                </c:pt>
                <c:pt idx="2891">
                  <c:v>9.2000000000000281E-8</c:v>
                </c:pt>
                <c:pt idx="2892">
                  <c:v>1.0000000000000039E-7</c:v>
                </c:pt>
                <c:pt idx="2893">
                  <c:v>1.1000000000000052E-7</c:v>
                </c:pt>
                <c:pt idx="2894">
                  <c:v>1.1000000000000052E-7</c:v>
                </c:pt>
                <c:pt idx="2895">
                  <c:v>1.2000000000000039E-7</c:v>
                </c:pt>
                <c:pt idx="2896">
                  <c:v>1.3000000000000056E-7</c:v>
                </c:pt>
                <c:pt idx="2897">
                  <c:v>1.3000000000000056E-7</c:v>
                </c:pt>
                <c:pt idx="2898">
                  <c:v>1.0000000000000039E-7</c:v>
                </c:pt>
                <c:pt idx="2899">
                  <c:v>7.8000000000000315E-8</c:v>
                </c:pt>
                <c:pt idx="2900">
                  <c:v>5.8000000000000208E-8</c:v>
                </c:pt>
                <c:pt idx="2901">
                  <c:v>4.7000000000000189E-8</c:v>
                </c:pt>
                <c:pt idx="2902">
                  <c:v>3.9000000000000144E-8</c:v>
                </c:pt>
                <c:pt idx="2903">
                  <c:v>3.5000000000000148E-8</c:v>
                </c:pt>
                <c:pt idx="2904">
                  <c:v>3.1000000000000125E-8</c:v>
                </c:pt>
                <c:pt idx="2905">
                  <c:v>2.9000000000000104E-8</c:v>
                </c:pt>
                <c:pt idx="2906">
                  <c:v>2.8000000000000099E-8</c:v>
                </c:pt>
                <c:pt idx="2907">
                  <c:v>2.7000000000000129E-8</c:v>
                </c:pt>
                <c:pt idx="2908">
                  <c:v>2.8000000000000099E-8</c:v>
                </c:pt>
                <c:pt idx="2909">
                  <c:v>4.4000000000000189E-8</c:v>
                </c:pt>
                <c:pt idx="2910">
                  <c:v>5.5000000000000208E-8</c:v>
                </c:pt>
                <c:pt idx="2911">
                  <c:v>6.0000000000000246E-8</c:v>
                </c:pt>
                <c:pt idx="2912">
                  <c:v>7.7000000000000332E-8</c:v>
                </c:pt>
                <c:pt idx="2913">
                  <c:v>9.5000000000000374E-8</c:v>
                </c:pt>
                <c:pt idx="2914">
                  <c:v>1.0000000000000039E-7</c:v>
                </c:pt>
                <c:pt idx="2915">
                  <c:v>1.1000000000000052E-7</c:v>
                </c:pt>
                <c:pt idx="2916">
                  <c:v>1.1000000000000052E-7</c:v>
                </c:pt>
                <c:pt idx="2917">
                  <c:v>1.1000000000000052E-7</c:v>
                </c:pt>
                <c:pt idx="2918">
                  <c:v>1.2000000000000039E-7</c:v>
                </c:pt>
                <c:pt idx="2919">
                  <c:v>1.1000000000000052E-7</c:v>
                </c:pt>
                <c:pt idx="2920">
                  <c:v>8.8000000000000431E-8</c:v>
                </c:pt>
                <c:pt idx="2921">
                  <c:v>6.5000000000000291E-8</c:v>
                </c:pt>
                <c:pt idx="2922">
                  <c:v>5.2000000000000214E-8</c:v>
                </c:pt>
                <c:pt idx="2923">
                  <c:v>4.300000000000014E-8</c:v>
                </c:pt>
                <c:pt idx="2924">
                  <c:v>3.7000000000000172E-8</c:v>
                </c:pt>
                <c:pt idx="2925">
                  <c:v>3.300000000000011E-8</c:v>
                </c:pt>
                <c:pt idx="2926">
                  <c:v>3.0000000000000123E-8</c:v>
                </c:pt>
                <c:pt idx="2927">
                  <c:v>2.8000000000000099E-8</c:v>
                </c:pt>
                <c:pt idx="2928">
                  <c:v>2.7000000000000129E-8</c:v>
                </c:pt>
                <c:pt idx="2929">
                  <c:v>2.7000000000000129E-8</c:v>
                </c:pt>
                <c:pt idx="2930">
                  <c:v>2.600000000000011E-8</c:v>
                </c:pt>
                <c:pt idx="2931">
                  <c:v>2.5000000000000095E-8</c:v>
                </c:pt>
                <c:pt idx="2932">
                  <c:v>2.5000000000000095E-8</c:v>
                </c:pt>
                <c:pt idx="2933">
                  <c:v>2.5000000000000095E-8</c:v>
                </c:pt>
                <c:pt idx="2934">
                  <c:v>2.4000000000000089E-8</c:v>
                </c:pt>
                <c:pt idx="2935">
                  <c:v>2.3000000000000084E-8</c:v>
                </c:pt>
                <c:pt idx="2936">
                  <c:v>2.2000000000000101E-8</c:v>
                </c:pt>
                <c:pt idx="2937">
                  <c:v>2.2000000000000101E-8</c:v>
                </c:pt>
                <c:pt idx="2938">
                  <c:v>2.1000000000000082E-8</c:v>
                </c:pt>
                <c:pt idx="2939">
                  <c:v>2.1000000000000082E-8</c:v>
                </c:pt>
                <c:pt idx="2940">
                  <c:v>2.1000000000000082E-8</c:v>
                </c:pt>
                <c:pt idx="2941">
                  <c:v>2.1000000000000082E-8</c:v>
                </c:pt>
                <c:pt idx="2942">
                  <c:v>2.1000000000000082E-8</c:v>
                </c:pt>
                <c:pt idx="2943">
                  <c:v>2.1000000000000082E-8</c:v>
                </c:pt>
                <c:pt idx="2944">
                  <c:v>2.1000000000000082E-8</c:v>
                </c:pt>
                <c:pt idx="2945">
                  <c:v>2.0000000000000093E-8</c:v>
                </c:pt>
                <c:pt idx="2946">
                  <c:v>2.0000000000000093E-8</c:v>
                </c:pt>
                <c:pt idx="2947">
                  <c:v>1.9000000000000077E-8</c:v>
                </c:pt>
                <c:pt idx="2948">
                  <c:v>1.8000000000000072E-8</c:v>
                </c:pt>
                <c:pt idx="2949">
                  <c:v>1.8000000000000072E-8</c:v>
                </c:pt>
                <c:pt idx="2950">
                  <c:v>1.8000000000000072E-8</c:v>
                </c:pt>
                <c:pt idx="2951">
                  <c:v>1.7000000000000079E-8</c:v>
                </c:pt>
                <c:pt idx="2952">
                  <c:v>1.7000000000000079E-8</c:v>
                </c:pt>
                <c:pt idx="2953">
                  <c:v>1.7000000000000079E-8</c:v>
                </c:pt>
                <c:pt idx="2954">
                  <c:v>1.600000000000008E-8</c:v>
                </c:pt>
                <c:pt idx="2955">
                  <c:v>1.600000000000008E-8</c:v>
                </c:pt>
                <c:pt idx="2956">
                  <c:v>1.600000000000008E-8</c:v>
                </c:pt>
                <c:pt idx="2957">
                  <c:v>1.600000000000008E-8</c:v>
                </c:pt>
                <c:pt idx="2958">
                  <c:v>1.5000000000000048E-8</c:v>
                </c:pt>
                <c:pt idx="2959">
                  <c:v>1.5000000000000048E-8</c:v>
                </c:pt>
                <c:pt idx="2960">
                  <c:v>1.5000000000000048E-8</c:v>
                </c:pt>
                <c:pt idx="2961">
                  <c:v>1.4000000000000053E-8</c:v>
                </c:pt>
                <c:pt idx="2962">
                  <c:v>1.5000000000000048E-8</c:v>
                </c:pt>
                <c:pt idx="2963">
                  <c:v>1.5000000000000048E-8</c:v>
                </c:pt>
                <c:pt idx="2964">
                  <c:v>1.5000000000000048E-8</c:v>
                </c:pt>
                <c:pt idx="2965">
                  <c:v>1.4000000000000053E-8</c:v>
                </c:pt>
                <c:pt idx="2966">
                  <c:v>1.4000000000000053E-8</c:v>
                </c:pt>
                <c:pt idx="2967">
                  <c:v>1.4000000000000053E-8</c:v>
                </c:pt>
                <c:pt idx="2968">
                  <c:v>1.3000000000000055E-8</c:v>
                </c:pt>
                <c:pt idx="2969">
                  <c:v>2.1000000000000082E-8</c:v>
                </c:pt>
                <c:pt idx="2970">
                  <c:v>3.600000000000015E-8</c:v>
                </c:pt>
                <c:pt idx="2971">
                  <c:v>4.6000000000000141E-8</c:v>
                </c:pt>
                <c:pt idx="2972">
                  <c:v>5.2000000000000214E-8</c:v>
                </c:pt>
                <c:pt idx="2973">
                  <c:v>7.6000000000000297E-8</c:v>
                </c:pt>
                <c:pt idx="2974">
                  <c:v>9.3000000000000409E-8</c:v>
                </c:pt>
                <c:pt idx="2975">
                  <c:v>1.0000000000000039E-7</c:v>
                </c:pt>
                <c:pt idx="2976">
                  <c:v>1.0000000000000039E-7</c:v>
                </c:pt>
                <c:pt idx="2977">
                  <c:v>1.1000000000000052E-7</c:v>
                </c:pt>
                <c:pt idx="2978">
                  <c:v>1.2000000000000039E-7</c:v>
                </c:pt>
                <c:pt idx="2979">
                  <c:v>1.2000000000000039E-7</c:v>
                </c:pt>
                <c:pt idx="2980">
                  <c:v>1.1000000000000052E-7</c:v>
                </c:pt>
                <c:pt idx="2981">
                  <c:v>8.4000000000000395E-8</c:v>
                </c:pt>
                <c:pt idx="2982">
                  <c:v>6.0000000000000246E-8</c:v>
                </c:pt>
                <c:pt idx="2983">
                  <c:v>4.7000000000000189E-8</c:v>
                </c:pt>
                <c:pt idx="2984">
                  <c:v>3.8000000000000148E-8</c:v>
                </c:pt>
                <c:pt idx="2985">
                  <c:v>3.300000000000011E-8</c:v>
                </c:pt>
                <c:pt idx="2986">
                  <c:v>3.0000000000000123E-8</c:v>
                </c:pt>
                <c:pt idx="2987">
                  <c:v>2.7000000000000129E-8</c:v>
                </c:pt>
                <c:pt idx="2988">
                  <c:v>2.600000000000011E-8</c:v>
                </c:pt>
                <c:pt idx="2989">
                  <c:v>2.5000000000000095E-8</c:v>
                </c:pt>
                <c:pt idx="2990">
                  <c:v>2.4000000000000089E-8</c:v>
                </c:pt>
                <c:pt idx="2991">
                  <c:v>3.600000000000015E-8</c:v>
                </c:pt>
                <c:pt idx="2992">
                  <c:v>5.000000000000019E-8</c:v>
                </c:pt>
                <c:pt idx="2993">
                  <c:v>5.600000000000019E-8</c:v>
                </c:pt>
                <c:pt idx="2994">
                  <c:v>6.3000000000000207E-8</c:v>
                </c:pt>
                <c:pt idx="2995">
                  <c:v>8.9000000000000387E-8</c:v>
                </c:pt>
                <c:pt idx="2996">
                  <c:v>8.9000000000000387E-8</c:v>
                </c:pt>
                <c:pt idx="2997">
                  <c:v>9.7000000000000299E-8</c:v>
                </c:pt>
                <c:pt idx="2998">
                  <c:v>1.0000000000000039E-7</c:v>
                </c:pt>
                <c:pt idx="2999">
                  <c:v>1.1000000000000052E-7</c:v>
                </c:pt>
                <c:pt idx="3000">
                  <c:v>1.1000000000000052E-7</c:v>
                </c:pt>
                <c:pt idx="3001">
                  <c:v>1.1000000000000052E-7</c:v>
                </c:pt>
                <c:pt idx="3002">
                  <c:v>9.0000000000000382E-8</c:v>
                </c:pt>
                <c:pt idx="3003">
                  <c:v>6.6000000000000207E-8</c:v>
                </c:pt>
                <c:pt idx="3004">
                  <c:v>6.6000000000000207E-8</c:v>
                </c:pt>
                <c:pt idx="3005">
                  <c:v>6.6000000000000207E-8</c:v>
                </c:pt>
                <c:pt idx="3006">
                  <c:v>5.1000000000000172E-8</c:v>
                </c:pt>
                <c:pt idx="3007">
                  <c:v>4.1000000000000149E-8</c:v>
                </c:pt>
                <c:pt idx="3008">
                  <c:v>3.5000000000000148E-8</c:v>
                </c:pt>
                <c:pt idx="3009">
                  <c:v>3.2000000000000148E-8</c:v>
                </c:pt>
                <c:pt idx="3010">
                  <c:v>2.9000000000000104E-8</c:v>
                </c:pt>
                <c:pt idx="3011">
                  <c:v>2.7000000000000129E-8</c:v>
                </c:pt>
                <c:pt idx="3012">
                  <c:v>2.600000000000011E-8</c:v>
                </c:pt>
                <c:pt idx="3013">
                  <c:v>2.5000000000000095E-8</c:v>
                </c:pt>
                <c:pt idx="3014">
                  <c:v>2.8000000000000099E-8</c:v>
                </c:pt>
                <c:pt idx="3015">
                  <c:v>4.5000000000000171E-8</c:v>
                </c:pt>
                <c:pt idx="3016">
                  <c:v>5.5000000000000208E-8</c:v>
                </c:pt>
                <c:pt idx="3017">
                  <c:v>6.0000000000000246E-8</c:v>
                </c:pt>
                <c:pt idx="3018">
                  <c:v>8.0000000000000319E-8</c:v>
                </c:pt>
                <c:pt idx="3019">
                  <c:v>9.600000000000041E-8</c:v>
                </c:pt>
                <c:pt idx="3020">
                  <c:v>1.0000000000000039E-7</c:v>
                </c:pt>
                <c:pt idx="3021">
                  <c:v>1.1000000000000052E-7</c:v>
                </c:pt>
                <c:pt idx="3022">
                  <c:v>1.1000000000000052E-7</c:v>
                </c:pt>
                <c:pt idx="3023">
                  <c:v>1.2000000000000039E-7</c:v>
                </c:pt>
                <c:pt idx="3024">
                  <c:v>1.3000000000000056E-7</c:v>
                </c:pt>
                <c:pt idx="3025">
                  <c:v>1.2000000000000039E-7</c:v>
                </c:pt>
                <c:pt idx="3026">
                  <c:v>9.2000000000000281E-8</c:v>
                </c:pt>
                <c:pt idx="3027">
                  <c:v>6.90000000000003E-8</c:v>
                </c:pt>
                <c:pt idx="3028">
                  <c:v>5.4000000000000252E-8</c:v>
                </c:pt>
                <c:pt idx="3029">
                  <c:v>4.4000000000000189E-8</c:v>
                </c:pt>
                <c:pt idx="3030">
                  <c:v>3.8000000000000148E-8</c:v>
                </c:pt>
                <c:pt idx="3031">
                  <c:v>3.4000000000000146E-8</c:v>
                </c:pt>
                <c:pt idx="3032">
                  <c:v>3.0000000000000123E-8</c:v>
                </c:pt>
                <c:pt idx="3033">
                  <c:v>2.9000000000000104E-8</c:v>
                </c:pt>
                <c:pt idx="3034">
                  <c:v>2.8000000000000099E-8</c:v>
                </c:pt>
                <c:pt idx="3035">
                  <c:v>2.8000000000000099E-8</c:v>
                </c:pt>
              </c:numCache>
            </c:numRef>
          </c:yVal>
        </c:ser>
        <c:ser>
          <c:idx val="1"/>
          <c:order val="1"/>
          <c:tx>
            <c:strRef>
              <c:f>'History Export'!$C$1</c:f>
              <c:strCache>
                <c:ptCount val="1"/>
                <c:pt idx="0">
                  <c:v>VGHB_51480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Export'!$C$2:$C$3037</c:f>
              <c:numCache>
                <c:formatCode>0.00E+00</c:formatCode>
                <c:ptCount val="3036"/>
                <c:pt idx="0">
                  <c:v>1.4000000000000053E-8</c:v>
                </c:pt>
                <c:pt idx="1">
                  <c:v>1.4000000000000053E-8</c:v>
                </c:pt>
                <c:pt idx="2">
                  <c:v>1.4000000000000053E-8</c:v>
                </c:pt>
                <c:pt idx="3">
                  <c:v>1.4000000000000053E-8</c:v>
                </c:pt>
                <c:pt idx="4">
                  <c:v>1.4000000000000053E-8</c:v>
                </c:pt>
                <c:pt idx="5">
                  <c:v>1.4000000000000053E-8</c:v>
                </c:pt>
                <c:pt idx="6">
                  <c:v>1.4000000000000053E-8</c:v>
                </c:pt>
                <c:pt idx="7">
                  <c:v>1.4000000000000053E-8</c:v>
                </c:pt>
                <c:pt idx="8">
                  <c:v>1.4000000000000053E-8</c:v>
                </c:pt>
                <c:pt idx="9">
                  <c:v>1.4000000000000053E-8</c:v>
                </c:pt>
                <c:pt idx="10">
                  <c:v>1.4000000000000053E-8</c:v>
                </c:pt>
                <c:pt idx="11">
                  <c:v>1.4000000000000053E-8</c:v>
                </c:pt>
                <c:pt idx="12">
                  <c:v>1.4000000000000053E-8</c:v>
                </c:pt>
                <c:pt idx="13">
                  <c:v>1.4000000000000053E-8</c:v>
                </c:pt>
                <c:pt idx="14">
                  <c:v>1.4000000000000053E-8</c:v>
                </c:pt>
                <c:pt idx="15">
                  <c:v>1.4000000000000053E-8</c:v>
                </c:pt>
                <c:pt idx="16">
                  <c:v>1.4000000000000053E-8</c:v>
                </c:pt>
                <c:pt idx="17">
                  <c:v>1.4000000000000053E-8</c:v>
                </c:pt>
                <c:pt idx="18">
                  <c:v>1.4000000000000053E-8</c:v>
                </c:pt>
                <c:pt idx="19">
                  <c:v>1.4000000000000053E-8</c:v>
                </c:pt>
                <c:pt idx="20">
                  <c:v>1.4000000000000053E-8</c:v>
                </c:pt>
                <c:pt idx="21">
                  <c:v>1.4000000000000053E-8</c:v>
                </c:pt>
                <c:pt idx="22">
                  <c:v>1.4000000000000053E-8</c:v>
                </c:pt>
                <c:pt idx="23">
                  <c:v>1.4000000000000053E-8</c:v>
                </c:pt>
                <c:pt idx="24">
                  <c:v>1.4000000000000053E-8</c:v>
                </c:pt>
                <c:pt idx="25">
                  <c:v>1.4000000000000053E-8</c:v>
                </c:pt>
                <c:pt idx="26">
                  <c:v>1.4000000000000053E-8</c:v>
                </c:pt>
                <c:pt idx="27">
                  <c:v>1.4000000000000053E-8</c:v>
                </c:pt>
                <c:pt idx="28">
                  <c:v>1.4000000000000053E-8</c:v>
                </c:pt>
                <c:pt idx="29">
                  <c:v>1.4000000000000053E-8</c:v>
                </c:pt>
                <c:pt idx="30">
                  <c:v>1.4000000000000053E-8</c:v>
                </c:pt>
                <c:pt idx="31">
                  <c:v>1.4000000000000053E-8</c:v>
                </c:pt>
                <c:pt idx="32">
                  <c:v>1.4000000000000053E-8</c:v>
                </c:pt>
                <c:pt idx="33">
                  <c:v>1.4000000000000053E-8</c:v>
                </c:pt>
                <c:pt idx="34">
                  <c:v>1.4000000000000053E-8</c:v>
                </c:pt>
                <c:pt idx="35">
                  <c:v>1.4000000000000053E-8</c:v>
                </c:pt>
                <c:pt idx="36">
                  <c:v>1.4000000000000053E-8</c:v>
                </c:pt>
                <c:pt idx="37">
                  <c:v>1.4000000000000053E-8</c:v>
                </c:pt>
                <c:pt idx="38">
                  <c:v>1.4000000000000053E-8</c:v>
                </c:pt>
                <c:pt idx="39">
                  <c:v>1.4000000000000053E-8</c:v>
                </c:pt>
                <c:pt idx="40">
                  <c:v>1.4000000000000053E-8</c:v>
                </c:pt>
                <c:pt idx="41">
                  <c:v>1.4000000000000053E-8</c:v>
                </c:pt>
                <c:pt idx="42">
                  <c:v>1.4000000000000053E-8</c:v>
                </c:pt>
                <c:pt idx="43">
                  <c:v>1.4000000000000053E-8</c:v>
                </c:pt>
                <c:pt idx="44">
                  <c:v>1.4000000000000053E-8</c:v>
                </c:pt>
                <c:pt idx="45">
                  <c:v>1.4000000000000053E-8</c:v>
                </c:pt>
                <c:pt idx="46">
                  <c:v>1.4000000000000053E-8</c:v>
                </c:pt>
                <c:pt idx="47">
                  <c:v>1.4000000000000053E-8</c:v>
                </c:pt>
                <c:pt idx="48">
                  <c:v>1.4000000000000053E-8</c:v>
                </c:pt>
                <c:pt idx="49">
                  <c:v>1.4000000000000053E-8</c:v>
                </c:pt>
                <c:pt idx="50">
                  <c:v>1.4000000000000053E-8</c:v>
                </c:pt>
                <c:pt idx="51">
                  <c:v>1.4000000000000053E-8</c:v>
                </c:pt>
                <c:pt idx="52">
                  <c:v>1.4000000000000053E-8</c:v>
                </c:pt>
                <c:pt idx="53">
                  <c:v>1.4000000000000053E-8</c:v>
                </c:pt>
                <c:pt idx="54">
                  <c:v>1.4000000000000053E-8</c:v>
                </c:pt>
                <c:pt idx="55">
                  <c:v>1.4000000000000053E-8</c:v>
                </c:pt>
                <c:pt idx="56">
                  <c:v>1.4000000000000053E-8</c:v>
                </c:pt>
                <c:pt idx="57">
                  <c:v>1.4000000000000053E-8</c:v>
                </c:pt>
                <c:pt idx="58">
                  <c:v>1.4000000000000053E-8</c:v>
                </c:pt>
                <c:pt idx="59">
                  <c:v>1.4000000000000053E-8</c:v>
                </c:pt>
                <c:pt idx="60">
                  <c:v>1.4000000000000053E-8</c:v>
                </c:pt>
                <c:pt idx="61">
                  <c:v>1.4000000000000053E-8</c:v>
                </c:pt>
                <c:pt idx="62">
                  <c:v>1.4000000000000053E-8</c:v>
                </c:pt>
                <c:pt idx="63">
                  <c:v>1.4000000000000053E-8</c:v>
                </c:pt>
                <c:pt idx="64">
                  <c:v>1.4000000000000053E-8</c:v>
                </c:pt>
                <c:pt idx="65">
                  <c:v>1.4000000000000053E-8</c:v>
                </c:pt>
                <c:pt idx="66">
                  <c:v>1.4000000000000053E-8</c:v>
                </c:pt>
                <c:pt idx="67">
                  <c:v>1.4000000000000053E-8</c:v>
                </c:pt>
                <c:pt idx="68">
                  <c:v>1.4000000000000053E-8</c:v>
                </c:pt>
                <c:pt idx="69">
                  <c:v>1.4000000000000053E-8</c:v>
                </c:pt>
                <c:pt idx="70">
                  <c:v>1.4000000000000053E-8</c:v>
                </c:pt>
                <c:pt idx="71">
                  <c:v>1.4000000000000053E-8</c:v>
                </c:pt>
                <c:pt idx="72">
                  <c:v>1.4000000000000053E-8</c:v>
                </c:pt>
                <c:pt idx="73">
                  <c:v>1.4000000000000053E-8</c:v>
                </c:pt>
                <c:pt idx="74">
                  <c:v>1.4000000000000053E-8</c:v>
                </c:pt>
                <c:pt idx="75">
                  <c:v>1.4000000000000053E-8</c:v>
                </c:pt>
                <c:pt idx="76">
                  <c:v>1.4000000000000053E-8</c:v>
                </c:pt>
                <c:pt idx="77">
                  <c:v>1.4000000000000053E-8</c:v>
                </c:pt>
                <c:pt idx="78">
                  <c:v>1.4000000000000053E-8</c:v>
                </c:pt>
                <c:pt idx="79">
                  <c:v>1.4000000000000053E-8</c:v>
                </c:pt>
                <c:pt idx="80">
                  <c:v>1.4000000000000053E-8</c:v>
                </c:pt>
                <c:pt idx="81">
                  <c:v>1.4000000000000053E-8</c:v>
                </c:pt>
                <c:pt idx="82">
                  <c:v>1.4000000000000053E-8</c:v>
                </c:pt>
                <c:pt idx="83">
                  <c:v>1.4000000000000053E-8</c:v>
                </c:pt>
                <c:pt idx="84">
                  <c:v>1.4000000000000053E-8</c:v>
                </c:pt>
                <c:pt idx="85">
                  <c:v>1.4000000000000053E-8</c:v>
                </c:pt>
                <c:pt idx="86">
                  <c:v>1.4000000000000053E-8</c:v>
                </c:pt>
                <c:pt idx="87">
                  <c:v>1.4000000000000053E-8</c:v>
                </c:pt>
                <c:pt idx="88">
                  <c:v>1.4000000000000053E-8</c:v>
                </c:pt>
                <c:pt idx="89">
                  <c:v>1.4000000000000053E-8</c:v>
                </c:pt>
                <c:pt idx="90">
                  <c:v>1.4000000000000053E-8</c:v>
                </c:pt>
                <c:pt idx="91">
                  <c:v>1.4000000000000053E-8</c:v>
                </c:pt>
                <c:pt idx="92">
                  <c:v>1.4000000000000053E-8</c:v>
                </c:pt>
                <c:pt idx="93">
                  <c:v>1.4000000000000053E-8</c:v>
                </c:pt>
                <c:pt idx="94">
                  <c:v>1.4000000000000053E-8</c:v>
                </c:pt>
                <c:pt idx="95">
                  <c:v>1.4000000000000053E-8</c:v>
                </c:pt>
                <c:pt idx="96">
                  <c:v>1.4000000000000053E-8</c:v>
                </c:pt>
                <c:pt idx="97">
                  <c:v>1.4000000000000053E-8</c:v>
                </c:pt>
                <c:pt idx="98">
                  <c:v>1.4000000000000053E-8</c:v>
                </c:pt>
                <c:pt idx="99">
                  <c:v>1.4000000000000053E-8</c:v>
                </c:pt>
                <c:pt idx="100">
                  <c:v>1.4000000000000053E-8</c:v>
                </c:pt>
                <c:pt idx="101">
                  <c:v>1.4000000000000053E-8</c:v>
                </c:pt>
                <c:pt idx="102">
                  <c:v>1.4000000000000053E-8</c:v>
                </c:pt>
                <c:pt idx="103">
                  <c:v>1.4000000000000053E-8</c:v>
                </c:pt>
                <c:pt idx="104">
                  <c:v>1.4000000000000053E-8</c:v>
                </c:pt>
                <c:pt idx="105">
                  <c:v>1.4000000000000053E-8</c:v>
                </c:pt>
                <c:pt idx="106">
                  <c:v>1.4000000000000053E-8</c:v>
                </c:pt>
                <c:pt idx="107">
                  <c:v>1.4000000000000053E-8</c:v>
                </c:pt>
                <c:pt idx="108">
                  <c:v>1.4000000000000053E-8</c:v>
                </c:pt>
                <c:pt idx="109">
                  <c:v>1.4000000000000053E-8</c:v>
                </c:pt>
                <c:pt idx="110">
                  <c:v>1.4000000000000053E-8</c:v>
                </c:pt>
                <c:pt idx="111">
                  <c:v>1.4000000000000053E-8</c:v>
                </c:pt>
                <c:pt idx="112">
                  <c:v>1.4000000000000053E-8</c:v>
                </c:pt>
                <c:pt idx="113">
                  <c:v>1.4000000000000053E-8</c:v>
                </c:pt>
                <c:pt idx="114">
                  <c:v>1.4000000000000053E-8</c:v>
                </c:pt>
                <c:pt idx="115">
                  <c:v>1.4000000000000053E-8</c:v>
                </c:pt>
                <c:pt idx="116">
                  <c:v>1.4000000000000053E-8</c:v>
                </c:pt>
                <c:pt idx="117">
                  <c:v>1.4000000000000053E-8</c:v>
                </c:pt>
                <c:pt idx="118">
                  <c:v>1.4000000000000053E-8</c:v>
                </c:pt>
                <c:pt idx="119">
                  <c:v>1.4000000000000053E-8</c:v>
                </c:pt>
                <c:pt idx="120">
                  <c:v>1.4000000000000053E-8</c:v>
                </c:pt>
                <c:pt idx="121">
                  <c:v>1.4000000000000053E-8</c:v>
                </c:pt>
                <c:pt idx="122">
                  <c:v>1.4000000000000053E-8</c:v>
                </c:pt>
                <c:pt idx="123">
                  <c:v>1.4000000000000053E-8</c:v>
                </c:pt>
                <c:pt idx="124">
                  <c:v>1.4000000000000053E-8</c:v>
                </c:pt>
                <c:pt idx="125">
                  <c:v>1.4000000000000053E-8</c:v>
                </c:pt>
                <c:pt idx="126">
                  <c:v>1.4000000000000053E-8</c:v>
                </c:pt>
                <c:pt idx="127">
                  <c:v>1.4000000000000053E-8</c:v>
                </c:pt>
                <c:pt idx="128">
                  <c:v>1.4000000000000053E-8</c:v>
                </c:pt>
                <c:pt idx="129">
                  <c:v>1.4000000000000053E-8</c:v>
                </c:pt>
                <c:pt idx="130">
                  <c:v>1.4000000000000053E-8</c:v>
                </c:pt>
                <c:pt idx="131">
                  <c:v>1.4000000000000053E-8</c:v>
                </c:pt>
                <c:pt idx="132">
                  <c:v>1.4000000000000053E-8</c:v>
                </c:pt>
                <c:pt idx="133">
                  <c:v>1.4000000000000053E-8</c:v>
                </c:pt>
                <c:pt idx="134">
                  <c:v>1.4000000000000053E-8</c:v>
                </c:pt>
                <c:pt idx="135">
                  <c:v>1.4000000000000053E-8</c:v>
                </c:pt>
                <c:pt idx="136">
                  <c:v>1.4000000000000053E-8</c:v>
                </c:pt>
                <c:pt idx="137">
                  <c:v>1.4000000000000053E-8</c:v>
                </c:pt>
                <c:pt idx="138">
                  <c:v>1.4000000000000053E-8</c:v>
                </c:pt>
                <c:pt idx="139">
                  <c:v>1.4000000000000053E-8</c:v>
                </c:pt>
                <c:pt idx="140">
                  <c:v>1.4000000000000053E-8</c:v>
                </c:pt>
                <c:pt idx="141">
                  <c:v>1.4000000000000053E-8</c:v>
                </c:pt>
                <c:pt idx="142">
                  <c:v>1.4000000000000053E-8</c:v>
                </c:pt>
                <c:pt idx="143">
                  <c:v>1.4000000000000053E-8</c:v>
                </c:pt>
                <c:pt idx="144">
                  <c:v>1.4000000000000053E-8</c:v>
                </c:pt>
                <c:pt idx="145">
                  <c:v>1.4000000000000053E-8</c:v>
                </c:pt>
                <c:pt idx="146">
                  <c:v>1.4000000000000053E-8</c:v>
                </c:pt>
                <c:pt idx="147">
                  <c:v>1.4000000000000053E-8</c:v>
                </c:pt>
                <c:pt idx="148">
                  <c:v>1.4000000000000053E-8</c:v>
                </c:pt>
                <c:pt idx="149">
                  <c:v>1.4000000000000053E-8</c:v>
                </c:pt>
                <c:pt idx="150">
                  <c:v>1.4000000000000053E-8</c:v>
                </c:pt>
                <c:pt idx="151">
                  <c:v>1.4000000000000053E-8</c:v>
                </c:pt>
                <c:pt idx="152">
                  <c:v>1.4000000000000053E-8</c:v>
                </c:pt>
                <c:pt idx="153">
                  <c:v>1.4000000000000053E-8</c:v>
                </c:pt>
                <c:pt idx="154">
                  <c:v>1.4000000000000053E-8</c:v>
                </c:pt>
                <c:pt idx="155">
                  <c:v>1.4000000000000053E-8</c:v>
                </c:pt>
                <c:pt idx="156">
                  <c:v>1.4000000000000053E-8</c:v>
                </c:pt>
                <c:pt idx="157">
                  <c:v>1.4000000000000053E-8</c:v>
                </c:pt>
                <c:pt idx="158">
                  <c:v>1.4000000000000053E-8</c:v>
                </c:pt>
                <c:pt idx="159">
                  <c:v>1.4000000000000053E-8</c:v>
                </c:pt>
                <c:pt idx="160">
                  <c:v>1.4000000000000053E-8</c:v>
                </c:pt>
                <c:pt idx="161">
                  <c:v>1.4000000000000053E-8</c:v>
                </c:pt>
                <c:pt idx="162">
                  <c:v>1.4000000000000053E-8</c:v>
                </c:pt>
                <c:pt idx="163">
                  <c:v>1.4000000000000053E-8</c:v>
                </c:pt>
                <c:pt idx="164">
                  <c:v>1.4000000000000053E-8</c:v>
                </c:pt>
                <c:pt idx="165">
                  <c:v>1.4000000000000053E-8</c:v>
                </c:pt>
                <c:pt idx="166">
                  <c:v>1.4000000000000053E-8</c:v>
                </c:pt>
                <c:pt idx="167">
                  <c:v>1.4000000000000053E-8</c:v>
                </c:pt>
                <c:pt idx="168">
                  <c:v>1.4000000000000053E-8</c:v>
                </c:pt>
                <c:pt idx="169">
                  <c:v>1.4000000000000053E-8</c:v>
                </c:pt>
                <c:pt idx="170">
                  <c:v>1.4000000000000053E-8</c:v>
                </c:pt>
                <c:pt idx="171">
                  <c:v>1.4000000000000053E-8</c:v>
                </c:pt>
                <c:pt idx="172">
                  <c:v>1.4000000000000053E-8</c:v>
                </c:pt>
                <c:pt idx="173">
                  <c:v>1.4000000000000053E-8</c:v>
                </c:pt>
                <c:pt idx="174">
                  <c:v>1.4000000000000053E-8</c:v>
                </c:pt>
                <c:pt idx="175">
                  <c:v>1.4000000000000053E-8</c:v>
                </c:pt>
                <c:pt idx="176">
                  <c:v>1.4000000000000053E-8</c:v>
                </c:pt>
                <c:pt idx="177">
                  <c:v>1.4000000000000053E-8</c:v>
                </c:pt>
                <c:pt idx="178">
                  <c:v>1.4000000000000053E-8</c:v>
                </c:pt>
                <c:pt idx="179">
                  <c:v>1.4000000000000053E-8</c:v>
                </c:pt>
                <c:pt idx="180">
                  <c:v>1.4000000000000053E-8</c:v>
                </c:pt>
                <c:pt idx="181">
                  <c:v>1.4000000000000053E-8</c:v>
                </c:pt>
                <c:pt idx="182">
                  <c:v>1.4000000000000053E-8</c:v>
                </c:pt>
                <c:pt idx="183">
                  <c:v>1.4000000000000053E-8</c:v>
                </c:pt>
                <c:pt idx="184">
                  <c:v>1.4000000000000053E-8</c:v>
                </c:pt>
                <c:pt idx="185">
                  <c:v>1.4000000000000053E-8</c:v>
                </c:pt>
                <c:pt idx="186">
                  <c:v>1.4000000000000053E-8</c:v>
                </c:pt>
                <c:pt idx="187">
                  <c:v>1.4000000000000053E-8</c:v>
                </c:pt>
                <c:pt idx="188">
                  <c:v>1.4000000000000053E-8</c:v>
                </c:pt>
                <c:pt idx="189">
                  <c:v>1.4000000000000053E-8</c:v>
                </c:pt>
                <c:pt idx="190">
                  <c:v>1.4000000000000053E-8</c:v>
                </c:pt>
                <c:pt idx="191">
                  <c:v>1.4000000000000053E-8</c:v>
                </c:pt>
                <c:pt idx="192">
                  <c:v>1.4000000000000053E-8</c:v>
                </c:pt>
                <c:pt idx="193">
                  <c:v>1.4000000000000053E-8</c:v>
                </c:pt>
                <c:pt idx="194">
                  <c:v>1.4000000000000053E-8</c:v>
                </c:pt>
                <c:pt idx="195">
                  <c:v>1.4000000000000053E-8</c:v>
                </c:pt>
                <c:pt idx="196">
                  <c:v>1.4000000000000053E-8</c:v>
                </c:pt>
                <c:pt idx="197">
                  <c:v>1.4000000000000053E-8</c:v>
                </c:pt>
                <c:pt idx="198">
                  <c:v>1.4000000000000053E-8</c:v>
                </c:pt>
                <c:pt idx="199">
                  <c:v>1.4000000000000053E-8</c:v>
                </c:pt>
                <c:pt idx="200">
                  <c:v>1.4000000000000053E-8</c:v>
                </c:pt>
                <c:pt idx="201">
                  <c:v>1.4000000000000053E-8</c:v>
                </c:pt>
                <c:pt idx="202">
                  <c:v>1.4000000000000053E-8</c:v>
                </c:pt>
                <c:pt idx="203">
                  <c:v>1.4000000000000053E-8</c:v>
                </c:pt>
                <c:pt idx="204">
                  <c:v>1.4000000000000053E-8</c:v>
                </c:pt>
                <c:pt idx="205">
                  <c:v>1.4000000000000053E-8</c:v>
                </c:pt>
                <c:pt idx="206">
                  <c:v>1.4000000000000053E-8</c:v>
                </c:pt>
                <c:pt idx="207">
                  <c:v>1.4000000000000053E-8</c:v>
                </c:pt>
                <c:pt idx="208">
                  <c:v>1.4000000000000053E-8</c:v>
                </c:pt>
                <c:pt idx="209">
                  <c:v>1.4000000000000053E-8</c:v>
                </c:pt>
                <c:pt idx="210">
                  <c:v>1.4000000000000053E-8</c:v>
                </c:pt>
                <c:pt idx="211">
                  <c:v>1.4000000000000053E-8</c:v>
                </c:pt>
                <c:pt idx="212">
                  <c:v>1.4000000000000053E-8</c:v>
                </c:pt>
                <c:pt idx="213">
                  <c:v>1.4000000000000053E-8</c:v>
                </c:pt>
                <c:pt idx="214">
                  <c:v>1.4000000000000053E-8</c:v>
                </c:pt>
                <c:pt idx="215">
                  <c:v>1.4000000000000053E-8</c:v>
                </c:pt>
                <c:pt idx="216">
                  <c:v>1.4000000000000053E-8</c:v>
                </c:pt>
                <c:pt idx="217">
                  <c:v>1.4000000000000053E-8</c:v>
                </c:pt>
                <c:pt idx="218">
                  <c:v>1.4000000000000053E-8</c:v>
                </c:pt>
                <c:pt idx="219">
                  <c:v>1.4000000000000053E-8</c:v>
                </c:pt>
                <c:pt idx="220">
                  <c:v>1.4000000000000053E-8</c:v>
                </c:pt>
                <c:pt idx="221">
                  <c:v>1.4000000000000053E-8</c:v>
                </c:pt>
                <c:pt idx="222">
                  <c:v>1.4000000000000053E-8</c:v>
                </c:pt>
                <c:pt idx="223">
                  <c:v>1.4000000000000053E-8</c:v>
                </c:pt>
                <c:pt idx="224">
                  <c:v>1.4000000000000053E-8</c:v>
                </c:pt>
                <c:pt idx="225">
                  <c:v>1.4000000000000053E-8</c:v>
                </c:pt>
                <c:pt idx="226">
                  <c:v>1.4000000000000053E-8</c:v>
                </c:pt>
                <c:pt idx="227">
                  <c:v>1.4000000000000053E-8</c:v>
                </c:pt>
                <c:pt idx="228">
                  <c:v>1.4000000000000053E-8</c:v>
                </c:pt>
                <c:pt idx="229">
                  <c:v>1.4000000000000053E-8</c:v>
                </c:pt>
                <c:pt idx="230">
                  <c:v>1.4000000000000053E-8</c:v>
                </c:pt>
                <c:pt idx="231">
                  <c:v>1.4000000000000053E-8</c:v>
                </c:pt>
                <c:pt idx="232">
                  <c:v>1.4000000000000053E-8</c:v>
                </c:pt>
                <c:pt idx="233">
                  <c:v>1.4000000000000053E-8</c:v>
                </c:pt>
                <c:pt idx="234">
                  <c:v>1.4000000000000053E-8</c:v>
                </c:pt>
                <c:pt idx="235">
                  <c:v>1.4000000000000053E-8</c:v>
                </c:pt>
                <c:pt idx="236">
                  <c:v>1.4000000000000053E-8</c:v>
                </c:pt>
                <c:pt idx="237">
                  <c:v>1.4000000000000053E-8</c:v>
                </c:pt>
                <c:pt idx="238">
                  <c:v>1.4000000000000053E-8</c:v>
                </c:pt>
                <c:pt idx="239">
                  <c:v>1.4000000000000053E-8</c:v>
                </c:pt>
                <c:pt idx="240">
                  <c:v>1.4000000000000053E-8</c:v>
                </c:pt>
                <c:pt idx="241">
                  <c:v>1.4000000000000053E-8</c:v>
                </c:pt>
                <c:pt idx="242">
                  <c:v>1.4000000000000053E-8</c:v>
                </c:pt>
                <c:pt idx="243">
                  <c:v>1.4000000000000053E-8</c:v>
                </c:pt>
                <c:pt idx="244">
                  <c:v>1.4000000000000053E-8</c:v>
                </c:pt>
                <c:pt idx="245">
                  <c:v>1.4000000000000053E-8</c:v>
                </c:pt>
                <c:pt idx="246">
                  <c:v>1.4000000000000053E-8</c:v>
                </c:pt>
                <c:pt idx="247">
                  <c:v>1.4000000000000053E-8</c:v>
                </c:pt>
                <c:pt idx="248">
                  <c:v>1.4000000000000053E-8</c:v>
                </c:pt>
                <c:pt idx="249">
                  <c:v>1.4000000000000053E-8</c:v>
                </c:pt>
                <c:pt idx="250">
                  <c:v>1.4000000000000053E-8</c:v>
                </c:pt>
                <c:pt idx="251">
                  <c:v>1.4000000000000053E-8</c:v>
                </c:pt>
                <c:pt idx="252">
                  <c:v>1.4000000000000053E-8</c:v>
                </c:pt>
                <c:pt idx="253">
                  <c:v>1.4000000000000053E-8</c:v>
                </c:pt>
                <c:pt idx="254">
                  <c:v>1.4000000000000053E-8</c:v>
                </c:pt>
                <c:pt idx="255">
                  <c:v>1.4000000000000053E-8</c:v>
                </c:pt>
                <c:pt idx="256">
                  <c:v>1.4000000000000053E-8</c:v>
                </c:pt>
                <c:pt idx="257">
                  <c:v>1.4000000000000053E-8</c:v>
                </c:pt>
                <c:pt idx="258">
                  <c:v>1.4000000000000053E-8</c:v>
                </c:pt>
                <c:pt idx="259">
                  <c:v>1.4000000000000053E-8</c:v>
                </c:pt>
                <c:pt idx="260">
                  <c:v>1.4000000000000053E-8</c:v>
                </c:pt>
                <c:pt idx="261">
                  <c:v>1.4000000000000053E-8</c:v>
                </c:pt>
                <c:pt idx="262">
                  <c:v>1.4000000000000053E-8</c:v>
                </c:pt>
                <c:pt idx="263">
                  <c:v>1.4000000000000053E-8</c:v>
                </c:pt>
                <c:pt idx="264">
                  <c:v>1.4000000000000053E-8</c:v>
                </c:pt>
                <c:pt idx="265">
                  <c:v>1.4000000000000053E-8</c:v>
                </c:pt>
                <c:pt idx="266">
                  <c:v>1.4000000000000053E-8</c:v>
                </c:pt>
                <c:pt idx="267">
                  <c:v>1.4000000000000053E-8</c:v>
                </c:pt>
                <c:pt idx="268">
                  <c:v>1.4000000000000053E-8</c:v>
                </c:pt>
                <c:pt idx="269">
                  <c:v>1.4000000000000053E-8</c:v>
                </c:pt>
                <c:pt idx="270">
                  <c:v>1.4000000000000053E-8</c:v>
                </c:pt>
                <c:pt idx="271">
                  <c:v>1.4000000000000053E-8</c:v>
                </c:pt>
                <c:pt idx="272">
                  <c:v>1.4000000000000053E-8</c:v>
                </c:pt>
                <c:pt idx="273">
                  <c:v>1.4000000000000053E-8</c:v>
                </c:pt>
                <c:pt idx="274">
                  <c:v>1.4000000000000053E-8</c:v>
                </c:pt>
                <c:pt idx="275">
                  <c:v>1.4000000000000053E-8</c:v>
                </c:pt>
                <c:pt idx="276">
                  <c:v>1.4000000000000053E-8</c:v>
                </c:pt>
                <c:pt idx="277">
                  <c:v>1.4000000000000053E-8</c:v>
                </c:pt>
                <c:pt idx="278">
                  <c:v>1.4000000000000053E-8</c:v>
                </c:pt>
                <c:pt idx="279">
                  <c:v>1.4000000000000053E-8</c:v>
                </c:pt>
                <c:pt idx="280">
                  <c:v>1.4000000000000053E-8</c:v>
                </c:pt>
                <c:pt idx="281">
                  <c:v>1.4000000000000053E-8</c:v>
                </c:pt>
                <c:pt idx="282">
                  <c:v>1.4000000000000053E-8</c:v>
                </c:pt>
                <c:pt idx="283">
                  <c:v>1.4000000000000053E-8</c:v>
                </c:pt>
                <c:pt idx="284">
                  <c:v>1.4000000000000053E-8</c:v>
                </c:pt>
                <c:pt idx="285">
                  <c:v>1.4000000000000053E-8</c:v>
                </c:pt>
                <c:pt idx="286">
                  <c:v>1.4000000000000053E-8</c:v>
                </c:pt>
                <c:pt idx="287">
                  <c:v>1.4000000000000053E-8</c:v>
                </c:pt>
                <c:pt idx="288">
                  <c:v>1.4000000000000053E-8</c:v>
                </c:pt>
                <c:pt idx="289">
                  <c:v>1.4000000000000053E-8</c:v>
                </c:pt>
                <c:pt idx="290">
                  <c:v>1.4000000000000053E-8</c:v>
                </c:pt>
                <c:pt idx="291">
                  <c:v>1.4000000000000053E-8</c:v>
                </c:pt>
                <c:pt idx="292">
                  <c:v>1.4000000000000053E-8</c:v>
                </c:pt>
                <c:pt idx="293">
                  <c:v>1.4000000000000053E-8</c:v>
                </c:pt>
                <c:pt idx="294">
                  <c:v>1.4000000000000053E-8</c:v>
                </c:pt>
                <c:pt idx="295">
                  <c:v>1.4000000000000053E-8</c:v>
                </c:pt>
                <c:pt idx="296">
                  <c:v>1.4000000000000053E-8</c:v>
                </c:pt>
                <c:pt idx="297">
                  <c:v>1.4000000000000053E-8</c:v>
                </c:pt>
                <c:pt idx="298">
                  <c:v>1.4000000000000053E-8</c:v>
                </c:pt>
                <c:pt idx="299">
                  <c:v>1.4000000000000053E-8</c:v>
                </c:pt>
                <c:pt idx="300">
                  <c:v>1.4000000000000053E-8</c:v>
                </c:pt>
                <c:pt idx="301">
                  <c:v>1.4000000000000053E-8</c:v>
                </c:pt>
                <c:pt idx="302">
                  <c:v>1.4000000000000053E-8</c:v>
                </c:pt>
                <c:pt idx="303">
                  <c:v>1.4000000000000053E-8</c:v>
                </c:pt>
                <c:pt idx="304">
                  <c:v>1.4000000000000053E-8</c:v>
                </c:pt>
                <c:pt idx="305">
                  <c:v>1.4000000000000053E-8</c:v>
                </c:pt>
                <c:pt idx="306">
                  <c:v>1.4000000000000053E-8</c:v>
                </c:pt>
                <c:pt idx="307">
                  <c:v>1.4000000000000053E-8</c:v>
                </c:pt>
                <c:pt idx="308">
                  <c:v>1.4000000000000053E-8</c:v>
                </c:pt>
                <c:pt idx="309">
                  <c:v>1.4000000000000053E-8</c:v>
                </c:pt>
                <c:pt idx="310">
                  <c:v>1.4000000000000053E-8</c:v>
                </c:pt>
                <c:pt idx="311">
                  <c:v>1.4000000000000053E-8</c:v>
                </c:pt>
                <c:pt idx="312">
                  <c:v>1.4000000000000053E-8</c:v>
                </c:pt>
                <c:pt idx="313">
                  <c:v>1.4000000000000053E-8</c:v>
                </c:pt>
                <c:pt idx="314">
                  <c:v>1.4000000000000053E-8</c:v>
                </c:pt>
                <c:pt idx="315">
                  <c:v>1.4000000000000053E-8</c:v>
                </c:pt>
                <c:pt idx="316">
                  <c:v>1.4000000000000053E-8</c:v>
                </c:pt>
                <c:pt idx="317">
                  <c:v>1.4000000000000053E-8</c:v>
                </c:pt>
                <c:pt idx="318">
                  <c:v>1.4000000000000053E-8</c:v>
                </c:pt>
                <c:pt idx="319">
                  <c:v>1.4000000000000053E-8</c:v>
                </c:pt>
                <c:pt idx="320">
                  <c:v>1.4000000000000053E-8</c:v>
                </c:pt>
                <c:pt idx="321">
                  <c:v>1.4000000000000053E-8</c:v>
                </c:pt>
                <c:pt idx="322">
                  <c:v>1.4000000000000053E-8</c:v>
                </c:pt>
                <c:pt idx="323">
                  <c:v>1.4000000000000053E-8</c:v>
                </c:pt>
                <c:pt idx="324">
                  <c:v>1.4000000000000053E-8</c:v>
                </c:pt>
                <c:pt idx="325">
                  <c:v>1.4000000000000053E-8</c:v>
                </c:pt>
                <c:pt idx="326">
                  <c:v>1.4000000000000053E-8</c:v>
                </c:pt>
                <c:pt idx="327">
                  <c:v>1.4000000000000053E-8</c:v>
                </c:pt>
                <c:pt idx="328">
                  <c:v>1.4000000000000053E-8</c:v>
                </c:pt>
                <c:pt idx="329">
                  <c:v>1.4000000000000053E-8</c:v>
                </c:pt>
                <c:pt idx="330">
                  <c:v>1.4000000000000053E-8</c:v>
                </c:pt>
                <c:pt idx="331">
                  <c:v>1.4000000000000053E-8</c:v>
                </c:pt>
                <c:pt idx="332">
                  <c:v>1.4000000000000053E-8</c:v>
                </c:pt>
                <c:pt idx="333">
                  <c:v>1.4000000000000053E-8</c:v>
                </c:pt>
                <c:pt idx="334">
                  <c:v>1.4000000000000053E-8</c:v>
                </c:pt>
                <c:pt idx="335">
                  <c:v>1.4000000000000053E-8</c:v>
                </c:pt>
                <c:pt idx="336">
                  <c:v>1.4000000000000053E-8</c:v>
                </c:pt>
                <c:pt idx="337">
                  <c:v>1.4000000000000053E-8</c:v>
                </c:pt>
                <c:pt idx="338">
                  <c:v>1.4000000000000053E-8</c:v>
                </c:pt>
                <c:pt idx="339">
                  <c:v>1.4000000000000053E-8</c:v>
                </c:pt>
                <c:pt idx="340">
                  <c:v>1.4000000000000053E-8</c:v>
                </c:pt>
                <c:pt idx="341">
                  <c:v>1.4000000000000053E-8</c:v>
                </c:pt>
                <c:pt idx="342">
                  <c:v>1.4000000000000053E-8</c:v>
                </c:pt>
                <c:pt idx="343">
                  <c:v>1.4000000000000053E-8</c:v>
                </c:pt>
                <c:pt idx="344">
                  <c:v>1.4000000000000053E-8</c:v>
                </c:pt>
                <c:pt idx="345">
                  <c:v>1.4000000000000053E-8</c:v>
                </c:pt>
                <c:pt idx="346">
                  <c:v>1.4000000000000053E-8</c:v>
                </c:pt>
                <c:pt idx="347">
                  <c:v>1.4000000000000053E-8</c:v>
                </c:pt>
                <c:pt idx="348">
                  <c:v>1.4000000000000053E-8</c:v>
                </c:pt>
                <c:pt idx="349">
                  <c:v>1.4000000000000053E-8</c:v>
                </c:pt>
                <c:pt idx="350">
                  <c:v>1.4000000000000053E-8</c:v>
                </c:pt>
                <c:pt idx="351">
                  <c:v>1.4000000000000053E-8</c:v>
                </c:pt>
                <c:pt idx="352">
                  <c:v>1.4000000000000053E-8</c:v>
                </c:pt>
                <c:pt idx="353">
                  <c:v>1.4000000000000053E-8</c:v>
                </c:pt>
                <c:pt idx="354">
                  <c:v>1.4000000000000053E-8</c:v>
                </c:pt>
                <c:pt idx="355">
                  <c:v>1.4000000000000053E-8</c:v>
                </c:pt>
                <c:pt idx="356">
                  <c:v>1.4000000000000053E-8</c:v>
                </c:pt>
                <c:pt idx="357">
                  <c:v>1.4000000000000053E-8</c:v>
                </c:pt>
                <c:pt idx="358">
                  <c:v>1.4000000000000053E-8</c:v>
                </c:pt>
                <c:pt idx="359">
                  <c:v>1.4000000000000053E-8</c:v>
                </c:pt>
                <c:pt idx="360">
                  <c:v>1.4000000000000053E-8</c:v>
                </c:pt>
                <c:pt idx="361">
                  <c:v>1.4000000000000053E-8</c:v>
                </c:pt>
                <c:pt idx="362">
                  <c:v>1.4000000000000053E-8</c:v>
                </c:pt>
                <c:pt idx="363">
                  <c:v>1.4000000000000053E-8</c:v>
                </c:pt>
                <c:pt idx="364">
                  <c:v>1.4000000000000053E-8</c:v>
                </c:pt>
                <c:pt idx="365">
                  <c:v>1.4000000000000053E-8</c:v>
                </c:pt>
                <c:pt idx="366">
                  <c:v>1.4000000000000053E-8</c:v>
                </c:pt>
                <c:pt idx="367">
                  <c:v>1.4000000000000053E-8</c:v>
                </c:pt>
                <c:pt idx="368">
                  <c:v>1.4000000000000053E-8</c:v>
                </c:pt>
                <c:pt idx="369">
                  <c:v>1.4000000000000053E-8</c:v>
                </c:pt>
                <c:pt idx="370">
                  <c:v>1.4000000000000053E-8</c:v>
                </c:pt>
                <c:pt idx="371">
                  <c:v>1.4000000000000053E-8</c:v>
                </c:pt>
                <c:pt idx="372">
                  <c:v>1.4000000000000053E-8</c:v>
                </c:pt>
                <c:pt idx="373">
                  <c:v>1.4000000000000053E-8</c:v>
                </c:pt>
                <c:pt idx="374">
                  <c:v>1.4000000000000053E-8</c:v>
                </c:pt>
                <c:pt idx="375">
                  <c:v>1.4000000000000053E-8</c:v>
                </c:pt>
                <c:pt idx="376">
                  <c:v>1.4000000000000053E-8</c:v>
                </c:pt>
                <c:pt idx="377">
                  <c:v>1.4000000000000053E-8</c:v>
                </c:pt>
                <c:pt idx="378">
                  <c:v>1.4000000000000053E-8</c:v>
                </c:pt>
                <c:pt idx="379">
                  <c:v>1.4000000000000053E-8</c:v>
                </c:pt>
                <c:pt idx="380">
                  <c:v>1.4000000000000053E-8</c:v>
                </c:pt>
                <c:pt idx="381">
                  <c:v>1.4000000000000053E-8</c:v>
                </c:pt>
                <c:pt idx="382">
                  <c:v>1.4000000000000053E-8</c:v>
                </c:pt>
                <c:pt idx="383">
                  <c:v>1.4000000000000053E-8</c:v>
                </c:pt>
                <c:pt idx="384">
                  <c:v>1.4000000000000053E-8</c:v>
                </c:pt>
                <c:pt idx="385">
                  <c:v>1.4000000000000053E-8</c:v>
                </c:pt>
                <c:pt idx="386">
                  <c:v>1.4000000000000053E-8</c:v>
                </c:pt>
                <c:pt idx="387">
                  <c:v>1.4000000000000053E-8</c:v>
                </c:pt>
                <c:pt idx="388">
                  <c:v>1.4000000000000053E-8</c:v>
                </c:pt>
                <c:pt idx="389">
                  <c:v>1.4000000000000053E-8</c:v>
                </c:pt>
                <c:pt idx="390">
                  <c:v>1.4000000000000053E-8</c:v>
                </c:pt>
                <c:pt idx="391">
                  <c:v>1.4000000000000053E-8</c:v>
                </c:pt>
                <c:pt idx="392">
                  <c:v>1.4000000000000053E-8</c:v>
                </c:pt>
                <c:pt idx="393">
                  <c:v>1.4000000000000053E-8</c:v>
                </c:pt>
                <c:pt idx="394">
                  <c:v>1.4000000000000053E-8</c:v>
                </c:pt>
                <c:pt idx="395">
                  <c:v>1.4000000000000053E-8</c:v>
                </c:pt>
                <c:pt idx="396">
                  <c:v>1.4000000000000053E-8</c:v>
                </c:pt>
                <c:pt idx="397">
                  <c:v>1.4000000000000053E-8</c:v>
                </c:pt>
                <c:pt idx="398">
                  <c:v>1.4000000000000053E-8</c:v>
                </c:pt>
                <c:pt idx="399">
                  <c:v>1.4000000000000053E-8</c:v>
                </c:pt>
                <c:pt idx="400">
                  <c:v>1.4000000000000053E-8</c:v>
                </c:pt>
                <c:pt idx="401">
                  <c:v>1.4000000000000053E-8</c:v>
                </c:pt>
                <c:pt idx="402">
                  <c:v>1.4000000000000053E-8</c:v>
                </c:pt>
                <c:pt idx="403">
                  <c:v>1.4000000000000053E-8</c:v>
                </c:pt>
                <c:pt idx="404">
                  <c:v>1.4000000000000053E-8</c:v>
                </c:pt>
                <c:pt idx="405">
                  <c:v>1.4000000000000053E-8</c:v>
                </c:pt>
                <c:pt idx="406">
                  <c:v>1.4000000000000053E-8</c:v>
                </c:pt>
                <c:pt idx="407">
                  <c:v>1.4000000000000053E-8</c:v>
                </c:pt>
                <c:pt idx="408">
                  <c:v>1.4000000000000053E-8</c:v>
                </c:pt>
                <c:pt idx="409">
                  <c:v>1.4000000000000053E-8</c:v>
                </c:pt>
                <c:pt idx="410">
                  <c:v>1.4000000000000053E-8</c:v>
                </c:pt>
                <c:pt idx="411">
                  <c:v>1.4000000000000053E-8</c:v>
                </c:pt>
                <c:pt idx="412">
                  <c:v>1.4000000000000053E-8</c:v>
                </c:pt>
                <c:pt idx="413">
                  <c:v>1.4000000000000053E-8</c:v>
                </c:pt>
                <c:pt idx="414">
                  <c:v>1.4000000000000053E-8</c:v>
                </c:pt>
                <c:pt idx="415">
                  <c:v>1.4000000000000053E-8</c:v>
                </c:pt>
                <c:pt idx="416">
                  <c:v>1.4000000000000053E-8</c:v>
                </c:pt>
                <c:pt idx="417">
                  <c:v>1.4000000000000053E-8</c:v>
                </c:pt>
                <c:pt idx="418">
                  <c:v>1.4000000000000053E-8</c:v>
                </c:pt>
                <c:pt idx="419">
                  <c:v>1.4000000000000053E-8</c:v>
                </c:pt>
                <c:pt idx="420">
                  <c:v>1.4000000000000053E-8</c:v>
                </c:pt>
                <c:pt idx="421">
                  <c:v>1.4000000000000053E-8</c:v>
                </c:pt>
                <c:pt idx="422">
                  <c:v>1.4000000000000053E-8</c:v>
                </c:pt>
                <c:pt idx="423">
                  <c:v>1.4000000000000053E-8</c:v>
                </c:pt>
                <c:pt idx="424">
                  <c:v>1.4000000000000053E-8</c:v>
                </c:pt>
                <c:pt idx="425">
                  <c:v>1.4000000000000053E-8</c:v>
                </c:pt>
                <c:pt idx="426">
                  <c:v>1.4000000000000053E-8</c:v>
                </c:pt>
                <c:pt idx="427">
                  <c:v>1.4000000000000053E-8</c:v>
                </c:pt>
                <c:pt idx="428">
                  <c:v>1.4000000000000053E-8</c:v>
                </c:pt>
                <c:pt idx="429">
                  <c:v>1.4000000000000053E-8</c:v>
                </c:pt>
                <c:pt idx="430">
                  <c:v>1.4000000000000053E-8</c:v>
                </c:pt>
                <c:pt idx="431">
                  <c:v>1.4000000000000053E-8</c:v>
                </c:pt>
                <c:pt idx="432">
                  <c:v>1.4000000000000053E-8</c:v>
                </c:pt>
                <c:pt idx="433">
                  <c:v>1.4000000000000053E-8</c:v>
                </c:pt>
                <c:pt idx="434">
                  <c:v>1.4000000000000053E-8</c:v>
                </c:pt>
                <c:pt idx="435">
                  <c:v>1.4000000000000053E-8</c:v>
                </c:pt>
                <c:pt idx="436">
                  <c:v>1.4000000000000053E-8</c:v>
                </c:pt>
                <c:pt idx="437">
                  <c:v>1.4000000000000053E-8</c:v>
                </c:pt>
                <c:pt idx="438">
                  <c:v>1.4000000000000053E-8</c:v>
                </c:pt>
                <c:pt idx="439">
                  <c:v>1.4000000000000053E-8</c:v>
                </c:pt>
                <c:pt idx="440">
                  <c:v>1.4000000000000053E-8</c:v>
                </c:pt>
                <c:pt idx="441">
                  <c:v>1.4000000000000053E-8</c:v>
                </c:pt>
                <c:pt idx="442">
                  <c:v>1.4000000000000053E-8</c:v>
                </c:pt>
                <c:pt idx="443">
                  <c:v>1.4000000000000053E-8</c:v>
                </c:pt>
                <c:pt idx="444">
                  <c:v>1.4000000000000053E-8</c:v>
                </c:pt>
                <c:pt idx="445">
                  <c:v>1.4000000000000053E-8</c:v>
                </c:pt>
                <c:pt idx="446">
                  <c:v>1.4000000000000053E-8</c:v>
                </c:pt>
                <c:pt idx="447">
                  <c:v>1.4000000000000053E-8</c:v>
                </c:pt>
                <c:pt idx="448">
                  <c:v>1.4000000000000053E-8</c:v>
                </c:pt>
                <c:pt idx="449">
                  <c:v>1.4000000000000053E-8</c:v>
                </c:pt>
                <c:pt idx="450">
                  <c:v>1.4000000000000053E-8</c:v>
                </c:pt>
                <c:pt idx="451">
                  <c:v>1.4000000000000053E-8</c:v>
                </c:pt>
                <c:pt idx="452">
                  <c:v>1.4000000000000053E-8</c:v>
                </c:pt>
                <c:pt idx="453">
                  <c:v>1.4000000000000053E-8</c:v>
                </c:pt>
                <c:pt idx="454">
                  <c:v>1.4000000000000053E-8</c:v>
                </c:pt>
                <c:pt idx="455">
                  <c:v>1.4000000000000053E-8</c:v>
                </c:pt>
                <c:pt idx="456">
                  <c:v>1.4000000000000053E-8</c:v>
                </c:pt>
                <c:pt idx="457">
                  <c:v>1.4000000000000053E-8</c:v>
                </c:pt>
                <c:pt idx="458">
                  <c:v>1.4000000000000053E-8</c:v>
                </c:pt>
                <c:pt idx="459">
                  <c:v>1.4000000000000053E-8</c:v>
                </c:pt>
                <c:pt idx="460">
                  <c:v>1.4000000000000053E-8</c:v>
                </c:pt>
                <c:pt idx="461">
                  <c:v>1.4000000000000053E-8</c:v>
                </c:pt>
                <c:pt idx="462">
                  <c:v>1.4000000000000053E-8</c:v>
                </c:pt>
                <c:pt idx="463">
                  <c:v>1.4000000000000053E-8</c:v>
                </c:pt>
                <c:pt idx="464">
                  <c:v>1.4000000000000053E-8</c:v>
                </c:pt>
                <c:pt idx="465">
                  <c:v>1.4000000000000053E-8</c:v>
                </c:pt>
                <c:pt idx="466">
                  <c:v>1.4000000000000053E-8</c:v>
                </c:pt>
                <c:pt idx="467">
                  <c:v>1.4000000000000053E-8</c:v>
                </c:pt>
                <c:pt idx="468">
                  <c:v>1.4000000000000053E-8</c:v>
                </c:pt>
                <c:pt idx="469">
                  <c:v>1.4000000000000053E-8</c:v>
                </c:pt>
                <c:pt idx="470">
                  <c:v>1.4000000000000053E-8</c:v>
                </c:pt>
                <c:pt idx="471">
                  <c:v>1.4000000000000053E-8</c:v>
                </c:pt>
                <c:pt idx="472">
                  <c:v>1.4000000000000053E-8</c:v>
                </c:pt>
                <c:pt idx="473">
                  <c:v>1.4000000000000053E-8</c:v>
                </c:pt>
                <c:pt idx="474">
                  <c:v>1.4000000000000053E-8</c:v>
                </c:pt>
                <c:pt idx="475">
                  <c:v>1.4000000000000053E-8</c:v>
                </c:pt>
                <c:pt idx="476">
                  <c:v>1.4000000000000053E-8</c:v>
                </c:pt>
                <c:pt idx="477">
                  <c:v>1.4000000000000053E-8</c:v>
                </c:pt>
                <c:pt idx="478">
                  <c:v>1.4000000000000053E-8</c:v>
                </c:pt>
                <c:pt idx="479">
                  <c:v>1.4000000000000053E-8</c:v>
                </c:pt>
                <c:pt idx="480">
                  <c:v>1.4000000000000053E-8</c:v>
                </c:pt>
                <c:pt idx="481">
                  <c:v>1.4000000000000053E-8</c:v>
                </c:pt>
                <c:pt idx="482">
                  <c:v>1.4000000000000053E-8</c:v>
                </c:pt>
                <c:pt idx="483">
                  <c:v>1.4000000000000053E-8</c:v>
                </c:pt>
                <c:pt idx="484">
                  <c:v>1.4000000000000053E-8</c:v>
                </c:pt>
                <c:pt idx="485">
                  <c:v>1.4000000000000053E-8</c:v>
                </c:pt>
                <c:pt idx="486">
                  <c:v>1.4000000000000053E-8</c:v>
                </c:pt>
                <c:pt idx="487">
                  <c:v>1.4000000000000053E-8</c:v>
                </c:pt>
                <c:pt idx="488">
                  <c:v>1.4000000000000053E-8</c:v>
                </c:pt>
                <c:pt idx="489">
                  <c:v>1.4000000000000053E-8</c:v>
                </c:pt>
                <c:pt idx="490">
                  <c:v>1.4000000000000053E-8</c:v>
                </c:pt>
                <c:pt idx="491">
                  <c:v>1.4000000000000053E-8</c:v>
                </c:pt>
                <c:pt idx="492">
                  <c:v>1.4000000000000053E-8</c:v>
                </c:pt>
                <c:pt idx="493">
                  <c:v>1.4000000000000053E-8</c:v>
                </c:pt>
                <c:pt idx="494">
                  <c:v>1.4000000000000053E-8</c:v>
                </c:pt>
                <c:pt idx="495">
                  <c:v>1.4000000000000053E-8</c:v>
                </c:pt>
                <c:pt idx="496">
                  <c:v>1.4000000000000053E-8</c:v>
                </c:pt>
                <c:pt idx="497">
                  <c:v>1.4000000000000053E-8</c:v>
                </c:pt>
                <c:pt idx="498">
                  <c:v>1.4000000000000053E-8</c:v>
                </c:pt>
                <c:pt idx="499">
                  <c:v>1.4000000000000053E-8</c:v>
                </c:pt>
                <c:pt idx="500">
                  <c:v>1.4000000000000053E-8</c:v>
                </c:pt>
                <c:pt idx="501">
                  <c:v>1.4000000000000053E-8</c:v>
                </c:pt>
                <c:pt idx="502">
                  <c:v>1.4000000000000053E-8</c:v>
                </c:pt>
                <c:pt idx="503">
                  <c:v>1.4000000000000053E-8</c:v>
                </c:pt>
                <c:pt idx="504">
                  <c:v>1.4000000000000053E-8</c:v>
                </c:pt>
                <c:pt idx="505">
                  <c:v>1.4000000000000053E-8</c:v>
                </c:pt>
                <c:pt idx="506">
                  <c:v>1.4000000000000053E-8</c:v>
                </c:pt>
                <c:pt idx="507">
                  <c:v>1.4000000000000053E-8</c:v>
                </c:pt>
                <c:pt idx="508">
                  <c:v>1.4000000000000053E-8</c:v>
                </c:pt>
                <c:pt idx="509">
                  <c:v>1.4000000000000053E-8</c:v>
                </c:pt>
                <c:pt idx="510">
                  <c:v>1.4000000000000053E-8</c:v>
                </c:pt>
                <c:pt idx="511">
                  <c:v>1.4000000000000053E-8</c:v>
                </c:pt>
                <c:pt idx="512">
                  <c:v>1.4000000000000053E-8</c:v>
                </c:pt>
                <c:pt idx="513">
                  <c:v>1.4000000000000053E-8</c:v>
                </c:pt>
                <c:pt idx="514">
                  <c:v>1.4000000000000053E-8</c:v>
                </c:pt>
                <c:pt idx="515">
                  <c:v>1.4000000000000053E-8</c:v>
                </c:pt>
                <c:pt idx="516">
                  <c:v>1.4000000000000053E-8</c:v>
                </c:pt>
                <c:pt idx="517">
                  <c:v>1.4000000000000053E-8</c:v>
                </c:pt>
                <c:pt idx="518">
                  <c:v>1.4000000000000053E-8</c:v>
                </c:pt>
                <c:pt idx="519">
                  <c:v>1.4000000000000053E-8</c:v>
                </c:pt>
                <c:pt idx="520">
                  <c:v>1.4000000000000053E-8</c:v>
                </c:pt>
                <c:pt idx="521">
                  <c:v>1.4000000000000053E-8</c:v>
                </c:pt>
                <c:pt idx="522">
                  <c:v>1.4000000000000053E-8</c:v>
                </c:pt>
                <c:pt idx="523">
                  <c:v>1.4000000000000053E-8</c:v>
                </c:pt>
                <c:pt idx="524">
                  <c:v>1.4000000000000053E-8</c:v>
                </c:pt>
                <c:pt idx="525">
                  <c:v>1.4000000000000053E-8</c:v>
                </c:pt>
                <c:pt idx="526">
                  <c:v>1.4000000000000053E-8</c:v>
                </c:pt>
                <c:pt idx="527">
                  <c:v>1.4000000000000053E-8</c:v>
                </c:pt>
                <c:pt idx="528">
                  <c:v>1.4000000000000053E-8</c:v>
                </c:pt>
                <c:pt idx="529">
                  <c:v>1.4000000000000053E-8</c:v>
                </c:pt>
                <c:pt idx="530">
                  <c:v>1.4000000000000053E-8</c:v>
                </c:pt>
                <c:pt idx="531">
                  <c:v>1.4000000000000053E-8</c:v>
                </c:pt>
                <c:pt idx="532">
                  <c:v>1.4000000000000053E-8</c:v>
                </c:pt>
                <c:pt idx="533">
                  <c:v>1.4000000000000053E-8</c:v>
                </c:pt>
                <c:pt idx="534">
                  <c:v>1.4000000000000053E-8</c:v>
                </c:pt>
                <c:pt idx="535">
                  <c:v>1.4000000000000053E-8</c:v>
                </c:pt>
                <c:pt idx="536">
                  <c:v>1.4000000000000053E-8</c:v>
                </c:pt>
                <c:pt idx="537">
                  <c:v>1.4000000000000053E-8</c:v>
                </c:pt>
                <c:pt idx="538">
                  <c:v>1.4000000000000053E-8</c:v>
                </c:pt>
                <c:pt idx="539">
                  <c:v>1.4000000000000053E-8</c:v>
                </c:pt>
                <c:pt idx="540">
                  <c:v>1.4000000000000053E-8</c:v>
                </c:pt>
                <c:pt idx="541">
                  <c:v>1.4000000000000053E-8</c:v>
                </c:pt>
                <c:pt idx="542">
                  <c:v>1.4000000000000053E-8</c:v>
                </c:pt>
                <c:pt idx="543">
                  <c:v>1.4000000000000053E-8</c:v>
                </c:pt>
                <c:pt idx="544">
                  <c:v>1.4000000000000053E-8</c:v>
                </c:pt>
                <c:pt idx="545">
                  <c:v>1.4000000000000053E-8</c:v>
                </c:pt>
                <c:pt idx="546">
                  <c:v>1.4000000000000053E-8</c:v>
                </c:pt>
                <c:pt idx="547">
                  <c:v>1.4000000000000053E-8</c:v>
                </c:pt>
                <c:pt idx="548">
                  <c:v>1.4000000000000053E-8</c:v>
                </c:pt>
                <c:pt idx="549">
                  <c:v>1.4000000000000053E-8</c:v>
                </c:pt>
                <c:pt idx="550">
                  <c:v>1.4000000000000053E-8</c:v>
                </c:pt>
                <c:pt idx="551">
                  <c:v>1.4000000000000053E-8</c:v>
                </c:pt>
                <c:pt idx="552">
                  <c:v>1.4000000000000053E-8</c:v>
                </c:pt>
                <c:pt idx="553">
                  <c:v>1.4000000000000053E-8</c:v>
                </c:pt>
                <c:pt idx="554">
                  <c:v>1.4000000000000053E-8</c:v>
                </c:pt>
                <c:pt idx="555">
                  <c:v>1.4000000000000053E-8</c:v>
                </c:pt>
                <c:pt idx="556">
                  <c:v>1.4000000000000053E-8</c:v>
                </c:pt>
                <c:pt idx="557">
                  <c:v>1.4000000000000053E-8</c:v>
                </c:pt>
                <c:pt idx="558">
                  <c:v>1.4000000000000053E-8</c:v>
                </c:pt>
                <c:pt idx="559">
                  <c:v>1.4000000000000053E-8</c:v>
                </c:pt>
                <c:pt idx="560">
                  <c:v>1.4000000000000053E-8</c:v>
                </c:pt>
                <c:pt idx="561">
                  <c:v>1.4000000000000053E-8</c:v>
                </c:pt>
                <c:pt idx="562">
                  <c:v>1.4000000000000053E-8</c:v>
                </c:pt>
                <c:pt idx="563">
                  <c:v>1.4000000000000053E-8</c:v>
                </c:pt>
                <c:pt idx="564">
                  <c:v>1.4000000000000053E-8</c:v>
                </c:pt>
                <c:pt idx="565">
                  <c:v>1.4000000000000053E-8</c:v>
                </c:pt>
                <c:pt idx="566">
                  <c:v>1.4000000000000053E-8</c:v>
                </c:pt>
                <c:pt idx="567">
                  <c:v>1.4000000000000053E-8</c:v>
                </c:pt>
                <c:pt idx="568">
                  <c:v>1.4000000000000053E-8</c:v>
                </c:pt>
                <c:pt idx="569">
                  <c:v>1.4000000000000053E-8</c:v>
                </c:pt>
                <c:pt idx="570">
                  <c:v>1.4000000000000053E-8</c:v>
                </c:pt>
                <c:pt idx="571">
                  <c:v>1.4000000000000053E-8</c:v>
                </c:pt>
                <c:pt idx="572">
                  <c:v>1.4000000000000053E-8</c:v>
                </c:pt>
                <c:pt idx="573">
                  <c:v>1.4000000000000053E-8</c:v>
                </c:pt>
                <c:pt idx="574">
                  <c:v>1.4000000000000053E-8</c:v>
                </c:pt>
                <c:pt idx="575">
                  <c:v>1.4000000000000053E-8</c:v>
                </c:pt>
                <c:pt idx="576">
                  <c:v>1.4000000000000053E-8</c:v>
                </c:pt>
                <c:pt idx="577">
                  <c:v>1.4000000000000053E-8</c:v>
                </c:pt>
                <c:pt idx="578">
                  <c:v>1.4000000000000053E-8</c:v>
                </c:pt>
                <c:pt idx="579">
                  <c:v>1.4000000000000053E-8</c:v>
                </c:pt>
                <c:pt idx="580">
                  <c:v>1.4000000000000053E-8</c:v>
                </c:pt>
                <c:pt idx="581">
                  <c:v>1.4000000000000053E-8</c:v>
                </c:pt>
                <c:pt idx="582">
                  <c:v>1.4000000000000053E-8</c:v>
                </c:pt>
                <c:pt idx="583">
                  <c:v>1.4000000000000053E-8</c:v>
                </c:pt>
                <c:pt idx="584">
                  <c:v>1.4000000000000053E-8</c:v>
                </c:pt>
                <c:pt idx="585">
                  <c:v>1.4000000000000053E-8</c:v>
                </c:pt>
                <c:pt idx="586">
                  <c:v>1.4000000000000053E-8</c:v>
                </c:pt>
                <c:pt idx="587">
                  <c:v>1.4000000000000053E-8</c:v>
                </c:pt>
                <c:pt idx="588">
                  <c:v>1.4000000000000053E-8</c:v>
                </c:pt>
                <c:pt idx="589">
                  <c:v>1.4000000000000053E-8</c:v>
                </c:pt>
                <c:pt idx="590">
                  <c:v>1.4000000000000053E-8</c:v>
                </c:pt>
                <c:pt idx="591">
                  <c:v>1.4000000000000053E-8</c:v>
                </c:pt>
                <c:pt idx="592">
                  <c:v>1.4000000000000053E-8</c:v>
                </c:pt>
                <c:pt idx="593">
                  <c:v>1.4000000000000053E-8</c:v>
                </c:pt>
                <c:pt idx="594">
                  <c:v>1.4000000000000053E-8</c:v>
                </c:pt>
                <c:pt idx="595">
                  <c:v>1.4000000000000053E-8</c:v>
                </c:pt>
                <c:pt idx="596">
                  <c:v>1.4000000000000053E-8</c:v>
                </c:pt>
                <c:pt idx="597">
                  <c:v>1.4000000000000053E-8</c:v>
                </c:pt>
                <c:pt idx="598">
                  <c:v>1.4000000000000053E-8</c:v>
                </c:pt>
                <c:pt idx="599">
                  <c:v>1.4000000000000053E-8</c:v>
                </c:pt>
                <c:pt idx="600">
                  <c:v>1.4000000000000053E-8</c:v>
                </c:pt>
                <c:pt idx="601">
                  <c:v>1.4000000000000053E-8</c:v>
                </c:pt>
                <c:pt idx="602">
                  <c:v>1.4000000000000053E-8</c:v>
                </c:pt>
                <c:pt idx="603">
                  <c:v>1.4000000000000053E-8</c:v>
                </c:pt>
                <c:pt idx="604">
                  <c:v>1.4000000000000053E-8</c:v>
                </c:pt>
                <c:pt idx="605">
                  <c:v>1.4000000000000053E-8</c:v>
                </c:pt>
                <c:pt idx="606">
                  <c:v>1.4000000000000053E-8</c:v>
                </c:pt>
                <c:pt idx="607">
                  <c:v>1.4000000000000053E-8</c:v>
                </c:pt>
                <c:pt idx="608">
                  <c:v>1.4000000000000053E-8</c:v>
                </c:pt>
                <c:pt idx="609">
                  <c:v>1.4000000000000053E-8</c:v>
                </c:pt>
                <c:pt idx="610">
                  <c:v>1.4000000000000053E-8</c:v>
                </c:pt>
                <c:pt idx="611">
                  <c:v>1.4000000000000053E-8</c:v>
                </c:pt>
                <c:pt idx="612">
                  <c:v>1.4000000000000053E-8</c:v>
                </c:pt>
                <c:pt idx="613">
                  <c:v>1.4000000000000053E-8</c:v>
                </c:pt>
                <c:pt idx="614">
                  <c:v>1.4000000000000053E-8</c:v>
                </c:pt>
                <c:pt idx="615">
                  <c:v>1.4000000000000053E-8</c:v>
                </c:pt>
                <c:pt idx="616">
                  <c:v>1.4000000000000053E-8</c:v>
                </c:pt>
                <c:pt idx="617">
                  <c:v>1.4000000000000053E-8</c:v>
                </c:pt>
                <c:pt idx="618">
                  <c:v>1.4000000000000053E-8</c:v>
                </c:pt>
                <c:pt idx="619">
                  <c:v>1.4000000000000053E-8</c:v>
                </c:pt>
                <c:pt idx="620">
                  <c:v>1.4000000000000053E-8</c:v>
                </c:pt>
                <c:pt idx="621">
                  <c:v>1.4000000000000053E-8</c:v>
                </c:pt>
                <c:pt idx="622">
                  <c:v>1.4000000000000053E-8</c:v>
                </c:pt>
                <c:pt idx="623">
                  <c:v>1.4000000000000053E-8</c:v>
                </c:pt>
                <c:pt idx="624">
                  <c:v>1.4000000000000053E-8</c:v>
                </c:pt>
                <c:pt idx="625">
                  <c:v>1.4000000000000053E-8</c:v>
                </c:pt>
                <c:pt idx="626">
                  <c:v>1.4000000000000053E-8</c:v>
                </c:pt>
                <c:pt idx="627">
                  <c:v>1.4000000000000053E-8</c:v>
                </c:pt>
                <c:pt idx="628">
                  <c:v>1.4000000000000053E-8</c:v>
                </c:pt>
                <c:pt idx="629">
                  <c:v>1.4000000000000053E-8</c:v>
                </c:pt>
                <c:pt idx="630">
                  <c:v>1.4000000000000053E-8</c:v>
                </c:pt>
                <c:pt idx="631">
                  <c:v>1.4000000000000053E-8</c:v>
                </c:pt>
                <c:pt idx="632">
                  <c:v>1.4000000000000053E-8</c:v>
                </c:pt>
                <c:pt idx="633">
                  <c:v>1.4000000000000053E-8</c:v>
                </c:pt>
                <c:pt idx="634">
                  <c:v>1.4000000000000053E-8</c:v>
                </c:pt>
                <c:pt idx="635">
                  <c:v>1.4000000000000053E-8</c:v>
                </c:pt>
                <c:pt idx="636">
                  <c:v>1.4000000000000053E-8</c:v>
                </c:pt>
                <c:pt idx="637">
                  <c:v>1.4000000000000053E-8</c:v>
                </c:pt>
                <c:pt idx="638">
                  <c:v>1.4000000000000053E-8</c:v>
                </c:pt>
                <c:pt idx="639">
                  <c:v>1.4000000000000053E-8</c:v>
                </c:pt>
                <c:pt idx="640">
                  <c:v>1.4000000000000053E-8</c:v>
                </c:pt>
                <c:pt idx="641">
                  <c:v>1.4000000000000053E-8</c:v>
                </c:pt>
                <c:pt idx="642">
                  <c:v>1.4000000000000053E-8</c:v>
                </c:pt>
                <c:pt idx="643">
                  <c:v>1.4000000000000053E-8</c:v>
                </c:pt>
                <c:pt idx="644">
                  <c:v>1.4000000000000053E-8</c:v>
                </c:pt>
                <c:pt idx="645">
                  <c:v>1.4000000000000053E-8</c:v>
                </c:pt>
                <c:pt idx="646">
                  <c:v>1.4000000000000053E-8</c:v>
                </c:pt>
                <c:pt idx="647">
                  <c:v>1.4000000000000053E-8</c:v>
                </c:pt>
                <c:pt idx="648">
                  <c:v>1.4000000000000053E-8</c:v>
                </c:pt>
                <c:pt idx="649">
                  <c:v>1.4000000000000053E-8</c:v>
                </c:pt>
                <c:pt idx="650">
                  <c:v>1.4000000000000053E-8</c:v>
                </c:pt>
                <c:pt idx="651">
                  <c:v>1.4000000000000053E-8</c:v>
                </c:pt>
                <c:pt idx="652">
                  <c:v>1.4000000000000053E-8</c:v>
                </c:pt>
                <c:pt idx="653">
                  <c:v>1.4000000000000053E-8</c:v>
                </c:pt>
                <c:pt idx="654">
                  <c:v>1.4000000000000053E-8</c:v>
                </c:pt>
                <c:pt idx="655">
                  <c:v>1.4000000000000053E-8</c:v>
                </c:pt>
                <c:pt idx="656">
                  <c:v>1.4000000000000053E-8</c:v>
                </c:pt>
                <c:pt idx="657">
                  <c:v>1.4000000000000053E-8</c:v>
                </c:pt>
                <c:pt idx="658">
                  <c:v>1.4000000000000053E-8</c:v>
                </c:pt>
                <c:pt idx="659">
                  <c:v>1.4000000000000053E-8</c:v>
                </c:pt>
                <c:pt idx="660">
                  <c:v>1.4000000000000053E-8</c:v>
                </c:pt>
                <c:pt idx="661">
                  <c:v>1.4000000000000053E-8</c:v>
                </c:pt>
                <c:pt idx="662">
                  <c:v>1.4000000000000053E-8</c:v>
                </c:pt>
                <c:pt idx="663">
                  <c:v>1.4000000000000053E-8</c:v>
                </c:pt>
                <c:pt idx="664">
                  <c:v>1.4000000000000053E-8</c:v>
                </c:pt>
                <c:pt idx="665">
                  <c:v>1.4000000000000053E-8</c:v>
                </c:pt>
                <c:pt idx="666">
                  <c:v>1.4000000000000053E-8</c:v>
                </c:pt>
                <c:pt idx="667">
                  <c:v>1.4000000000000053E-8</c:v>
                </c:pt>
                <c:pt idx="668">
                  <c:v>1.4000000000000053E-8</c:v>
                </c:pt>
                <c:pt idx="669">
                  <c:v>1.4000000000000053E-8</c:v>
                </c:pt>
                <c:pt idx="670">
                  <c:v>1.4000000000000053E-8</c:v>
                </c:pt>
                <c:pt idx="671">
                  <c:v>1.4000000000000053E-8</c:v>
                </c:pt>
                <c:pt idx="672">
                  <c:v>1.4000000000000053E-8</c:v>
                </c:pt>
                <c:pt idx="673">
                  <c:v>1.4000000000000053E-8</c:v>
                </c:pt>
                <c:pt idx="674">
                  <c:v>1.4000000000000053E-8</c:v>
                </c:pt>
                <c:pt idx="675">
                  <c:v>1.4000000000000053E-8</c:v>
                </c:pt>
                <c:pt idx="676">
                  <c:v>1.4000000000000053E-8</c:v>
                </c:pt>
                <c:pt idx="677">
                  <c:v>1.4000000000000053E-8</c:v>
                </c:pt>
                <c:pt idx="678">
                  <c:v>1.4000000000000053E-8</c:v>
                </c:pt>
                <c:pt idx="679">
                  <c:v>1.4000000000000053E-8</c:v>
                </c:pt>
                <c:pt idx="680">
                  <c:v>1.4000000000000053E-8</c:v>
                </c:pt>
                <c:pt idx="681">
                  <c:v>1.4000000000000053E-8</c:v>
                </c:pt>
                <c:pt idx="682">
                  <c:v>1.4000000000000053E-8</c:v>
                </c:pt>
                <c:pt idx="683">
                  <c:v>1.4000000000000053E-8</c:v>
                </c:pt>
                <c:pt idx="684">
                  <c:v>1.4000000000000053E-8</c:v>
                </c:pt>
                <c:pt idx="685">
                  <c:v>1.4000000000000053E-8</c:v>
                </c:pt>
                <c:pt idx="686">
                  <c:v>1.4000000000000053E-8</c:v>
                </c:pt>
                <c:pt idx="687">
                  <c:v>1.4000000000000053E-8</c:v>
                </c:pt>
                <c:pt idx="688">
                  <c:v>1.4000000000000053E-8</c:v>
                </c:pt>
                <c:pt idx="689">
                  <c:v>1.4000000000000053E-8</c:v>
                </c:pt>
                <c:pt idx="690">
                  <c:v>1.4000000000000053E-8</c:v>
                </c:pt>
                <c:pt idx="691">
                  <c:v>1.4000000000000053E-8</c:v>
                </c:pt>
                <c:pt idx="692">
                  <c:v>1.4000000000000053E-8</c:v>
                </c:pt>
                <c:pt idx="693">
                  <c:v>1.4000000000000053E-8</c:v>
                </c:pt>
                <c:pt idx="694">
                  <c:v>1.4000000000000053E-8</c:v>
                </c:pt>
                <c:pt idx="695">
                  <c:v>1.4000000000000053E-8</c:v>
                </c:pt>
                <c:pt idx="696">
                  <c:v>1.4000000000000053E-8</c:v>
                </c:pt>
                <c:pt idx="697">
                  <c:v>1.4000000000000053E-8</c:v>
                </c:pt>
                <c:pt idx="698">
                  <c:v>1.4000000000000053E-8</c:v>
                </c:pt>
                <c:pt idx="699">
                  <c:v>1.4000000000000053E-8</c:v>
                </c:pt>
                <c:pt idx="700">
                  <c:v>1.4000000000000053E-8</c:v>
                </c:pt>
                <c:pt idx="701">
                  <c:v>1.4000000000000053E-8</c:v>
                </c:pt>
                <c:pt idx="702">
                  <c:v>1.4000000000000053E-8</c:v>
                </c:pt>
                <c:pt idx="703">
                  <c:v>1.4000000000000053E-8</c:v>
                </c:pt>
                <c:pt idx="704">
                  <c:v>1.4000000000000053E-8</c:v>
                </c:pt>
                <c:pt idx="705">
                  <c:v>1.4000000000000053E-8</c:v>
                </c:pt>
                <c:pt idx="706">
                  <c:v>1.4000000000000053E-8</c:v>
                </c:pt>
                <c:pt idx="707">
                  <c:v>1.4000000000000053E-8</c:v>
                </c:pt>
                <c:pt idx="708">
                  <c:v>1.4000000000000053E-8</c:v>
                </c:pt>
                <c:pt idx="709">
                  <c:v>1.4000000000000053E-8</c:v>
                </c:pt>
                <c:pt idx="710">
                  <c:v>1.4000000000000053E-8</c:v>
                </c:pt>
                <c:pt idx="711">
                  <c:v>1.4000000000000053E-8</c:v>
                </c:pt>
                <c:pt idx="712">
                  <c:v>1.4000000000000053E-8</c:v>
                </c:pt>
                <c:pt idx="713">
                  <c:v>1.4000000000000053E-8</c:v>
                </c:pt>
                <c:pt idx="714">
                  <c:v>1.4000000000000053E-8</c:v>
                </c:pt>
                <c:pt idx="715">
                  <c:v>1.4000000000000053E-8</c:v>
                </c:pt>
                <c:pt idx="716">
                  <c:v>1.4000000000000053E-8</c:v>
                </c:pt>
                <c:pt idx="717">
                  <c:v>1.4000000000000053E-8</c:v>
                </c:pt>
                <c:pt idx="718">
                  <c:v>1.4000000000000053E-8</c:v>
                </c:pt>
                <c:pt idx="719">
                  <c:v>1.4000000000000053E-8</c:v>
                </c:pt>
                <c:pt idx="720">
                  <c:v>1.4000000000000053E-8</c:v>
                </c:pt>
                <c:pt idx="721">
                  <c:v>1.4000000000000053E-8</c:v>
                </c:pt>
                <c:pt idx="722">
                  <c:v>1.4000000000000053E-8</c:v>
                </c:pt>
                <c:pt idx="723">
                  <c:v>1.4000000000000053E-8</c:v>
                </c:pt>
                <c:pt idx="724">
                  <c:v>1.4000000000000053E-8</c:v>
                </c:pt>
                <c:pt idx="725">
                  <c:v>1.4000000000000053E-8</c:v>
                </c:pt>
                <c:pt idx="726">
                  <c:v>1.4000000000000053E-8</c:v>
                </c:pt>
                <c:pt idx="727">
                  <c:v>1.4000000000000053E-8</c:v>
                </c:pt>
                <c:pt idx="728">
                  <c:v>1.4000000000000053E-8</c:v>
                </c:pt>
                <c:pt idx="729">
                  <c:v>1.4000000000000053E-8</c:v>
                </c:pt>
                <c:pt idx="730">
                  <c:v>1.4000000000000053E-8</c:v>
                </c:pt>
                <c:pt idx="731">
                  <c:v>1.4000000000000053E-8</c:v>
                </c:pt>
                <c:pt idx="732">
                  <c:v>1.4000000000000053E-8</c:v>
                </c:pt>
                <c:pt idx="733">
                  <c:v>1.4000000000000053E-8</c:v>
                </c:pt>
                <c:pt idx="734">
                  <c:v>1.4000000000000053E-8</c:v>
                </c:pt>
                <c:pt idx="735">
                  <c:v>1.4000000000000053E-8</c:v>
                </c:pt>
                <c:pt idx="736">
                  <c:v>1.4000000000000053E-8</c:v>
                </c:pt>
                <c:pt idx="737">
                  <c:v>1.4000000000000053E-8</c:v>
                </c:pt>
                <c:pt idx="738">
                  <c:v>1.4000000000000053E-8</c:v>
                </c:pt>
                <c:pt idx="739">
                  <c:v>1.4000000000000053E-8</c:v>
                </c:pt>
                <c:pt idx="740">
                  <c:v>1.4000000000000053E-8</c:v>
                </c:pt>
                <c:pt idx="741">
                  <c:v>1.4000000000000053E-8</c:v>
                </c:pt>
                <c:pt idx="742">
                  <c:v>1.4000000000000053E-8</c:v>
                </c:pt>
                <c:pt idx="743">
                  <c:v>1.4000000000000053E-8</c:v>
                </c:pt>
                <c:pt idx="744">
                  <c:v>1.4000000000000053E-8</c:v>
                </c:pt>
                <c:pt idx="745">
                  <c:v>1.4000000000000053E-8</c:v>
                </c:pt>
                <c:pt idx="746">
                  <c:v>1.4000000000000053E-8</c:v>
                </c:pt>
                <c:pt idx="747">
                  <c:v>1.4000000000000053E-8</c:v>
                </c:pt>
                <c:pt idx="748">
                  <c:v>1.4000000000000053E-8</c:v>
                </c:pt>
                <c:pt idx="749">
                  <c:v>1.4000000000000053E-8</c:v>
                </c:pt>
                <c:pt idx="750">
                  <c:v>1.4000000000000053E-8</c:v>
                </c:pt>
                <c:pt idx="751">
                  <c:v>1.4000000000000053E-8</c:v>
                </c:pt>
                <c:pt idx="752">
                  <c:v>1.4000000000000053E-8</c:v>
                </c:pt>
                <c:pt idx="753">
                  <c:v>1.4000000000000053E-8</c:v>
                </c:pt>
                <c:pt idx="754">
                  <c:v>1.4000000000000053E-8</c:v>
                </c:pt>
                <c:pt idx="755">
                  <c:v>1.4000000000000053E-8</c:v>
                </c:pt>
                <c:pt idx="756">
                  <c:v>1.4000000000000053E-8</c:v>
                </c:pt>
                <c:pt idx="757">
                  <c:v>1.4000000000000053E-8</c:v>
                </c:pt>
                <c:pt idx="758">
                  <c:v>1.4000000000000053E-8</c:v>
                </c:pt>
                <c:pt idx="759">
                  <c:v>1.4000000000000053E-8</c:v>
                </c:pt>
                <c:pt idx="760">
                  <c:v>1.4000000000000053E-8</c:v>
                </c:pt>
                <c:pt idx="761">
                  <c:v>1.4000000000000053E-8</c:v>
                </c:pt>
                <c:pt idx="762">
                  <c:v>1.4000000000000053E-8</c:v>
                </c:pt>
                <c:pt idx="763">
                  <c:v>1.4000000000000053E-8</c:v>
                </c:pt>
                <c:pt idx="764">
                  <c:v>1.4000000000000053E-8</c:v>
                </c:pt>
                <c:pt idx="765">
                  <c:v>1.4000000000000053E-8</c:v>
                </c:pt>
                <c:pt idx="766">
                  <c:v>1.4000000000000053E-8</c:v>
                </c:pt>
                <c:pt idx="767">
                  <c:v>1.4000000000000053E-8</c:v>
                </c:pt>
                <c:pt idx="768">
                  <c:v>1.4000000000000053E-8</c:v>
                </c:pt>
                <c:pt idx="769">
                  <c:v>1.4000000000000053E-8</c:v>
                </c:pt>
                <c:pt idx="770">
                  <c:v>1.4000000000000053E-8</c:v>
                </c:pt>
                <c:pt idx="771">
                  <c:v>1.4000000000000053E-8</c:v>
                </c:pt>
                <c:pt idx="772">
                  <c:v>1.4000000000000053E-8</c:v>
                </c:pt>
                <c:pt idx="773">
                  <c:v>1.4000000000000053E-8</c:v>
                </c:pt>
                <c:pt idx="774">
                  <c:v>1.4000000000000053E-8</c:v>
                </c:pt>
                <c:pt idx="775">
                  <c:v>1.4000000000000053E-8</c:v>
                </c:pt>
                <c:pt idx="776">
                  <c:v>1.4000000000000053E-8</c:v>
                </c:pt>
                <c:pt idx="777">
                  <c:v>1.4000000000000053E-8</c:v>
                </c:pt>
                <c:pt idx="778">
                  <c:v>1.4000000000000053E-8</c:v>
                </c:pt>
                <c:pt idx="779">
                  <c:v>1.4000000000000053E-8</c:v>
                </c:pt>
                <c:pt idx="780">
                  <c:v>1.4000000000000053E-8</c:v>
                </c:pt>
                <c:pt idx="781">
                  <c:v>1.4000000000000053E-8</c:v>
                </c:pt>
                <c:pt idx="782">
                  <c:v>1.4000000000000053E-8</c:v>
                </c:pt>
                <c:pt idx="783">
                  <c:v>1.4000000000000053E-8</c:v>
                </c:pt>
                <c:pt idx="784">
                  <c:v>1.4000000000000053E-8</c:v>
                </c:pt>
                <c:pt idx="785">
                  <c:v>1.4000000000000053E-8</c:v>
                </c:pt>
                <c:pt idx="786">
                  <c:v>1.4000000000000053E-8</c:v>
                </c:pt>
                <c:pt idx="787">
                  <c:v>1.4000000000000053E-8</c:v>
                </c:pt>
                <c:pt idx="788">
                  <c:v>1.4000000000000053E-8</c:v>
                </c:pt>
                <c:pt idx="789">
                  <c:v>1.4000000000000053E-8</c:v>
                </c:pt>
                <c:pt idx="790">
                  <c:v>1.4000000000000053E-8</c:v>
                </c:pt>
                <c:pt idx="791">
                  <c:v>1.4000000000000053E-8</c:v>
                </c:pt>
                <c:pt idx="792">
                  <c:v>1.4000000000000053E-8</c:v>
                </c:pt>
                <c:pt idx="793">
                  <c:v>1.4000000000000053E-8</c:v>
                </c:pt>
                <c:pt idx="794">
                  <c:v>1.4000000000000053E-8</c:v>
                </c:pt>
                <c:pt idx="795">
                  <c:v>1.4000000000000053E-8</c:v>
                </c:pt>
                <c:pt idx="796">
                  <c:v>1.4000000000000053E-8</c:v>
                </c:pt>
                <c:pt idx="797">
                  <c:v>1.4000000000000053E-8</c:v>
                </c:pt>
                <c:pt idx="798">
                  <c:v>1.4000000000000053E-8</c:v>
                </c:pt>
                <c:pt idx="799">
                  <c:v>1.4000000000000053E-8</c:v>
                </c:pt>
                <c:pt idx="800">
                  <c:v>1.4000000000000053E-8</c:v>
                </c:pt>
                <c:pt idx="801">
                  <c:v>1.4000000000000053E-8</c:v>
                </c:pt>
                <c:pt idx="802">
                  <c:v>1.4000000000000053E-8</c:v>
                </c:pt>
                <c:pt idx="803">
                  <c:v>1.4000000000000053E-8</c:v>
                </c:pt>
                <c:pt idx="804">
                  <c:v>1.4000000000000053E-8</c:v>
                </c:pt>
                <c:pt idx="805">
                  <c:v>1.4000000000000053E-8</c:v>
                </c:pt>
                <c:pt idx="806">
                  <c:v>1.4000000000000053E-8</c:v>
                </c:pt>
                <c:pt idx="807">
                  <c:v>1.4000000000000053E-8</c:v>
                </c:pt>
                <c:pt idx="808">
                  <c:v>1.4000000000000053E-8</c:v>
                </c:pt>
                <c:pt idx="809">
                  <c:v>1.4000000000000053E-8</c:v>
                </c:pt>
                <c:pt idx="810">
                  <c:v>1.4000000000000053E-8</c:v>
                </c:pt>
                <c:pt idx="811">
                  <c:v>1.4000000000000053E-8</c:v>
                </c:pt>
                <c:pt idx="812">
                  <c:v>1.4000000000000053E-8</c:v>
                </c:pt>
                <c:pt idx="813">
                  <c:v>1.4000000000000053E-8</c:v>
                </c:pt>
                <c:pt idx="814">
                  <c:v>1.4000000000000053E-8</c:v>
                </c:pt>
                <c:pt idx="815">
                  <c:v>1.4000000000000053E-8</c:v>
                </c:pt>
                <c:pt idx="816">
                  <c:v>1.4000000000000053E-8</c:v>
                </c:pt>
                <c:pt idx="817">
                  <c:v>1.4000000000000053E-8</c:v>
                </c:pt>
                <c:pt idx="818">
                  <c:v>1.4000000000000053E-8</c:v>
                </c:pt>
                <c:pt idx="819">
                  <c:v>1.4000000000000053E-8</c:v>
                </c:pt>
                <c:pt idx="820">
                  <c:v>1.4000000000000053E-8</c:v>
                </c:pt>
                <c:pt idx="821">
                  <c:v>1.4000000000000053E-8</c:v>
                </c:pt>
                <c:pt idx="822">
                  <c:v>1.4000000000000053E-8</c:v>
                </c:pt>
                <c:pt idx="823">
                  <c:v>1.4000000000000053E-8</c:v>
                </c:pt>
                <c:pt idx="824">
                  <c:v>1.4000000000000053E-8</c:v>
                </c:pt>
                <c:pt idx="825">
                  <c:v>1.4000000000000053E-8</c:v>
                </c:pt>
                <c:pt idx="826">
                  <c:v>1.4000000000000053E-8</c:v>
                </c:pt>
                <c:pt idx="827">
                  <c:v>1.4000000000000053E-8</c:v>
                </c:pt>
                <c:pt idx="828">
                  <c:v>1.4000000000000053E-8</c:v>
                </c:pt>
                <c:pt idx="829">
                  <c:v>1.4000000000000053E-8</c:v>
                </c:pt>
                <c:pt idx="830">
                  <c:v>1.4000000000000053E-8</c:v>
                </c:pt>
                <c:pt idx="831">
                  <c:v>1.4000000000000053E-8</c:v>
                </c:pt>
                <c:pt idx="832">
                  <c:v>1.4000000000000053E-8</c:v>
                </c:pt>
                <c:pt idx="833">
                  <c:v>1.4000000000000053E-8</c:v>
                </c:pt>
                <c:pt idx="834">
                  <c:v>1.4000000000000053E-8</c:v>
                </c:pt>
                <c:pt idx="835">
                  <c:v>1.4000000000000053E-8</c:v>
                </c:pt>
                <c:pt idx="836">
                  <c:v>1.4000000000000053E-8</c:v>
                </c:pt>
                <c:pt idx="837">
                  <c:v>1.4000000000000053E-8</c:v>
                </c:pt>
                <c:pt idx="838">
                  <c:v>1.4000000000000053E-8</c:v>
                </c:pt>
                <c:pt idx="839">
                  <c:v>1.4000000000000053E-8</c:v>
                </c:pt>
                <c:pt idx="840">
                  <c:v>1.4000000000000053E-8</c:v>
                </c:pt>
                <c:pt idx="841">
                  <c:v>1.4000000000000053E-8</c:v>
                </c:pt>
                <c:pt idx="842">
                  <c:v>1.4000000000000053E-8</c:v>
                </c:pt>
                <c:pt idx="843">
                  <c:v>1.4000000000000053E-8</c:v>
                </c:pt>
                <c:pt idx="844">
                  <c:v>1.4000000000000053E-8</c:v>
                </c:pt>
                <c:pt idx="845">
                  <c:v>1.4000000000000053E-8</c:v>
                </c:pt>
                <c:pt idx="846">
                  <c:v>1.4000000000000053E-8</c:v>
                </c:pt>
                <c:pt idx="847">
                  <c:v>1.4000000000000053E-8</c:v>
                </c:pt>
                <c:pt idx="848">
                  <c:v>1.4000000000000053E-8</c:v>
                </c:pt>
                <c:pt idx="849">
                  <c:v>1.4000000000000053E-8</c:v>
                </c:pt>
                <c:pt idx="850">
                  <c:v>1.4000000000000053E-8</c:v>
                </c:pt>
                <c:pt idx="851">
                  <c:v>1.4000000000000053E-8</c:v>
                </c:pt>
                <c:pt idx="852">
                  <c:v>1.4000000000000053E-8</c:v>
                </c:pt>
                <c:pt idx="853">
                  <c:v>1.4000000000000053E-8</c:v>
                </c:pt>
                <c:pt idx="854">
                  <c:v>1.4000000000000053E-8</c:v>
                </c:pt>
                <c:pt idx="855">
                  <c:v>1.4000000000000053E-8</c:v>
                </c:pt>
                <c:pt idx="856">
                  <c:v>1.4000000000000053E-8</c:v>
                </c:pt>
                <c:pt idx="857">
                  <c:v>1.4000000000000053E-8</c:v>
                </c:pt>
                <c:pt idx="858">
                  <c:v>1.4000000000000053E-8</c:v>
                </c:pt>
                <c:pt idx="859">
                  <c:v>1.4000000000000053E-8</c:v>
                </c:pt>
                <c:pt idx="860">
                  <c:v>1.4000000000000053E-8</c:v>
                </c:pt>
                <c:pt idx="861">
                  <c:v>1.4000000000000053E-8</c:v>
                </c:pt>
                <c:pt idx="862">
                  <c:v>1.4000000000000053E-8</c:v>
                </c:pt>
                <c:pt idx="863">
                  <c:v>1.4000000000000053E-8</c:v>
                </c:pt>
                <c:pt idx="864">
                  <c:v>1.4000000000000053E-8</c:v>
                </c:pt>
                <c:pt idx="865">
                  <c:v>1.4000000000000053E-8</c:v>
                </c:pt>
                <c:pt idx="866">
                  <c:v>1.4000000000000053E-8</c:v>
                </c:pt>
                <c:pt idx="867">
                  <c:v>1.4000000000000053E-8</c:v>
                </c:pt>
                <c:pt idx="868">
                  <c:v>1.4000000000000053E-8</c:v>
                </c:pt>
                <c:pt idx="869">
                  <c:v>1.4000000000000053E-8</c:v>
                </c:pt>
                <c:pt idx="870">
                  <c:v>1.4000000000000053E-8</c:v>
                </c:pt>
                <c:pt idx="871">
                  <c:v>1.4000000000000053E-8</c:v>
                </c:pt>
                <c:pt idx="872">
                  <c:v>1.4000000000000053E-8</c:v>
                </c:pt>
                <c:pt idx="873">
                  <c:v>1.4000000000000053E-8</c:v>
                </c:pt>
                <c:pt idx="874">
                  <c:v>1.4000000000000053E-8</c:v>
                </c:pt>
                <c:pt idx="875">
                  <c:v>1.4000000000000053E-8</c:v>
                </c:pt>
                <c:pt idx="876">
                  <c:v>1.4000000000000053E-8</c:v>
                </c:pt>
                <c:pt idx="877">
                  <c:v>1.4000000000000053E-8</c:v>
                </c:pt>
                <c:pt idx="878">
                  <c:v>1.4000000000000053E-8</c:v>
                </c:pt>
                <c:pt idx="879">
                  <c:v>1.4000000000000053E-8</c:v>
                </c:pt>
                <c:pt idx="880">
                  <c:v>1.4000000000000053E-8</c:v>
                </c:pt>
                <c:pt idx="881">
                  <c:v>1.4000000000000053E-8</c:v>
                </c:pt>
                <c:pt idx="882">
                  <c:v>1.4000000000000053E-8</c:v>
                </c:pt>
                <c:pt idx="883">
                  <c:v>1.4000000000000053E-8</c:v>
                </c:pt>
                <c:pt idx="884">
                  <c:v>1.4000000000000053E-8</c:v>
                </c:pt>
                <c:pt idx="885">
                  <c:v>1.4000000000000053E-8</c:v>
                </c:pt>
                <c:pt idx="886">
                  <c:v>1.4000000000000053E-8</c:v>
                </c:pt>
                <c:pt idx="887">
                  <c:v>1.4000000000000053E-8</c:v>
                </c:pt>
                <c:pt idx="888">
                  <c:v>1.4000000000000053E-8</c:v>
                </c:pt>
                <c:pt idx="889">
                  <c:v>1.4000000000000053E-8</c:v>
                </c:pt>
                <c:pt idx="890">
                  <c:v>1.4000000000000053E-8</c:v>
                </c:pt>
                <c:pt idx="891">
                  <c:v>1.4000000000000053E-8</c:v>
                </c:pt>
                <c:pt idx="892">
                  <c:v>1.4000000000000053E-8</c:v>
                </c:pt>
                <c:pt idx="893">
                  <c:v>1.4000000000000053E-8</c:v>
                </c:pt>
                <c:pt idx="894">
                  <c:v>1.4000000000000053E-8</c:v>
                </c:pt>
                <c:pt idx="895">
                  <c:v>1.4000000000000053E-8</c:v>
                </c:pt>
                <c:pt idx="896">
                  <c:v>1.4000000000000053E-8</c:v>
                </c:pt>
                <c:pt idx="897">
                  <c:v>1.4000000000000053E-8</c:v>
                </c:pt>
                <c:pt idx="898">
                  <c:v>1.4000000000000053E-8</c:v>
                </c:pt>
                <c:pt idx="899">
                  <c:v>1.4000000000000053E-8</c:v>
                </c:pt>
                <c:pt idx="900">
                  <c:v>1.4000000000000053E-8</c:v>
                </c:pt>
                <c:pt idx="901">
                  <c:v>1.4000000000000053E-8</c:v>
                </c:pt>
                <c:pt idx="902">
                  <c:v>1.4000000000000053E-8</c:v>
                </c:pt>
                <c:pt idx="903">
                  <c:v>1.4000000000000053E-8</c:v>
                </c:pt>
                <c:pt idx="904">
                  <c:v>1.4000000000000053E-8</c:v>
                </c:pt>
                <c:pt idx="905">
                  <c:v>1.4000000000000053E-8</c:v>
                </c:pt>
                <c:pt idx="906">
                  <c:v>1.4000000000000053E-8</c:v>
                </c:pt>
                <c:pt idx="907">
                  <c:v>1.4000000000000053E-8</c:v>
                </c:pt>
                <c:pt idx="908">
                  <c:v>1.4000000000000053E-8</c:v>
                </c:pt>
                <c:pt idx="909">
                  <c:v>1.4000000000000053E-8</c:v>
                </c:pt>
                <c:pt idx="910">
                  <c:v>1.4000000000000053E-8</c:v>
                </c:pt>
                <c:pt idx="911">
                  <c:v>1.4000000000000053E-8</c:v>
                </c:pt>
                <c:pt idx="912">
                  <c:v>1.4000000000000053E-8</c:v>
                </c:pt>
                <c:pt idx="913">
                  <c:v>1.4000000000000053E-8</c:v>
                </c:pt>
                <c:pt idx="914">
                  <c:v>1.4000000000000053E-8</c:v>
                </c:pt>
                <c:pt idx="915">
                  <c:v>1.4000000000000053E-8</c:v>
                </c:pt>
                <c:pt idx="916">
                  <c:v>1.4000000000000053E-8</c:v>
                </c:pt>
                <c:pt idx="917">
                  <c:v>1.4000000000000053E-8</c:v>
                </c:pt>
                <c:pt idx="918">
                  <c:v>1.4000000000000053E-8</c:v>
                </c:pt>
                <c:pt idx="919">
                  <c:v>1.4000000000000053E-8</c:v>
                </c:pt>
                <c:pt idx="920">
                  <c:v>1.4000000000000053E-8</c:v>
                </c:pt>
                <c:pt idx="921">
                  <c:v>1.4000000000000053E-8</c:v>
                </c:pt>
                <c:pt idx="922">
                  <c:v>1.4000000000000053E-8</c:v>
                </c:pt>
                <c:pt idx="923">
                  <c:v>1.4000000000000053E-8</c:v>
                </c:pt>
                <c:pt idx="924">
                  <c:v>1.4000000000000053E-8</c:v>
                </c:pt>
                <c:pt idx="925">
                  <c:v>1.4000000000000053E-8</c:v>
                </c:pt>
                <c:pt idx="926">
                  <c:v>1.4000000000000053E-8</c:v>
                </c:pt>
                <c:pt idx="927">
                  <c:v>1.4000000000000053E-8</c:v>
                </c:pt>
                <c:pt idx="928">
                  <c:v>1.4000000000000053E-8</c:v>
                </c:pt>
                <c:pt idx="929">
                  <c:v>1.4000000000000053E-8</c:v>
                </c:pt>
                <c:pt idx="930">
                  <c:v>1.4000000000000053E-8</c:v>
                </c:pt>
                <c:pt idx="931">
                  <c:v>1.4000000000000053E-8</c:v>
                </c:pt>
                <c:pt idx="932">
                  <c:v>1.4000000000000053E-8</c:v>
                </c:pt>
                <c:pt idx="933">
                  <c:v>1.4000000000000053E-8</c:v>
                </c:pt>
                <c:pt idx="934">
                  <c:v>1.4000000000000053E-8</c:v>
                </c:pt>
                <c:pt idx="935">
                  <c:v>1.4000000000000053E-8</c:v>
                </c:pt>
                <c:pt idx="936">
                  <c:v>1.4000000000000053E-8</c:v>
                </c:pt>
                <c:pt idx="937">
                  <c:v>1.4000000000000053E-8</c:v>
                </c:pt>
                <c:pt idx="938">
                  <c:v>1.4000000000000053E-8</c:v>
                </c:pt>
                <c:pt idx="939">
                  <c:v>1.4000000000000053E-8</c:v>
                </c:pt>
                <c:pt idx="940">
                  <c:v>1.4000000000000053E-8</c:v>
                </c:pt>
                <c:pt idx="941">
                  <c:v>1.4000000000000053E-8</c:v>
                </c:pt>
                <c:pt idx="942">
                  <c:v>1.4000000000000053E-8</c:v>
                </c:pt>
                <c:pt idx="943">
                  <c:v>1.4000000000000053E-8</c:v>
                </c:pt>
                <c:pt idx="944">
                  <c:v>1.4000000000000053E-8</c:v>
                </c:pt>
                <c:pt idx="945">
                  <c:v>1.4000000000000053E-8</c:v>
                </c:pt>
                <c:pt idx="946">
                  <c:v>1.4000000000000053E-8</c:v>
                </c:pt>
                <c:pt idx="947">
                  <c:v>1.4000000000000053E-8</c:v>
                </c:pt>
                <c:pt idx="948">
                  <c:v>1.4000000000000053E-8</c:v>
                </c:pt>
                <c:pt idx="949">
                  <c:v>1.4000000000000053E-8</c:v>
                </c:pt>
                <c:pt idx="950">
                  <c:v>1.4000000000000053E-8</c:v>
                </c:pt>
                <c:pt idx="951">
                  <c:v>1.4000000000000053E-8</c:v>
                </c:pt>
                <c:pt idx="952">
                  <c:v>1.4000000000000053E-8</c:v>
                </c:pt>
                <c:pt idx="953">
                  <c:v>1.4000000000000053E-8</c:v>
                </c:pt>
                <c:pt idx="954">
                  <c:v>1.4000000000000053E-8</c:v>
                </c:pt>
                <c:pt idx="955">
                  <c:v>1.4000000000000053E-8</c:v>
                </c:pt>
                <c:pt idx="956">
                  <c:v>1.4000000000000053E-8</c:v>
                </c:pt>
                <c:pt idx="957">
                  <c:v>1.4000000000000053E-8</c:v>
                </c:pt>
                <c:pt idx="958">
                  <c:v>1.4000000000000053E-8</c:v>
                </c:pt>
                <c:pt idx="959">
                  <c:v>1.4000000000000053E-8</c:v>
                </c:pt>
                <c:pt idx="960">
                  <c:v>1.4000000000000053E-8</c:v>
                </c:pt>
                <c:pt idx="961">
                  <c:v>1.4000000000000053E-8</c:v>
                </c:pt>
                <c:pt idx="962">
                  <c:v>1.4000000000000053E-8</c:v>
                </c:pt>
                <c:pt idx="963">
                  <c:v>1.4000000000000053E-8</c:v>
                </c:pt>
                <c:pt idx="964">
                  <c:v>1.4000000000000053E-8</c:v>
                </c:pt>
                <c:pt idx="965">
                  <c:v>1.4000000000000053E-8</c:v>
                </c:pt>
                <c:pt idx="966">
                  <c:v>1.4000000000000053E-8</c:v>
                </c:pt>
                <c:pt idx="967">
                  <c:v>1.4000000000000053E-8</c:v>
                </c:pt>
                <c:pt idx="968">
                  <c:v>1.4000000000000053E-8</c:v>
                </c:pt>
                <c:pt idx="969">
                  <c:v>1.4000000000000053E-8</c:v>
                </c:pt>
                <c:pt idx="970">
                  <c:v>1.4000000000000053E-8</c:v>
                </c:pt>
                <c:pt idx="971">
                  <c:v>1.4000000000000053E-8</c:v>
                </c:pt>
                <c:pt idx="972">
                  <c:v>1.4000000000000053E-8</c:v>
                </c:pt>
                <c:pt idx="973">
                  <c:v>1.4000000000000053E-8</c:v>
                </c:pt>
                <c:pt idx="974">
                  <c:v>1.4000000000000053E-8</c:v>
                </c:pt>
                <c:pt idx="975">
                  <c:v>1.4000000000000053E-8</c:v>
                </c:pt>
                <c:pt idx="976">
                  <c:v>1.4000000000000053E-8</c:v>
                </c:pt>
                <c:pt idx="977">
                  <c:v>1.4000000000000053E-8</c:v>
                </c:pt>
                <c:pt idx="978">
                  <c:v>1.4000000000000053E-8</c:v>
                </c:pt>
                <c:pt idx="979">
                  <c:v>1.4000000000000053E-8</c:v>
                </c:pt>
                <c:pt idx="980">
                  <c:v>1.4000000000000053E-8</c:v>
                </c:pt>
                <c:pt idx="981">
                  <c:v>1.4000000000000053E-8</c:v>
                </c:pt>
                <c:pt idx="982">
                  <c:v>1.4000000000000053E-8</c:v>
                </c:pt>
                <c:pt idx="983">
                  <c:v>1.4000000000000053E-8</c:v>
                </c:pt>
                <c:pt idx="984">
                  <c:v>1.4000000000000053E-8</c:v>
                </c:pt>
                <c:pt idx="985">
                  <c:v>1.4000000000000053E-8</c:v>
                </c:pt>
                <c:pt idx="986">
                  <c:v>1.4000000000000053E-8</c:v>
                </c:pt>
                <c:pt idx="987">
                  <c:v>1.4000000000000053E-8</c:v>
                </c:pt>
                <c:pt idx="988">
                  <c:v>1.4000000000000053E-8</c:v>
                </c:pt>
                <c:pt idx="989">
                  <c:v>1.4000000000000053E-8</c:v>
                </c:pt>
                <c:pt idx="990">
                  <c:v>1.4000000000000053E-8</c:v>
                </c:pt>
                <c:pt idx="991">
                  <c:v>1.4000000000000053E-8</c:v>
                </c:pt>
                <c:pt idx="992">
                  <c:v>1.4000000000000053E-8</c:v>
                </c:pt>
                <c:pt idx="993">
                  <c:v>1.4000000000000053E-8</c:v>
                </c:pt>
                <c:pt idx="994">
                  <c:v>1.4000000000000053E-8</c:v>
                </c:pt>
                <c:pt idx="995">
                  <c:v>1.4000000000000053E-8</c:v>
                </c:pt>
                <c:pt idx="996">
                  <c:v>1.4000000000000053E-8</c:v>
                </c:pt>
                <c:pt idx="997">
                  <c:v>1.4000000000000053E-8</c:v>
                </c:pt>
                <c:pt idx="998">
                  <c:v>1.4000000000000053E-8</c:v>
                </c:pt>
                <c:pt idx="999">
                  <c:v>1.4000000000000053E-8</c:v>
                </c:pt>
                <c:pt idx="1000">
                  <c:v>1.4000000000000053E-8</c:v>
                </c:pt>
                <c:pt idx="1001">
                  <c:v>1.4000000000000053E-8</c:v>
                </c:pt>
                <c:pt idx="1002">
                  <c:v>1.4000000000000053E-8</c:v>
                </c:pt>
                <c:pt idx="1003">
                  <c:v>1.4000000000000053E-8</c:v>
                </c:pt>
                <c:pt idx="1004">
                  <c:v>1.4000000000000053E-8</c:v>
                </c:pt>
                <c:pt idx="1005">
                  <c:v>1.4000000000000053E-8</c:v>
                </c:pt>
                <c:pt idx="1006">
                  <c:v>1.4000000000000053E-8</c:v>
                </c:pt>
                <c:pt idx="1007">
                  <c:v>1.4000000000000053E-8</c:v>
                </c:pt>
                <c:pt idx="1008">
                  <c:v>1.4000000000000053E-8</c:v>
                </c:pt>
                <c:pt idx="1009">
                  <c:v>1.4000000000000053E-8</c:v>
                </c:pt>
                <c:pt idx="1010">
                  <c:v>1.4000000000000053E-8</c:v>
                </c:pt>
                <c:pt idx="1011">
                  <c:v>1.4000000000000053E-8</c:v>
                </c:pt>
                <c:pt idx="1012">
                  <c:v>1.4000000000000053E-8</c:v>
                </c:pt>
                <c:pt idx="1013">
                  <c:v>1.4000000000000053E-8</c:v>
                </c:pt>
                <c:pt idx="1014">
                  <c:v>1.4000000000000053E-8</c:v>
                </c:pt>
                <c:pt idx="1015">
                  <c:v>1.4000000000000053E-8</c:v>
                </c:pt>
                <c:pt idx="1016">
                  <c:v>1.4000000000000053E-8</c:v>
                </c:pt>
                <c:pt idx="1017">
                  <c:v>1.4000000000000053E-8</c:v>
                </c:pt>
                <c:pt idx="1018">
                  <c:v>1.4000000000000053E-8</c:v>
                </c:pt>
                <c:pt idx="1019">
                  <c:v>1.4000000000000053E-8</c:v>
                </c:pt>
                <c:pt idx="1020">
                  <c:v>1.4000000000000053E-8</c:v>
                </c:pt>
                <c:pt idx="1021">
                  <c:v>1.4000000000000053E-8</c:v>
                </c:pt>
                <c:pt idx="1022">
                  <c:v>1.4000000000000053E-8</c:v>
                </c:pt>
                <c:pt idx="1023">
                  <c:v>1.4000000000000053E-8</c:v>
                </c:pt>
                <c:pt idx="1024">
                  <c:v>1.4000000000000053E-8</c:v>
                </c:pt>
                <c:pt idx="1025">
                  <c:v>1.4000000000000053E-8</c:v>
                </c:pt>
                <c:pt idx="1026">
                  <c:v>1.4000000000000053E-8</c:v>
                </c:pt>
                <c:pt idx="1027">
                  <c:v>1.4000000000000053E-8</c:v>
                </c:pt>
                <c:pt idx="1028">
                  <c:v>1.4000000000000053E-8</c:v>
                </c:pt>
                <c:pt idx="1029">
                  <c:v>1.4000000000000053E-8</c:v>
                </c:pt>
                <c:pt idx="1030">
                  <c:v>1.4000000000000053E-8</c:v>
                </c:pt>
                <c:pt idx="1031">
                  <c:v>1.4000000000000053E-8</c:v>
                </c:pt>
                <c:pt idx="1032">
                  <c:v>1.4000000000000053E-8</c:v>
                </c:pt>
                <c:pt idx="1033">
                  <c:v>1.4000000000000053E-8</c:v>
                </c:pt>
                <c:pt idx="1034">
                  <c:v>1.4000000000000053E-8</c:v>
                </c:pt>
                <c:pt idx="1035">
                  <c:v>1.4000000000000053E-8</c:v>
                </c:pt>
                <c:pt idx="1036">
                  <c:v>1.4000000000000053E-8</c:v>
                </c:pt>
                <c:pt idx="1037">
                  <c:v>1.4000000000000053E-8</c:v>
                </c:pt>
                <c:pt idx="1038">
                  <c:v>1.4000000000000053E-8</c:v>
                </c:pt>
                <c:pt idx="1039">
                  <c:v>1.4000000000000053E-8</c:v>
                </c:pt>
                <c:pt idx="1040">
                  <c:v>1.4000000000000053E-8</c:v>
                </c:pt>
                <c:pt idx="1041">
                  <c:v>1.4000000000000053E-8</c:v>
                </c:pt>
                <c:pt idx="1042">
                  <c:v>1.4000000000000053E-8</c:v>
                </c:pt>
                <c:pt idx="1043">
                  <c:v>1.4000000000000053E-8</c:v>
                </c:pt>
                <c:pt idx="1044">
                  <c:v>1.4000000000000053E-8</c:v>
                </c:pt>
                <c:pt idx="1045">
                  <c:v>1.4000000000000053E-8</c:v>
                </c:pt>
                <c:pt idx="1046">
                  <c:v>1.4000000000000053E-8</c:v>
                </c:pt>
                <c:pt idx="1047">
                  <c:v>1.4000000000000053E-8</c:v>
                </c:pt>
                <c:pt idx="1048">
                  <c:v>1.4000000000000053E-8</c:v>
                </c:pt>
                <c:pt idx="1049">
                  <c:v>1.4000000000000053E-8</c:v>
                </c:pt>
                <c:pt idx="1050">
                  <c:v>1.4000000000000053E-8</c:v>
                </c:pt>
                <c:pt idx="1051">
                  <c:v>1.4000000000000053E-8</c:v>
                </c:pt>
                <c:pt idx="1052">
                  <c:v>1.4000000000000053E-8</c:v>
                </c:pt>
                <c:pt idx="1053">
                  <c:v>1.4000000000000053E-8</c:v>
                </c:pt>
                <c:pt idx="1054">
                  <c:v>1.4000000000000053E-8</c:v>
                </c:pt>
                <c:pt idx="1055">
                  <c:v>1.4000000000000053E-8</c:v>
                </c:pt>
                <c:pt idx="1056">
                  <c:v>1.4000000000000053E-8</c:v>
                </c:pt>
                <c:pt idx="1057">
                  <c:v>1.4000000000000053E-8</c:v>
                </c:pt>
                <c:pt idx="1058">
                  <c:v>1.4000000000000053E-8</c:v>
                </c:pt>
                <c:pt idx="1059">
                  <c:v>1.4000000000000053E-8</c:v>
                </c:pt>
                <c:pt idx="1060">
                  <c:v>1.4000000000000053E-8</c:v>
                </c:pt>
                <c:pt idx="1061">
                  <c:v>1.4000000000000053E-8</c:v>
                </c:pt>
                <c:pt idx="1062">
                  <c:v>1.4000000000000053E-8</c:v>
                </c:pt>
                <c:pt idx="1063">
                  <c:v>1.4000000000000053E-8</c:v>
                </c:pt>
                <c:pt idx="1064">
                  <c:v>1.4000000000000053E-8</c:v>
                </c:pt>
                <c:pt idx="1065">
                  <c:v>1.4000000000000053E-8</c:v>
                </c:pt>
                <c:pt idx="1066">
                  <c:v>1.4000000000000053E-8</c:v>
                </c:pt>
                <c:pt idx="1067">
                  <c:v>1.4000000000000053E-8</c:v>
                </c:pt>
                <c:pt idx="1068">
                  <c:v>1.4000000000000053E-8</c:v>
                </c:pt>
                <c:pt idx="1069">
                  <c:v>1.4000000000000053E-8</c:v>
                </c:pt>
                <c:pt idx="1070">
                  <c:v>1.4000000000000053E-8</c:v>
                </c:pt>
                <c:pt idx="1071">
                  <c:v>1.4000000000000053E-8</c:v>
                </c:pt>
                <c:pt idx="1072">
                  <c:v>1.4000000000000053E-8</c:v>
                </c:pt>
                <c:pt idx="1073">
                  <c:v>1.4000000000000053E-8</c:v>
                </c:pt>
                <c:pt idx="1074">
                  <c:v>1.4000000000000053E-8</c:v>
                </c:pt>
                <c:pt idx="1075">
                  <c:v>1.4000000000000053E-8</c:v>
                </c:pt>
                <c:pt idx="1076">
                  <c:v>1.4000000000000053E-8</c:v>
                </c:pt>
                <c:pt idx="1077">
                  <c:v>1.4000000000000053E-8</c:v>
                </c:pt>
                <c:pt idx="1078">
                  <c:v>1.4000000000000053E-8</c:v>
                </c:pt>
                <c:pt idx="1079">
                  <c:v>1.4000000000000053E-8</c:v>
                </c:pt>
                <c:pt idx="1080">
                  <c:v>1.4000000000000053E-8</c:v>
                </c:pt>
                <c:pt idx="1081">
                  <c:v>1.4000000000000053E-8</c:v>
                </c:pt>
                <c:pt idx="1082">
                  <c:v>1.4000000000000053E-8</c:v>
                </c:pt>
                <c:pt idx="1083">
                  <c:v>1.4000000000000053E-8</c:v>
                </c:pt>
                <c:pt idx="1084">
                  <c:v>1.4000000000000053E-8</c:v>
                </c:pt>
                <c:pt idx="1085">
                  <c:v>1.4000000000000053E-8</c:v>
                </c:pt>
                <c:pt idx="1086">
                  <c:v>1.4000000000000053E-8</c:v>
                </c:pt>
                <c:pt idx="1087">
                  <c:v>1.4000000000000053E-8</c:v>
                </c:pt>
                <c:pt idx="1088">
                  <c:v>1.4000000000000053E-8</c:v>
                </c:pt>
                <c:pt idx="1089">
                  <c:v>1.4000000000000053E-8</c:v>
                </c:pt>
                <c:pt idx="1090">
                  <c:v>1.4000000000000053E-8</c:v>
                </c:pt>
                <c:pt idx="1091">
                  <c:v>1.4000000000000053E-8</c:v>
                </c:pt>
                <c:pt idx="1092">
                  <c:v>1.4000000000000053E-8</c:v>
                </c:pt>
                <c:pt idx="1093">
                  <c:v>1.4000000000000053E-8</c:v>
                </c:pt>
                <c:pt idx="1094">
                  <c:v>1.4000000000000053E-8</c:v>
                </c:pt>
                <c:pt idx="1095">
                  <c:v>1.4000000000000053E-8</c:v>
                </c:pt>
                <c:pt idx="1096">
                  <c:v>1.4000000000000053E-8</c:v>
                </c:pt>
                <c:pt idx="1097">
                  <c:v>1.4000000000000053E-8</c:v>
                </c:pt>
                <c:pt idx="1098">
                  <c:v>1.4000000000000053E-8</c:v>
                </c:pt>
                <c:pt idx="1099">
                  <c:v>1.4000000000000053E-8</c:v>
                </c:pt>
                <c:pt idx="1100">
                  <c:v>1.4000000000000053E-8</c:v>
                </c:pt>
                <c:pt idx="1101">
                  <c:v>1.4000000000000053E-8</c:v>
                </c:pt>
                <c:pt idx="1102">
                  <c:v>1.4000000000000053E-8</c:v>
                </c:pt>
                <c:pt idx="1103">
                  <c:v>1.4000000000000053E-8</c:v>
                </c:pt>
                <c:pt idx="1104">
                  <c:v>1.4000000000000053E-8</c:v>
                </c:pt>
                <c:pt idx="1105">
                  <c:v>1.4000000000000053E-8</c:v>
                </c:pt>
                <c:pt idx="1106">
                  <c:v>1.4000000000000053E-8</c:v>
                </c:pt>
                <c:pt idx="1107">
                  <c:v>1.4000000000000053E-8</c:v>
                </c:pt>
                <c:pt idx="1108">
                  <c:v>1.4000000000000053E-8</c:v>
                </c:pt>
                <c:pt idx="1109">
                  <c:v>1.4000000000000053E-8</c:v>
                </c:pt>
                <c:pt idx="1110">
                  <c:v>1.4000000000000053E-8</c:v>
                </c:pt>
                <c:pt idx="1111">
                  <c:v>1.4000000000000053E-8</c:v>
                </c:pt>
                <c:pt idx="1112">
                  <c:v>1.4000000000000053E-8</c:v>
                </c:pt>
                <c:pt idx="1113">
                  <c:v>1.4000000000000053E-8</c:v>
                </c:pt>
                <c:pt idx="1114">
                  <c:v>1.4000000000000053E-8</c:v>
                </c:pt>
                <c:pt idx="1115">
                  <c:v>1.4000000000000053E-8</c:v>
                </c:pt>
                <c:pt idx="1116">
                  <c:v>1.4000000000000053E-8</c:v>
                </c:pt>
                <c:pt idx="1117">
                  <c:v>1.4000000000000053E-8</c:v>
                </c:pt>
                <c:pt idx="1118">
                  <c:v>1.4000000000000053E-8</c:v>
                </c:pt>
                <c:pt idx="1119">
                  <c:v>1.4000000000000053E-8</c:v>
                </c:pt>
                <c:pt idx="1120">
                  <c:v>1.4000000000000053E-8</c:v>
                </c:pt>
                <c:pt idx="1121">
                  <c:v>1.4000000000000053E-8</c:v>
                </c:pt>
                <c:pt idx="1122">
                  <c:v>1.4000000000000053E-8</c:v>
                </c:pt>
                <c:pt idx="1123">
                  <c:v>1.4000000000000053E-8</c:v>
                </c:pt>
                <c:pt idx="1124">
                  <c:v>1.4000000000000053E-8</c:v>
                </c:pt>
                <c:pt idx="1125">
                  <c:v>1.4000000000000053E-8</c:v>
                </c:pt>
                <c:pt idx="1126">
                  <c:v>1.4000000000000053E-8</c:v>
                </c:pt>
                <c:pt idx="1127">
                  <c:v>1.4000000000000053E-8</c:v>
                </c:pt>
                <c:pt idx="1128">
                  <c:v>1.4000000000000053E-8</c:v>
                </c:pt>
                <c:pt idx="1129">
                  <c:v>1.4000000000000053E-8</c:v>
                </c:pt>
                <c:pt idx="1130">
                  <c:v>1.4000000000000053E-8</c:v>
                </c:pt>
                <c:pt idx="1131">
                  <c:v>1.4000000000000053E-8</c:v>
                </c:pt>
                <c:pt idx="1132">
                  <c:v>1.4000000000000053E-8</c:v>
                </c:pt>
                <c:pt idx="1133">
                  <c:v>1.4000000000000053E-8</c:v>
                </c:pt>
                <c:pt idx="1134">
                  <c:v>1.4000000000000053E-8</c:v>
                </c:pt>
                <c:pt idx="1135">
                  <c:v>1.4000000000000053E-8</c:v>
                </c:pt>
                <c:pt idx="1136">
                  <c:v>1.4000000000000053E-8</c:v>
                </c:pt>
                <c:pt idx="1137">
                  <c:v>1.4000000000000053E-8</c:v>
                </c:pt>
                <c:pt idx="1138">
                  <c:v>1.4000000000000053E-8</c:v>
                </c:pt>
                <c:pt idx="1139">
                  <c:v>1.4000000000000053E-8</c:v>
                </c:pt>
                <c:pt idx="1140">
                  <c:v>1.4000000000000053E-8</c:v>
                </c:pt>
                <c:pt idx="1141">
                  <c:v>1.4000000000000053E-8</c:v>
                </c:pt>
                <c:pt idx="1142">
                  <c:v>1.4000000000000053E-8</c:v>
                </c:pt>
                <c:pt idx="1143">
                  <c:v>1.4000000000000053E-8</c:v>
                </c:pt>
                <c:pt idx="1144">
                  <c:v>1.4000000000000053E-8</c:v>
                </c:pt>
                <c:pt idx="1145">
                  <c:v>1.4000000000000053E-8</c:v>
                </c:pt>
                <c:pt idx="1146">
                  <c:v>1.4000000000000053E-8</c:v>
                </c:pt>
                <c:pt idx="1147">
                  <c:v>1.4000000000000053E-8</c:v>
                </c:pt>
                <c:pt idx="1148">
                  <c:v>1.4000000000000053E-8</c:v>
                </c:pt>
                <c:pt idx="1149">
                  <c:v>1.4000000000000053E-8</c:v>
                </c:pt>
                <c:pt idx="1150">
                  <c:v>1.4000000000000053E-8</c:v>
                </c:pt>
                <c:pt idx="1151">
                  <c:v>1.4000000000000053E-8</c:v>
                </c:pt>
                <c:pt idx="1152">
                  <c:v>1.4000000000000053E-8</c:v>
                </c:pt>
                <c:pt idx="1153">
                  <c:v>1.4000000000000053E-8</c:v>
                </c:pt>
                <c:pt idx="1154">
                  <c:v>1.4000000000000053E-8</c:v>
                </c:pt>
                <c:pt idx="1155">
                  <c:v>1.4000000000000053E-8</c:v>
                </c:pt>
                <c:pt idx="1156">
                  <c:v>1.4000000000000053E-8</c:v>
                </c:pt>
                <c:pt idx="1157">
                  <c:v>1.4000000000000053E-8</c:v>
                </c:pt>
                <c:pt idx="1158">
                  <c:v>1.4000000000000053E-8</c:v>
                </c:pt>
                <c:pt idx="1159">
                  <c:v>1.4000000000000053E-8</c:v>
                </c:pt>
                <c:pt idx="1160">
                  <c:v>1.4000000000000053E-8</c:v>
                </c:pt>
                <c:pt idx="1161">
                  <c:v>1.4000000000000053E-8</c:v>
                </c:pt>
                <c:pt idx="1162">
                  <c:v>1.4000000000000053E-8</c:v>
                </c:pt>
                <c:pt idx="1163">
                  <c:v>1.4000000000000053E-8</c:v>
                </c:pt>
                <c:pt idx="1164">
                  <c:v>1.4000000000000053E-8</c:v>
                </c:pt>
                <c:pt idx="1165">
                  <c:v>1.4000000000000053E-8</c:v>
                </c:pt>
                <c:pt idx="1166">
                  <c:v>1.4000000000000053E-8</c:v>
                </c:pt>
                <c:pt idx="1167">
                  <c:v>1.4000000000000053E-8</c:v>
                </c:pt>
                <c:pt idx="1168">
                  <c:v>1.4000000000000053E-8</c:v>
                </c:pt>
                <c:pt idx="1169">
                  <c:v>1.4000000000000053E-8</c:v>
                </c:pt>
                <c:pt idx="1170">
                  <c:v>1.4000000000000053E-8</c:v>
                </c:pt>
                <c:pt idx="1171">
                  <c:v>1.4000000000000053E-8</c:v>
                </c:pt>
                <c:pt idx="1172">
                  <c:v>1.4000000000000053E-8</c:v>
                </c:pt>
                <c:pt idx="1173">
                  <c:v>1.4000000000000053E-8</c:v>
                </c:pt>
                <c:pt idx="1174">
                  <c:v>1.4000000000000053E-8</c:v>
                </c:pt>
                <c:pt idx="1175">
                  <c:v>1.4000000000000053E-8</c:v>
                </c:pt>
                <c:pt idx="1176">
                  <c:v>1.4000000000000053E-8</c:v>
                </c:pt>
                <c:pt idx="1177">
                  <c:v>1.4000000000000053E-8</c:v>
                </c:pt>
                <c:pt idx="1178">
                  <c:v>1.4000000000000053E-8</c:v>
                </c:pt>
                <c:pt idx="1179">
                  <c:v>1.4000000000000053E-8</c:v>
                </c:pt>
                <c:pt idx="1180">
                  <c:v>1.4000000000000053E-8</c:v>
                </c:pt>
                <c:pt idx="1181">
                  <c:v>1.4000000000000053E-8</c:v>
                </c:pt>
                <c:pt idx="1182">
                  <c:v>1.4000000000000053E-8</c:v>
                </c:pt>
                <c:pt idx="1183">
                  <c:v>1.4000000000000053E-8</c:v>
                </c:pt>
                <c:pt idx="1184">
                  <c:v>1.4000000000000053E-8</c:v>
                </c:pt>
                <c:pt idx="1185">
                  <c:v>1.4000000000000053E-8</c:v>
                </c:pt>
                <c:pt idx="1186">
                  <c:v>1.4000000000000053E-8</c:v>
                </c:pt>
                <c:pt idx="1187">
                  <c:v>1.4000000000000053E-8</c:v>
                </c:pt>
                <c:pt idx="1188">
                  <c:v>1.4000000000000053E-8</c:v>
                </c:pt>
                <c:pt idx="1189">
                  <c:v>1.4000000000000053E-8</c:v>
                </c:pt>
                <c:pt idx="1190">
                  <c:v>1.4000000000000053E-8</c:v>
                </c:pt>
                <c:pt idx="1191">
                  <c:v>1.4000000000000053E-8</c:v>
                </c:pt>
                <c:pt idx="1192">
                  <c:v>1.4000000000000053E-8</c:v>
                </c:pt>
                <c:pt idx="1193">
                  <c:v>1.4000000000000053E-8</c:v>
                </c:pt>
                <c:pt idx="1194">
                  <c:v>1.4000000000000053E-8</c:v>
                </c:pt>
                <c:pt idx="1195">
                  <c:v>1.4000000000000053E-8</c:v>
                </c:pt>
                <c:pt idx="1196">
                  <c:v>1.4000000000000053E-8</c:v>
                </c:pt>
                <c:pt idx="1197">
                  <c:v>1.4000000000000053E-8</c:v>
                </c:pt>
                <c:pt idx="1198">
                  <c:v>1.4000000000000053E-8</c:v>
                </c:pt>
                <c:pt idx="1199">
                  <c:v>1.4000000000000053E-8</c:v>
                </c:pt>
                <c:pt idx="1200">
                  <c:v>1.4000000000000053E-8</c:v>
                </c:pt>
                <c:pt idx="1201">
                  <c:v>1.4000000000000053E-8</c:v>
                </c:pt>
                <c:pt idx="1202">
                  <c:v>1.4000000000000053E-8</c:v>
                </c:pt>
                <c:pt idx="1203">
                  <c:v>1.4000000000000053E-8</c:v>
                </c:pt>
                <c:pt idx="1204">
                  <c:v>1.4000000000000053E-8</c:v>
                </c:pt>
                <c:pt idx="1205">
                  <c:v>1.4000000000000053E-8</c:v>
                </c:pt>
                <c:pt idx="1206">
                  <c:v>1.4000000000000053E-8</c:v>
                </c:pt>
                <c:pt idx="1207">
                  <c:v>1.4000000000000053E-8</c:v>
                </c:pt>
                <c:pt idx="1208">
                  <c:v>1.4000000000000053E-8</c:v>
                </c:pt>
                <c:pt idx="1209">
                  <c:v>1.4000000000000053E-8</c:v>
                </c:pt>
                <c:pt idx="1210">
                  <c:v>1.4000000000000053E-8</c:v>
                </c:pt>
                <c:pt idx="1211">
                  <c:v>1.4000000000000053E-8</c:v>
                </c:pt>
                <c:pt idx="1212">
                  <c:v>1.4000000000000053E-8</c:v>
                </c:pt>
                <c:pt idx="1213">
                  <c:v>1.4000000000000053E-8</c:v>
                </c:pt>
                <c:pt idx="1214">
                  <c:v>1.4000000000000053E-8</c:v>
                </c:pt>
                <c:pt idx="1215">
                  <c:v>1.4000000000000053E-8</c:v>
                </c:pt>
                <c:pt idx="1216">
                  <c:v>1.4000000000000053E-8</c:v>
                </c:pt>
                <c:pt idx="1217">
                  <c:v>1.4000000000000053E-8</c:v>
                </c:pt>
                <c:pt idx="1218">
                  <c:v>1.4000000000000053E-8</c:v>
                </c:pt>
                <c:pt idx="1219">
                  <c:v>1.4000000000000053E-8</c:v>
                </c:pt>
                <c:pt idx="1220">
                  <c:v>1.4000000000000053E-8</c:v>
                </c:pt>
                <c:pt idx="1221">
                  <c:v>1.4000000000000053E-8</c:v>
                </c:pt>
                <c:pt idx="1222">
                  <c:v>1.4000000000000053E-8</c:v>
                </c:pt>
                <c:pt idx="1223">
                  <c:v>1.4000000000000053E-8</c:v>
                </c:pt>
                <c:pt idx="1224">
                  <c:v>1.4000000000000053E-8</c:v>
                </c:pt>
                <c:pt idx="1225">
                  <c:v>1.4000000000000053E-8</c:v>
                </c:pt>
                <c:pt idx="1226">
                  <c:v>1.4000000000000053E-8</c:v>
                </c:pt>
                <c:pt idx="1227">
                  <c:v>1.4000000000000053E-8</c:v>
                </c:pt>
                <c:pt idx="1228">
                  <c:v>1.4000000000000053E-8</c:v>
                </c:pt>
                <c:pt idx="1229">
                  <c:v>1.4000000000000053E-8</c:v>
                </c:pt>
                <c:pt idx="1230">
                  <c:v>1.4000000000000053E-8</c:v>
                </c:pt>
                <c:pt idx="1231">
                  <c:v>1.4000000000000053E-8</c:v>
                </c:pt>
                <c:pt idx="1232">
                  <c:v>1.4000000000000053E-8</c:v>
                </c:pt>
                <c:pt idx="1233">
                  <c:v>1.4000000000000053E-8</c:v>
                </c:pt>
                <c:pt idx="1234">
                  <c:v>1.4000000000000053E-8</c:v>
                </c:pt>
                <c:pt idx="1235">
                  <c:v>1.4000000000000053E-8</c:v>
                </c:pt>
                <c:pt idx="1236">
                  <c:v>1.4000000000000053E-8</c:v>
                </c:pt>
                <c:pt idx="1237">
                  <c:v>1.4000000000000053E-8</c:v>
                </c:pt>
                <c:pt idx="1238">
                  <c:v>1.4000000000000053E-8</c:v>
                </c:pt>
                <c:pt idx="1239">
                  <c:v>1.4000000000000053E-8</c:v>
                </c:pt>
                <c:pt idx="1240">
                  <c:v>1.4000000000000053E-8</c:v>
                </c:pt>
                <c:pt idx="1241">
                  <c:v>1.4000000000000053E-8</c:v>
                </c:pt>
                <c:pt idx="1242">
                  <c:v>1.4000000000000053E-8</c:v>
                </c:pt>
                <c:pt idx="1243">
                  <c:v>1.4000000000000053E-8</c:v>
                </c:pt>
                <c:pt idx="1244">
                  <c:v>1.4000000000000053E-8</c:v>
                </c:pt>
                <c:pt idx="1245">
                  <c:v>1.4000000000000053E-8</c:v>
                </c:pt>
                <c:pt idx="1246">
                  <c:v>1.4000000000000053E-8</c:v>
                </c:pt>
                <c:pt idx="1247">
                  <c:v>1.4000000000000053E-8</c:v>
                </c:pt>
                <c:pt idx="1248">
                  <c:v>1.4000000000000053E-8</c:v>
                </c:pt>
                <c:pt idx="1249">
                  <c:v>1.4000000000000053E-8</c:v>
                </c:pt>
                <c:pt idx="1250">
                  <c:v>1.4000000000000053E-8</c:v>
                </c:pt>
                <c:pt idx="1251">
                  <c:v>1.4000000000000053E-8</c:v>
                </c:pt>
                <c:pt idx="1252">
                  <c:v>1.4000000000000053E-8</c:v>
                </c:pt>
                <c:pt idx="1253">
                  <c:v>1.4000000000000053E-8</c:v>
                </c:pt>
                <c:pt idx="1254">
                  <c:v>1.4000000000000053E-8</c:v>
                </c:pt>
                <c:pt idx="1255">
                  <c:v>1.4000000000000053E-8</c:v>
                </c:pt>
                <c:pt idx="1256">
                  <c:v>1.4000000000000053E-8</c:v>
                </c:pt>
                <c:pt idx="1257">
                  <c:v>1.4000000000000053E-8</c:v>
                </c:pt>
                <c:pt idx="1258">
                  <c:v>1.4000000000000053E-8</c:v>
                </c:pt>
                <c:pt idx="1259">
                  <c:v>1.4000000000000053E-8</c:v>
                </c:pt>
                <c:pt idx="1260">
                  <c:v>1.4000000000000053E-8</c:v>
                </c:pt>
                <c:pt idx="1261">
                  <c:v>1.4000000000000053E-8</c:v>
                </c:pt>
                <c:pt idx="1262">
                  <c:v>1.4000000000000053E-8</c:v>
                </c:pt>
                <c:pt idx="1263">
                  <c:v>1.4000000000000053E-8</c:v>
                </c:pt>
                <c:pt idx="1264">
                  <c:v>1.4000000000000053E-8</c:v>
                </c:pt>
                <c:pt idx="1265">
                  <c:v>1.4000000000000053E-8</c:v>
                </c:pt>
                <c:pt idx="1266">
                  <c:v>1.4000000000000053E-8</c:v>
                </c:pt>
                <c:pt idx="1267">
                  <c:v>1.4000000000000053E-8</c:v>
                </c:pt>
                <c:pt idx="1268">
                  <c:v>1.4000000000000053E-8</c:v>
                </c:pt>
                <c:pt idx="1269">
                  <c:v>1.4000000000000053E-8</c:v>
                </c:pt>
                <c:pt idx="1270">
                  <c:v>1.4000000000000053E-8</c:v>
                </c:pt>
                <c:pt idx="1271">
                  <c:v>1.4000000000000053E-8</c:v>
                </c:pt>
                <c:pt idx="1272">
                  <c:v>1.4000000000000053E-8</c:v>
                </c:pt>
                <c:pt idx="1273">
                  <c:v>1.4000000000000053E-8</c:v>
                </c:pt>
                <c:pt idx="1274">
                  <c:v>1.4000000000000053E-8</c:v>
                </c:pt>
                <c:pt idx="1275">
                  <c:v>1.4000000000000053E-8</c:v>
                </c:pt>
                <c:pt idx="1276">
                  <c:v>1.4000000000000053E-8</c:v>
                </c:pt>
                <c:pt idx="1277">
                  <c:v>1.4000000000000053E-8</c:v>
                </c:pt>
                <c:pt idx="1278">
                  <c:v>1.4000000000000053E-8</c:v>
                </c:pt>
                <c:pt idx="1279">
                  <c:v>1.4000000000000053E-8</c:v>
                </c:pt>
                <c:pt idx="1280">
                  <c:v>1.4000000000000053E-8</c:v>
                </c:pt>
                <c:pt idx="1281">
                  <c:v>1.4000000000000053E-8</c:v>
                </c:pt>
                <c:pt idx="1282">
                  <c:v>1.4000000000000053E-8</c:v>
                </c:pt>
                <c:pt idx="1283">
                  <c:v>1.4000000000000053E-8</c:v>
                </c:pt>
                <c:pt idx="1284">
                  <c:v>1.4000000000000053E-8</c:v>
                </c:pt>
                <c:pt idx="1285">
                  <c:v>1.4000000000000053E-8</c:v>
                </c:pt>
                <c:pt idx="1286">
                  <c:v>1.4000000000000053E-8</c:v>
                </c:pt>
                <c:pt idx="1287">
                  <c:v>1.4000000000000053E-8</c:v>
                </c:pt>
                <c:pt idx="1288">
                  <c:v>1.4000000000000053E-8</c:v>
                </c:pt>
                <c:pt idx="1289">
                  <c:v>1.4000000000000053E-8</c:v>
                </c:pt>
                <c:pt idx="1290">
                  <c:v>1.4000000000000053E-8</c:v>
                </c:pt>
                <c:pt idx="1291">
                  <c:v>1.4000000000000053E-8</c:v>
                </c:pt>
                <c:pt idx="1292">
                  <c:v>1.4000000000000053E-8</c:v>
                </c:pt>
                <c:pt idx="1293">
                  <c:v>1.4000000000000053E-8</c:v>
                </c:pt>
                <c:pt idx="1294">
                  <c:v>1.4000000000000053E-8</c:v>
                </c:pt>
                <c:pt idx="1295">
                  <c:v>1.4000000000000053E-8</c:v>
                </c:pt>
                <c:pt idx="1296">
                  <c:v>1.4000000000000053E-8</c:v>
                </c:pt>
                <c:pt idx="1297">
                  <c:v>1.4000000000000053E-8</c:v>
                </c:pt>
                <c:pt idx="1298">
                  <c:v>1.4000000000000053E-8</c:v>
                </c:pt>
                <c:pt idx="1299">
                  <c:v>1.4000000000000053E-8</c:v>
                </c:pt>
                <c:pt idx="1300">
                  <c:v>1.4000000000000053E-8</c:v>
                </c:pt>
                <c:pt idx="1301">
                  <c:v>1.4000000000000053E-8</c:v>
                </c:pt>
                <c:pt idx="1302">
                  <c:v>1.4000000000000053E-8</c:v>
                </c:pt>
                <c:pt idx="1303">
                  <c:v>1.4000000000000053E-8</c:v>
                </c:pt>
                <c:pt idx="1304">
                  <c:v>1.4000000000000053E-8</c:v>
                </c:pt>
                <c:pt idx="1305">
                  <c:v>1.4000000000000053E-8</c:v>
                </c:pt>
                <c:pt idx="1306">
                  <c:v>1.4000000000000053E-8</c:v>
                </c:pt>
                <c:pt idx="1307">
                  <c:v>1.4000000000000053E-8</c:v>
                </c:pt>
                <c:pt idx="1308">
                  <c:v>1.4000000000000053E-8</c:v>
                </c:pt>
                <c:pt idx="1309">
                  <c:v>1.4000000000000053E-8</c:v>
                </c:pt>
                <c:pt idx="1310">
                  <c:v>1.4000000000000053E-8</c:v>
                </c:pt>
                <c:pt idx="1311">
                  <c:v>1.4000000000000053E-8</c:v>
                </c:pt>
                <c:pt idx="1312">
                  <c:v>1.4000000000000053E-8</c:v>
                </c:pt>
                <c:pt idx="1313">
                  <c:v>1.4000000000000053E-8</c:v>
                </c:pt>
                <c:pt idx="1314">
                  <c:v>1.4000000000000053E-8</c:v>
                </c:pt>
                <c:pt idx="1315">
                  <c:v>1.4000000000000053E-8</c:v>
                </c:pt>
                <c:pt idx="1316">
                  <c:v>1.4000000000000053E-8</c:v>
                </c:pt>
                <c:pt idx="1317">
                  <c:v>1.4000000000000053E-8</c:v>
                </c:pt>
                <c:pt idx="1318">
                  <c:v>1.4000000000000053E-8</c:v>
                </c:pt>
                <c:pt idx="1319">
                  <c:v>1.4000000000000053E-8</c:v>
                </c:pt>
                <c:pt idx="1320">
                  <c:v>1.4000000000000053E-8</c:v>
                </c:pt>
                <c:pt idx="1321">
                  <c:v>1.4000000000000053E-8</c:v>
                </c:pt>
                <c:pt idx="1322">
                  <c:v>1.4000000000000053E-8</c:v>
                </c:pt>
                <c:pt idx="1323">
                  <c:v>1.4000000000000053E-8</c:v>
                </c:pt>
                <c:pt idx="1324">
                  <c:v>1.4000000000000053E-8</c:v>
                </c:pt>
                <c:pt idx="1325">
                  <c:v>1.4000000000000053E-8</c:v>
                </c:pt>
                <c:pt idx="1326">
                  <c:v>1.4000000000000053E-8</c:v>
                </c:pt>
                <c:pt idx="1327">
                  <c:v>1.4000000000000053E-8</c:v>
                </c:pt>
                <c:pt idx="1328">
                  <c:v>1.4000000000000053E-8</c:v>
                </c:pt>
                <c:pt idx="1329">
                  <c:v>1.4000000000000053E-8</c:v>
                </c:pt>
                <c:pt idx="1330">
                  <c:v>1.4000000000000053E-8</c:v>
                </c:pt>
                <c:pt idx="1331">
                  <c:v>1.4000000000000053E-8</c:v>
                </c:pt>
                <c:pt idx="1332">
                  <c:v>1.4000000000000053E-8</c:v>
                </c:pt>
                <c:pt idx="1333">
                  <c:v>1.4000000000000053E-8</c:v>
                </c:pt>
                <c:pt idx="1334">
                  <c:v>1.4000000000000053E-8</c:v>
                </c:pt>
                <c:pt idx="1335">
                  <c:v>1.4000000000000053E-8</c:v>
                </c:pt>
                <c:pt idx="1336">
                  <c:v>1.4000000000000053E-8</c:v>
                </c:pt>
                <c:pt idx="1337">
                  <c:v>1.4000000000000053E-8</c:v>
                </c:pt>
                <c:pt idx="1338">
                  <c:v>1.4000000000000053E-8</c:v>
                </c:pt>
                <c:pt idx="1339">
                  <c:v>1.4000000000000053E-8</c:v>
                </c:pt>
                <c:pt idx="1340">
                  <c:v>1.4000000000000053E-8</c:v>
                </c:pt>
                <c:pt idx="1341">
                  <c:v>1.4000000000000053E-8</c:v>
                </c:pt>
                <c:pt idx="1342">
                  <c:v>1.4000000000000053E-8</c:v>
                </c:pt>
                <c:pt idx="1343">
                  <c:v>1.4000000000000053E-8</c:v>
                </c:pt>
                <c:pt idx="1344">
                  <c:v>1.4000000000000053E-8</c:v>
                </c:pt>
                <c:pt idx="1345">
                  <c:v>1.4000000000000053E-8</c:v>
                </c:pt>
                <c:pt idx="1346">
                  <c:v>1.4000000000000053E-8</c:v>
                </c:pt>
                <c:pt idx="1347">
                  <c:v>1.4000000000000053E-8</c:v>
                </c:pt>
                <c:pt idx="1348">
                  <c:v>1.4000000000000053E-8</c:v>
                </c:pt>
                <c:pt idx="1349">
                  <c:v>1.4000000000000053E-8</c:v>
                </c:pt>
                <c:pt idx="1350">
                  <c:v>1.4000000000000053E-8</c:v>
                </c:pt>
                <c:pt idx="1351">
                  <c:v>1.4000000000000053E-8</c:v>
                </c:pt>
                <c:pt idx="1352">
                  <c:v>1.4000000000000053E-8</c:v>
                </c:pt>
                <c:pt idx="1353">
                  <c:v>1.4000000000000053E-8</c:v>
                </c:pt>
                <c:pt idx="1354">
                  <c:v>1.4000000000000053E-8</c:v>
                </c:pt>
                <c:pt idx="1355">
                  <c:v>1.4000000000000053E-8</c:v>
                </c:pt>
                <c:pt idx="1356">
                  <c:v>1.4000000000000053E-8</c:v>
                </c:pt>
                <c:pt idx="1357">
                  <c:v>1.4000000000000053E-8</c:v>
                </c:pt>
                <c:pt idx="1358">
                  <c:v>1.4000000000000053E-8</c:v>
                </c:pt>
                <c:pt idx="1359">
                  <c:v>1.4000000000000053E-8</c:v>
                </c:pt>
                <c:pt idx="1360">
                  <c:v>1.4000000000000053E-8</c:v>
                </c:pt>
                <c:pt idx="1361">
                  <c:v>1.4000000000000053E-8</c:v>
                </c:pt>
                <c:pt idx="1362">
                  <c:v>1.4000000000000053E-8</c:v>
                </c:pt>
                <c:pt idx="1363">
                  <c:v>1.4000000000000053E-8</c:v>
                </c:pt>
                <c:pt idx="1364">
                  <c:v>1.4000000000000053E-8</c:v>
                </c:pt>
                <c:pt idx="1365">
                  <c:v>1.4000000000000053E-8</c:v>
                </c:pt>
                <c:pt idx="1366">
                  <c:v>1.4000000000000053E-8</c:v>
                </c:pt>
                <c:pt idx="1367">
                  <c:v>1.4000000000000053E-8</c:v>
                </c:pt>
                <c:pt idx="1368">
                  <c:v>1.4000000000000053E-8</c:v>
                </c:pt>
                <c:pt idx="1369">
                  <c:v>1.4000000000000053E-8</c:v>
                </c:pt>
                <c:pt idx="1370">
                  <c:v>1.4000000000000053E-8</c:v>
                </c:pt>
                <c:pt idx="1371">
                  <c:v>1.4000000000000053E-8</c:v>
                </c:pt>
                <c:pt idx="1372">
                  <c:v>1.4000000000000053E-8</c:v>
                </c:pt>
                <c:pt idx="1373">
                  <c:v>1.4000000000000053E-8</c:v>
                </c:pt>
                <c:pt idx="1374">
                  <c:v>1.4000000000000053E-8</c:v>
                </c:pt>
                <c:pt idx="1375">
                  <c:v>1.4000000000000053E-8</c:v>
                </c:pt>
                <c:pt idx="1376">
                  <c:v>1.4000000000000053E-8</c:v>
                </c:pt>
                <c:pt idx="1377">
                  <c:v>1.4000000000000053E-8</c:v>
                </c:pt>
                <c:pt idx="1378">
                  <c:v>1.4000000000000053E-8</c:v>
                </c:pt>
                <c:pt idx="1379">
                  <c:v>1.4000000000000053E-8</c:v>
                </c:pt>
                <c:pt idx="1380">
                  <c:v>1.4000000000000053E-8</c:v>
                </c:pt>
                <c:pt idx="1381">
                  <c:v>1.4000000000000053E-8</c:v>
                </c:pt>
                <c:pt idx="1382">
                  <c:v>1.4000000000000053E-8</c:v>
                </c:pt>
                <c:pt idx="1383">
                  <c:v>1.4000000000000053E-8</c:v>
                </c:pt>
                <c:pt idx="1384">
                  <c:v>1.4000000000000053E-8</c:v>
                </c:pt>
                <c:pt idx="1385">
                  <c:v>1.4000000000000053E-8</c:v>
                </c:pt>
                <c:pt idx="1386">
                  <c:v>1.4000000000000053E-8</c:v>
                </c:pt>
                <c:pt idx="1387">
                  <c:v>1.4000000000000053E-8</c:v>
                </c:pt>
                <c:pt idx="1388">
                  <c:v>1.4000000000000053E-8</c:v>
                </c:pt>
                <c:pt idx="1389">
                  <c:v>1.4000000000000053E-8</c:v>
                </c:pt>
                <c:pt idx="1390">
                  <c:v>1.4000000000000053E-8</c:v>
                </c:pt>
                <c:pt idx="1391">
                  <c:v>1.4000000000000053E-8</c:v>
                </c:pt>
                <c:pt idx="1392">
                  <c:v>1.4000000000000053E-8</c:v>
                </c:pt>
                <c:pt idx="1393">
                  <c:v>1.4000000000000053E-8</c:v>
                </c:pt>
                <c:pt idx="1394">
                  <c:v>1.4000000000000053E-8</c:v>
                </c:pt>
                <c:pt idx="1395">
                  <c:v>1.4000000000000053E-8</c:v>
                </c:pt>
                <c:pt idx="1396">
                  <c:v>1.4000000000000053E-8</c:v>
                </c:pt>
                <c:pt idx="1397">
                  <c:v>1.4000000000000053E-8</c:v>
                </c:pt>
                <c:pt idx="1398">
                  <c:v>1.4000000000000053E-8</c:v>
                </c:pt>
                <c:pt idx="1399">
                  <c:v>1.4000000000000053E-8</c:v>
                </c:pt>
                <c:pt idx="1400">
                  <c:v>1.4000000000000053E-8</c:v>
                </c:pt>
                <c:pt idx="1401">
                  <c:v>1.4000000000000053E-8</c:v>
                </c:pt>
                <c:pt idx="1402">
                  <c:v>1.4000000000000053E-8</c:v>
                </c:pt>
                <c:pt idx="1403">
                  <c:v>1.4000000000000053E-8</c:v>
                </c:pt>
                <c:pt idx="1404">
                  <c:v>1.4000000000000053E-8</c:v>
                </c:pt>
                <c:pt idx="1405">
                  <c:v>1.4000000000000053E-8</c:v>
                </c:pt>
                <c:pt idx="1406">
                  <c:v>1.4000000000000053E-8</c:v>
                </c:pt>
                <c:pt idx="1407">
                  <c:v>1.4000000000000053E-8</c:v>
                </c:pt>
                <c:pt idx="1408">
                  <c:v>1.4000000000000053E-8</c:v>
                </c:pt>
                <c:pt idx="1409">
                  <c:v>1.4000000000000053E-8</c:v>
                </c:pt>
                <c:pt idx="1410">
                  <c:v>1.4000000000000053E-8</c:v>
                </c:pt>
                <c:pt idx="1411">
                  <c:v>1.4000000000000053E-8</c:v>
                </c:pt>
                <c:pt idx="1412">
                  <c:v>1.4000000000000053E-8</c:v>
                </c:pt>
                <c:pt idx="1413">
                  <c:v>1.4000000000000053E-8</c:v>
                </c:pt>
                <c:pt idx="1414">
                  <c:v>1.4000000000000053E-8</c:v>
                </c:pt>
                <c:pt idx="1415">
                  <c:v>1.4000000000000053E-8</c:v>
                </c:pt>
                <c:pt idx="1416">
                  <c:v>1.4000000000000053E-8</c:v>
                </c:pt>
                <c:pt idx="1417">
                  <c:v>1.4000000000000053E-8</c:v>
                </c:pt>
                <c:pt idx="1418">
                  <c:v>1.4000000000000053E-8</c:v>
                </c:pt>
                <c:pt idx="1419">
                  <c:v>1.4000000000000053E-8</c:v>
                </c:pt>
                <c:pt idx="1420">
                  <c:v>1.4000000000000053E-8</c:v>
                </c:pt>
                <c:pt idx="1421">
                  <c:v>1.4000000000000053E-8</c:v>
                </c:pt>
                <c:pt idx="1422">
                  <c:v>1.4000000000000053E-8</c:v>
                </c:pt>
                <c:pt idx="1423">
                  <c:v>1.4000000000000053E-8</c:v>
                </c:pt>
                <c:pt idx="1424">
                  <c:v>1.4000000000000053E-8</c:v>
                </c:pt>
                <c:pt idx="1425">
                  <c:v>1.4000000000000053E-8</c:v>
                </c:pt>
                <c:pt idx="1426">
                  <c:v>1.4000000000000053E-8</c:v>
                </c:pt>
                <c:pt idx="1427">
                  <c:v>1.4000000000000053E-8</c:v>
                </c:pt>
                <c:pt idx="1428">
                  <c:v>1.4000000000000053E-8</c:v>
                </c:pt>
                <c:pt idx="1429">
                  <c:v>1.4000000000000053E-8</c:v>
                </c:pt>
                <c:pt idx="1430">
                  <c:v>1.4000000000000053E-8</c:v>
                </c:pt>
                <c:pt idx="1431">
                  <c:v>1.4000000000000053E-8</c:v>
                </c:pt>
                <c:pt idx="1432">
                  <c:v>1.4000000000000053E-8</c:v>
                </c:pt>
                <c:pt idx="1433">
                  <c:v>1.4000000000000053E-8</c:v>
                </c:pt>
                <c:pt idx="1434">
                  <c:v>1.4000000000000053E-8</c:v>
                </c:pt>
                <c:pt idx="1435">
                  <c:v>1.4000000000000053E-8</c:v>
                </c:pt>
                <c:pt idx="1436">
                  <c:v>1.4000000000000053E-8</c:v>
                </c:pt>
                <c:pt idx="1437">
                  <c:v>1.4000000000000053E-8</c:v>
                </c:pt>
                <c:pt idx="1438">
                  <c:v>1.4000000000000053E-8</c:v>
                </c:pt>
                <c:pt idx="1439">
                  <c:v>1.4000000000000053E-8</c:v>
                </c:pt>
                <c:pt idx="1440">
                  <c:v>1.4000000000000053E-8</c:v>
                </c:pt>
                <c:pt idx="1441">
                  <c:v>1.4000000000000053E-8</c:v>
                </c:pt>
                <c:pt idx="1442">
                  <c:v>1.4000000000000053E-8</c:v>
                </c:pt>
                <c:pt idx="1443">
                  <c:v>1.4000000000000053E-8</c:v>
                </c:pt>
                <c:pt idx="1444">
                  <c:v>1.4000000000000053E-8</c:v>
                </c:pt>
                <c:pt idx="1445">
                  <c:v>1.4000000000000053E-8</c:v>
                </c:pt>
                <c:pt idx="1446">
                  <c:v>1.4000000000000053E-8</c:v>
                </c:pt>
                <c:pt idx="1447">
                  <c:v>1.4000000000000053E-8</c:v>
                </c:pt>
                <c:pt idx="1448">
                  <c:v>1.4000000000000053E-8</c:v>
                </c:pt>
                <c:pt idx="1449">
                  <c:v>1.4000000000000053E-8</c:v>
                </c:pt>
                <c:pt idx="1450">
                  <c:v>1.4000000000000053E-8</c:v>
                </c:pt>
                <c:pt idx="1451">
                  <c:v>1.4000000000000053E-8</c:v>
                </c:pt>
                <c:pt idx="1452">
                  <c:v>1.4000000000000053E-8</c:v>
                </c:pt>
                <c:pt idx="1453">
                  <c:v>1.4000000000000053E-8</c:v>
                </c:pt>
                <c:pt idx="1454">
                  <c:v>1.4000000000000053E-8</c:v>
                </c:pt>
                <c:pt idx="1455">
                  <c:v>1.4000000000000053E-8</c:v>
                </c:pt>
                <c:pt idx="1456">
                  <c:v>1.4000000000000053E-8</c:v>
                </c:pt>
                <c:pt idx="1457">
                  <c:v>1.4000000000000053E-8</c:v>
                </c:pt>
                <c:pt idx="1458">
                  <c:v>1.4000000000000053E-8</c:v>
                </c:pt>
                <c:pt idx="1459">
                  <c:v>1.4000000000000053E-8</c:v>
                </c:pt>
                <c:pt idx="1460">
                  <c:v>1.4000000000000053E-8</c:v>
                </c:pt>
                <c:pt idx="1461">
                  <c:v>1.4000000000000053E-8</c:v>
                </c:pt>
                <c:pt idx="1462">
                  <c:v>1.4000000000000053E-8</c:v>
                </c:pt>
                <c:pt idx="1463">
                  <c:v>1.4000000000000053E-8</c:v>
                </c:pt>
                <c:pt idx="1464">
                  <c:v>1.4000000000000053E-8</c:v>
                </c:pt>
                <c:pt idx="1465">
                  <c:v>1.4000000000000053E-8</c:v>
                </c:pt>
                <c:pt idx="1466">
                  <c:v>1.4000000000000053E-8</c:v>
                </c:pt>
                <c:pt idx="1467">
                  <c:v>1.4000000000000053E-8</c:v>
                </c:pt>
                <c:pt idx="1468">
                  <c:v>1.4000000000000053E-8</c:v>
                </c:pt>
                <c:pt idx="1469">
                  <c:v>1.4000000000000053E-8</c:v>
                </c:pt>
                <c:pt idx="1470">
                  <c:v>1.4000000000000053E-8</c:v>
                </c:pt>
                <c:pt idx="1471">
                  <c:v>1.4000000000000053E-8</c:v>
                </c:pt>
                <c:pt idx="1472">
                  <c:v>1.4000000000000053E-8</c:v>
                </c:pt>
                <c:pt idx="1473">
                  <c:v>1.4000000000000053E-8</c:v>
                </c:pt>
                <c:pt idx="1474">
                  <c:v>1.4000000000000053E-8</c:v>
                </c:pt>
                <c:pt idx="1475">
                  <c:v>1.4000000000000053E-8</c:v>
                </c:pt>
                <c:pt idx="1476">
                  <c:v>1.4000000000000053E-8</c:v>
                </c:pt>
                <c:pt idx="1477">
                  <c:v>1.4000000000000053E-8</c:v>
                </c:pt>
                <c:pt idx="1478">
                  <c:v>1.4000000000000053E-8</c:v>
                </c:pt>
                <c:pt idx="1479">
                  <c:v>1.4000000000000053E-8</c:v>
                </c:pt>
                <c:pt idx="1480">
                  <c:v>1.4000000000000053E-8</c:v>
                </c:pt>
                <c:pt idx="1481">
                  <c:v>1.4000000000000053E-8</c:v>
                </c:pt>
                <c:pt idx="1482">
                  <c:v>1.4000000000000053E-8</c:v>
                </c:pt>
                <c:pt idx="1483">
                  <c:v>1.4000000000000053E-8</c:v>
                </c:pt>
                <c:pt idx="1484">
                  <c:v>1.4000000000000053E-8</c:v>
                </c:pt>
                <c:pt idx="1485">
                  <c:v>1.4000000000000053E-8</c:v>
                </c:pt>
                <c:pt idx="1486">
                  <c:v>1.4000000000000053E-8</c:v>
                </c:pt>
                <c:pt idx="1487">
                  <c:v>1.4000000000000053E-8</c:v>
                </c:pt>
                <c:pt idx="1488">
                  <c:v>1.4000000000000053E-8</c:v>
                </c:pt>
                <c:pt idx="1489">
                  <c:v>1.4000000000000053E-8</c:v>
                </c:pt>
                <c:pt idx="1490">
                  <c:v>1.4000000000000053E-8</c:v>
                </c:pt>
                <c:pt idx="1491">
                  <c:v>1.4000000000000053E-8</c:v>
                </c:pt>
                <c:pt idx="1492">
                  <c:v>1.4000000000000053E-8</c:v>
                </c:pt>
                <c:pt idx="1493">
                  <c:v>1.4000000000000053E-8</c:v>
                </c:pt>
                <c:pt idx="1494">
                  <c:v>1.4000000000000053E-8</c:v>
                </c:pt>
                <c:pt idx="1495">
                  <c:v>1.4000000000000053E-8</c:v>
                </c:pt>
                <c:pt idx="1496">
                  <c:v>1.4000000000000053E-8</c:v>
                </c:pt>
                <c:pt idx="1497">
                  <c:v>1.4000000000000053E-8</c:v>
                </c:pt>
                <c:pt idx="1498">
                  <c:v>1.4000000000000053E-8</c:v>
                </c:pt>
                <c:pt idx="1499">
                  <c:v>1.4000000000000053E-8</c:v>
                </c:pt>
                <c:pt idx="1500">
                  <c:v>1.4000000000000053E-8</c:v>
                </c:pt>
                <c:pt idx="1501">
                  <c:v>1.4000000000000053E-8</c:v>
                </c:pt>
                <c:pt idx="1502">
                  <c:v>1.4000000000000053E-8</c:v>
                </c:pt>
                <c:pt idx="1503">
                  <c:v>1.4000000000000053E-8</c:v>
                </c:pt>
                <c:pt idx="1504">
                  <c:v>1.4000000000000053E-8</c:v>
                </c:pt>
                <c:pt idx="1505">
                  <c:v>1.4000000000000053E-8</c:v>
                </c:pt>
                <c:pt idx="1506">
                  <c:v>1.4000000000000053E-8</c:v>
                </c:pt>
                <c:pt idx="1507">
                  <c:v>1.4000000000000053E-8</c:v>
                </c:pt>
                <c:pt idx="1508">
                  <c:v>1.4000000000000053E-8</c:v>
                </c:pt>
                <c:pt idx="1509">
                  <c:v>1.4000000000000053E-8</c:v>
                </c:pt>
                <c:pt idx="1510">
                  <c:v>1.4000000000000053E-8</c:v>
                </c:pt>
                <c:pt idx="1511">
                  <c:v>1.4000000000000053E-8</c:v>
                </c:pt>
                <c:pt idx="1512">
                  <c:v>1.4000000000000053E-8</c:v>
                </c:pt>
                <c:pt idx="1513">
                  <c:v>1.4000000000000053E-8</c:v>
                </c:pt>
                <c:pt idx="1514">
                  <c:v>1.4000000000000053E-8</c:v>
                </c:pt>
                <c:pt idx="1515">
                  <c:v>1.4000000000000053E-8</c:v>
                </c:pt>
                <c:pt idx="1516">
                  <c:v>1.4000000000000053E-8</c:v>
                </c:pt>
                <c:pt idx="1517">
                  <c:v>1.4000000000000053E-8</c:v>
                </c:pt>
                <c:pt idx="1518">
                  <c:v>1.4000000000000053E-8</c:v>
                </c:pt>
                <c:pt idx="1519">
                  <c:v>1.4000000000000053E-8</c:v>
                </c:pt>
                <c:pt idx="1520">
                  <c:v>1.4000000000000053E-8</c:v>
                </c:pt>
                <c:pt idx="1521">
                  <c:v>1.4000000000000053E-8</c:v>
                </c:pt>
                <c:pt idx="1522">
                  <c:v>1.4000000000000053E-8</c:v>
                </c:pt>
                <c:pt idx="1523">
                  <c:v>1.4000000000000053E-8</c:v>
                </c:pt>
                <c:pt idx="1524">
                  <c:v>1.4000000000000053E-8</c:v>
                </c:pt>
                <c:pt idx="1525">
                  <c:v>1.4000000000000053E-8</c:v>
                </c:pt>
                <c:pt idx="1526">
                  <c:v>1.4000000000000053E-8</c:v>
                </c:pt>
                <c:pt idx="1527">
                  <c:v>1.4000000000000053E-8</c:v>
                </c:pt>
                <c:pt idx="1528">
                  <c:v>1.4000000000000053E-8</c:v>
                </c:pt>
                <c:pt idx="1529">
                  <c:v>1.4000000000000053E-8</c:v>
                </c:pt>
                <c:pt idx="1530">
                  <c:v>1.4000000000000053E-8</c:v>
                </c:pt>
                <c:pt idx="1531">
                  <c:v>1.4000000000000053E-8</c:v>
                </c:pt>
                <c:pt idx="1532">
                  <c:v>1.4000000000000053E-8</c:v>
                </c:pt>
                <c:pt idx="1533">
                  <c:v>1.4000000000000053E-8</c:v>
                </c:pt>
                <c:pt idx="1534">
                  <c:v>1.4000000000000053E-8</c:v>
                </c:pt>
                <c:pt idx="1535">
                  <c:v>1.4000000000000053E-8</c:v>
                </c:pt>
                <c:pt idx="1536">
                  <c:v>1.4000000000000053E-8</c:v>
                </c:pt>
                <c:pt idx="1537">
                  <c:v>1.4000000000000053E-8</c:v>
                </c:pt>
                <c:pt idx="1538">
                  <c:v>1.4000000000000053E-8</c:v>
                </c:pt>
                <c:pt idx="1539">
                  <c:v>1.4000000000000053E-8</c:v>
                </c:pt>
                <c:pt idx="1540">
                  <c:v>1.4000000000000053E-8</c:v>
                </c:pt>
                <c:pt idx="1541">
                  <c:v>1.4000000000000053E-8</c:v>
                </c:pt>
                <c:pt idx="1542">
                  <c:v>1.4000000000000053E-8</c:v>
                </c:pt>
                <c:pt idx="1543">
                  <c:v>1.4000000000000053E-8</c:v>
                </c:pt>
                <c:pt idx="1544">
                  <c:v>1.4000000000000053E-8</c:v>
                </c:pt>
                <c:pt idx="1545">
                  <c:v>1.4000000000000053E-8</c:v>
                </c:pt>
                <c:pt idx="1546">
                  <c:v>1.4000000000000053E-8</c:v>
                </c:pt>
                <c:pt idx="1547">
                  <c:v>1.4000000000000053E-8</c:v>
                </c:pt>
                <c:pt idx="1548">
                  <c:v>1.4000000000000053E-8</c:v>
                </c:pt>
                <c:pt idx="1549">
                  <c:v>1.4000000000000053E-8</c:v>
                </c:pt>
                <c:pt idx="1550">
                  <c:v>1.4000000000000053E-8</c:v>
                </c:pt>
                <c:pt idx="1551">
                  <c:v>1.4000000000000053E-8</c:v>
                </c:pt>
                <c:pt idx="1552">
                  <c:v>1.4000000000000053E-8</c:v>
                </c:pt>
                <c:pt idx="1553">
                  <c:v>1.4000000000000053E-8</c:v>
                </c:pt>
                <c:pt idx="1554">
                  <c:v>1.4000000000000053E-8</c:v>
                </c:pt>
                <c:pt idx="1555">
                  <c:v>1.4000000000000053E-8</c:v>
                </c:pt>
                <c:pt idx="1556">
                  <c:v>1.4000000000000053E-8</c:v>
                </c:pt>
                <c:pt idx="1557">
                  <c:v>1.4000000000000053E-8</c:v>
                </c:pt>
                <c:pt idx="1558">
                  <c:v>1.4000000000000053E-8</c:v>
                </c:pt>
                <c:pt idx="1559">
                  <c:v>1.4000000000000053E-8</c:v>
                </c:pt>
                <c:pt idx="1560">
                  <c:v>1.4000000000000053E-8</c:v>
                </c:pt>
                <c:pt idx="1561">
                  <c:v>1.4000000000000053E-8</c:v>
                </c:pt>
                <c:pt idx="1562">
                  <c:v>1.4000000000000053E-8</c:v>
                </c:pt>
                <c:pt idx="1563">
                  <c:v>1.4000000000000053E-8</c:v>
                </c:pt>
                <c:pt idx="1564">
                  <c:v>1.4000000000000053E-8</c:v>
                </c:pt>
                <c:pt idx="1565">
                  <c:v>1.4000000000000053E-8</c:v>
                </c:pt>
                <c:pt idx="1566">
                  <c:v>1.4000000000000053E-8</c:v>
                </c:pt>
                <c:pt idx="1567">
                  <c:v>1.4000000000000053E-8</c:v>
                </c:pt>
                <c:pt idx="1568">
                  <c:v>1.4000000000000053E-8</c:v>
                </c:pt>
                <c:pt idx="1569">
                  <c:v>1.4000000000000053E-8</c:v>
                </c:pt>
                <c:pt idx="1570">
                  <c:v>1.4000000000000053E-8</c:v>
                </c:pt>
                <c:pt idx="1571">
                  <c:v>1.4000000000000053E-8</c:v>
                </c:pt>
                <c:pt idx="1572">
                  <c:v>1.4000000000000053E-8</c:v>
                </c:pt>
                <c:pt idx="1573">
                  <c:v>1.4000000000000053E-8</c:v>
                </c:pt>
                <c:pt idx="1574">
                  <c:v>1.4000000000000053E-8</c:v>
                </c:pt>
                <c:pt idx="1575">
                  <c:v>1.4000000000000053E-8</c:v>
                </c:pt>
                <c:pt idx="1576">
                  <c:v>1.4000000000000053E-8</c:v>
                </c:pt>
                <c:pt idx="1577">
                  <c:v>1.4000000000000053E-8</c:v>
                </c:pt>
                <c:pt idx="1578">
                  <c:v>1.4000000000000053E-8</c:v>
                </c:pt>
                <c:pt idx="1579">
                  <c:v>1.4000000000000053E-8</c:v>
                </c:pt>
                <c:pt idx="1580">
                  <c:v>1.4000000000000053E-8</c:v>
                </c:pt>
                <c:pt idx="1581">
                  <c:v>1.4000000000000053E-8</c:v>
                </c:pt>
                <c:pt idx="1582">
                  <c:v>1.4000000000000053E-8</c:v>
                </c:pt>
                <c:pt idx="1583">
                  <c:v>1.4000000000000053E-8</c:v>
                </c:pt>
                <c:pt idx="1584">
                  <c:v>1.4000000000000053E-8</c:v>
                </c:pt>
                <c:pt idx="1585">
                  <c:v>1.4000000000000053E-8</c:v>
                </c:pt>
                <c:pt idx="1586">
                  <c:v>1.4000000000000053E-8</c:v>
                </c:pt>
                <c:pt idx="1587">
                  <c:v>1.4000000000000053E-8</c:v>
                </c:pt>
                <c:pt idx="1588">
                  <c:v>1.4000000000000053E-8</c:v>
                </c:pt>
                <c:pt idx="1589">
                  <c:v>1.4000000000000053E-8</c:v>
                </c:pt>
                <c:pt idx="1590">
                  <c:v>1.4000000000000053E-8</c:v>
                </c:pt>
                <c:pt idx="1591">
                  <c:v>1.4000000000000053E-8</c:v>
                </c:pt>
                <c:pt idx="1592">
                  <c:v>1.4000000000000053E-8</c:v>
                </c:pt>
                <c:pt idx="1593">
                  <c:v>1.4000000000000053E-8</c:v>
                </c:pt>
                <c:pt idx="1594">
                  <c:v>1.4000000000000053E-8</c:v>
                </c:pt>
                <c:pt idx="1595">
                  <c:v>1.4000000000000053E-8</c:v>
                </c:pt>
                <c:pt idx="1596">
                  <c:v>1.4000000000000053E-8</c:v>
                </c:pt>
                <c:pt idx="1597">
                  <c:v>1.4000000000000053E-8</c:v>
                </c:pt>
                <c:pt idx="1598">
                  <c:v>1.4000000000000053E-8</c:v>
                </c:pt>
                <c:pt idx="1599">
                  <c:v>1.4000000000000053E-8</c:v>
                </c:pt>
                <c:pt idx="1600">
                  <c:v>1.4000000000000053E-8</c:v>
                </c:pt>
                <c:pt idx="1601">
                  <c:v>1.4000000000000053E-8</c:v>
                </c:pt>
                <c:pt idx="1602">
                  <c:v>1.4000000000000053E-8</c:v>
                </c:pt>
                <c:pt idx="1603">
                  <c:v>1.4000000000000053E-8</c:v>
                </c:pt>
                <c:pt idx="1604">
                  <c:v>1.4000000000000053E-8</c:v>
                </c:pt>
                <c:pt idx="1605">
                  <c:v>1.4000000000000053E-8</c:v>
                </c:pt>
                <c:pt idx="1606">
                  <c:v>1.4000000000000053E-8</c:v>
                </c:pt>
                <c:pt idx="1607">
                  <c:v>1.4000000000000053E-8</c:v>
                </c:pt>
                <c:pt idx="1608">
                  <c:v>1.4000000000000053E-8</c:v>
                </c:pt>
                <c:pt idx="1609">
                  <c:v>1.4000000000000053E-8</c:v>
                </c:pt>
                <c:pt idx="1610">
                  <c:v>1.4000000000000053E-8</c:v>
                </c:pt>
                <c:pt idx="1611">
                  <c:v>1.4000000000000053E-8</c:v>
                </c:pt>
                <c:pt idx="1612">
                  <c:v>1.4000000000000053E-8</c:v>
                </c:pt>
                <c:pt idx="1613">
                  <c:v>1.4000000000000053E-8</c:v>
                </c:pt>
                <c:pt idx="1614">
                  <c:v>1.4000000000000053E-8</c:v>
                </c:pt>
                <c:pt idx="1615">
                  <c:v>1.4000000000000053E-8</c:v>
                </c:pt>
                <c:pt idx="1616">
                  <c:v>1.4000000000000053E-8</c:v>
                </c:pt>
                <c:pt idx="1617">
                  <c:v>1.4000000000000053E-8</c:v>
                </c:pt>
                <c:pt idx="1618">
                  <c:v>1.4000000000000053E-8</c:v>
                </c:pt>
                <c:pt idx="1619">
                  <c:v>1.4000000000000053E-8</c:v>
                </c:pt>
                <c:pt idx="1620">
                  <c:v>1.4000000000000053E-8</c:v>
                </c:pt>
                <c:pt idx="1621">
                  <c:v>1.4000000000000053E-8</c:v>
                </c:pt>
                <c:pt idx="1622">
                  <c:v>1.4000000000000053E-8</c:v>
                </c:pt>
                <c:pt idx="1623">
                  <c:v>1.4000000000000053E-8</c:v>
                </c:pt>
                <c:pt idx="1624">
                  <c:v>1.4000000000000053E-8</c:v>
                </c:pt>
                <c:pt idx="1625">
                  <c:v>1.4000000000000053E-8</c:v>
                </c:pt>
                <c:pt idx="1626">
                  <c:v>1.4000000000000053E-8</c:v>
                </c:pt>
                <c:pt idx="1627">
                  <c:v>1.4000000000000053E-8</c:v>
                </c:pt>
                <c:pt idx="1628">
                  <c:v>1.4000000000000053E-8</c:v>
                </c:pt>
                <c:pt idx="1629">
                  <c:v>1.4000000000000053E-8</c:v>
                </c:pt>
                <c:pt idx="1630">
                  <c:v>1.4000000000000053E-8</c:v>
                </c:pt>
                <c:pt idx="1631">
                  <c:v>1.4000000000000053E-8</c:v>
                </c:pt>
                <c:pt idx="1632">
                  <c:v>1.4000000000000053E-8</c:v>
                </c:pt>
                <c:pt idx="1633">
                  <c:v>1.4000000000000053E-8</c:v>
                </c:pt>
                <c:pt idx="1634">
                  <c:v>1.4000000000000053E-8</c:v>
                </c:pt>
                <c:pt idx="1635">
                  <c:v>1.4000000000000053E-8</c:v>
                </c:pt>
                <c:pt idx="1636">
                  <c:v>1.4000000000000053E-8</c:v>
                </c:pt>
                <c:pt idx="1637">
                  <c:v>1.4000000000000053E-8</c:v>
                </c:pt>
                <c:pt idx="1638">
                  <c:v>1.4000000000000053E-8</c:v>
                </c:pt>
                <c:pt idx="1639">
                  <c:v>1.4000000000000053E-8</c:v>
                </c:pt>
                <c:pt idx="1640">
                  <c:v>1.4000000000000053E-8</c:v>
                </c:pt>
                <c:pt idx="1641">
                  <c:v>1.4000000000000053E-8</c:v>
                </c:pt>
                <c:pt idx="1642">
                  <c:v>1.4000000000000053E-8</c:v>
                </c:pt>
                <c:pt idx="1643">
                  <c:v>1.4000000000000053E-8</c:v>
                </c:pt>
                <c:pt idx="1644">
                  <c:v>1.4000000000000053E-8</c:v>
                </c:pt>
                <c:pt idx="1645">
                  <c:v>1.4000000000000053E-8</c:v>
                </c:pt>
                <c:pt idx="1646">
                  <c:v>1.4000000000000053E-8</c:v>
                </c:pt>
                <c:pt idx="1647">
                  <c:v>1.4000000000000053E-8</c:v>
                </c:pt>
                <c:pt idx="1648">
                  <c:v>1.4000000000000053E-8</c:v>
                </c:pt>
                <c:pt idx="1649">
                  <c:v>1.4000000000000053E-8</c:v>
                </c:pt>
                <c:pt idx="1650">
                  <c:v>1.4000000000000053E-8</c:v>
                </c:pt>
                <c:pt idx="1651">
                  <c:v>1.4000000000000053E-8</c:v>
                </c:pt>
                <c:pt idx="1652">
                  <c:v>1.4000000000000053E-8</c:v>
                </c:pt>
                <c:pt idx="1653">
                  <c:v>1.4000000000000053E-8</c:v>
                </c:pt>
                <c:pt idx="1654">
                  <c:v>1.4000000000000053E-8</c:v>
                </c:pt>
                <c:pt idx="1655">
                  <c:v>1.4000000000000053E-8</c:v>
                </c:pt>
                <c:pt idx="1656">
                  <c:v>1.4000000000000053E-8</c:v>
                </c:pt>
                <c:pt idx="1657">
                  <c:v>1.4000000000000053E-8</c:v>
                </c:pt>
                <c:pt idx="1658">
                  <c:v>1.4000000000000053E-8</c:v>
                </c:pt>
                <c:pt idx="1659">
                  <c:v>1.4000000000000053E-8</c:v>
                </c:pt>
                <c:pt idx="1660">
                  <c:v>1.4000000000000053E-8</c:v>
                </c:pt>
                <c:pt idx="1661">
                  <c:v>1.4000000000000053E-8</c:v>
                </c:pt>
                <c:pt idx="1662">
                  <c:v>1.4000000000000053E-8</c:v>
                </c:pt>
                <c:pt idx="1663">
                  <c:v>1.4000000000000053E-8</c:v>
                </c:pt>
                <c:pt idx="1664">
                  <c:v>1.4000000000000053E-8</c:v>
                </c:pt>
                <c:pt idx="1665">
                  <c:v>1.4000000000000053E-8</c:v>
                </c:pt>
                <c:pt idx="1666">
                  <c:v>1.4000000000000053E-8</c:v>
                </c:pt>
                <c:pt idx="1667">
                  <c:v>1.4000000000000053E-8</c:v>
                </c:pt>
                <c:pt idx="1668">
                  <c:v>1.4000000000000053E-8</c:v>
                </c:pt>
                <c:pt idx="1669">
                  <c:v>1.4000000000000053E-8</c:v>
                </c:pt>
                <c:pt idx="1670">
                  <c:v>1.4000000000000053E-8</c:v>
                </c:pt>
                <c:pt idx="1671">
                  <c:v>1.4000000000000053E-8</c:v>
                </c:pt>
                <c:pt idx="1672">
                  <c:v>1.4000000000000053E-8</c:v>
                </c:pt>
                <c:pt idx="1673">
                  <c:v>1.4000000000000053E-8</c:v>
                </c:pt>
                <c:pt idx="1674">
                  <c:v>1.4000000000000053E-8</c:v>
                </c:pt>
                <c:pt idx="1675">
                  <c:v>1.4000000000000053E-8</c:v>
                </c:pt>
                <c:pt idx="1676">
                  <c:v>1.4000000000000053E-8</c:v>
                </c:pt>
                <c:pt idx="1677">
                  <c:v>1.4000000000000053E-8</c:v>
                </c:pt>
                <c:pt idx="1678">
                  <c:v>1.4000000000000053E-8</c:v>
                </c:pt>
                <c:pt idx="1679">
                  <c:v>1.4000000000000053E-8</c:v>
                </c:pt>
                <c:pt idx="1680">
                  <c:v>1.4000000000000053E-8</c:v>
                </c:pt>
                <c:pt idx="1681">
                  <c:v>1.4000000000000053E-8</c:v>
                </c:pt>
                <c:pt idx="1682">
                  <c:v>1.4000000000000053E-8</c:v>
                </c:pt>
                <c:pt idx="1683">
                  <c:v>1.4000000000000053E-8</c:v>
                </c:pt>
                <c:pt idx="1684">
                  <c:v>1.4000000000000053E-8</c:v>
                </c:pt>
                <c:pt idx="1685">
                  <c:v>1.4000000000000053E-8</c:v>
                </c:pt>
                <c:pt idx="1686">
                  <c:v>1.4000000000000053E-8</c:v>
                </c:pt>
                <c:pt idx="1687">
                  <c:v>1.4000000000000053E-8</c:v>
                </c:pt>
                <c:pt idx="1688">
                  <c:v>1.4000000000000053E-8</c:v>
                </c:pt>
                <c:pt idx="1689">
                  <c:v>1.4000000000000053E-8</c:v>
                </c:pt>
                <c:pt idx="1690">
                  <c:v>1.4000000000000053E-8</c:v>
                </c:pt>
                <c:pt idx="1691">
                  <c:v>1.4000000000000053E-8</c:v>
                </c:pt>
                <c:pt idx="1692">
                  <c:v>1.4000000000000053E-8</c:v>
                </c:pt>
                <c:pt idx="1693">
                  <c:v>1.4000000000000053E-8</c:v>
                </c:pt>
                <c:pt idx="1694">
                  <c:v>1.4000000000000053E-8</c:v>
                </c:pt>
                <c:pt idx="1695">
                  <c:v>1.4000000000000053E-8</c:v>
                </c:pt>
                <c:pt idx="1696">
                  <c:v>1.4000000000000053E-8</c:v>
                </c:pt>
                <c:pt idx="1697">
                  <c:v>1.4000000000000053E-8</c:v>
                </c:pt>
                <c:pt idx="1698">
                  <c:v>1.4000000000000053E-8</c:v>
                </c:pt>
                <c:pt idx="1699">
                  <c:v>1.4000000000000053E-8</c:v>
                </c:pt>
                <c:pt idx="1700">
                  <c:v>1.4000000000000053E-8</c:v>
                </c:pt>
                <c:pt idx="1701">
                  <c:v>1.4000000000000053E-8</c:v>
                </c:pt>
                <c:pt idx="1702">
                  <c:v>1.4000000000000053E-8</c:v>
                </c:pt>
                <c:pt idx="1703">
                  <c:v>1.4000000000000053E-8</c:v>
                </c:pt>
                <c:pt idx="1704">
                  <c:v>1.4000000000000053E-8</c:v>
                </c:pt>
                <c:pt idx="1705">
                  <c:v>1.4000000000000053E-8</c:v>
                </c:pt>
                <c:pt idx="1706">
                  <c:v>1.4000000000000053E-8</c:v>
                </c:pt>
                <c:pt idx="1707">
                  <c:v>1.4000000000000053E-8</c:v>
                </c:pt>
                <c:pt idx="1708">
                  <c:v>1.4000000000000053E-8</c:v>
                </c:pt>
                <c:pt idx="1709">
                  <c:v>1.4000000000000053E-8</c:v>
                </c:pt>
                <c:pt idx="1710">
                  <c:v>1.4000000000000053E-8</c:v>
                </c:pt>
                <c:pt idx="1711">
                  <c:v>1.4000000000000053E-8</c:v>
                </c:pt>
                <c:pt idx="1712">
                  <c:v>1.4000000000000053E-8</c:v>
                </c:pt>
                <c:pt idx="1713">
                  <c:v>1.4000000000000053E-8</c:v>
                </c:pt>
                <c:pt idx="1714">
                  <c:v>1.4000000000000053E-8</c:v>
                </c:pt>
                <c:pt idx="1715">
                  <c:v>1.4000000000000053E-8</c:v>
                </c:pt>
                <c:pt idx="1716">
                  <c:v>1.4000000000000053E-8</c:v>
                </c:pt>
                <c:pt idx="1717">
                  <c:v>1.4000000000000053E-8</c:v>
                </c:pt>
                <c:pt idx="1718">
                  <c:v>1.4000000000000053E-8</c:v>
                </c:pt>
                <c:pt idx="1719">
                  <c:v>1.4000000000000053E-8</c:v>
                </c:pt>
                <c:pt idx="1720">
                  <c:v>1.4000000000000053E-8</c:v>
                </c:pt>
                <c:pt idx="1721">
                  <c:v>1.4000000000000053E-8</c:v>
                </c:pt>
                <c:pt idx="1722">
                  <c:v>1.4000000000000053E-8</c:v>
                </c:pt>
                <c:pt idx="1723">
                  <c:v>1.4000000000000053E-8</c:v>
                </c:pt>
                <c:pt idx="1724">
                  <c:v>1.4000000000000053E-8</c:v>
                </c:pt>
                <c:pt idx="1725">
                  <c:v>1.4000000000000053E-8</c:v>
                </c:pt>
                <c:pt idx="1726">
                  <c:v>1.4000000000000053E-8</c:v>
                </c:pt>
                <c:pt idx="1727">
                  <c:v>1.4000000000000053E-8</c:v>
                </c:pt>
                <c:pt idx="1728">
                  <c:v>1.4000000000000053E-8</c:v>
                </c:pt>
                <c:pt idx="1729">
                  <c:v>1.4000000000000053E-8</c:v>
                </c:pt>
                <c:pt idx="1730">
                  <c:v>1.4000000000000053E-8</c:v>
                </c:pt>
                <c:pt idx="1731">
                  <c:v>1.4000000000000053E-8</c:v>
                </c:pt>
                <c:pt idx="1732">
                  <c:v>1.4000000000000053E-8</c:v>
                </c:pt>
                <c:pt idx="1733">
                  <c:v>1.4000000000000053E-8</c:v>
                </c:pt>
                <c:pt idx="1734">
                  <c:v>1.4000000000000053E-8</c:v>
                </c:pt>
                <c:pt idx="1735">
                  <c:v>1.4000000000000053E-8</c:v>
                </c:pt>
                <c:pt idx="1736">
                  <c:v>1.4000000000000053E-8</c:v>
                </c:pt>
                <c:pt idx="1737">
                  <c:v>1.4000000000000053E-8</c:v>
                </c:pt>
                <c:pt idx="1738">
                  <c:v>1.4000000000000053E-8</c:v>
                </c:pt>
                <c:pt idx="1739">
                  <c:v>1.4000000000000053E-8</c:v>
                </c:pt>
                <c:pt idx="1740">
                  <c:v>1.4000000000000053E-8</c:v>
                </c:pt>
                <c:pt idx="1741">
                  <c:v>1.4000000000000053E-8</c:v>
                </c:pt>
                <c:pt idx="1742">
                  <c:v>1.4000000000000053E-8</c:v>
                </c:pt>
                <c:pt idx="1743">
                  <c:v>1.4000000000000053E-8</c:v>
                </c:pt>
                <c:pt idx="1744">
                  <c:v>1.4000000000000053E-8</c:v>
                </c:pt>
                <c:pt idx="1745">
                  <c:v>1.4000000000000053E-8</c:v>
                </c:pt>
                <c:pt idx="1746">
                  <c:v>1.4000000000000053E-8</c:v>
                </c:pt>
                <c:pt idx="1747">
                  <c:v>1.4000000000000053E-8</c:v>
                </c:pt>
                <c:pt idx="1748">
                  <c:v>1.4000000000000053E-8</c:v>
                </c:pt>
                <c:pt idx="1749">
                  <c:v>1.4000000000000053E-8</c:v>
                </c:pt>
                <c:pt idx="1750">
                  <c:v>1.4000000000000053E-8</c:v>
                </c:pt>
                <c:pt idx="1751">
                  <c:v>1.4000000000000053E-8</c:v>
                </c:pt>
                <c:pt idx="1752">
                  <c:v>1.4000000000000053E-8</c:v>
                </c:pt>
                <c:pt idx="1753">
                  <c:v>1.4000000000000053E-8</c:v>
                </c:pt>
                <c:pt idx="1754">
                  <c:v>1.4000000000000053E-8</c:v>
                </c:pt>
                <c:pt idx="1755">
                  <c:v>1.4000000000000053E-8</c:v>
                </c:pt>
                <c:pt idx="1756">
                  <c:v>1.4000000000000053E-8</c:v>
                </c:pt>
                <c:pt idx="1757">
                  <c:v>1.4000000000000053E-8</c:v>
                </c:pt>
                <c:pt idx="1758">
                  <c:v>1.4000000000000053E-8</c:v>
                </c:pt>
                <c:pt idx="1759">
                  <c:v>1.4000000000000053E-8</c:v>
                </c:pt>
                <c:pt idx="1760">
                  <c:v>1.4000000000000053E-8</c:v>
                </c:pt>
                <c:pt idx="1761">
                  <c:v>1.4000000000000053E-8</c:v>
                </c:pt>
                <c:pt idx="1762">
                  <c:v>1.4000000000000053E-8</c:v>
                </c:pt>
                <c:pt idx="1763">
                  <c:v>1.4000000000000053E-8</c:v>
                </c:pt>
                <c:pt idx="1764">
                  <c:v>1.4000000000000053E-8</c:v>
                </c:pt>
                <c:pt idx="1765">
                  <c:v>1.4000000000000053E-8</c:v>
                </c:pt>
                <c:pt idx="1766">
                  <c:v>1.4000000000000053E-8</c:v>
                </c:pt>
                <c:pt idx="1767">
                  <c:v>1.4000000000000053E-8</c:v>
                </c:pt>
                <c:pt idx="1768">
                  <c:v>1.4000000000000053E-8</c:v>
                </c:pt>
                <c:pt idx="1769">
                  <c:v>1.4000000000000053E-8</c:v>
                </c:pt>
                <c:pt idx="1770">
                  <c:v>1.4000000000000053E-8</c:v>
                </c:pt>
                <c:pt idx="1771">
                  <c:v>1.4000000000000053E-8</c:v>
                </c:pt>
                <c:pt idx="1772">
                  <c:v>1.4000000000000053E-8</c:v>
                </c:pt>
                <c:pt idx="1773">
                  <c:v>1.4000000000000053E-8</c:v>
                </c:pt>
                <c:pt idx="1774">
                  <c:v>1.4000000000000053E-8</c:v>
                </c:pt>
                <c:pt idx="1775">
                  <c:v>1.4000000000000053E-8</c:v>
                </c:pt>
                <c:pt idx="1776">
                  <c:v>1.4000000000000053E-8</c:v>
                </c:pt>
                <c:pt idx="1777">
                  <c:v>1.4000000000000053E-8</c:v>
                </c:pt>
                <c:pt idx="1778">
                  <c:v>1.4000000000000053E-8</c:v>
                </c:pt>
                <c:pt idx="1779">
                  <c:v>1.4000000000000053E-8</c:v>
                </c:pt>
                <c:pt idx="1780">
                  <c:v>1.4000000000000053E-8</c:v>
                </c:pt>
                <c:pt idx="1781">
                  <c:v>1.4000000000000053E-8</c:v>
                </c:pt>
                <c:pt idx="1782">
                  <c:v>1.4000000000000053E-8</c:v>
                </c:pt>
                <c:pt idx="1783">
                  <c:v>1.4000000000000053E-8</c:v>
                </c:pt>
                <c:pt idx="1784">
                  <c:v>1.4000000000000053E-8</c:v>
                </c:pt>
                <c:pt idx="1785">
                  <c:v>1.4000000000000053E-8</c:v>
                </c:pt>
                <c:pt idx="1786">
                  <c:v>1.4000000000000053E-8</c:v>
                </c:pt>
                <c:pt idx="1787">
                  <c:v>1.4000000000000053E-8</c:v>
                </c:pt>
                <c:pt idx="1788">
                  <c:v>1.4000000000000053E-8</c:v>
                </c:pt>
                <c:pt idx="1789">
                  <c:v>1.4000000000000053E-8</c:v>
                </c:pt>
                <c:pt idx="1790">
                  <c:v>1.4000000000000053E-8</c:v>
                </c:pt>
                <c:pt idx="1791">
                  <c:v>1.4000000000000053E-8</c:v>
                </c:pt>
                <c:pt idx="1792">
                  <c:v>1.4000000000000053E-8</c:v>
                </c:pt>
                <c:pt idx="1793">
                  <c:v>1.4000000000000053E-8</c:v>
                </c:pt>
                <c:pt idx="1794">
                  <c:v>1.4000000000000053E-8</c:v>
                </c:pt>
                <c:pt idx="1795">
                  <c:v>1.4000000000000053E-8</c:v>
                </c:pt>
                <c:pt idx="1796">
                  <c:v>1.4000000000000053E-8</c:v>
                </c:pt>
                <c:pt idx="1797">
                  <c:v>1.4000000000000053E-8</c:v>
                </c:pt>
                <c:pt idx="1798">
                  <c:v>1.4000000000000053E-8</c:v>
                </c:pt>
                <c:pt idx="1799">
                  <c:v>1.4000000000000053E-8</c:v>
                </c:pt>
                <c:pt idx="1800">
                  <c:v>1.4000000000000053E-8</c:v>
                </c:pt>
                <c:pt idx="1801">
                  <c:v>1.4000000000000053E-8</c:v>
                </c:pt>
                <c:pt idx="1802">
                  <c:v>1.4000000000000053E-8</c:v>
                </c:pt>
                <c:pt idx="1803">
                  <c:v>1.4000000000000053E-8</c:v>
                </c:pt>
                <c:pt idx="1804">
                  <c:v>1.4000000000000053E-8</c:v>
                </c:pt>
                <c:pt idx="1805">
                  <c:v>1.4000000000000053E-8</c:v>
                </c:pt>
                <c:pt idx="1806">
                  <c:v>1.4000000000000053E-8</c:v>
                </c:pt>
                <c:pt idx="1807">
                  <c:v>1.4000000000000053E-8</c:v>
                </c:pt>
                <c:pt idx="1808">
                  <c:v>1.4000000000000053E-8</c:v>
                </c:pt>
                <c:pt idx="1809">
                  <c:v>1.4000000000000053E-8</c:v>
                </c:pt>
                <c:pt idx="1810">
                  <c:v>1.4000000000000053E-8</c:v>
                </c:pt>
                <c:pt idx="1811">
                  <c:v>1.4000000000000053E-8</c:v>
                </c:pt>
                <c:pt idx="1812">
                  <c:v>1.4000000000000053E-8</c:v>
                </c:pt>
                <c:pt idx="1813">
                  <c:v>1.4000000000000053E-8</c:v>
                </c:pt>
                <c:pt idx="1814">
                  <c:v>1.4000000000000053E-8</c:v>
                </c:pt>
                <c:pt idx="1815">
                  <c:v>1.4000000000000053E-8</c:v>
                </c:pt>
                <c:pt idx="1816">
                  <c:v>1.4000000000000053E-8</c:v>
                </c:pt>
                <c:pt idx="1817">
                  <c:v>1.4000000000000053E-8</c:v>
                </c:pt>
                <c:pt idx="1818">
                  <c:v>1.4000000000000053E-8</c:v>
                </c:pt>
                <c:pt idx="1819">
                  <c:v>1.4000000000000053E-8</c:v>
                </c:pt>
                <c:pt idx="1820">
                  <c:v>1.4000000000000053E-8</c:v>
                </c:pt>
                <c:pt idx="1821">
                  <c:v>1.4000000000000053E-8</c:v>
                </c:pt>
                <c:pt idx="1822">
                  <c:v>1.4000000000000053E-8</c:v>
                </c:pt>
                <c:pt idx="1823">
                  <c:v>1.4000000000000053E-8</c:v>
                </c:pt>
                <c:pt idx="1824">
                  <c:v>1.4000000000000053E-8</c:v>
                </c:pt>
                <c:pt idx="1825">
                  <c:v>1.4000000000000053E-8</c:v>
                </c:pt>
                <c:pt idx="1826">
                  <c:v>1.4000000000000053E-8</c:v>
                </c:pt>
                <c:pt idx="1827">
                  <c:v>1.4000000000000053E-8</c:v>
                </c:pt>
                <c:pt idx="1828">
                  <c:v>1.4000000000000053E-8</c:v>
                </c:pt>
                <c:pt idx="1829">
                  <c:v>1.4000000000000053E-8</c:v>
                </c:pt>
                <c:pt idx="1830">
                  <c:v>1.4000000000000053E-8</c:v>
                </c:pt>
                <c:pt idx="1831">
                  <c:v>1.4000000000000053E-8</c:v>
                </c:pt>
                <c:pt idx="1832">
                  <c:v>1.4000000000000053E-8</c:v>
                </c:pt>
                <c:pt idx="1833">
                  <c:v>1.4000000000000053E-8</c:v>
                </c:pt>
                <c:pt idx="1834">
                  <c:v>1.4000000000000053E-8</c:v>
                </c:pt>
                <c:pt idx="1835">
                  <c:v>1.4000000000000053E-8</c:v>
                </c:pt>
                <c:pt idx="1836">
                  <c:v>1.4000000000000053E-8</c:v>
                </c:pt>
                <c:pt idx="1837">
                  <c:v>1.4000000000000053E-8</c:v>
                </c:pt>
                <c:pt idx="1838">
                  <c:v>1.4000000000000053E-8</c:v>
                </c:pt>
                <c:pt idx="1839">
                  <c:v>1.4000000000000053E-8</c:v>
                </c:pt>
                <c:pt idx="1840">
                  <c:v>1.4000000000000053E-8</c:v>
                </c:pt>
                <c:pt idx="1841">
                  <c:v>1.4000000000000053E-8</c:v>
                </c:pt>
                <c:pt idx="1842">
                  <c:v>1.4000000000000053E-8</c:v>
                </c:pt>
                <c:pt idx="1843">
                  <c:v>1.4000000000000053E-8</c:v>
                </c:pt>
                <c:pt idx="1844">
                  <c:v>1.4000000000000053E-8</c:v>
                </c:pt>
                <c:pt idx="1845">
                  <c:v>1.4000000000000053E-8</c:v>
                </c:pt>
                <c:pt idx="1846">
                  <c:v>1.4000000000000053E-8</c:v>
                </c:pt>
                <c:pt idx="1847">
                  <c:v>1.4000000000000053E-8</c:v>
                </c:pt>
                <c:pt idx="1848">
                  <c:v>1.4000000000000053E-8</c:v>
                </c:pt>
                <c:pt idx="1849">
                  <c:v>1.4000000000000053E-8</c:v>
                </c:pt>
                <c:pt idx="1850">
                  <c:v>1.4000000000000053E-8</c:v>
                </c:pt>
                <c:pt idx="1851">
                  <c:v>1.4000000000000053E-8</c:v>
                </c:pt>
                <c:pt idx="1852">
                  <c:v>1.4000000000000053E-8</c:v>
                </c:pt>
                <c:pt idx="1853">
                  <c:v>1.4000000000000053E-8</c:v>
                </c:pt>
                <c:pt idx="1854">
                  <c:v>1.4000000000000053E-8</c:v>
                </c:pt>
                <c:pt idx="1855">
                  <c:v>1.4000000000000053E-8</c:v>
                </c:pt>
                <c:pt idx="1856">
                  <c:v>1.4000000000000053E-8</c:v>
                </c:pt>
                <c:pt idx="1857">
                  <c:v>1.4000000000000053E-8</c:v>
                </c:pt>
                <c:pt idx="1858">
                  <c:v>1.4000000000000053E-8</c:v>
                </c:pt>
                <c:pt idx="1859">
                  <c:v>1.4000000000000053E-8</c:v>
                </c:pt>
                <c:pt idx="1860">
                  <c:v>1.4000000000000053E-8</c:v>
                </c:pt>
                <c:pt idx="1861">
                  <c:v>1.4000000000000053E-8</c:v>
                </c:pt>
                <c:pt idx="1862">
                  <c:v>1.4000000000000053E-8</c:v>
                </c:pt>
                <c:pt idx="1863">
                  <c:v>1.4000000000000053E-8</c:v>
                </c:pt>
                <c:pt idx="1864">
                  <c:v>1.4000000000000053E-8</c:v>
                </c:pt>
                <c:pt idx="1865">
                  <c:v>1.4000000000000053E-8</c:v>
                </c:pt>
                <c:pt idx="1866">
                  <c:v>1.4000000000000053E-8</c:v>
                </c:pt>
                <c:pt idx="1867">
                  <c:v>1.4000000000000053E-8</c:v>
                </c:pt>
                <c:pt idx="1868">
                  <c:v>1.4000000000000053E-8</c:v>
                </c:pt>
                <c:pt idx="1869">
                  <c:v>1.4000000000000053E-8</c:v>
                </c:pt>
                <c:pt idx="1870">
                  <c:v>1.4000000000000053E-8</c:v>
                </c:pt>
                <c:pt idx="1871">
                  <c:v>1.4000000000000053E-8</c:v>
                </c:pt>
                <c:pt idx="1872">
                  <c:v>1.4000000000000053E-8</c:v>
                </c:pt>
                <c:pt idx="1873">
                  <c:v>1.4000000000000053E-8</c:v>
                </c:pt>
                <c:pt idx="1874">
                  <c:v>1.4000000000000053E-8</c:v>
                </c:pt>
                <c:pt idx="1875">
                  <c:v>1.4000000000000053E-8</c:v>
                </c:pt>
                <c:pt idx="1876">
                  <c:v>1.4000000000000053E-8</c:v>
                </c:pt>
                <c:pt idx="1877">
                  <c:v>1.4000000000000053E-8</c:v>
                </c:pt>
                <c:pt idx="1878">
                  <c:v>1.4000000000000053E-8</c:v>
                </c:pt>
                <c:pt idx="1879">
                  <c:v>1.4000000000000053E-8</c:v>
                </c:pt>
                <c:pt idx="1880">
                  <c:v>1.4000000000000053E-8</c:v>
                </c:pt>
                <c:pt idx="1881">
                  <c:v>1.4000000000000053E-8</c:v>
                </c:pt>
                <c:pt idx="1882">
                  <c:v>1.4000000000000053E-8</c:v>
                </c:pt>
                <c:pt idx="1883">
                  <c:v>1.4000000000000053E-8</c:v>
                </c:pt>
                <c:pt idx="1884">
                  <c:v>1.4000000000000053E-8</c:v>
                </c:pt>
                <c:pt idx="1885">
                  <c:v>1.4000000000000053E-8</c:v>
                </c:pt>
                <c:pt idx="1886">
                  <c:v>1.4000000000000053E-8</c:v>
                </c:pt>
                <c:pt idx="1887">
                  <c:v>1.4000000000000053E-8</c:v>
                </c:pt>
                <c:pt idx="1888">
                  <c:v>1.4000000000000053E-8</c:v>
                </c:pt>
                <c:pt idx="1889">
                  <c:v>1.4000000000000053E-8</c:v>
                </c:pt>
                <c:pt idx="1890">
                  <c:v>1.4000000000000053E-8</c:v>
                </c:pt>
                <c:pt idx="1891">
                  <c:v>1.4000000000000053E-8</c:v>
                </c:pt>
                <c:pt idx="1892">
                  <c:v>1.4000000000000053E-8</c:v>
                </c:pt>
                <c:pt idx="1893">
                  <c:v>1.4000000000000053E-8</c:v>
                </c:pt>
                <c:pt idx="1894">
                  <c:v>1.4000000000000053E-8</c:v>
                </c:pt>
                <c:pt idx="1895">
                  <c:v>1.4000000000000053E-8</c:v>
                </c:pt>
                <c:pt idx="1896">
                  <c:v>1.4000000000000053E-8</c:v>
                </c:pt>
                <c:pt idx="1897">
                  <c:v>1.4000000000000053E-8</c:v>
                </c:pt>
                <c:pt idx="1898">
                  <c:v>1.4000000000000053E-8</c:v>
                </c:pt>
                <c:pt idx="1899">
                  <c:v>1.4000000000000053E-8</c:v>
                </c:pt>
                <c:pt idx="1900">
                  <c:v>1.4000000000000053E-8</c:v>
                </c:pt>
                <c:pt idx="1901">
                  <c:v>1.4000000000000053E-8</c:v>
                </c:pt>
                <c:pt idx="1902">
                  <c:v>1.4000000000000053E-8</c:v>
                </c:pt>
                <c:pt idx="1903">
                  <c:v>1.4000000000000053E-8</c:v>
                </c:pt>
                <c:pt idx="1904">
                  <c:v>1.4000000000000053E-8</c:v>
                </c:pt>
                <c:pt idx="1905">
                  <c:v>1.4000000000000053E-8</c:v>
                </c:pt>
                <c:pt idx="1906">
                  <c:v>1.4000000000000053E-8</c:v>
                </c:pt>
                <c:pt idx="1907">
                  <c:v>1.4000000000000053E-8</c:v>
                </c:pt>
                <c:pt idx="1908">
                  <c:v>1.4000000000000053E-8</c:v>
                </c:pt>
                <c:pt idx="1909">
                  <c:v>1.4000000000000053E-8</c:v>
                </c:pt>
                <c:pt idx="1910">
                  <c:v>1.4000000000000053E-8</c:v>
                </c:pt>
                <c:pt idx="1911">
                  <c:v>1.4000000000000053E-8</c:v>
                </c:pt>
                <c:pt idx="1912">
                  <c:v>1.4000000000000053E-8</c:v>
                </c:pt>
                <c:pt idx="1913">
                  <c:v>1.4000000000000053E-8</c:v>
                </c:pt>
                <c:pt idx="1914">
                  <c:v>1.4000000000000053E-8</c:v>
                </c:pt>
                <c:pt idx="1915">
                  <c:v>1.4000000000000053E-8</c:v>
                </c:pt>
                <c:pt idx="1916">
                  <c:v>1.4000000000000053E-8</c:v>
                </c:pt>
                <c:pt idx="1917">
                  <c:v>1.4000000000000053E-8</c:v>
                </c:pt>
                <c:pt idx="1918">
                  <c:v>1.4000000000000053E-8</c:v>
                </c:pt>
                <c:pt idx="1919">
                  <c:v>1.4000000000000053E-8</c:v>
                </c:pt>
                <c:pt idx="1920">
                  <c:v>1.4000000000000053E-8</c:v>
                </c:pt>
                <c:pt idx="1921">
                  <c:v>1.4000000000000053E-8</c:v>
                </c:pt>
                <c:pt idx="1922">
                  <c:v>1.4000000000000053E-8</c:v>
                </c:pt>
                <c:pt idx="1923">
                  <c:v>1.4000000000000053E-8</c:v>
                </c:pt>
                <c:pt idx="1924">
                  <c:v>1.4000000000000053E-8</c:v>
                </c:pt>
                <c:pt idx="1925">
                  <c:v>1.4000000000000053E-8</c:v>
                </c:pt>
                <c:pt idx="1926">
                  <c:v>1.4000000000000053E-8</c:v>
                </c:pt>
                <c:pt idx="1927">
                  <c:v>1.4000000000000053E-8</c:v>
                </c:pt>
                <c:pt idx="1928">
                  <c:v>1.4000000000000053E-8</c:v>
                </c:pt>
                <c:pt idx="1929">
                  <c:v>1.4000000000000053E-8</c:v>
                </c:pt>
                <c:pt idx="1930">
                  <c:v>1.4000000000000053E-8</c:v>
                </c:pt>
                <c:pt idx="1931">
                  <c:v>1.4000000000000053E-8</c:v>
                </c:pt>
                <c:pt idx="1932">
                  <c:v>1.4000000000000053E-8</c:v>
                </c:pt>
                <c:pt idx="1933">
                  <c:v>1.4000000000000053E-8</c:v>
                </c:pt>
                <c:pt idx="1934">
                  <c:v>1.4000000000000053E-8</c:v>
                </c:pt>
                <c:pt idx="1935">
                  <c:v>1.4000000000000053E-8</c:v>
                </c:pt>
                <c:pt idx="1936">
                  <c:v>1.4000000000000053E-8</c:v>
                </c:pt>
                <c:pt idx="1937">
                  <c:v>1.4000000000000053E-8</c:v>
                </c:pt>
                <c:pt idx="1938">
                  <c:v>1.4000000000000053E-8</c:v>
                </c:pt>
                <c:pt idx="1939">
                  <c:v>1.4000000000000053E-8</c:v>
                </c:pt>
                <c:pt idx="1940">
                  <c:v>1.4000000000000053E-8</c:v>
                </c:pt>
                <c:pt idx="1941">
                  <c:v>1.4000000000000053E-8</c:v>
                </c:pt>
                <c:pt idx="1942">
                  <c:v>1.4000000000000053E-8</c:v>
                </c:pt>
                <c:pt idx="1943">
                  <c:v>1.4000000000000053E-8</c:v>
                </c:pt>
                <c:pt idx="1944">
                  <c:v>1.4000000000000053E-8</c:v>
                </c:pt>
                <c:pt idx="1945">
                  <c:v>1.4000000000000053E-8</c:v>
                </c:pt>
                <c:pt idx="1946">
                  <c:v>1.4000000000000053E-8</c:v>
                </c:pt>
                <c:pt idx="1947">
                  <c:v>1.4000000000000053E-8</c:v>
                </c:pt>
                <c:pt idx="1948">
                  <c:v>1.4000000000000053E-8</c:v>
                </c:pt>
                <c:pt idx="1949">
                  <c:v>1.4000000000000053E-8</c:v>
                </c:pt>
                <c:pt idx="1950">
                  <c:v>1.4000000000000053E-8</c:v>
                </c:pt>
                <c:pt idx="1951">
                  <c:v>1.4000000000000053E-8</c:v>
                </c:pt>
                <c:pt idx="1952">
                  <c:v>1.4000000000000053E-8</c:v>
                </c:pt>
                <c:pt idx="1953">
                  <c:v>1.4000000000000053E-8</c:v>
                </c:pt>
                <c:pt idx="1954">
                  <c:v>1.4000000000000053E-8</c:v>
                </c:pt>
                <c:pt idx="1955">
                  <c:v>1.4000000000000053E-8</c:v>
                </c:pt>
                <c:pt idx="1956">
                  <c:v>1.4000000000000053E-8</c:v>
                </c:pt>
                <c:pt idx="1957">
                  <c:v>1.4000000000000053E-8</c:v>
                </c:pt>
                <c:pt idx="1958">
                  <c:v>1.4000000000000053E-8</c:v>
                </c:pt>
                <c:pt idx="1959">
                  <c:v>1.4000000000000053E-8</c:v>
                </c:pt>
                <c:pt idx="1960">
                  <c:v>1.4000000000000053E-8</c:v>
                </c:pt>
                <c:pt idx="1961">
                  <c:v>1.4000000000000053E-8</c:v>
                </c:pt>
                <c:pt idx="1962">
                  <c:v>1.4000000000000053E-8</c:v>
                </c:pt>
                <c:pt idx="1963">
                  <c:v>1.4000000000000053E-8</c:v>
                </c:pt>
                <c:pt idx="1964">
                  <c:v>1.4000000000000053E-8</c:v>
                </c:pt>
                <c:pt idx="1965">
                  <c:v>1.4000000000000053E-8</c:v>
                </c:pt>
                <c:pt idx="1966">
                  <c:v>1.4000000000000053E-8</c:v>
                </c:pt>
                <c:pt idx="1967">
                  <c:v>1.4000000000000053E-8</c:v>
                </c:pt>
                <c:pt idx="1968">
                  <c:v>1.4000000000000053E-8</c:v>
                </c:pt>
                <c:pt idx="1969">
                  <c:v>1.4000000000000053E-8</c:v>
                </c:pt>
                <c:pt idx="1970">
                  <c:v>1.4000000000000053E-8</c:v>
                </c:pt>
                <c:pt idx="1971">
                  <c:v>1.4000000000000053E-8</c:v>
                </c:pt>
                <c:pt idx="1972">
                  <c:v>1.4000000000000053E-8</c:v>
                </c:pt>
                <c:pt idx="1973">
                  <c:v>1.4000000000000053E-8</c:v>
                </c:pt>
                <c:pt idx="1974">
                  <c:v>1.4000000000000053E-8</c:v>
                </c:pt>
                <c:pt idx="1975">
                  <c:v>1.4000000000000053E-8</c:v>
                </c:pt>
                <c:pt idx="1976">
                  <c:v>1.4000000000000053E-8</c:v>
                </c:pt>
                <c:pt idx="1977">
                  <c:v>1.4000000000000053E-8</c:v>
                </c:pt>
                <c:pt idx="1978">
                  <c:v>1.4000000000000053E-8</c:v>
                </c:pt>
                <c:pt idx="1979">
                  <c:v>1.4000000000000053E-8</c:v>
                </c:pt>
                <c:pt idx="1980">
                  <c:v>1.4000000000000053E-8</c:v>
                </c:pt>
                <c:pt idx="1981">
                  <c:v>1.4000000000000053E-8</c:v>
                </c:pt>
                <c:pt idx="1982">
                  <c:v>1.4000000000000053E-8</c:v>
                </c:pt>
                <c:pt idx="1983">
                  <c:v>1.4000000000000053E-8</c:v>
                </c:pt>
                <c:pt idx="1984">
                  <c:v>1.4000000000000053E-8</c:v>
                </c:pt>
                <c:pt idx="1985">
                  <c:v>1.4000000000000053E-8</c:v>
                </c:pt>
                <c:pt idx="1986">
                  <c:v>1.4000000000000053E-8</c:v>
                </c:pt>
                <c:pt idx="1987">
                  <c:v>1.4000000000000053E-8</c:v>
                </c:pt>
                <c:pt idx="1988">
                  <c:v>1.4000000000000053E-8</c:v>
                </c:pt>
                <c:pt idx="1989">
                  <c:v>1.4000000000000053E-8</c:v>
                </c:pt>
                <c:pt idx="1990">
                  <c:v>1.4000000000000053E-8</c:v>
                </c:pt>
                <c:pt idx="1991">
                  <c:v>1.4000000000000053E-8</c:v>
                </c:pt>
                <c:pt idx="1992">
                  <c:v>1.4000000000000053E-8</c:v>
                </c:pt>
                <c:pt idx="1993">
                  <c:v>1.4000000000000053E-8</c:v>
                </c:pt>
                <c:pt idx="1994">
                  <c:v>1.4000000000000053E-8</c:v>
                </c:pt>
                <c:pt idx="1995">
                  <c:v>1.4000000000000053E-8</c:v>
                </c:pt>
                <c:pt idx="1996">
                  <c:v>1.4000000000000053E-8</c:v>
                </c:pt>
                <c:pt idx="1997">
                  <c:v>1.4000000000000053E-8</c:v>
                </c:pt>
                <c:pt idx="1998">
                  <c:v>1.4000000000000053E-8</c:v>
                </c:pt>
                <c:pt idx="1999">
                  <c:v>1.4000000000000053E-8</c:v>
                </c:pt>
                <c:pt idx="2000">
                  <c:v>1.4000000000000053E-8</c:v>
                </c:pt>
                <c:pt idx="2001">
                  <c:v>1.4000000000000053E-8</c:v>
                </c:pt>
                <c:pt idx="2002">
                  <c:v>1.4000000000000053E-8</c:v>
                </c:pt>
                <c:pt idx="2003">
                  <c:v>1.4000000000000053E-8</c:v>
                </c:pt>
                <c:pt idx="2004">
                  <c:v>1.4000000000000053E-8</c:v>
                </c:pt>
                <c:pt idx="2005">
                  <c:v>1.4000000000000053E-8</c:v>
                </c:pt>
                <c:pt idx="2006">
                  <c:v>1.4000000000000053E-8</c:v>
                </c:pt>
                <c:pt idx="2007">
                  <c:v>1.4000000000000053E-8</c:v>
                </c:pt>
                <c:pt idx="2008">
                  <c:v>1.4000000000000053E-8</c:v>
                </c:pt>
                <c:pt idx="2009">
                  <c:v>1.4000000000000053E-8</c:v>
                </c:pt>
                <c:pt idx="2010">
                  <c:v>1.4000000000000053E-8</c:v>
                </c:pt>
                <c:pt idx="2011">
                  <c:v>1.4000000000000053E-8</c:v>
                </c:pt>
                <c:pt idx="2012">
                  <c:v>1.4000000000000053E-8</c:v>
                </c:pt>
                <c:pt idx="2013">
                  <c:v>1.4000000000000053E-8</c:v>
                </c:pt>
                <c:pt idx="2014">
                  <c:v>1.4000000000000053E-8</c:v>
                </c:pt>
                <c:pt idx="2015">
                  <c:v>1.4000000000000053E-8</c:v>
                </c:pt>
                <c:pt idx="2016">
                  <c:v>1.4000000000000053E-8</c:v>
                </c:pt>
                <c:pt idx="2017">
                  <c:v>1.4000000000000053E-8</c:v>
                </c:pt>
                <c:pt idx="2018">
                  <c:v>1.4000000000000053E-8</c:v>
                </c:pt>
                <c:pt idx="2019">
                  <c:v>1.4000000000000053E-8</c:v>
                </c:pt>
                <c:pt idx="2020">
                  <c:v>1.4000000000000053E-8</c:v>
                </c:pt>
                <c:pt idx="2021">
                  <c:v>1.4000000000000053E-8</c:v>
                </c:pt>
                <c:pt idx="2022">
                  <c:v>1.4000000000000053E-8</c:v>
                </c:pt>
                <c:pt idx="2023">
                  <c:v>1.4000000000000053E-8</c:v>
                </c:pt>
                <c:pt idx="2024">
                  <c:v>1.4000000000000053E-8</c:v>
                </c:pt>
                <c:pt idx="2025">
                  <c:v>1.4000000000000053E-8</c:v>
                </c:pt>
                <c:pt idx="2026">
                  <c:v>1.4000000000000053E-8</c:v>
                </c:pt>
                <c:pt idx="2027">
                  <c:v>1.4000000000000053E-8</c:v>
                </c:pt>
                <c:pt idx="2028">
                  <c:v>1.4000000000000053E-8</c:v>
                </c:pt>
                <c:pt idx="2029">
                  <c:v>1.4000000000000053E-8</c:v>
                </c:pt>
                <c:pt idx="2030">
                  <c:v>1.4000000000000053E-8</c:v>
                </c:pt>
                <c:pt idx="2031">
                  <c:v>1.4000000000000053E-8</c:v>
                </c:pt>
                <c:pt idx="2032">
                  <c:v>1.4000000000000053E-8</c:v>
                </c:pt>
                <c:pt idx="2033">
                  <c:v>1.4000000000000053E-8</c:v>
                </c:pt>
                <c:pt idx="2034">
                  <c:v>1.4000000000000053E-8</c:v>
                </c:pt>
                <c:pt idx="2035">
                  <c:v>1.4000000000000053E-8</c:v>
                </c:pt>
                <c:pt idx="2036">
                  <c:v>1.4000000000000053E-8</c:v>
                </c:pt>
                <c:pt idx="2037">
                  <c:v>1.4000000000000053E-8</c:v>
                </c:pt>
                <c:pt idx="2038">
                  <c:v>1.4000000000000053E-8</c:v>
                </c:pt>
                <c:pt idx="2039">
                  <c:v>1.4000000000000053E-8</c:v>
                </c:pt>
                <c:pt idx="2040">
                  <c:v>1.4000000000000053E-8</c:v>
                </c:pt>
                <c:pt idx="2041">
                  <c:v>1.4000000000000053E-8</c:v>
                </c:pt>
                <c:pt idx="2042">
                  <c:v>1.4000000000000053E-8</c:v>
                </c:pt>
                <c:pt idx="2043">
                  <c:v>1.4000000000000053E-8</c:v>
                </c:pt>
                <c:pt idx="2044">
                  <c:v>1.4000000000000053E-8</c:v>
                </c:pt>
                <c:pt idx="2045">
                  <c:v>1.4000000000000053E-8</c:v>
                </c:pt>
                <c:pt idx="2046">
                  <c:v>1.4000000000000053E-8</c:v>
                </c:pt>
                <c:pt idx="2047">
                  <c:v>1.4000000000000053E-8</c:v>
                </c:pt>
                <c:pt idx="2048">
                  <c:v>1.4000000000000053E-8</c:v>
                </c:pt>
                <c:pt idx="2049">
                  <c:v>1.4000000000000053E-8</c:v>
                </c:pt>
                <c:pt idx="2050">
                  <c:v>1.4000000000000053E-8</c:v>
                </c:pt>
                <c:pt idx="2051">
                  <c:v>1.4000000000000053E-8</c:v>
                </c:pt>
                <c:pt idx="2052">
                  <c:v>1.4000000000000053E-8</c:v>
                </c:pt>
                <c:pt idx="2053">
                  <c:v>1.4000000000000053E-8</c:v>
                </c:pt>
                <c:pt idx="2054">
                  <c:v>1.4000000000000053E-8</c:v>
                </c:pt>
                <c:pt idx="2055">
                  <c:v>1.4000000000000053E-8</c:v>
                </c:pt>
                <c:pt idx="2056">
                  <c:v>1.4000000000000053E-8</c:v>
                </c:pt>
                <c:pt idx="2057">
                  <c:v>1.4000000000000053E-8</c:v>
                </c:pt>
                <c:pt idx="2058">
                  <c:v>1.4000000000000053E-8</c:v>
                </c:pt>
                <c:pt idx="2059">
                  <c:v>1.4000000000000053E-8</c:v>
                </c:pt>
                <c:pt idx="2060">
                  <c:v>1.4000000000000053E-8</c:v>
                </c:pt>
                <c:pt idx="2061">
                  <c:v>1.4000000000000053E-8</c:v>
                </c:pt>
                <c:pt idx="2062">
                  <c:v>1.4000000000000053E-8</c:v>
                </c:pt>
                <c:pt idx="2063">
                  <c:v>1.4000000000000053E-8</c:v>
                </c:pt>
                <c:pt idx="2064">
                  <c:v>1.4000000000000053E-8</c:v>
                </c:pt>
                <c:pt idx="2065">
                  <c:v>1.4000000000000053E-8</c:v>
                </c:pt>
                <c:pt idx="2066">
                  <c:v>1.4000000000000053E-8</c:v>
                </c:pt>
                <c:pt idx="2067">
                  <c:v>1.4000000000000053E-8</c:v>
                </c:pt>
                <c:pt idx="2068">
                  <c:v>1.4000000000000053E-8</c:v>
                </c:pt>
                <c:pt idx="2069">
                  <c:v>1.4000000000000053E-8</c:v>
                </c:pt>
                <c:pt idx="2070">
                  <c:v>1.4000000000000053E-8</c:v>
                </c:pt>
                <c:pt idx="2071">
                  <c:v>1.4000000000000053E-8</c:v>
                </c:pt>
                <c:pt idx="2072">
                  <c:v>1.4000000000000053E-8</c:v>
                </c:pt>
                <c:pt idx="2073">
                  <c:v>1.4000000000000053E-8</c:v>
                </c:pt>
                <c:pt idx="2074">
                  <c:v>1.4000000000000053E-8</c:v>
                </c:pt>
                <c:pt idx="2075">
                  <c:v>1.4000000000000053E-8</c:v>
                </c:pt>
                <c:pt idx="2076">
                  <c:v>1.4000000000000053E-8</c:v>
                </c:pt>
                <c:pt idx="2077">
                  <c:v>1.4000000000000053E-8</c:v>
                </c:pt>
                <c:pt idx="2078">
                  <c:v>1.4000000000000053E-8</c:v>
                </c:pt>
                <c:pt idx="2079">
                  <c:v>1.4000000000000053E-8</c:v>
                </c:pt>
                <c:pt idx="2080">
                  <c:v>1.4000000000000053E-8</c:v>
                </c:pt>
                <c:pt idx="2081">
                  <c:v>1.4000000000000053E-8</c:v>
                </c:pt>
                <c:pt idx="2082">
                  <c:v>1.4000000000000053E-8</c:v>
                </c:pt>
                <c:pt idx="2083">
                  <c:v>1.4000000000000053E-8</c:v>
                </c:pt>
                <c:pt idx="2084">
                  <c:v>1.4000000000000053E-8</c:v>
                </c:pt>
                <c:pt idx="2085">
                  <c:v>1.4000000000000053E-8</c:v>
                </c:pt>
                <c:pt idx="2086">
                  <c:v>1.4000000000000053E-8</c:v>
                </c:pt>
                <c:pt idx="2087">
                  <c:v>1.4000000000000053E-8</c:v>
                </c:pt>
                <c:pt idx="2088">
                  <c:v>1.4000000000000053E-8</c:v>
                </c:pt>
                <c:pt idx="2089">
                  <c:v>1.4000000000000053E-8</c:v>
                </c:pt>
                <c:pt idx="2090">
                  <c:v>1.4000000000000053E-8</c:v>
                </c:pt>
                <c:pt idx="2091">
                  <c:v>1.4000000000000053E-8</c:v>
                </c:pt>
                <c:pt idx="2092">
                  <c:v>1.4000000000000053E-8</c:v>
                </c:pt>
                <c:pt idx="2093">
                  <c:v>1.4000000000000053E-8</c:v>
                </c:pt>
                <c:pt idx="2094">
                  <c:v>1.4000000000000053E-8</c:v>
                </c:pt>
                <c:pt idx="2095">
                  <c:v>1.4000000000000053E-8</c:v>
                </c:pt>
                <c:pt idx="2096">
                  <c:v>1.4000000000000053E-8</c:v>
                </c:pt>
                <c:pt idx="2097">
                  <c:v>1.4000000000000053E-8</c:v>
                </c:pt>
                <c:pt idx="2098">
                  <c:v>1.4000000000000053E-8</c:v>
                </c:pt>
                <c:pt idx="2099">
                  <c:v>1.4000000000000053E-8</c:v>
                </c:pt>
                <c:pt idx="2100">
                  <c:v>1.4000000000000053E-8</c:v>
                </c:pt>
                <c:pt idx="2101">
                  <c:v>1.4000000000000053E-8</c:v>
                </c:pt>
                <c:pt idx="2102">
                  <c:v>1.4000000000000053E-8</c:v>
                </c:pt>
                <c:pt idx="2103">
                  <c:v>1.4000000000000053E-8</c:v>
                </c:pt>
                <c:pt idx="2104">
                  <c:v>1.4000000000000053E-8</c:v>
                </c:pt>
                <c:pt idx="2105">
                  <c:v>1.4000000000000053E-8</c:v>
                </c:pt>
                <c:pt idx="2106">
                  <c:v>1.4000000000000053E-8</c:v>
                </c:pt>
                <c:pt idx="2107">
                  <c:v>1.4000000000000053E-8</c:v>
                </c:pt>
                <c:pt idx="2108">
                  <c:v>1.4000000000000053E-8</c:v>
                </c:pt>
                <c:pt idx="2109">
                  <c:v>1.4000000000000053E-8</c:v>
                </c:pt>
                <c:pt idx="2110">
                  <c:v>1.4000000000000053E-8</c:v>
                </c:pt>
                <c:pt idx="2111">
                  <c:v>1.4000000000000053E-8</c:v>
                </c:pt>
                <c:pt idx="2112">
                  <c:v>1.4000000000000053E-8</c:v>
                </c:pt>
                <c:pt idx="2113">
                  <c:v>1.4000000000000053E-8</c:v>
                </c:pt>
                <c:pt idx="2114">
                  <c:v>1.4000000000000053E-8</c:v>
                </c:pt>
                <c:pt idx="2115">
                  <c:v>1.4000000000000053E-8</c:v>
                </c:pt>
                <c:pt idx="2116">
                  <c:v>1.4000000000000053E-8</c:v>
                </c:pt>
                <c:pt idx="2117">
                  <c:v>1.4000000000000053E-8</c:v>
                </c:pt>
                <c:pt idx="2118">
                  <c:v>1.4000000000000053E-8</c:v>
                </c:pt>
                <c:pt idx="2119">
                  <c:v>1.4000000000000053E-8</c:v>
                </c:pt>
                <c:pt idx="2120">
                  <c:v>1.4000000000000053E-8</c:v>
                </c:pt>
                <c:pt idx="2121">
                  <c:v>1.4000000000000053E-8</c:v>
                </c:pt>
                <c:pt idx="2122">
                  <c:v>1.4000000000000053E-8</c:v>
                </c:pt>
                <c:pt idx="2123">
                  <c:v>1.4000000000000053E-8</c:v>
                </c:pt>
                <c:pt idx="2124">
                  <c:v>1.4000000000000053E-8</c:v>
                </c:pt>
                <c:pt idx="2125">
                  <c:v>1.4000000000000053E-8</c:v>
                </c:pt>
                <c:pt idx="2126">
                  <c:v>1.4000000000000053E-8</c:v>
                </c:pt>
                <c:pt idx="2127">
                  <c:v>1.4000000000000053E-8</c:v>
                </c:pt>
                <c:pt idx="2128">
                  <c:v>1.4000000000000053E-8</c:v>
                </c:pt>
                <c:pt idx="2129">
                  <c:v>1.4000000000000053E-8</c:v>
                </c:pt>
                <c:pt idx="2130">
                  <c:v>1.4000000000000053E-8</c:v>
                </c:pt>
                <c:pt idx="2131">
                  <c:v>1.4000000000000053E-8</c:v>
                </c:pt>
                <c:pt idx="2132">
                  <c:v>1.4000000000000053E-8</c:v>
                </c:pt>
                <c:pt idx="2133">
                  <c:v>1.4000000000000053E-8</c:v>
                </c:pt>
                <c:pt idx="2134">
                  <c:v>1.4000000000000053E-8</c:v>
                </c:pt>
                <c:pt idx="2135">
                  <c:v>1.4000000000000053E-8</c:v>
                </c:pt>
                <c:pt idx="2136">
                  <c:v>1.4000000000000053E-8</c:v>
                </c:pt>
                <c:pt idx="2137">
                  <c:v>1.4000000000000053E-8</c:v>
                </c:pt>
                <c:pt idx="2138">
                  <c:v>1.4000000000000053E-8</c:v>
                </c:pt>
                <c:pt idx="2139">
                  <c:v>1.4000000000000053E-8</c:v>
                </c:pt>
                <c:pt idx="2140">
                  <c:v>1.4000000000000053E-8</c:v>
                </c:pt>
                <c:pt idx="2141">
                  <c:v>1.4000000000000053E-8</c:v>
                </c:pt>
                <c:pt idx="2142">
                  <c:v>1.4000000000000053E-8</c:v>
                </c:pt>
                <c:pt idx="2143">
                  <c:v>1.4000000000000053E-8</c:v>
                </c:pt>
                <c:pt idx="2144">
                  <c:v>1.4000000000000053E-8</c:v>
                </c:pt>
                <c:pt idx="2145">
                  <c:v>1.4000000000000053E-8</c:v>
                </c:pt>
                <c:pt idx="2146">
                  <c:v>1.4000000000000053E-8</c:v>
                </c:pt>
                <c:pt idx="2147">
                  <c:v>1.4000000000000053E-8</c:v>
                </c:pt>
                <c:pt idx="2148">
                  <c:v>1.4000000000000053E-8</c:v>
                </c:pt>
                <c:pt idx="2149">
                  <c:v>1.4000000000000053E-8</c:v>
                </c:pt>
                <c:pt idx="2150">
                  <c:v>1.4000000000000053E-8</c:v>
                </c:pt>
                <c:pt idx="2151">
                  <c:v>1.4000000000000053E-8</c:v>
                </c:pt>
                <c:pt idx="2152">
                  <c:v>1.4000000000000053E-8</c:v>
                </c:pt>
                <c:pt idx="2153">
                  <c:v>1.4000000000000053E-8</c:v>
                </c:pt>
                <c:pt idx="2154">
                  <c:v>1.4000000000000053E-8</c:v>
                </c:pt>
                <c:pt idx="2155">
                  <c:v>1.4000000000000053E-8</c:v>
                </c:pt>
                <c:pt idx="2156">
                  <c:v>1.4000000000000053E-8</c:v>
                </c:pt>
                <c:pt idx="2157">
                  <c:v>1.4000000000000053E-8</c:v>
                </c:pt>
                <c:pt idx="2158">
                  <c:v>1.4000000000000053E-8</c:v>
                </c:pt>
                <c:pt idx="2159">
                  <c:v>1.4000000000000053E-8</c:v>
                </c:pt>
                <c:pt idx="2160">
                  <c:v>1.4000000000000053E-8</c:v>
                </c:pt>
                <c:pt idx="2161">
                  <c:v>1.4000000000000053E-8</c:v>
                </c:pt>
                <c:pt idx="2162">
                  <c:v>1.4000000000000053E-8</c:v>
                </c:pt>
                <c:pt idx="2163">
                  <c:v>1.4000000000000053E-8</c:v>
                </c:pt>
                <c:pt idx="2164">
                  <c:v>1.4000000000000053E-8</c:v>
                </c:pt>
                <c:pt idx="2165">
                  <c:v>1.4000000000000053E-8</c:v>
                </c:pt>
                <c:pt idx="2166">
                  <c:v>1.4000000000000053E-8</c:v>
                </c:pt>
                <c:pt idx="2167">
                  <c:v>1.4000000000000053E-8</c:v>
                </c:pt>
                <c:pt idx="2168">
                  <c:v>1.4000000000000053E-8</c:v>
                </c:pt>
                <c:pt idx="2169">
                  <c:v>1.4000000000000053E-8</c:v>
                </c:pt>
                <c:pt idx="2170">
                  <c:v>1.4000000000000053E-8</c:v>
                </c:pt>
                <c:pt idx="2171">
                  <c:v>1.4000000000000053E-8</c:v>
                </c:pt>
                <c:pt idx="2172">
                  <c:v>1.4000000000000053E-8</c:v>
                </c:pt>
                <c:pt idx="2173">
                  <c:v>1.4000000000000053E-8</c:v>
                </c:pt>
                <c:pt idx="2174">
                  <c:v>1.4000000000000053E-8</c:v>
                </c:pt>
                <c:pt idx="2175">
                  <c:v>1.4000000000000053E-8</c:v>
                </c:pt>
                <c:pt idx="2176">
                  <c:v>1.4000000000000053E-8</c:v>
                </c:pt>
                <c:pt idx="2177">
                  <c:v>1.4000000000000053E-8</c:v>
                </c:pt>
                <c:pt idx="2178">
                  <c:v>1.4000000000000053E-8</c:v>
                </c:pt>
                <c:pt idx="2179">
                  <c:v>1.4000000000000053E-8</c:v>
                </c:pt>
                <c:pt idx="2180">
                  <c:v>1.4000000000000053E-8</c:v>
                </c:pt>
                <c:pt idx="2181">
                  <c:v>1.4000000000000053E-8</c:v>
                </c:pt>
                <c:pt idx="2182">
                  <c:v>1.4000000000000053E-8</c:v>
                </c:pt>
                <c:pt idx="2183">
                  <c:v>1.4000000000000053E-8</c:v>
                </c:pt>
                <c:pt idx="2184">
                  <c:v>1.4000000000000053E-8</c:v>
                </c:pt>
                <c:pt idx="2185">
                  <c:v>1.4000000000000053E-8</c:v>
                </c:pt>
                <c:pt idx="2186">
                  <c:v>1.4000000000000053E-8</c:v>
                </c:pt>
                <c:pt idx="2187">
                  <c:v>1.4000000000000053E-8</c:v>
                </c:pt>
                <c:pt idx="2188">
                  <c:v>1.4000000000000053E-8</c:v>
                </c:pt>
                <c:pt idx="2189">
                  <c:v>1.4000000000000053E-8</c:v>
                </c:pt>
                <c:pt idx="2190">
                  <c:v>1.4000000000000053E-8</c:v>
                </c:pt>
                <c:pt idx="2191">
                  <c:v>1.4000000000000053E-8</c:v>
                </c:pt>
                <c:pt idx="2192">
                  <c:v>1.4000000000000053E-8</c:v>
                </c:pt>
                <c:pt idx="2193">
                  <c:v>1.4000000000000053E-8</c:v>
                </c:pt>
                <c:pt idx="2194">
                  <c:v>1.4000000000000053E-8</c:v>
                </c:pt>
                <c:pt idx="2195">
                  <c:v>1.4000000000000053E-8</c:v>
                </c:pt>
                <c:pt idx="2196">
                  <c:v>1.4000000000000053E-8</c:v>
                </c:pt>
                <c:pt idx="2197">
                  <c:v>1.4000000000000053E-8</c:v>
                </c:pt>
                <c:pt idx="2198">
                  <c:v>1.4000000000000053E-8</c:v>
                </c:pt>
                <c:pt idx="2199">
                  <c:v>1.4000000000000053E-8</c:v>
                </c:pt>
                <c:pt idx="2200">
                  <c:v>1.4000000000000053E-8</c:v>
                </c:pt>
                <c:pt idx="2201">
                  <c:v>1.4000000000000053E-8</c:v>
                </c:pt>
                <c:pt idx="2202">
                  <c:v>1.4000000000000053E-8</c:v>
                </c:pt>
                <c:pt idx="2203">
                  <c:v>1.4000000000000053E-8</c:v>
                </c:pt>
                <c:pt idx="2204">
                  <c:v>1.4000000000000053E-8</c:v>
                </c:pt>
                <c:pt idx="2205">
                  <c:v>1.4000000000000053E-8</c:v>
                </c:pt>
                <c:pt idx="2206">
                  <c:v>1.4000000000000053E-8</c:v>
                </c:pt>
                <c:pt idx="2207">
                  <c:v>1.4000000000000053E-8</c:v>
                </c:pt>
                <c:pt idx="2208">
                  <c:v>1.4000000000000053E-8</c:v>
                </c:pt>
                <c:pt idx="2209">
                  <c:v>1.4000000000000053E-8</c:v>
                </c:pt>
                <c:pt idx="2210">
                  <c:v>1.4000000000000053E-8</c:v>
                </c:pt>
                <c:pt idx="2211">
                  <c:v>1.4000000000000053E-8</c:v>
                </c:pt>
                <c:pt idx="2212">
                  <c:v>1.4000000000000053E-8</c:v>
                </c:pt>
                <c:pt idx="2213">
                  <c:v>1.4000000000000053E-8</c:v>
                </c:pt>
                <c:pt idx="2214">
                  <c:v>1.4000000000000053E-8</c:v>
                </c:pt>
                <c:pt idx="2215">
                  <c:v>1.4000000000000053E-8</c:v>
                </c:pt>
                <c:pt idx="2216">
                  <c:v>1.4000000000000053E-8</c:v>
                </c:pt>
                <c:pt idx="2217">
                  <c:v>1.4000000000000053E-8</c:v>
                </c:pt>
                <c:pt idx="2218">
                  <c:v>1.4000000000000053E-8</c:v>
                </c:pt>
                <c:pt idx="2219">
                  <c:v>1.4000000000000053E-8</c:v>
                </c:pt>
                <c:pt idx="2220">
                  <c:v>1.4000000000000053E-8</c:v>
                </c:pt>
                <c:pt idx="2221">
                  <c:v>1.4000000000000053E-8</c:v>
                </c:pt>
                <c:pt idx="2222">
                  <c:v>1.4000000000000053E-8</c:v>
                </c:pt>
                <c:pt idx="2223">
                  <c:v>1.4000000000000053E-8</c:v>
                </c:pt>
                <c:pt idx="2224">
                  <c:v>1.4000000000000053E-8</c:v>
                </c:pt>
                <c:pt idx="2225">
                  <c:v>1.4000000000000053E-8</c:v>
                </c:pt>
                <c:pt idx="2226">
                  <c:v>1.4000000000000053E-8</c:v>
                </c:pt>
                <c:pt idx="2227">
                  <c:v>1.4000000000000053E-8</c:v>
                </c:pt>
                <c:pt idx="2228">
                  <c:v>1.4000000000000053E-8</c:v>
                </c:pt>
                <c:pt idx="2229">
                  <c:v>1.4000000000000053E-8</c:v>
                </c:pt>
                <c:pt idx="2230">
                  <c:v>1.4000000000000053E-8</c:v>
                </c:pt>
                <c:pt idx="2231">
                  <c:v>1.4000000000000053E-8</c:v>
                </c:pt>
                <c:pt idx="2232">
                  <c:v>1.4000000000000053E-8</c:v>
                </c:pt>
                <c:pt idx="2233">
                  <c:v>1.4000000000000053E-8</c:v>
                </c:pt>
                <c:pt idx="2234">
                  <c:v>1.4000000000000053E-8</c:v>
                </c:pt>
                <c:pt idx="2235">
                  <c:v>1.4000000000000053E-8</c:v>
                </c:pt>
                <c:pt idx="2236">
                  <c:v>1.4000000000000053E-8</c:v>
                </c:pt>
                <c:pt idx="2237">
                  <c:v>1.4000000000000053E-8</c:v>
                </c:pt>
                <c:pt idx="2238">
                  <c:v>1.4000000000000053E-8</c:v>
                </c:pt>
                <c:pt idx="2239">
                  <c:v>1.4000000000000053E-8</c:v>
                </c:pt>
                <c:pt idx="2240">
                  <c:v>1.4000000000000053E-8</c:v>
                </c:pt>
                <c:pt idx="2241">
                  <c:v>1.4000000000000053E-8</c:v>
                </c:pt>
                <c:pt idx="2242">
                  <c:v>1.4000000000000053E-8</c:v>
                </c:pt>
                <c:pt idx="2243">
                  <c:v>1.4000000000000053E-8</c:v>
                </c:pt>
                <c:pt idx="2244">
                  <c:v>1.4000000000000053E-8</c:v>
                </c:pt>
                <c:pt idx="2245">
                  <c:v>1.4000000000000053E-8</c:v>
                </c:pt>
                <c:pt idx="2246">
                  <c:v>1.4000000000000053E-8</c:v>
                </c:pt>
                <c:pt idx="2247">
                  <c:v>1.4000000000000053E-8</c:v>
                </c:pt>
                <c:pt idx="2248">
                  <c:v>1.4000000000000053E-8</c:v>
                </c:pt>
                <c:pt idx="2249">
                  <c:v>1.4000000000000053E-8</c:v>
                </c:pt>
                <c:pt idx="2250">
                  <c:v>1.4000000000000053E-8</c:v>
                </c:pt>
                <c:pt idx="2251">
                  <c:v>1.4000000000000053E-8</c:v>
                </c:pt>
                <c:pt idx="2252">
                  <c:v>1.4000000000000053E-8</c:v>
                </c:pt>
                <c:pt idx="2253">
                  <c:v>1.4000000000000053E-8</c:v>
                </c:pt>
                <c:pt idx="2254">
                  <c:v>1.4000000000000053E-8</c:v>
                </c:pt>
                <c:pt idx="2255">
                  <c:v>1.4000000000000053E-8</c:v>
                </c:pt>
                <c:pt idx="2256">
                  <c:v>1.4000000000000053E-8</c:v>
                </c:pt>
                <c:pt idx="2257">
                  <c:v>1.4000000000000053E-8</c:v>
                </c:pt>
                <c:pt idx="2258">
                  <c:v>1.4000000000000053E-8</c:v>
                </c:pt>
                <c:pt idx="2259">
                  <c:v>1.4000000000000053E-8</c:v>
                </c:pt>
                <c:pt idx="2260">
                  <c:v>1.4000000000000053E-8</c:v>
                </c:pt>
                <c:pt idx="2261">
                  <c:v>1.4000000000000053E-8</c:v>
                </c:pt>
                <c:pt idx="2262">
                  <c:v>1.4000000000000053E-8</c:v>
                </c:pt>
                <c:pt idx="2263">
                  <c:v>1.4000000000000053E-8</c:v>
                </c:pt>
                <c:pt idx="2264">
                  <c:v>1.4000000000000053E-8</c:v>
                </c:pt>
                <c:pt idx="2265">
                  <c:v>1.4000000000000053E-8</c:v>
                </c:pt>
                <c:pt idx="2266">
                  <c:v>1.4000000000000053E-8</c:v>
                </c:pt>
                <c:pt idx="2267">
                  <c:v>1.4000000000000053E-8</c:v>
                </c:pt>
                <c:pt idx="2268">
                  <c:v>1.4000000000000053E-8</c:v>
                </c:pt>
                <c:pt idx="2269">
                  <c:v>1.4000000000000053E-8</c:v>
                </c:pt>
                <c:pt idx="2270">
                  <c:v>1.4000000000000053E-8</c:v>
                </c:pt>
                <c:pt idx="2271">
                  <c:v>1.4000000000000053E-8</c:v>
                </c:pt>
                <c:pt idx="2272">
                  <c:v>1.4000000000000053E-8</c:v>
                </c:pt>
                <c:pt idx="2273">
                  <c:v>1.4000000000000053E-8</c:v>
                </c:pt>
                <c:pt idx="2274">
                  <c:v>1.4000000000000053E-8</c:v>
                </c:pt>
                <c:pt idx="2275">
                  <c:v>1.4000000000000053E-8</c:v>
                </c:pt>
                <c:pt idx="2276">
                  <c:v>1.4000000000000053E-8</c:v>
                </c:pt>
                <c:pt idx="2277">
                  <c:v>1.4000000000000053E-8</c:v>
                </c:pt>
                <c:pt idx="2278">
                  <c:v>1.4000000000000053E-8</c:v>
                </c:pt>
                <c:pt idx="2279">
                  <c:v>1.4000000000000053E-8</c:v>
                </c:pt>
                <c:pt idx="2280">
                  <c:v>1.4000000000000053E-8</c:v>
                </c:pt>
                <c:pt idx="2281">
                  <c:v>1.4000000000000053E-8</c:v>
                </c:pt>
                <c:pt idx="2282">
                  <c:v>1.4000000000000053E-8</c:v>
                </c:pt>
                <c:pt idx="2283">
                  <c:v>1.4000000000000053E-8</c:v>
                </c:pt>
                <c:pt idx="2284">
                  <c:v>1.4000000000000053E-8</c:v>
                </c:pt>
                <c:pt idx="2285">
                  <c:v>1.4000000000000053E-8</c:v>
                </c:pt>
                <c:pt idx="2286">
                  <c:v>1.4000000000000053E-8</c:v>
                </c:pt>
                <c:pt idx="2287">
                  <c:v>1.4000000000000053E-8</c:v>
                </c:pt>
                <c:pt idx="2288">
                  <c:v>1.4000000000000053E-8</c:v>
                </c:pt>
                <c:pt idx="2289">
                  <c:v>1.4000000000000053E-8</c:v>
                </c:pt>
                <c:pt idx="2290">
                  <c:v>1.4000000000000053E-8</c:v>
                </c:pt>
                <c:pt idx="2291">
                  <c:v>1.4000000000000053E-8</c:v>
                </c:pt>
                <c:pt idx="2292">
                  <c:v>1.4000000000000053E-8</c:v>
                </c:pt>
                <c:pt idx="2293">
                  <c:v>1.4000000000000053E-8</c:v>
                </c:pt>
                <c:pt idx="2294">
                  <c:v>1.4000000000000053E-8</c:v>
                </c:pt>
                <c:pt idx="2295">
                  <c:v>1.4000000000000053E-8</c:v>
                </c:pt>
                <c:pt idx="2296">
                  <c:v>1.4000000000000053E-8</c:v>
                </c:pt>
                <c:pt idx="2297">
                  <c:v>1.4000000000000053E-8</c:v>
                </c:pt>
                <c:pt idx="2298">
                  <c:v>1.4000000000000053E-8</c:v>
                </c:pt>
                <c:pt idx="2299">
                  <c:v>1.4000000000000053E-8</c:v>
                </c:pt>
                <c:pt idx="2300">
                  <c:v>1.4000000000000053E-8</c:v>
                </c:pt>
                <c:pt idx="2301">
                  <c:v>1.4000000000000053E-8</c:v>
                </c:pt>
                <c:pt idx="2302">
                  <c:v>1.4000000000000053E-8</c:v>
                </c:pt>
                <c:pt idx="2303">
                  <c:v>1.4000000000000053E-8</c:v>
                </c:pt>
                <c:pt idx="2304">
                  <c:v>1.4000000000000053E-8</c:v>
                </c:pt>
                <c:pt idx="2305">
                  <c:v>1.4000000000000053E-8</c:v>
                </c:pt>
                <c:pt idx="2306">
                  <c:v>1.4000000000000053E-8</c:v>
                </c:pt>
                <c:pt idx="2307">
                  <c:v>1.4000000000000053E-8</c:v>
                </c:pt>
                <c:pt idx="2308">
                  <c:v>1.4000000000000053E-8</c:v>
                </c:pt>
                <c:pt idx="2309">
                  <c:v>1.4000000000000053E-8</c:v>
                </c:pt>
                <c:pt idx="2310">
                  <c:v>1.4000000000000053E-8</c:v>
                </c:pt>
                <c:pt idx="2311">
                  <c:v>1.4000000000000053E-8</c:v>
                </c:pt>
                <c:pt idx="2312">
                  <c:v>1.4000000000000053E-8</c:v>
                </c:pt>
                <c:pt idx="2313">
                  <c:v>1.4000000000000053E-8</c:v>
                </c:pt>
                <c:pt idx="2314">
                  <c:v>1.4000000000000053E-8</c:v>
                </c:pt>
                <c:pt idx="2315">
                  <c:v>1.4000000000000053E-8</c:v>
                </c:pt>
                <c:pt idx="2316">
                  <c:v>1.4000000000000053E-8</c:v>
                </c:pt>
                <c:pt idx="2317">
                  <c:v>1.4000000000000053E-8</c:v>
                </c:pt>
                <c:pt idx="2318">
                  <c:v>1.4000000000000053E-8</c:v>
                </c:pt>
                <c:pt idx="2319">
                  <c:v>1.4000000000000053E-8</c:v>
                </c:pt>
                <c:pt idx="2320">
                  <c:v>1.4000000000000053E-8</c:v>
                </c:pt>
                <c:pt idx="2321">
                  <c:v>1.4000000000000053E-8</c:v>
                </c:pt>
                <c:pt idx="2322">
                  <c:v>1.4000000000000053E-8</c:v>
                </c:pt>
                <c:pt idx="2323">
                  <c:v>1.4000000000000053E-8</c:v>
                </c:pt>
                <c:pt idx="2324">
                  <c:v>1.4000000000000053E-8</c:v>
                </c:pt>
                <c:pt idx="2325">
                  <c:v>1.4000000000000053E-8</c:v>
                </c:pt>
                <c:pt idx="2326">
                  <c:v>1.4000000000000053E-8</c:v>
                </c:pt>
                <c:pt idx="2327">
                  <c:v>1.4000000000000053E-8</c:v>
                </c:pt>
                <c:pt idx="2328">
                  <c:v>1.4000000000000053E-8</c:v>
                </c:pt>
                <c:pt idx="2329">
                  <c:v>1.4000000000000053E-8</c:v>
                </c:pt>
                <c:pt idx="2330">
                  <c:v>1.4000000000000053E-8</c:v>
                </c:pt>
                <c:pt idx="2331">
                  <c:v>1.4000000000000053E-8</c:v>
                </c:pt>
                <c:pt idx="2332">
                  <c:v>1.4000000000000053E-8</c:v>
                </c:pt>
                <c:pt idx="2333">
                  <c:v>1.4000000000000053E-8</c:v>
                </c:pt>
                <c:pt idx="2334">
                  <c:v>1.4000000000000053E-8</c:v>
                </c:pt>
                <c:pt idx="2335">
                  <c:v>1.4000000000000053E-8</c:v>
                </c:pt>
                <c:pt idx="2336">
                  <c:v>1.4000000000000053E-8</c:v>
                </c:pt>
                <c:pt idx="2337">
                  <c:v>1.4000000000000053E-8</c:v>
                </c:pt>
                <c:pt idx="2338">
                  <c:v>1.4000000000000053E-8</c:v>
                </c:pt>
                <c:pt idx="2339">
                  <c:v>1.4000000000000053E-8</c:v>
                </c:pt>
                <c:pt idx="2340">
                  <c:v>1.4000000000000053E-8</c:v>
                </c:pt>
                <c:pt idx="2341">
                  <c:v>1.4000000000000053E-8</c:v>
                </c:pt>
                <c:pt idx="2342">
                  <c:v>1.4000000000000053E-8</c:v>
                </c:pt>
                <c:pt idx="2343">
                  <c:v>1.4000000000000053E-8</c:v>
                </c:pt>
                <c:pt idx="2344">
                  <c:v>1.4000000000000053E-8</c:v>
                </c:pt>
                <c:pt idx="2345">
                  <c:v>1.4000000000000053E-8</c:v>
                </c:pt>
                <c:pt idx="2346">
                  <c:v>1.4000000000000053E-8</c:v>
                </c:pt>
                <c:pt idx="2347">
                  <c:v>1.4000000000000053E-8</c:v>
                </c:pt>
                <c:pt idx="2348">
                  <c:v>1.4000000000000053E-8</c:v>
                </c:pt>
                <c:pt idx="2349">
                  <c:v>1.4000000000000053E-8</c:v>
                </c:pt>
                <c:pt idx="2350">
                  <c:v>1.4000000000000053E-8</c:v>
                </c:pt>
                <c:pt idx="2351">
                  <c:v>1.4000000000000053E-8</c:v>
                </c:pt>
                <c:pt idx="2352">
                  <c:v>1.4000000000000053E-8</c:v>
                </c:pt>
                <c:pt idx="2353">
                  <c:v>1.4000000000000053E-8</c:v>
                </c:pt>
                <c:pt idx="2354">
                  <c:v>1.4000000000000053E-8</c:v>
                </c:pt>
                <c:pt idx="2355">
                  <c:v>1.4000000000000053E-8</c:v>
                </c:pt>
                <c:pt idx="2356">
                  <c:v>1.4000000000000053E-8</c:v>
                </c:pt>
                <c:pt idx="2357">
                  <c:v>1.4000000000000053E-8</c:v>
                </c:pt>
                <c:pt idx="2358">
                  <c:v>1.4000000000000053E-8</c:v>
                </c:pt>
                <c:pt idx="2359">
                  <c:v>1.4000000000000053E-8</c:v>
                </c:pt>
                <c:pt idx="2360">
                  <c:v>1.4000000000000053E-8</c:v>
                </c:pt>
                <c:pt idx="2361">
                  <c:v>1.4000000000000053E-8</c:v>
                </c:pt>
                <c:pt idx="2362">
                  <c:v>1.4000000000000053E-8</c:v>
                </c:pt>
                <c:pt idx="2363">
                  <c:v>1.4000000000000053E-8</c:v>
                </c:pt>
                <c:pt idx="2364">
                  <c:v>1.4000000000000053E-8</c:v>
                </c:pt>
                <c:pt idx="2365">
                  <c:v>1.4000000000000053E-8</c:v>
                </c:pt>
                <c:pt idx="2366">
                  <c:v>1.4000000000000053E-8</c:v>
                </c:pt>
                <c:pt idx="2367">
                  <c:v>1.4000000000000053E-8</c:v>
                </c:pt>
                <c:pt idx="2368">
                  <c:v>1.4000000000000053E-8</c:v>
                </c:pt>
                <c:pt idx="2369">
                  <c:v>1.4000000000000053E-8</c:v>
                </c:pt>
                <c:pt idx="2370">
                  <c:v>1.4000000000000053E-8</c:v>
                </c:pt>
                <c:pt idx="2371">
                  <c:v>1.4000000000000053E-8</c:v>
                </c:pt>
                <c:pt idx="2372">
                  <c:v>1.4000000000000053E-8</c:v>
                </c:pt>
                <c:pt idx="2373">
                  <c:v>1.4000000000000053E-8</c:v>
                </c:pt>
                <c:pt idx="2374">
                  <c:v>1.4000000000000053E-8</c:v>
                </c:pt>
                <c:pt idx="2375">
                  <c:v>1.4000000000000053E-8</c:v>
                </c:pt>
                <c:pt idx="2376">
                  <c:v>1.4000000000000053E-8</c:v>
                </c:pt>
                <c:pt idx="2377">
                  <c:v>1.4000000000000053E-8</c:v>
                </c:pt>
                <c:pt idx="2378">
                  <c:v>1.4000000000000053E-8</c:v>
                </c:pt>
                <c:pt idx="2379">
                  <c:v>1.4000000000000053E-8</c:v>
                </c:pt>
                <c:pt idx="2380">
                  <c:v>1.4000000000000053E-8</c:v>
                </c:pt>
                <c:pt idx="2381">
                  <c:v>1.4000000000000053E-8</c:v>
                </c:pt>
                <c:pt idx="2382">
                  <c:v>1.4000000000000053E-8</c:v>
                </c:pt>
                <c:pt idx="2383">
                  <c:v>1.4000000000000053E-8</c:v>
                </c:pt>
                <c:pt idx="2384">
                  <c:v>1.4000000000000053E-8</c:v>
                </c:pt>
                <c:pt idx="2385">
                  <c:v>1.4000000000000053E-8</c:v>
                </c:pt>
                <c:pt idx="2386">
                  <c:v>1.4000000000000053E-8</c:v>
                </c:pt>
                <c:pt idx="2387">
                  <c:v>1.4000000000000053E-8</c:v>
                </c:pt>
                <c:pt idx="2388">
                  <c:v>1.4000000000000053E-8</c:v>
                </c:pt>
                <c:pt idx="2389">
                  <c:v>1.4000000000000053E-8</c:v>
                </c:pt>
                <c:pt idx="2390">
                  <c:v>1.4000000000000053E-8</c:v>
                </c:pt>
                <c:pt idx="2391">
                  <c:v>1.4000000000000053E-8</c:v>
                </c:pt>
                <c:pt idx="2392">
                  <c:v>1.4000000000000053E-8</c:v>
                </c:pt>
                <c:pt idx="2393">
                  <c:v>1.4000000000000053E-8</c:v>
                </c:pt>
                <c:pt idx="2394">
                  <c:v>1.4000000000000053E-8</c:v>
                </c:pt>
                <c:pt idx="2395">
                  <c:v>1.4000000000000053E-8</c:v>
                </c:pt>
                <c:pt idx="2396">
                  <c:v>1.4000000000000053E-8</c:v>
                </c:pt>
                <c:pt idx="2397">
                  <c:v>1.4000000000000053E-8</c:v>
                </c:pt>
                <c:pt idx="2398">
                  <c:v>1.4000000000000053E-8</c:v>
                </c:pt>
                <c:pt idx="2399">
                  <c:v>1.4000000000000053E-8</c:v>
                </c:pt>
                <c:pt idx="2400">
                  <c:v>1.4000000000000053E-8</c:v>
                </c:pt>
                <c:pt idx="2401">
                  <c:v>1.4000000000000053E-8</c:v>
                </c:pt>
                <c:pt idx="2402">
                  <c:v>1.4000000000000053E-8</c:v>
                </c:pt>
                <c:pt idx="2403">
                  <c:v>1.4000000000000053E-8</c:v>
                </c:pt>
                <c:pt idx="2404">
                  <c:v>1.4000000000000053E-8</c:v>
                </c:pt>
                <c:pt idx="2405">
                  <c:v>1.4000000000000053E-8</c:v>
                </c:pt>
                <c:pt idx="2406">
                  <c:v>1.4000000000000053E-8</c:v>
                </c:pt>
                <c:pt idx="2407">
                  <c:v>1.4000000000000053E-8</c:v>
                </c:pt>
                <c:pt idx="2408">
                  <c:v>1.4000000000000053E-8</c:v>
                </c:pt>
                <c:pt idx="2409">
                  <c:v>1.4000000000000053E-8</c:v>
                </c:pt>
                <c:pt idx="2410">
                  <c:v>1.4000000000000053E-8</c:v>
                </c:pt>
                <c:pt idx="2411">
                  <c:v>1.4000000000000053E-8</c:v>
                </c:pt>
                <c:pt idx="2412">
                  <c:v>1.4000000000000053E-8</c:v>
                </c:pt>
                <c:pt idx="2413">
                  <c:v>1.4000000000000053E-8</c:v>
                </c:pt>
                <c:pt idx="2414">
                  <c:v>1.4000000000000053E-8</c:v>
                </c:pt>
                <c:pt idx="2415">
                  <c:v>1.4000000000000053E-8</c:v>
                </c:pt>
                <c:pt idx="2416">
                  <c:v>1.4000000000000053E-8</c:v>
                </c:pt>
                <c:pt idx="2417">
                  <c:v>1.4000000000000053E-8</c:v>
                </c:pt>
                <c:pt idx="2418">
                  <c:v>1.4000000000000053E-8</c:v>
                </c:pt>
                <c:pt idx="2419">
                  <c:v>1.4000000000000053E-8</c:v>
                </c:pt>
                <c:pt idx="2420">
                  <c:v>1.4000000000000053E-8</c:v>
                </c:pt>
                <c:pt idx="2421">
                  <c:v>1.4000000000000053E-8</c:v>
                </c:pt>
                <c:pt idx="2422">
                  <c:v>1.4000000000000053E-8</c:v>
                </c:pt>
                <c:pt idx="2423">
                  <c:v>1.4000000000000053E-8</c:v>
                </c:pt>
                <c:pt idx="2424">
                  <c:v>1.4000000000000053E-8</c:v>
                </c:pt>
                <c:pt idx="2425">
                  <c:v>1.4000000000000053E-8</c:v>
                </c:pt>
                <c:pt idx="2426">
                  <c:v>1.4000000000000053E-8</c:v>
                </c:pt>
                <c:pt idx="2427">
                  <c:v>1.4000000000000053E-8</c:v>
                </c:pt>
                <c:pt idx="2428">
                  <c:v>1.4000000000000053E-8</c:v>
                </c:pt>
                <c:pt idx="2429">
                  <c:v>1.4000000000000053E-8</c:v>
                </c:pt>
                <c:pt idx="2430">
                  <c:v>1.4000000000000053E-8</c:v>
                </c:pt>
                <c:pt idx="2431">
                  <c:v>1.4000000000000053E-8</c:v>
                </c:pt>
                <c:pt idx="2432">
                  <c:v>1.4000000000000053E-8</c:v>
                </c:pt>
                <c:pt idx="2433">
                  <c:v>1.4000000000000053E-8</c:v>
                </c:pt>
                <c:pt idx="2434">
                  <c:v>1.4000000000000053E-8</c:v>
                </c:pt>
                <c:pt idx="2435">
                  <c:v>1.4000000000000053E-8</c:v>
                </c:pt>
                <c:pt idx="2436">
                  <c:v>1.4000000000000053E-8</c:v>
                </c:pt>
                <c:pt idx="2437">
                  <c:v>1.4000000000000053E-8</c:v>
                </c:pt>
                <c:pt idx="2438">
                  <c:v>1.4000000000000053E-8</c:v>
                </c:pt>
                <c:pt idx="2439">
                  <c:v>1.4000000000000053E-8</c:v>
                </c:pt>
                <c:pt idx="2440">
                  <c:v>1.4000000000000053E-8</c:v>
                </c:pt>
                <c:pt idx="2441">
                  <c:v>1.4000000000000053E-8</c:v>
                </c:pt>
                <c:pt idx="2442">
                  <c:v>1.4000000000000053E-8</c:v>
                </c:pt>
                <c:pt idx="2443">
                  <c:v>1.4000000000000053E-8</c:v>
                </c:pt>
                <c:pt idx="2444">
                  <c:v>1.4000000000000053E-8</c:v>
                </c:pt>
                <c:pt idx="2445">
                  <c:v>1.4000000000000053E-8</c:v>
                </c:pt>
                <c:pt idx="2446">
                  <c:v>1.4000000000000053E-8</c:v>
                </c:pt>
                <c:pt idx="2447">
                  <c:v>1.4000000000000053E-8</c:v>
                </c:pt>
                <c:pt idx="2448">
                  <c:v>1.4000000000000053E-8</c:v>
                </c:pt>
                <c:pt idx="2449">
                  <c:v>1.4000000000000053E-8</c:v>
                </c:pt>
                <c:pt idx="2450">
                  <c:v>1.4000000000000053E-8</c:v>
                </c:pt>
                <c:pt idx="2451">
                  <c:v>1.4000000000000053E-8</c:v>
                </c:pt>
                <c:pt idx="2452">
                  <c:v>1.4000000000000053E-8</c:v>
                </c:pt>
                <c:pt idx="2453">
                  <c:v>1.4000000000000053E-8</c:v>
                </c:pt>
                <c:pt idx="2454">
                  <c:v>1.4000000000000053E-8</c:v>
                </c:pt>
                <c:pt idx="2455">
                  <c:v>1.4000000000000053E-8</c:v>
                </c:pt>
                <c:pt idx="2456">
                  <c:v>1.4000000000000053E-8</c:v>
                </c:pt>
                <c:pt idx="2457">
                  <c:v>1.4000000000000053E-8</c:v>
                </c:pt>
                <c:pt idx="2458">
                  <c:v>1.4000000000000053E-8</c:v>
                </c:pt>
                <c:pt idx="2459">
                  <c:v>1.4000000000000053E-8</c:v>
                </c:pt>
                <c:pt idx="2460">
                  <c:v>1.4000000000000053E-8</c:v>
                </c:pt>
                <c:pt idx="2461">
                  <c:v>1.4000000000000053E-8</c:v>
                </c:pt>
                <c:pt idx="2462">
                  <c:v>1.4000000000000053E-8</c:v>
                </c:pt>
                <c:pt idx="2463">
                  <c:v>1.4000000000000053E-8</c:v>
                </c:pt>
                <c:pt idx="2464">
                  <c:v>1.4000000000000053E-8</c:v>
                </c:pt>
                <c:pt idx="2465">
                  <c:v>1.4000000000000053E-8</c:v>
                </c:pt>
                <c:pt idx="2466">
                  <c:v>1.4000000000000053E-8</c:v>
                </c:pt>
                <c:pt idx="2467">
                  <c:v>1.4000000000000053E-8</c:v>
                </c:pt>
                <c:pt idx="2468">
                  <c:v>1.4000000000000053E-8</c:v>
                </c:pt>
                <c:pt idx="2469">
                  <c:v>1.4000000000000053E-8</c:v>
                </c:pt>
                <c:pt idx="2470">
                  <c:v>1.4000000000000053E-8</c:v>
                </c:pt>
                <c:pt idx="2471">
                  <c:v>1.4000000000000053E-8</c:v>
                </c:pt>
                <c:pt idx="2472">
                  <c:v>1.4000000000000053E-8</c:v>
                </c:pt>
                <c:pt idx="2473">
                  <c:v>1.4000000000000053E-8</c:v>
                </c:pt>
                <c:pt idx="2474">
                  <c:v>1.4000000000000053E-8</c:v>
                </c:pt>
                <c:pt idx="2475">
                  <c:v>1.4000000000000053E-8</c:v>
                </c:pt>
                <c:pt idx="2476">
                  <c:v>1.4000000000000053E-8</c:v>
                </c:pt>
                <c:pt idx="2477">
                  <c:v>1.4000000000000053E-8</c:v>
                </c:pt>
                <c:pt idx="2478">
                  <c:v>1.4000000000000053E-8</c:v>
                </c:pt>
                <c:pt idx="2479">
                  <c:v>1.4000000000000053E-8</c:v>
                </c:pt>
                <c:pt idx="2480">
                  <c:v>1.4000000000000053E-8</c:v>
                </c:pt>
                <c:pt idx="2481">
                  <c:v>1.4000000000000053E-8</c:v>
                </c:pt>
                <c:pt idx="2482">
                  <c:v>1.4000000000000053E-8</c:v>
                </c:pt>
                <c:pt idx="2483">
                  <c:v>1.4000000000000053E-8</c:v>
                </c:pt>
                <c:pt idx="2484">
                  <c:v>1.4000000000000053E-8</c:v>
                </c:pt>
                <c:pt idx="2485">
                  <c:v>1.4000000000000053E-8</c:v>
                </c:pt>
                <c:pt idx="2486">
                  <c:v>1.4000000000000053E-8</c:v>
                </c:pt>
                <c:pt idx="2487">
                  <c:v>1.4000000000000053E-8</c:v>
                </c:pt>
                <c:pt idx="2488">
                  <c:v>1.4000000000000053E-8</c:v>
                </c:pt>
                <c:pt idx="2489">
                  <c:v>1.4000000000000053E-8</c:v>
                </c:pt>
                <c:pt idx="2490">
                  <c:v>1.4000000000000053E-8</c:v>
                </c:pt>
                <c:pt idx="2491">
                  <c:v>1.4000000000000053E-8</c:v>
                </c:pt>
                <c:pt idx="2492">
                  <c:v>1.4000000000000053E-8</c:v>
                </c:pt>
                <c:pt idx="2493">
                  <c:v>1.4000000000000053E-8</c:v>
                </c:pt>
                <c:pt idx="2494">
                  <c:v>1.4000000000000053E-8</c:v>
                </c:pt>
                <c:pt idx="2495">
                  <c:v>1.4000000000000053E-8</c:v>
                </c:pt>
                <c:pt idx="2496">
                  <c:v>1.4000000000000053E-8</c:v>
                </c:pt>
                <c:pt idx="2497">
                  <c:v>1.4000000000000053E-8</c:v>
                </c:pt>
                <c:pt idx="2498">
                  <c:v>1.4000000000000053E-8</c:v>
                </c:pt>
                <c:pt idx="2499">
                  <c:v>1.4000000000000053E-8</c:v>
                </c:pt>
                <c:pt idx="2500">
                  <c:v>1.4000000000000053E-8</c:v>
                </c:pt>
                <c:pt idx="2501">
                  <c:v>1.4000000000000053E-8</c:v>
                </c:pt>
                <c:pt idx="2502">
                  <c:v>1.4000000000000053E-8</c:v>
                </c:pt>
                <c:pt idx="2503">
                  <c:v>1.4000000000000053E-8</c:v>
                </c:pt>
                <c:pt idx="2504">
                  <c:v>1.4000000000000053E-8</c:v>
                </c:pt>
                <c:pt idx="2505">
                  <c:v>1.4000000000000053E-8</c:v>
                </c:pt>
                <c:pt idx="2506">
                  <c:v>1.4000000000000053E-8</c:v>
                </c:pt>
                <c:pt idx="2507">
                  <c:v>1.4000000000000053E-8</c:v>
                </c:pt>
                <c:pt idx="2508">
                  <c:v>1.4000000000000053E-8</c:v>
                </c:pt>
                <c:pt idx="2509">
                  <c:v>1.4000000000000053E-8</c:v>
                </c:pt>
                <c:pt idx="2510">
                  <c:v>1.4000000000000053E-8</c:v>
                </c:pt>
                <c:pt idx="2511">
                  <c:v>1.4000000000000053E-8</c:v>
                </c:pt>
                <c:pt idx="2512">
                  <c:v>1.4000000000000053E-8</c:v>
                </c:pt>
                <c:pt idx="2513">
                  <c:v>1.4000000000000053E-8</c:v>
                </c:pt>
                <c:pt idx="2514">
                  <c:v>1.4000000000000053E-8</c:v>
                </c:pt>
                <c:pt idx="2515">
                  <c:v>1.4000000000000053E-8</c:v>
                </c:pt>
                <c:pt idx="2516">
                  <c:v>1.4000000000000053E-8</c:v>
                </c:pt>
                <c:pt idx="2517">
                  <c:v>1.4000000000000053E-8</c:v>
                </c:pt>
                <c:pt idx="2518">
                  <c:v>1.4000000000000053E-8</c:v>
                </c:pt>
                <c:pt idx="2519">
                  <c:v>1.4000000000000053E-8</c:v>
                </c:pt>
                <c:pt idx="2520">
                  <c:v>1.4000000000000053E-8</c:v>
                </c:pt>
                <c:pt idx="2521">
                  <c:v>1.4000000000000053E-8</c:v>
                </c:pt>
                <c:pt idx="2522">
                  <c:v>1.4000000000000053E-8</c:v>
                </c:pt>
                <c:pt idx="2523">
                  <c:v>1.4000000000000053E-8</c:v>
                </c:pt>
                <c:pt idx="2524">
                  <c:v>1.4000000000000053E-8</c:v>
                </c:pt>
                <c:pt idx="2525">
                  <c:v>1.4000000000000053E-8</c:v>
                </c:pt>
                <c:pt idx="2526">
                  <c:v>1.4000000000000053E-8</c:v>
                </c:pt>
                <c:pt idx="2527">
                  <c:v>1.4000000000000053E-8</c:v>
                </c:pt>
                <c:pt idx="2528">
                  <c:v>1.4000000000000053E-8</c:v>
                </c:pt>
                <c:pt idx="2529">
                  <c:v>1.4000000000000053E-8</c:v>
                </c:pt>
                <c:pt idx="2530">
                  <c:v>1.4000000000000053E-8</c:v>
                </c:pt>
                <c:pt idx="2531">
                  <c:v>1.4000000000000053E-8</c:v>
                </c:pt>
                <c:pt idx="2532">
                  <c:v>1.4000000000000053E-8</c:v>
                </c:pt>
                <c:pt idx="2533">
                  <c:v>1.4000000000000053E-8</c:v>
                </c:pt>
                <c:pt idx="2534">
                  <c:v>1.4000000000000053E-8</c:v>
                </c:pt>
                <c:pt idx="2535">
                  <c:v>1.4000000000000053E-8</c:v>
                </c:pt>
                <c:pt idx="2536">
                  <c:v>1.4000000000000053E-8</c:v>
                </c:pt>
                <c:pt idx="2537">
                  <c:v>1.4000000000000053E-8</c:v>
                </c:pt>
                <c:pt idx="2538">
                  <c:v>1.4000000000000053E-8</c:v>
                </c:pt>
                <c:pt idx="2539">
                  <c:v>1.4000000000000053E-8</c:v>
                </c:pt>
                <c:pt idx="2540">
                  <c:v>1.4000000000000053E-8</c:v>
                </c:pt>
                <c:pt idx="2541">
                  <c:v>1.4000000000000053E-8</c:v>
                </c:pt>
                <c:pt idx="2542">
                  <c:v>1.4000000000000053E-8</c:v>
                </c:pt>
                <c:pt idx="2543">
                  <c:v>1.4000000000000053E-8</c:v>
                </c:pt>
                <c:pt idx="2544">
                  <c:v>1.4000000000000053E-8</c:v>
                </c:pt>
                <c:pt idx="2545">
                  <c:v>1.4000000000000053E-8</c:v>
                </c:pt>
                <c:pt idx="2546">
                  <c:v>1.4000000000000053E-8</c:v>
                </c:pt>
                <c:pt idx="2547">
                  <c:v>1.4000000000000053E-8</c:v>
                </c:pt>
                <c:pt idx="2548">
                  <c:v>1.4000000000000053E-8</c:v>
                </c:pt>
                <c:pt idx="2549">
                  <c:v>1.4000000000000053E-8</c:v>
                </c:pt>
                <c:pt idx="2550">
                  <c:v>1.4000000000000053E-8</c:v>
                </c:pt>
                <c:pt idx="2551">
                  <c:v>1.4000000000000053E-8</c:v>
                </c:pt>
                <c:pt idx="2552">
                  <c:v>1.4000000000000053E-8</c:v>
                </c:pt>
                <c:pt idx="2553">
                  <c:v>1.4000000000000053E-8</c:v>
                </c:pt>
                <c:pt idx="2554">
                  <c:v>1.4000000000000053E-8</c:v>
                </c:pt>
                <c:pt idx="2555">
                  <c:v>1.4000000000000053E-8</c:v>
                </c:pt>
                <c:pt idx="2556">
                  <c:v>1.4000000000000053E-8</c:v>
                </c:pt>
                <c:pt idx="2557">
                  <c:v>1.4000000000000053E-8</c:v>
                </c:pt>
                <c:pt idx="2558">
                  <c:v>1.4000000000000053E-8</c:v>
                </c:pt>
                <c:pt idx="2559">
                  <c:v>1.4000000000000053E-8</c:v>
                </c:pt>
                <c:pt idx="2560">
                  <c:v>1.4000000000000053E-8</c:v>
                </c:pt>
                <c:pt idx="2561">
                  <c:v>1.4000000000000053E-8</c:v>
                </c:pt>
                <c:pt idx="2562">
                  <c:v>1.4000000000000053E-8</c:v>
                </c:pt>
                <c:pt idx="2563">
                  <c:v>1.4000000000000053E-8</c:v>
                </c:pt>
                <c:pt idx="2564">
                  <c:v>1.4000000000000053E-8</c:v>
                </c:pt>
                <c:pt idx="2565">
                  <c:v>1.4000000000000053E-8</c:v>
                </c:pt>
                <c:pt idx="2566">
                  <c:v>1.4000000000000053E-8</c:v>
                </c:pt>
                <c:pt idx="2567">
                  <c:v>1.4000000000000053E-8</c:v>
                </c:pt>
                <c:pt idx="2568">
                  <c:v>1.4000000000000053E-8</c:v>
                </c:pt>
                <c:pt idx="2569">
                  <c:v>1.4000000000000053E-8</c:v>
                </c:pt>
                <c:pt idx="2570">
                  <c:v>1.4000000000000053E-8</c:v>
                </c:pt>
                <c:pt idx="2571">
                  <c:v>1.4000000000000053E-8</c:v>
                </c:pt>
                <c:pt idx="2572">
                  <c:v>1.4000000000000053E-8</c:v>
                </c:pt>
                <c:pt idx="2573">
                  <c:v>1.4000000000000053E-8</c:v>
                </c:pt>
                <c:pt idx="2574">
                  <c:v>1.4000000000000053E-8</c:v>
                </c:pt>
                <c:pt idx="2575">
                  <c:v>1.4000000000000053E-8</c:v>
                </c:pt>
                <c:pt idx="2576">
                  <c:v>1.4000000000000053E-8</c:v>
                </c:pt>
                <c:pt idx="2577">
                  <c:v>1.4000000000000053E-8</c:v>
                </c:pt>
                <c:pt idx="2578">
                  <c:v>1.4000000000000053E-8</c:v>
                </c:pt>
                <c:pt idx="2579">
                  <c:v>1.4000000000000053E-8</c:v>
                </c:pt>
                <c:pt idx="2580">
                  <c:v>1.4000000000000053E-8</c:v>
                </c:pt>
                <c:pt idx="2581">
                  <c:v>1.4000000000000053E-8</c:v>
                </c:pt>
                <c:pt idx="2582">
                  <c:v>1.4000000000000053E-8</c:v>
                </c:pt>
                <c:pt idx="2583">
                  <c:v>1.4000000000000053E-8</c:v>
                </c:pt>
                <c:pt idx="2584">
                  <c:v>1.4000000000000053E-8</c:v>
                </c:pt>
                <c:pt idx="2585">
                  <c:v>1.4000000000000053E-8</c:v>
                </c:pt>
                <c:pt idx="2586">
                  <c:v>1.4000000000000053E-8</c:v>
                </c:pt>
                <c:pt idx="2587">
                  <c:v>1.4000000000000053E-8</c:v>
                </c:pt>
                <c:pt idx="2588">
                  <c:v>1.4000000000000053E-8</c:v>
                </c:pt>
                <c:pt idx="2589">
                  <c:v>1.4000000000000053E-8</c:v>
                </c:pt>
                <c:pt idx="2590">
                  <c:v>1.4000000000000053E-8</c:v>
                </c:pt>
                <c:pt idx="2591">
                  <c:v>1.4000000000000053E-8</c:v>
                </c:pt>
                <c:pt idx="2592">
                  <c:v>1.4000000000000053E-8</c:v>
                </c:pt>
                <c:pt idx="2593">
                  <c:v>1.4000000000000053E-8</c:v>
                </c:pt>
                <c:pt idx="2594">
                  <c:v>1.4000000000000053E-8</c:v>
                </c:pt>
                <c:pt idx="2595">
                  <c:v>1.4000000000000053E-8</c:v>
                </c:pt>
                <c:pt idx="2596">
                  <c:v>1.4000000000000053E-8</c:v>
                </c:pt>
                <c:pt idx="2597">
                  <c:v>1.4000000000000053E-8</c:v>
                </c:pt>
                <c:pt idx="2598">
                  <c:v>1.4000000000000053E-8</c:v>
                </c:pt>
                <c:pt idx="2599">
                  <c:v>1.4000000000000053E-8</c:v>
                </c:pt>
                <c:pt idx="2600">
                  <c:v>1.4000000000000053E-8</c:v>
                </c:pt>
                <c:pt idx="2601">
                  <c:v>1.4000000000000053E-8</c:v>
                </c:pt>
                <c:pt idx="2602">
                  <c:v>1.4000000000000053E-8</c:v>
                </c:pt>
                <c:pt idx="2603">
                  <c:v>1.4000000000000053E-8</c:v>
                </c:pt>
                <c:pt idx="2604">
                  <c:v>1.4000000000000053E-8</c:v>
                </c:pt>
                <c:pt idx="2605">
                  <c:v>1.4000000000000053E-8</c:v>
                </c:pt>
                <c:pt idx="2606">
                  <c:v>1.4000000000000053E-8</c:v>
                </c:pt>
                <c:pt idx="2607">
                  <c:v>1.4000000000000053E-8</c:v>
                </c:pt>
                <c:pt idx="2608">
                  <c:v>1.4000000000000053E-8</c:v>
                </c:pt>
                <c:pt idx="2609">
                  <c:v>1.4000000000000053E-8</c:v>
                </c:pt>
                <c:pt idx="2610">
                  <c:v>1.4000000000000053E-8</c:v>
                </c:pt>
                <c:pt idx="2611">
                  <c:v>1.4000000000000053E-8</c:v>
                </c:pt>
                <c:pt idx="2612">
                  <c:v>1.4000000000000053E-8</c:v>
                </c:pt>
                <c:pt idx="2613">
                  <c:v>1.4000000000000053E-8</c:v>
                </c:pt>
                <c:pt idx="2614">
                  <c:v>1.4000000000000053E-8</c:v>
                </c:pt>
                <c:pt idx="2615">
                  <c:v>1.4000000000000053E-8</c:v>
                </c:pt>
                <c:pt idx="2616">
                  <c:v>1.4000000000000053E-8</c:v>
                </c:pt>
                <c:pt idx="2617">
                  <c:v>1.4000000000000053E-8</c:v>
                </c:pt>
                <c:pt idx="2618">
                  <c:v>1.4000000000000053E-8</c:v>
                </c:pt>
                <c:pt idx="2619">
                  <c:v>1.4000000000000053E-8</c:v>
                </c:pt>
                <c:pt idx="2620">
                  <c:v>1.4000000000000053E-8</c:v>
                </c:pt>
                <c:pt idx="2621">
                  <c:v>1.4000000000000053E-8</c:v>
                </c:pt>
                <c:pt idx="2622">
                  <c:v>1.4000000000000053E-8</c:v>
                </c:pt>
                <c:pt idx="2623">
                  <c:v>1.4000000000000053E-8</c:v>
                </c:pt>
                <c:pt idx="2624">
                  <c:v>1.4000000000000053E-8</c:v>
                </c:pt>
                <c:pt idx="2625">
                  <c:v>1.4000000000000053E-8</c:v>
                </c:pt>
                <c:pt idx="2626">
                  <c:v>1.4000000000000053E-8</c:v>
                </c:pt>
                <c:pt idx="2627">
                  <c:v>1.4000000000000053E-8</c:v>
                </c:pt>
                <c:pt idx="2628">
                  <c:v>1.4000000000000053E-8</c:v>
                </c:pt>
                <c:pt idx="2629">
                  <c:v>1.4000000000000053E-8</c:v>
                </c:pt>
                <c:pt idx="2630">
                  <c:v>1.4000000000000053E-8</c:v>
                </c:pt>
                <c:pt idx="2631">
                  <c:v>1.4000000000000053E-8</c:v>
                </c:pt>
                <c:pt idx="2632">
                  <c:v>1.4000000000000053E-8</c:v>
                </c:pt>
                <c:pt idx="2633">
                  <c:v>1.4000000000000053E-8</c:v>
                </c:pt>
                <c:pt idx="2634">
                  <c:v>1.4000000000000053E-8</c:v>
                </c:pt>
                <c:pt idx="2635">
                  <c:v>1.4000000000000053E-8</c:v>
                </c:pt>
                <c:pt idx="2636">
                  <c:v>1.4000000000000053E-8</c:v>
                </c:pt>
                <c:pt idx="2637">
                  <c:v>1.4000000000000053E-8</c:v>
                </c:pt>
                <c:pt idx="2638">
                  <c:v>1.4000000000000053E-8</c:v>
                </c:pt>
                <c:pt idx="2639">
                  <c:v>1.4000000000000053E-8</c:v>
                </c:pt>
                <c:pt idx="2640">
                  <c:v>1.4000000000000053E-8</c:v>
                </c:pt>
                <c:pt idx="2641">
                  <c:v>1.4000000000000053E-8</c:v>
                </c:pt>
                <c:pt idx="2642">
                  <c:v>1.4000000000000053E-8</c:v>
                </c:pt>
                <c:pt idx="2643">
                  <c:v>1.4000000000000053E-8</c:v>
                </c:pt>
                <c:pt idx="2644">
                  <c:v>1.4000000000000053E-8</c:v>
                </c:pt>
                <c:pt idx="2645">
                  <c:v>1.4000000000000053E-8</c:v>
                </c:pt>
                <c:pt idx="2646">
                  <c:v>1.4000000000000053E-8</c:v>
                </c:pt>
                <c:pt idx="2647">
                  <c:v>1.4000000000000053E-8</c:v>
                </c:pt>
                <c:pt idx="2648">
                  <c:v>1.4000000000000053E-8</c:v>
                </c:pt>
                <c:pt idx="2649">
                  <c:v>1.4000000000000053E-8</c:v>
                </c:pt>
                <c:pt idx="2650">
                  <c:v>1.4000000000000053E-8</c:v>
                </c:pt>
                <c:pt idx="2651">
                  <c:v>1.4000000000000053E-8</c:v>
                </c:pt>
                <c:pt idx="2652">
                  <c:v>1.4000000000000053E-8</c:v>
                </c:pt>
                <c:pt idx="2653">
                  <c:v>1.4000000000000053E-8</c:v>
                </c:pt>
                <c:pt idx="2654">
                  <c:v>1.4000000000000053E-8</c:v>
                </c:pt>
                <c:pt idx="2655">
                  <c:v>1.4000000000000053E-8</c:v>
                </c:pt>
                <c:pt idx="2656">
                  <c:v>1.4000000000000053E-8</c:v>
                </c:pt>
                <c:pt idx="2657">
                  <c:v>1.4000000000000053E-8</c:v>
                </c:pt>
                <c:pt idx="2658">
                  <c:v>1.4000000000000053E-8</c:v>
                </c:pt>
                <c:pt idx="2659">
                  <c:v>1.4000000000000053E-8</c:v>
                </c:pt>
                <c:pt idx="2660">
                  <c:v>1.4000000000000053E-8</c:v>
                </c:pt>
                <c:pt idx="2661">
                  <c:v>1.4000000000000053E-8</c:v>
                </c:pt>
                <c:pt idx="2662">
                  <c:v>1.4000000000000053E-8</c:v>
                </c:pt>
                <c:pt idx="2663">
                  <c:v>1.4000000000000053E-8</c:v>
                </c:pt>
                <c:pt idx="2664">
                  <c:v>1.4000000000000053E-8</c:v>
                </c:pt>
                <c:pt idx="2665">
                  <c:v>1.4000000000000053E-8</c:v>
                </c:pt>
                <c:pt idx="2666">
                  <c:v>1.4000000000000053E-8</c:v>
                </c:pt>
                <c:pt idx="2667">
                  <c:v>1.4000000000000053E-8</c:v>
                </c:pt>
                <c:pt idx="2668">
                  <c:v>1.4000000000000053E-8</c:v>
                </c:pt>
                <c:pt idx="2669">
                  <c:v>1.4000000000000053E-8</c:v>
                </c:pt>
                <c:pt idx="2670">
                  <c:v>1.4000000000000053E-8</c:v>
                </c:pt>
                <c:pt idx="2671">
                  <c:v>1.4000000000000053E-8</c:v>
                </c:pt>
                <c:pt idx="2672">
                  <c:v>1.4000000000000053E-8</c:v>
                </c:pt>
                <c:pt idx="2673">
                  <c:v>1.4000000000000053E-8</c:v>
                </c:pt>
                <c:pt idx="2674">
                  <c:v>1.4000000000000053E-8</c:v>
                </c:pt>
                <c:pt idx="2675">
                  <c:v>1.4000000000000053E-8</c:v>
                </c:pt>
                <c:pt idx="2676">
                  <c:v>1.4000000000000053E-8</c:v>
                </c:pt>
                <c:pt idx="2677">
                  <c:v>1.4000000000000053E-8</c:v>
                </c:pt>
                <c:pt idx="2678">
                  <c:v>1.4000000000000053E-8</c:v>
                </c:pt>
                <c:pt idx="2679">
                  <c:v>1.4000000000000053E-8</c:v>
                </c:pt>
                <c:pt idx="2680">
                  <c:v>1.4000000000000053E-8</c:v>
                </c:pt>
                <c:pt idx="2681">
                  <c:v>1.4000000000000053E-8</c:v>
                </c:pt>
                <c:pt idx="2682">
                  <c:v>1.4000000000000053E-8</c:v>
                </c:pt>
                <c:pt idx="2683">
                  <c:v>1.4000000000000053E-8</c:v>
                </c:pt>
                <c:pt idx="2684">
                  <c:v>1.4000000000000053E-8</c:v>
                </c:pt>
                <c:pt idx="2685">
                  <c:v>1.4000000000000053E-8</c:v>
                </c:pt>
                <c:pt idx="2686">
                  <c:v>1.4000000000000053E-8</c:v>
                </c:pt>
                <c:pt idx="2687">
                  <c:v>1.4000000000000053E-8</c:v>
                </c:pt>
                <c:pt idx="2688">
                  <c:v>1.4000000000000053E-8</c:v>
                </c:pt>
                <c:pt idx="2689">
                  <c:v>1.4000000000000053E-8</c:v>
                </c:pt>
                <c:pt idx="2690">
                  <c:v>1.4000000000000053E-8</c:v>
                </c:pt>
                <c:pt idx="2691">
                  <c:v>1.4000000000000053E-8</c:v>
                </c:pt>
                <c:pt idx="2692">
                  <c:v>1.4000000000000053E-8</c:v>
                </c:pt>
                <c:pt idx="2693">
                  <c:v>1.4000000000000053E-8</c:v>
                </c:pt>
                <c:pt idx="2694">
                  <c:v>1.4000000000000053E-8</c:v>
                </c:pt>
                <c:pt idx="2695">
                  <c:v>1.4000000000000053E-8</c:v>
                </c:pt>
                <c:pt idx="2696">
                  <c:v>1.4000000000000053E-8</c:v>
                </c:pt>
                <c:pt idx="2697">
                  <c:v>1.4000000000000053E-8</c:v>
                </c:pt>
                <c:pt idx="2698">
                  <c:v>1.4000000000000053E-8</c:v>
                </c:pt>
                <c:pt idx="2699">
                  <c:v>1.4000000000000053E-8</c:v>
                </c:pt>
                <c:pt idx="2700">
                  <c:v>1.4000000000000053E-8</c:v>
                </c:pt>
                <c:pt idx="2701">
                  <c:v>1.4000000000000053E-8</c:v>
                </c:pt>
                <c:pt idx="2702">
                  <c:v>1.4000000000000053E-8</c:v>
                </c:pt>
                <c:pt idx="2703">
                  <c:v>1.4000000000000053E-8</c:v>
                </c:pt>
                <c:pt idx="2704">
                  <c:v>1.4000000000000053E-8</c:v>
                </c:pt>
                <c:pt idx="2705">
                  <c:v>1.4000000000000053E-8</c:v>
                </c:pt>
                <c:pt idx="2706">
                  <c:v>1.4000000000000053E-8</c:v>
                </c:pt>
                <c:pt idx="2707">
                  <c:v>1.4000000000000053E-8</c:v>
                </c:pt>
                <c:pt idx="2708">
                  <c:v>1.4000000000000053E-8</c:v>
                </c:pt>
                <c:pt idx="2709">
                  <c:v>1.4000000000000053E-8</c:v>
                </c:pt>
                <c:pt idx="2710">
                  <c:v>1.4000000000000053E-8</c:v>
                </c:pt>
                <c:pt idx="2711">
                  <c:v>1.4000000000000053E-8</c:v>
                </c:pt>
                <c:pt idx="2712">
                  <c:v>1.4000000000000053E-8</c:v>
                </c:pt>
                <c:pt idx="2713">
                  <c:v>1.4000000000000053E-8</c:v>
                </c:pt>
                <c:pt idx="2714">
                  <c:v>1.4000000000000053E-8</c:v>
                </c:pt>
                <c:pt idx="2715">
                  <c:v>1.4000000000000053E-8</c:v>
                </c:pt>
                <c:pt idx="2716">
                  <c:v>1.4000000000000053E-8</c:v>
                </c:pt>
                <c:pt idx="2717">
                  <c:v>1.4000000000000053E-8</c:v>
                </c:pt>
                <c:pt idx="2718">
                  <c:v>1.4000000000000053E-8</c:v>
                </c:pt>
                <c:pt idx="2719">
                  <c:v>1.4000000000000053E-8</c:v>
                </c:pt>
                <c:pt idx="2720">
                  <c:v>1.4000000000000053E-8</c:v>
                </c:pt>
                <c:pt idx="2721">
                  <c:v>1.4000000000000053E-8</c:v>
                </c:pt>
                <c:pt idx="2722">
                  <c:v>1.4000000000000053E-8</c:v>
                </c:pt>
                <c:pt idx="2723">
                  <c:v>1.4000000000000053E-8</c:v>
                </c:pt>
                <c:pt idx="2724">
                  <c:v>1.4000000000000053E-8</c:v>
                </c:pt>
                <c:pt idx="2725">
                  <c:v>1.4000000000000053E-8</c:v>
                </c:pt>
                <c:pt idx="2726">
                  <c:v>1.4000000000000053E-8</c:v>
                </c:pt>
                <c:pt idx="2727">
                  <c:v>1.4000000000000053E-8</c:v>
                </c:pt>
                <c:pt idx="2728">
                  <c:v>1.4000000000000053E-8</c:v>
                </c:pt>
                <c:pt idx="2729">
                  <c:v>1.4000000000000053E-8</c:v>
                </c:pt>
                <c:pt idx="2730">
                  <c:v>1.4000000000000053E-8</c:v>
                </c:pt>
                <c:pt idx="2731">
                  <c:v>1.4000000000000053E-8</c:v>
                </c:pt>
                <c:pt idx="2732">
                  <c:v>1.4000000000000053E-8</c:v>
                </c:pt>
                <c:pt idx="2733">
                  <c:v>1.4000000000000053E-8</c:v>
                </c:pt>
                <c:pt idx="2734">
                  <c:v>1.4000000000000053E-8</c:v>
                </c:pt>
                <c:pt idx="2735">
                  <c:v>1.4000000000000053E-8</c:v>
                </c:pt>
                <c:pt idx="2736">
                  <c:v>1.4000000000000053E-8</c:v>
                </c:pt>
                <c:pt idx="2737">
                  <c:v>1.4000000000000053E-8</c:v>
                </c:pt>
                <c:pt idx="2738">
                  <c:v>1.4000000000000053E-8</c:v>
                </c:pt>
                <c:pt idx="2739">
                  <c:v>1.4000000000000053E-8</c:v>
                </c:pt>
                <c:pt idx="2740">
                  <c:v>1.4000000000000053E-8</c:v>
                </c:pt>
                <c:pt idx="2741">
                  <c:v>1.4000000000000053E-8</c:v>
                </c:pt>
                <c:pt idx="2742">
                  <c:v>1.4000000000000053E-8</c:v>
                </c:pt>
                <c:pt idx="2743">
                  <c:v>1.4000000000000053E-8</c:v>
                </c:pt>
                <c:pt idx="2744">
                  <c:v>1.4000000000000053E-8</c:v>
                </c:pt>
                <c:pt idx="2745">
                  <c:v>1.4000000000000053E-8</c:v>
                </c:pt>
                <c:pt idx="2746">
                  <c:v>1.4000000000000053E-8</c:v>
                </c:pt>
                <c:pt idx="2747">
                  <c:v>1.4000000000000053E-8</c:v>
                </c:pt>
                <c:pt idx="2748">
                  <c:v>1.4000000000000053E-8</c:v>
                </c:pt>
                <c:pt idx="2749">
                  <c:v>1.4000000000000053E-8</c:v>
                </c:pt>
                <c:pt idx="2750">
                  <c:v>1.4000000000000053E-8</c:v>
                </c:pt>
                <c:pt idx="2751">
                  <c:v>1.4000000000000053E-8</c:v>
                </c:pt>
                <c:pt idx="2752">
                  <c:v>1.4000000000000053E-8</c:v>
                </c:pt>
                <c:pt idx="2753">
                  <c:v>1.4000000000000053E-8</c:v>
                </c:pt>
                <c:pt idx="2754">
                  <c:v>1.4000000000000053E-8</c:v>
                </c:pt>
                <c:pt idx="2755">
                  <c:v>1.4000000000000053E-8</c:v>
                </c:pt>
                <c:pt idx="2756">
                  <c:v>1.4000000000000053E-8</c:v>
                </c:pt>
                <c:pt idx="2757">
                  <c:v>1.4000000000000053E-8</c:v>
                </c:pt>
                <c:pt idx="2758">
                  <c:v>1.4000000000000053E-8</c:v>
                </c:pt>
                <c:pt idx="2759">
                  <c:v>1.4000000000000053E-8</c:v>
                </c:pt>
                <c:pt idx="2760">
                  <c:v>1.4000000000000053E-8</c:v>
                </c:pt>
                <c:pt idx="2761">
                  <c:v>1.4000000000000053E-8</c:v>
                </c:pt>
                <c:pt idx="2762">
                  <c:v>1.4000000000000053E-8</c:v>
                </c:pt>
                <c:pt idx="2763">
                  <c:v>1.4000000000000053E-8</c:v>
                </c:pt>
                <c:pt idx="2764">
                  <c:v>1.4000000000000053E-8</c:v>
                </c:pt>
                <c:pt idx="2765">
                  <c:v>1.4000000000000053E-8</c:v>
                </c:pt>
                <c:pt idx="2766">
                  <c:v>1.4000000000000053E-8</c:v>
                </c:pt>
                <c:pt idx="2767">
                  <c:v>1.4000000000000053E-8</c:v>
                </c:pt>
                <c:pt idx="2768">
                  <c:v>1.4000000000000053E-8</c:v>
                </c:pt>
                <c:pt idx="2769">
                  <c:v>1.4000000000000053E-8</c:v>
                </c:pt>
                <c:pt idx="2770">
                  <c:v>1.4000000000000053E-8</c:v>
                </c:pt>
                <c:pt idx="2771">
                  <c:v>1.4000000000000053E-8</c:v>
                </c:pt>
                <c:pt idx="2772">
                  <c:v>1.4000000000000053E-8</c:v>
                </c:pt>
                <c:pt idx="2773">
                  <c:v>1.4000000000000053E-8</c:v>
                </c:pt>
                <c:pt idx="2774">
                  <c:v>1.4000000000000053E-8</c:v>
                </c:pt>
                <c:pt idx="2775">
                  <c:v>1.4000000000000053E-8</c:v>
                </c:pt>
                <c:pt idx="2776">
                  <c:v>1.4000000000000053E-8</c:v>
                </c:pt>
                <c:pt idx="2777">
                  <c:v>1.4000000000000053E-8</c:v>
                </c:pt>
                <c:pt idx="2778">
                  <c:v>1.4000000000000053E-8</c:v>
                </c:pt>
                <c:pt idx="2779">
                  <c:v>1.4000000000000053E-8</c:v>
                </c:pt>
                <c:pt idx="2780">
                  <c:v>1.4000000000000053E-8</c:v>
                </c:pt>
                <c:pt idx="2781">
                  <c:v>1.4000000000000053E-8</c:v>
                </c:pt>
                <c:pt idx="2782">
                  <c:v>1.4000000000000053E-8</c:v>
                </c:pt>
                <c:pt idx="2783">
                  <c:v>1.4000000000000053E-8</c:v>
                </c:pt>
                <c:pt idx="2784">
                  <c:v>1.4000000000000053E-8</c:v>
                </c:pt>
                <c:pt idx="2785">
                  <c:v>1.4000000000000053E-8</c:v>
                </c:pt>
                <c:pt idx="2786">
                  <c:v>1.4000000000000053E-8</c:v>
                </c:pt>
                <c:pt idx="2787">
                  <c:v>1.4000000000000053E-8</c:v>
                </c:pt>
                <c:pt idx="2788">
                  <c:v>1.4000000000000053E-8</c:v>
                </c:pt>
                <c:pt idx="2789">
                  <c:v>1.4000000000000053E-8</c:v>
                </c:pt>
                <c:pt idx="2790">
                  <c:v>1.4000000000000053E-8</c:v>
                </c:pt>
                <c:pt idx="2791">
                  <c:v>1.4000000000000053E-8</c:v>
                </c:pt>
                <c:pt idx="2792">
                  <c:v>1.4000000000000053E-8</c:v>
                </c:pt>
                <c:pt idx="2793">
                  <c:v>1.4000000000000053E-8</c:v>
                </c:pt>
                <c:pt idx="2794">
                  <c:v>1.4000000000000053E-8</c:v>
                </c:pt>
                <c:pt idx="2795">
                  <c:v>1.4000000000000053E-8</c:v>
                </c:pt>
                <c:pt idx="2796">
                  <c:v>1.4000000000000053E-8</c:v>
                </c:pt>
                <c:pt idx="2797">
                  <c:v>1.4000000000000053E-8</c:v>
                </c:pt>
                <c:pt idx="2798">
                  <c:v>1.4000000000000053E-8</c:v>
                </c:pt>
                <c:pt idx="2799">
                  <c:v>1.4000000000000053E-8</c:v>
                </c:pt>
                <c:pt idx="2800">
                  <c:v>1.4000000000000053E-8</c:v>
                </c:pt>
                <c:pt idx="2801">
                  <c:v>1.4000000000000053E-8</c:v>
                </c:pt>
                <c:pt idx="2802">
                  <c:v>1.4000000000000053E-8</c:v>
                </c:pt>
                <c:pt idx="2803">
                  <c:v>1.4000000000000053E-8</c:v>
                </c:pt>
                <c:pt idx="2804">
                  <c:v>1.4000000000000053E-8</c:v>
                </c:pt>
                <c:pt idx="2805">
                  <c:v>1.4000000000000053E-8</c:v>
                </c:pt>
                <c:pt idx="2806">
                  <c:v>1.4000000000000053E-8</c:v>
                </c:pt>
                <c:pt idx="2807">
                  <c:v>1.4000000000000053E-8</c:v>
                </c:pt>
                <c:pt idx="2808">
                  <c:v>1.4000000000000053E-8</c:v>
                </c:pt>
                <c:pt idx="2809">
                  <c:v>1.4000000000000053E-8</c:v>
                </c:pt>
                <c:pt idx="2810">
                  <c:v>1.4000000000000053E-8</c:v>
                </c:pt>
                <c:pt idx="2811">
                  <c:v>1.4000000000000053E-8</c:v>
                </c:pt>
                <c:pt idx="2812">
                  <c:v>1.4000000000000053E-8</c:v>
                </c:pt>
                <c:pt idx="2813">
                  <c:v>1.4000000000000053E-8</c:v>
                </c:pt>
                <c:pt idx="2814">
                  <c:v>1.4000000000000053E-8</c:v>
                </c:pt>
                <c:pt idx="2815">
                  <c:v>1.4000000000000053E-8</c:v>
                </c:pt>
                <c:pt idx="2816">
                  <c:v>1.4000000000000053E-8</c:v>
                </c:pt>
                <c:pt idx="2817">
                  <c:v>1.4000000000000053E-8</c:v>
                </c:pt>
                <c:pt idx="2818">
                  <c:v>1.4000000000000053E-8</c:v>
                </c:pt>
                <c:pt idx="2819">
                  <c:v>1.4000000000000053E-8</c:v>
                </c:pt>
                <c:pt idx="2820">
                  <c:v>1.4000000000000053E-8</c:v>
                </c:pt>
                <c:pt idx="2821">
                  <c:v>1.4000000000000053E-8</c:v>
                </c:pt>
                <c:pt idx="2822">
                  <c:v>1.4000000000000053E-8</c:v>
                </c:pt>
                <c:pt idx="2823">
                  <c:v>1.4000000000000053E-8</c:v>
                </c:pt>
                <c:pt idx="2824">
                  <c:v>1.4000000000000053E-8</c:v>
                </c:pt>
                <c:pt idx="2825">
                  <c:v>1.4000000000000053E-8</c:v>
                </c:pt>
                <c:pt idx="2826">
                  <c:v>1.4000000000000053E-8</c:v>
                </c:pt>
                <c:pt idx="2827">
                  <c:v>1.4000000000000053E-8</c:v>
                </c:pt>
                <c:pt idx="2828">
                  <c:v>1.4000000000000053E-8</c:v>
                </c:pt>
                <c:pt idx="2829">
                  <c:v>1.4000000000000053E-8</c:v>
                </c:pt>
                <c:pt idx="2830">
                  <c:v>1.4000000000000053E-8</c:v>
                </c:pt>
                <c:pt idx="2831">
                  <c:v>1.4000000000000053E-8</c:v>
                </c:pt>
                <c:pt idx="2832">
                  <c:v>1.4000000000000053E-8</c:v>
                </c:pt>
                <c:pt idx="2833">
                  <c:v>1.4000000000000053E-8</c:v>
                </c:pt>
                <c:pt idx="2834">
                  <c:v>1.4000000000000053E-8</c:v>
                </c:pt>
                <c:pt idx="2835">
                  <c:v>1.4000000000000053E-8</c:v>
                </c:pt>
                <c:pt idx="2836">
                  <c:v>1.4000000000000053E-8</c:v>
                </c:pt>
                <c:pt idx="2837">
                  <c:v>1.4000000000000053E-8</c:v>
                </c:pt>
                <c:pt idx="2838">
                  <c:v>1.4000000000000053E-8</c:v>
                </c:pt>
                <c:pt idx="2839">
                  <c:v>1.4000000000000053E-8</c:v>
                </c:pt>
                <c:pt idx="2840">
                  <c:v>1.4000000000000053E-8</c:v>
                </c:pt>
                <c:pt idx="2841">
                  <c:v>1.4000000000000053E-8</c:v>
                </c:pt>
                <c:pt idx="2842">
                  <c:v>1.4000000000000053E-8</c:v>
                </c:pt>
                <c:pt idx="2843">
                  <c:v>1.4000000000000053E-8</c:v>
                </c:pt>
                <c:pt idx="2844">
                  <c:v>1.4000000000000053E-8</c:v>
                </c:pt>
                <c:pt idx="2845">
                  <c:v>1.4000000000000053E-8</c:v>
                </c:pt>
                <c:pt idx="2846">
                  <c:v>1.4000000000000053E-8</c:v>
                </c:pt>
                <c:pt idx="2847">
                  <c:v>1.4000000000000053E-8</c:v>
                </c:pt>
                <c:pt idx="2848">
                  <c:v>1.4000000000000053E-8</c:v>
                </c:pt>
                <c:pt idx="2849">
                  <c:v>1.4000000000000053E-8</c:v>
                </c:pt>
                <c:pt idx="2850">
                  <c:v>1.4000000000000053E-8</c:v>
                </c:pt>
                <c:pt idx="2851">
                  <c:v>1.4000000000000053E-8</c:v>
                </c:pt>
                <c:pt idx="2852">
                  <c:v>1.4000000000000053E-8</c:v>
                </c:pt>
                <c:pt idx="2853">
                  <c:v>1.4000000000000053E-8</c:v>
                </c:pt>
                <c:pt idx="2854">
                  <c:v>1.4000000000000053E-8</c:v>
                </c:pt>
                <c:pt idx="2855">
                  <c:v>1.4000000000000053E-8</c:v>
                </c:pt>
                <c:pt idx="2856">
                  <c:v>1.4000000000000053E-8</c:v>
                </c:pt>
                <c:pt idx="2857">
                  <c:v>1.4000000000000053E-8</c:v>
                </c:pt>
                <c:pt idx="2858">
                  <c:v>1.4000000000000053E-8</c:v>
                </c:pt>
                <c:pt idx="2859">
                  <c:v>1.4000000000000053E-8</c:v>
                </c:pt>
                <c:pt idx="2860">
                  <c:v>1.4000000000000053E-8</c:v>
                </c:pt>
                <c:pt idx="2861">
                  <c:v>1.4000000000000053E-8</c:v>
                </c:pt>
                <c:pt idx="2862">
                  <c:v>1.4000000000000053E-8</c:v>
                </c:pt>
                <c:pt idx="2863">
                  <c:v>1.4000000000000053E-8</c:v>
                </c:pt>
                <c:pt idx="2864">
                  <c:v>1.4000000000000053E-8</c:v>
                </c:pt>
                <c:pt idx="2865">
                  <c:v>1.4000000000000053E-8</c:v>
                </c:pt>
                <c:pt idx="2866">
                  <c:v>1.4000000000000053E-8</c:v>
                </c:pt>
                <c:pt idx="2867">
                  <c:v>1.4000000000000053E-8</c:v>
                </c:pt>
                <c:pt idx="2868">
                  <c:v>1.4000000000000053E-8</c:v>
                </c:pt>
                <c:pt idx="2869">
                  <c:v>1.4000000000000053E-8</c:v>
                </c:pt>
                <c:pt idx="2870">
                  <c:v>1.4000000000000053E-8</c:v>
                </c:pt>
                <c:pt idx="2871">
                  <c:v>1.4000000000000053E-8</c:v>
                </c:pt>
                <c:pt idx="2872">
                  <c:v>1.4000000000000053E-8</c:v>
                </c:pt>
                <c:pt idx="2873">
                  <c:v>1.4000000000000053E-8</c:v>
                </c:pt>
                <c:pt idx="2874">
                  <c:v>1.4000000000000053E-8</c:v>
                </c:pt>
                <c:pt idx="2875">
                  <c:v>1.4000000000000053E-8</c:v>
                </c:pt>
                <c:pt idx="2876">
                  <c:v>1.4000000000000053E-8</c:v>
                </c:pt>
                <c:pt idx="2877">
                  <c:v>1.4000000000000053E-8</c:v>
                </c:pt>
                <c:pt idx="2878">
                  <c:v>1.4000000000000053E-8</c:v>
                </c:pt>
                <c:pt idx="2879">
                  <c:v>1.4000000000000053E-8</c:v>
                </c:pt>
                <c:pt idx="2880">
                  <c:v>1.4000000000000053E-8</c:v>
                </c:pt>
                <c:pt idx="2881">
                  <c:v>1.4000000000000053E-8</c:v>
                </c:pt>
                <c:pt idx="2882">
                  <c:v>1.4000000000000053E-8</c:v>
                </c:pt>
                <c:pt idx="2883">
                  <c:v>1.4000000000000053E-8</c:v>
                </c:pt>
                <c:pt idx="2884">
                  <c:v>1.4000000000000053E-8</c:v>
                </c:pt>
                <c:pt idx="2885">
                  <c:v>1.4000000000000053E-8</c:v>
                </c:pt>
                <c:pt idx="2886">
                  <c:v>1.4000000000000053E-8</c:v>
                </c:pt>
                <c:pt idx="2887">
                  <c:v>1.4000000000000053E-8</c:v>
                </c:pt>
                <c:pt idx="2888">
                  <c:v>1.4000000000000053E-8</c:v>
                </c:pt>
                <c:pt idx="2889">
                  <c:v>1.4000000000000053E-8</c:v>
                </c:pt>
                <c:pt idx="2890">
                  <c:v>1.4000000000000053E-8</c:v>
                </c:pt>
                <c:pt idx="2891">
                  <c:v>1.4000000000000053E-8</c:v>
                </c:pt>
                <c:pt idx="2892">
                  <c:v>1.4000000000000053E-8</c:v>
                </c:pt>
                <c:pt idx="2893">
                  <c:v>1.4000000000000053E-8</c:v>
                </c:pt>
                <c:pt idx="2894">
                  <c:v>1.4000000000000053E-8</c:v>
                </c:pt>
                <c:pt idx="2895">
                  <c:v>1.4000000000000053E-8</c:v>
                </c:pt>
                <c:pt idx="2896">
                  <c:v>1.4000000000000053E-8</c:v>
                </c:pt>
                <c:pt idx="2897">
                  <c:v>1.4000000000000053E-8</c:v>
                </c:pt>
                <c:pt idx="2898">
                  <c:v>1.4000000000000053E-8</c:v>
                </c:pt>
                <c:pt idx="2899">
                  <c:v>1.4000000000000053E-8</c:v>
                </c:pt>
                <c:pt idx="2900">
                  <c:v>1.4000000000000053E-8</c:v>
                </c:pt>
                <c:pt idx="2901">
                  <c:v>1.4000000000000053E-8</c:v>
                </c:pt>
                <c:pt idx="2902">
                  <c:v>1.4000000000000053E-8</c:v>
                </c:pt>
                <c:pt idx="2903">
                  <c:v>1.4000000000000053E-8</c:v>
                </c:pt>
                <c:pt idx="2904">
                  <c:v>1.4000000000000053E-8</c:v>
                </c:pt>
                <c:pt idx="2905">
                  <c:v>1.4000000000000053E-8</c:v>
                </c:pt>
                <c:pt idx="2906">
                  <c:v>1.4000000000000053E-8</c:v>
                </c:pt>
                <c:pt idx="2907">
                  <c:v>1.4000000000000053E-8</c:v>
                </c:pt>
                <c:pt idx="2908">
                  <c:v>1.4000000000000053E-8</c:v>
                </c:pt>
                <c:pt idx="2909">
                  <c:v>1.4000000000000053E-8</c:v>
                </c:pt>
                <c:pt idx="2910">
                  <c:v>1.4000000000000053E-8</c:v>
                </c:pt>
                <c:pt idx="2911">
                  <c:v>1.4000000000000053E-8</c:v>
                </c:pt>
                <c:pt idx="2912">
                  <c:v>1.4000000000000053E-8</c:v>
                </c:pt>
                <c:pt idx="2913">
                  <c:v>1.4000000000000053E-8</c:v>
                </c:pt>
                <c:pt idx="2914">
                  <c:v>1.4000000000000053E-8</c:v>
                </c:pt>
                <c:pt idx="2915">
                  <c:v>1.4000000000000053E-8</c:v>
                </c:pt>
                <c:pt idx="2916">
                  <c:v>1.4000000000000053E-8</c:v>
                </c:pt>
                <c:pt idx="2917">
                  <c:v>1.4000000000000053E-8</c:v>
                </c:pt>
                <c:pt idx="2918">
                  <c:v>1.4000000000000053E-8</c:v>
                </c:pt>
                <c:pt idx="2919">
                  <c:v>1.4000000000000053E-8</c:v>
                </c:pt>
                <c:pt idx="2920">
                  <c:v>1.4000000000000053E-8</c:v>
                </c:pt>
                <c:pt idx="2921">
                  <c:v>1.4000000000000053E-8</c:v>
                </c:pt>
                <c:pt idx="2922">
                  <c:v>1.4000000000000053E-8</c:v>
                </c:pt>
                <c:pt idx="2923">
                  <c:v>1.4000000000000053E-8</c:v>
                </c:pt>
                <c:pt idx="2924">
                  <c:v>1.4000000000000053E-8</c:v>
                </c:pt>
                <c:pt idx="2925">
                  <c:v>1.4000000000000053E-8</c:v>
                </c:pt>
                <c:pt idx="2926">
                  <c:v>1.4000000000000053E-8</c:v>
                </c:pt>
                <c:pt idx="2927">
                  <c:v>1.4000000000000053E-8</c:v>
                </c:pt>
                <c:pt idx="2928">
                  <c:v>1.4000000000000053E-8</c:v>
                </c:pt>
                <c:pt idx="2929">
                  <c:v>1.4000000000000053E-8</c:v>
                </c:pt>
                <c:pt idx="2930">
                  <c:v>1.4000000000000053E-8</c:v>
                </c:pt>
                <c:pt idx="2931">
                  <c:v>1.4000000000000053E-8</c:v>
                </c:pt>
                <c:pt idx="2932">
                  <c:v>1.4000000000000053E-8</c:v>
                </c:pt>
                <c:pt idx="2933">
                  <c:v>1.4000000000000053E-8</c:v>
                </c:pt>
                <c:pt idx="2934">
                  <c:v>1.4000000000000053E-8</c:v>
                </c:pt>
                <c:pt idx="2935">
                  <c:v>1.4000000000000053E-8</c:v>
                </c:pt>
                <c:pt idx="2936">
                  <c:v>1.4000000000000053E-8</c:v>
                </c:pt>
                <c:pt idx="2937">
                  <c:v>1.4000000000000053E-8</c:v>
                </c:pt>
                <c:pt idx="2938">
                  <c:v>1.4000000000000053E-8</c:v>
                </c:pt>
                <c:pt idx="2939">
                  <c:v>1.4000000000000053E-8</c:v>
                </c:pt>
                <c:pt idx="2940">
                  <c:v>1.4000000000000053E-8</c:v>
                </c:pt>
                <c:pt idx="2941">
                  <c:v>1.4000000000000053E-8</c:v>
                </c:pt>
                <c:pt idx="2942">
                  <c:v>1.4000000000000053E-8</c:v>
                </c:pt>
                <c:pt idx="2943">
                  <c:v>1.4000000000000053E-8</c:v>
                </c:pt>
                <c:pt idx="2944">
                  <c:v>1.4000000000000053E-8</c:v>
                </c:pt>
                <c:pt idx="2945">
                  <c:v>1.4000000000000053E-8</c:v>
                </c:pt>
                <c:pt idx="2946">
                  <c:v>1.4000000000000053E-8</c:v>
                </c:pt>
                <c:pt idx="2947">
                  <c:v>1.4000000000000053E-8</c:v>
                </c:pt>
                <c:pt idx="2948">
                  <c:v>1.4000000000000053E-8</c:v>
                </c:pt>
                <c:pt idx="2949">
                  <c:v>1.4000000000000053E-8</c:v>
                </c:pt>
                <c:pt idx="2950">
                  <c:v>1.4000000000000053E-8</c:v>
                </c:pt>
                <c:pt idx="2951">
                  <c:v>1.4000000000000053E-8</c:v>
                </c:pt>
                <c:pt idx="2952">
                  <c:v>1.4000000000000053E-8</c:v>
                </c:pt>
                <c:pt idx="2953">
                  <c:v>1.4000000000000053E-8</c:v>
                </c:pt>
                <c:pt idx="2954">
                  <c:v>1.4000000000000053E-8</c:v>
                </c:pt>
                <c:pt idx="2955">
                  <c:v>1.4000000000000053E-8</c:v>
                </c:pt>
                <c:pt idx="2956">
                  <c:v>1.4000000000000053E-8</c:v>
                </c:pt>
                <c:pt idx="2957">
                  <c:v>1.4000000000000053E-8</c:v>
                </c:pt>
                <c:pt idx="2958">
                  <c:v>1.4000000000000053E-8</c:v>
                </c:pt>
                <c:pt idx="2959">
                  <c:v>1.4000000000000053E-8</c:v>
                </c:pt>
                <c:pt idx="2960">
                  <c:v>1.4000000000000053E-8</c:v>
                </c:pt>
                <c:pt idx="2961">
                  <c:v>1.4000000000000053E-8</c:v>
                </c:pt>
                <c:pt idx="2962">
                  <c:v>1.4000000000000053E-8</c:v>
                </c:pt>
                <c:pt idx="2963">
                  <c:v>1.4000000000000053E-8</c:v>
                </c:pt>
                <c:pt idx="2964">
                  <c:v>1.4000000000000053E-8</c:v>
                </c:pt>
                <c:pt idx="2965">
                  <c:v>1.4000000000000053E-8</c:v>
                </c:pt>
                <c:pt idx="2966">
                  <c:v>1.4000000000000053E-8</c:v>
                </c:pt>
                <c:pt idx="2967">
                  <c:v>1.4000000000000053E-8</c:v>
                </c:pt>
                <c:pt idx="2968">
                  <c:v>1.4000000000000053E-8</c:v>
                </c:pt>
                <c:pt idx="2969">
                  <c:v>1.4000000000000053E-8</c:v>
                </c:pt>
                <c:pt idx="2970">
                  <c:v>1.4000000000000053E-8</c:v>
                </c:pt>
                <c:pt idx="2971">
                  <c:v>1.4000000000000053E-8</c:v>
                </c:pt>
                <c:pt idx="2972">
                  <c:v>1.4000000000000053E-8</c:v>
                </c:pt>
                <c:pt idx="2973">
                  <c:v>1.4000000000000053E-8</c:v>
                </c:pt>
                <c:pt idx="2974">
                  <c:v>1.4000000000000053E-8</c:v>
                </c:pt>
                <c:pt idx="2975">
                  <c:v>1.4000000000000053E-8</c:v>
                </c:pt>
                <c:pt idx="2976">
                  <c:v>1.4000000000000053E-8</c:v>
                </c:pt>
                <c:pt idx="2977">
                  <c:v>1.4000000000000053E-8</c:v>
                </c:pt>
                <c:pt idx="2978">
                  <c:v>1.4000000000000053E-8</c:v>
                </c:pt>
                <c:pt idx="2979">
                  <c:v>1.4000000000000053E-8</c:v>
                </c:pt>
                <c:pt idx="2980">
                  <c:v>1.4000000000000053E-8</c:v>
                </c:pt>
                <c:pt idx="2981">
                  <c:v>1.4000000000000053E-8</c:v>
                </c:pt>
                <c:pt idx="2982">
                  <c:v>1.4000000000000053E-8</c:v>
                </c:pt>
                <c:pt idx="2983">
                  <c:v>1.4000000000000053E-8</c:v>
                </c:pt>
                <c:pt idx="2984">
                  <c:v>1.4000000000000053E-8</c:v>
                </c:pt>
                <c:pt idx="2985">
                  <c:v>1.4000000000000053E-8</c:v>
                </c:pt>
                <c:pt idx="2986">
                  <c:v>1.4000000000000053E-8</c:v>
                </c:pt>
                <c:pt idx="2987">
                  <c:v>1.4000000000000053E-8</c:v>
                </c:pt>
                <c:pt idx="2988">
                  <c:v>1.4000000000000053E-8</c:v>
                </c:pt>
                <c:pt idx="2989">
                  <c:v>1.4000000000000053E-8</c:v>
                </c:pt>
                <c:pt idx="2990">
                  <c:v>1.4000000000000053E-8</c:v>
                </c:pt>
                <c:pt idx="2991">
                  <c:v>1.4000000000000053E-8</c:v>
                </c:pt>
                <c:pt idx="2992">
                  <c:v>1.4000000000000053E-8</c:v>
                </c:pt>
                <c:pt idx="2993">
                  <c:v>1.4000000000000053E-8</c:v>
                </c:pt>
                <c:pt idx="2994">
                  <c:v>1.4000000000000053E-8</c:v>
                </c:pt>
                <c:pt idx="2995">
                  <c:v>1.4000000000000053E-8</c:v>
                </c:pt>
                <c:pt idx="2996">
                  <c:v>1.4000000000000053E-8</c:v>
                </c:pt>
                <c:pt idx="2997">
                  <c:v>1.4000000000000053E-8</c:v>
                </c:pt>
                <c:pt idx="2998">
                  <c:v>1.4000000000000053E-8</c:v>
                </c:pt>
                <c:pt idx="2999">
                  <c:v>1.4000000000000053E-8</c:v>
                </c:pt>
                <c:pt idx="3000">
                  <c:v>1.4000000000000053E-8</c:v>
                </c:pt>
                <c:pt idx="3001">
                  <c:v>1.4000000000000053E-8</c:v>
                </c:pt>
                <c:pt idx="3002">
                  <c:v>1.4000000000000053E-8</c:v>
                </c:pt>
                <c:pt idx="3003">
                  <c:v>1.4000000000000053E-8</c:v>
                </c:pt>
                <c:pt idx="3004">
                  <c:v>1.4000000000000053E-8</c:v>
                </c:pt>
                <c:pt idx="3005">
                  <c:v>1.4000000000000053E-8</c:v>
                </c:pt>
                <c:pt idx="3006">
                  <c:v>1.4000000000000053E-8</c:v>
                </c:pt>
                <c:pt idx="3007">
                  <c:v>1.4000000000000053E-8</c:v>
                </c:pt>
                <c:pt idx="3008">
                  <c:v>1.4000000000000053E-8</c:v>
                </c:pt>
                <c:pt idx="3009">
                  <c:v>1.4000000000000053E-8</c:v>
                </c:pt>
                <c:pt idx="3010">
                  <c:v>1.4000000000000053E-8</c:v>
                </c:pt>
                <c:pt idx="3011">
                  <c:v>1.4000000000000053E-8</c:v>
                </c:pt>
                <c:pt idx="3012">
                  <c:v>1.4000000000000053E-8</c:v>
                </c:pt>
                <c:pt idx="3013">
                  <c:v>1.4000000000000053E-8</c:v>
                </c:pt>
                <c:pt idx="3014">
                  <c:v>1.4000000000000053E-8</c:v>
                </c:pt>
                <c:pt idx="3015">
                  <c:v>1.4000000000000053E-8</c:v>
                </c:pt>
                <c:pt idx="3016">
                  <c:v>1.4000000000000053E-8</c:v>
                </c:pt>
                <c:pt idx="3017">
                  <c:v>1.4000000000000053E-8</c:v>
                </c:pt>
                <c:pt idx="3018">
                  <c:v>1.4000000000000053E-8</c:v>
                </c:pt>
                <c:pt idx="3019">
                  <c:v>1.4000000000000053E-8</c:v>
                </c:pt>
                <c:pt idx="3020">
                  <c:v>1.4000000000000053E-8</c:v>
                </c:pt>
                <c:pt idx="3021">
                  <c:v>1.4000000000000053E-8</c:v>
                </c:pt>
                <c:pt idx="3022">
                  <c:v>1.4000000000000053E-8</c:v>
                </c:pt>
                <c:pt idx="3023">
                  <c:v>1.4000000000000053E-8</c:v>
                </c:pt>
                <c:pt idx="3024">
                  <c:v>1.4000000000000053E-8</c:v>
                </c:pt>
                <c:pt idx="3025">
                  <c:v>1.4000000000000053E-8</c:v>
                </c:pt>
                <c:pt idx="3026">
                  <c:v>1.4000000000000053E-8</c:v>
                </c:pt>
                <c:pt idx="3027">
                  <c:v>1.4000000000000053E-8</c:v>
                </c:pt>
                <c:pt idx="3028">
                  <c:v>1.4000000000000053E-8</c:v>
                </c:pt>
                <c:pt idx="3029">
                  <c:v>1.4000000000000053E-8</c:v>
                </c:pt>
                <c:pt idx="3030">
                  <c:v>1.4000000000000053E-8</c:v>
                </c:pt>
                <c:pt idx="3031">
                  <c:v>1.4000000000000053E-8</c:v>
                </c:pt>
                <c:pt idx="3032">
                  <c:v>1.4000000000000053E-8</c:v>
                </c:pt>
                <c:pt idx="3033">
                  <c:v>1.4000000000000053E-8</c:v>
                </c:pt>
                <c:pt idx="3034">
                  <c:v>1.4000000000000053E-8</c:v>
                </c:pt>
                <c:pt idx="3035">
                  <c:v>1.4000000000000053E-8</c:v>
                </c:pt>
              </c:numCache>
            </c:numRef>
          </c:yVal>
        </c:ser>
        <c:ser>
          <c:idx val="2"/>
          <c:order val="2"/>
          <c:tx>
            <c:strRef>
              <c:f>'History Export'!$D$1</c:f>
              <c:strCache>
                <c:ptCount val="1"/>
                <c:pt idx="0">
                  <c:v>VGHB_51540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Export'!$D$2:$D$3037</c:f>
              <c:numCache>
                <c:formatCode>0.00E+00</c:formatCode>
                <c:ptCount val="3036"/>
                <c:pt idx="0">
                  <c:v>5.1000000000000142E-9</c:v>
                </c:pt>
                <c:pt idx="1">
                  <c:v>5.1000000000000142E-9</c:v>
                </c:pt>
                <c:pt idx="2">
                  <c:v>5.1000000000000142E-9</c:v>
                </c:pt>
                <c:pt idx="3">
                  <c:v>5.1000000000000142E-9</c:v>
                </c:pt>
                <c:pt idx="4">
                  <c:v>5.1000000000000142E-9</c:v>
                </c:pt>
                <c:pt idx="5">
                  <c:v>5.1000000000000142E-9</c:v>
                </c:pt>
                <c:pt idx="6">
                  <c:v>5.1000000000000142E-9</c:v>
                </c:pt>
                <c:pt idx="7">
                  <c:v>5.1000000000000142E-9</c:v>
                </c:pt>
                <c:pt idx="8">
                  <c:v>5.1000000000000142E-9</c:v>
                </c:pt>
                <c:pt idx="9">
                  <c:v>5.1000000000000142E-9</c:v>
                </c:pt>
                <c:pt idx="10">
                  <c:v>6.4000000000000295E-8</c:v>
                </c:pt>
                <c:pt idx="11">
                  <c:v>6.4000000000000295E-8</c:v>
                </c:pt>
                <c:pt idx="12">
                  <c:v>6.4000000000000295E-8</c:v>
                </c:pt>
                <c:pt idx="13">
                  <c:v>6.4000000000000295E-8</c:v>
                </c:pt>
                <c:pt idx="14">
                  <c:v>9.1000000000000352E-8</c:v>
                </c:pt>
                <c:pt idx="15">
                  <c:v>9.9000000000000437E-8</c:v>
                </c:pt>
                <c:pt idx="16">
                  <c:v>9.7000000000000299E-8</c:v>
                </c:pt>
                <c:pt idx="17">
                  <c:v>8.3000000000000386E-8</c:v>
                </c:pt>
                <c:pt idx="18">
                  <c:v>6.7000000000000282E-8</c:v>
                </c:pt>
                <c:pt idx="19">
                  <c:v>6.0000000000000246E-8</c:v>
                </c:pt>
                <c:pt idx="20">
                  <c:v>6.4000000000000295E-8</c:v>
                </c:pt>
                <c:pt idx="21">
                  <c:v>6.90000000000003E-8</c:v>
                </c:pt>
                <c:pt idx="22">
                  <c:v>7.2000000000000301E-8</c:v>
                </c:pt>
                <c:pt idx="23">
                  <c:v>7.5000000000000314E-8</c:v>
                </c:pt>
                <c:pt idx="24">
                  <c:v>7.6000000000000297E-8</c:v>
                </c:pt>
                <c:pt idx="25">
                  <c:v>7.8000000000000315E-8</c:v>
                </c:pt>
                <c:pt idx="26">
                  <c:v>8.0000000000000319E-8</c:v>
                </c:pt>
                <c:pt idx="27">
                  <c:v>8.2000000000000298E-8</c:v>
                </c:pt>
                <c:pt idx="28">
                  <c:v>8.3000000000000386E-8</c:v>
                </c:pt>
                <c:pt idx="29">
                  <c:v>8.4000000000000395E-8</c:v>
                </c:pt>
                <c:pt idx="30">
                  <c:v>8.3000000000000386E-8</c:v>
                </c:pt>
                <c:pt idx="31">
                  <c:v>8.0000000000000319E-8</c:v>
                </c:pt>
                <c:pt idx="32">
                  <c:v>7.7000000000000332E-8</c:v>
                </c:pt>
                <c:pt idx="33">
                  <c:v>7.7000000000000332E-8</c:v>
                </c:pt>
                <c:pt idx="34">
                  <c:v>8.1000000000000328E-8</c:v>
                </c:pt>
                <c:pt idx="35">
                  <c:v>8.9000000000000387E-8</c:v>
                </c:pt>
                <c:pt idx="36">
                  <c:v>1.0000000000000039E-7</c:v>
                </c:pt>
                <c:pt idx="37">
                  <c:v>1.0000000000000039E-7</c:v>
                </c:pt>
                <c:pt idx="38">
                  <c:v>9.600000000000041E-8</c:v>
                </c:pt>
                <c:pt idx="39">
                  <c:v>7.8000000000000315E-8</c:v>
                </c:pt>
                <c:pt idx="40">
                  <c:v>6.7000000000000282E-8</c:v>
                </c:pt>
                <c:pt idx="41">
                  <c:v>6.5000000000000291E-8</c:v>
                </c:pt>
                <c:pt idx="42">
                  <c:v>7.0000000000000256E-8</c:v>
                </c:pt>
                <c:pt idx="43">
                  <c:v>7.4000000000000319E-8</c:v>
                </c:pt>
                <c:pt idx="44">
                  <c:v>7.7000000000000332E-8</c:v>
                </c:pt>
                <c:pt idx="45">
                  <c:v>7.8000000000000315E-8</c:v>
                </c:pt>
                <c:pt idx="46">
                  <c:v>7.9000000000000363E-8</c:v>
                </c:pt>
                <c:pt idx="47">
                  <c:v>8.1000000000000328E-8</c:v>
                </c:pt>
                <c:pt idx="48">
                  <c:v>8.3000000000000386E-8</c:v>
                </c:pt>
                <c:pt idx="49">
                  <c:v>8.4000000000000395E-8</c:v>
                </c:pt>
                <c:pt idx="50">
                  <c:v>8.4000000000000395E-8</c:v>
                </c:pt>
                <c:pt idx="51">
                  <c:v>8.1000000000000328E-8</c:v>
                </c:pt>
                <c:pt idx="52">
                  <c:v>7.8000000000000315E-8</c:v>
                </c:pt>
                <c:pt idx="53">
                  <c:v>7.5000000000000314E-8</c:v>
                </c:pt>
                <c:pt idx="54">
                  <c:v>7.6000000000000297E-8</c:v>
                </c:pt>
                <c:pt idx="55">
                  <c:v>8.1000000000000328E-8</c:v>
                </c:pt>
                <c:pt idx="56">
                  <c:v>9.0000000000000382E-8</c:v>
                </c:pt>
                <c:pt idx="57">
                  <c:v>1.0000000000000039E-7</c:v>
                </c:pt>
                <c:pt idx="58">
                  <c:v>1.0000000000000039E-7</c:v>
                </c:pt>
                <c:pt idx="59">
                  <c:v>9.3000000000000409E-8</c:v>
                </c:pt>
                <c:pt idx="60">
                  <c:v>7.4000000000000319E-8</c:v>
                </c:pt>
                <c:pt idx="61">
                  <c:v>6.4000000000000295E-8</c:v>
                </c:pt>
                <c:pt idx="62">
                  <c:v>6.7000000000000282E-8</c:v>
                </c:pt>
                <c:pt idx="63">
                  <c:v>7.2000000000000301E-8</c:v>
                </c:pt>
                <c:pt idx="64">
                  <c:v>7.5000000000000314E-8</c:v>
                </c:pt>
                <c:pt idx="65">
                  <c:v>7.7000000000000332E-8</c:v>
                </c:pt>
                <c:pt idx="66">
                  <c:v>7.8000000000000315E-8</c:v>
                </c:pt>
                <c:pt idx="67">
                  <c:v>7.9000000000000363E-8</c:v>
                </c:pt>
                <c:pt idx="68">
                  <c:v>8.1000000000000328E-8</c:v>
                </c:pt>
                <c:pt idx="69">
                  <c:v>8.3000000000000386E-8</c:v>
                </c:pt>
                <c:pt idx="70">
                  <c:v>8.4000000000000395E-8</c:v>
                </c:pt>
                <c:pt idx="71">
                  <c:v>8.4000000000000395E-8</c:v>
                </c:pt>
                <c:pt idx="72">
                  <c:v>8.4000000000000395E-8</c:v>
                </c:pt>
                <c:pt idx="73">
                  <c:v>8.1000000000000328E-8</c:v>
                </c:pt>
                <c:pt idx="74">
                  <c:v>7.7000000000000332E-8</c:v>
                </c:pt>
                <c:pt idx="75">
                  <c:v>7.7000000000000332E-8</c:v>
                </c:pt>
                <c:pt idx="76">
                  <c:v>8.0000000000000319E-8</c:v>
                </c:pt>
                <c:pt idx="77">
                  <c:v>8.8000000000000431E-8</c:v>
                </c:pt>
                <c:pt idx="78">
                  <c:v>1.0000000000000039E-7</c:v>
                </c:pt>
                <c:pt idx="79">
                  <c:v>1.0000000000000039E-7</c:v>
                </c:pt>
                <c:pt idx="80">
                  <c:v>1.0000000000000039E-7</c:v>
                </c:pt>
                <c:pt idx="81">
                  <c:v>8.3000000000000386E-8</c:v>
                </c:pt>
                <c:pt idx="82">
                  <c:v>7.1000000000000265E-8</c:v>
                </c:pt>
                <c:pt idx="83">
                  <c:v>6.7000000000000282E-8</c:v>
                </c:pt>
                <c:pt idx="84">
                  <c:v>7.1000000000000265E-8</c:v>
                </c:pt>
                <c:pt idx="85">
                  <c:v>7.5000000000000314E-8</c:v>
                </c:pt>
                <c:pt idx="86">
                  <c:v>7.8000000000000315E-8</c:v>
                </c:pt>
                <c:pt idx="87">
                  <c:v>7.9000000000000363E-8</c:v>
                </c:pt>
                <c:pt idx="88">
                  <c:v>8.0000000000000319E-8</c:v>
                </c:pt>
                <c:pt idx="89">
                  <c:v>8.1000000000000328E-8</c:v>
                </c:pt>
                <c:pt idx="90">
                  <c:v>8.3000000000000386E-8</c:v>
                </c:pt>
                <c:pt idx="91">
                  <c:v>8.4000000000000395E-8</c:v>
                </c:pt>
                <c:pt idx="92">
                  <c:v>8.4000000000000395E-8</c:v>
                </c:pt>
                <c:pt idx="93">
                  <c:v>8.3000000000000386E-8</c:v>
                </c:pt>
                <c:pt idx="94">
                  <c:v>8.0000000000000319E-8</c:v>
                </c:pt>
                <c:pt idx="95">
                  <c:v>7.7000000000000332E-8</c:v>
                </c:pt>
                <c:pt idx="96">
                  <c:v>7.9000000000000363E-8</c:v>
                </c:pt>
                <c:pt idx="97">
                  <c:v>8.3000000000000386E-8</c:v>
                </c:pt>
                <c:pt idx="98">
                  <c:v>9.1000000000000352E-8</c:v>
                </c:pt>
                <c:pt idx="99">
                  <c:v>1.0000000000000039E-7</c:v>
                </c:pt>
                <c:pt idx="100">
                  <c:v>1.0000000000000039E-7</c:v>
                </c:pt>
                <c:pt idx="101">
                  <c:v>9.600000000000041E-8</c:v>
                </c:pt>
                <c:pt idx="102">
                  <c:v>7.7000000000000332E-8</c:v>
                </c:pt>
                <c:pt idx="103">
                  <c:v>6.7000000000000282E-8</c:v>
                </c:pt>
                <c:pt idx="104">
                  <c:v>6.90000000000003E-8</c:v>
                </c:pt>
                <c:pt idx="105">
                  <c:v>7.4000000000000319E-8</c:v>
                </c:pt>
                <c:pt idx="106">
                  <c:v>7.7000000000000332E-8</c:v>
                </c:pt>
                <c:pt idx="107">
                  <c:v>7.9000000000000363E-8</c:v>
                </c:pt>
                <c:pt idx="108">
                  <c:v>8.0000000000000319E-8</c:v>
                </c:pt>
                <c:pt idx="109">
                  <c:v>8.0000000000000319E-8</c:v>
                </c:pt>
                <c:pt idx="110">
                  <c:v>8.2000000000000298E-8</c:v>
                </c:pt>
                <c:pt idx="111">
                  <c:v>8.4000000000000395E-8</c:v>
                </c:pt>
                <c:pt idx="112">
                  <c:v>8.4000000000000395E-8</c:v>
                </c:pt>
                <c:pt idx="113">
                  <c:v>8.5000000000000364E-8</c:v>
                </c:pt>
                <c:pt idx="114">
                  <c:v>8.5000000000000364E-8</c:v>
                </c:pt>
                <c:pt idx="115">
                  <c:v>8.2000000000000298E-8</c:v>
                </c:pt>
                <c:pt idx="116">
                  <c:v>7.8000000000000315E-8</c:v>
                </c:pt>
                <c:pt idx="117">
                  <c:v>7.8000000000000315E-8</c:v>
                </c:pt>
                <c:pt idx="118">
                  <c:v>8.1000000000000328E-8</c:v>
                </c:pt>
                <c:pt idx="119">
                  <c:v>8.8000000000000431E-8</c:v>
                </c:pt>
                <c:pt idx="120">
                  <c:v>1.0000000000000039E-7</c:v>
                </c:pt>
                <c:pt idx="121">
                  <c:v>1.1000000000000052E-7</c:v>
                </c:pt>
                <c:pt idx="122">
                  <c:v>1.1000000000000052E-7</c:v>
                </c:pt>
                <c:pt idx="123">
                  <c:v>9.2000000000000281E-8</c:v>
                </c:pt>
                <c:pt idx="124">
                  <c:v>8.1000000000000328E-8</c:v>
                </c:pt>
                <c:pt idx="125">
                  <c:v>7.2000000000000301E-8</c:v>
                </c:pt>
                <c:pt idx="126">
                  <c:v>7.6000000000000297E-8</c:v>
                </c:pt>
                <c:pt idx="127">
                  <c:v>7.9000000000000363E-8</c:v>
                </c:pt>
                <c:pt idx="128">
                  <c:v>8.1000000000000328E-8</c:v>
                </c:pt>
                <c:pt idx="129">
                  <c:v>8.2000000000000298E-8</c:v>
                </c:pt>
                <c:pt idx="130">
                  <c:v>8.3000000000000386E-8</c:v>
                </c:pt>
                <c:pt idx="131">
                  <c:v>8.4000000000000395E-8</c:v>
                </c:pt>
                <c:pt idx="132">
                  <c:v>8.5000000000000364E-8</c:v>
                </c:pt>
                <c:pt idx="133">
                  <c:v>8.600000000000032E-8</c:v>
                </c:pt>
                <c:pt idx="134">
                  <c:v>8.7000000000000329E-8</c:v>
                </c:pt>
                <c:pt idx="135">
                  <c:v>8.7000000000000329E-8</c:v>
                </c:pt>
                <c:pt idx="136">
                  <c:v>8.600000000000032E-8</c:v>
                </c:pt>
                <c:pt idx="137">
                  <c:v>8.2000000000000298E-8</c:v>
                </c:pt>
                <c:pt idx="138">
                  <c:v>7.9000000000000363E-8</c:v>
                </c:pt>
                <c:pt idx="139">
                  <c:v>7.9000000000000363E-8</c:v>
                </c:pt>
                <c:pt idx="140">
                  <c:v>8.3000000000000386E-8</c:v>
                </c:pt>
                <c:pt idx="141">
                  <c:v>9.0000000000000382E-8</c:v>
                </c:pt>
                <c:pt idx="142">
                  <c:v>1.0000000000000039E-7</c:v>
                </c:pt>
                <c:pt idx="143">
                  <c:v>1.0000000000000039E-7</c:v>
                </c:pt>
                <c:pt idx="144">
                  <c:v>8.3000000000000386E-8</c:v>
                </c:pt>
                <c:pt idx="145">
                  <c:v>7.2000000000000301E-8</c:v>
                </c:pt>
                <c:pt idx="146">
                  <c:v>7.1000000000000265E-8</c:v>
                </c:pt>
                <c:pt idx="147">
                  <c:v>7.6000000000000297E-8</c:v>
                </c:pt>
                <c:pt idx="148">
                  <c:v>7.9000000000000363E-8</c:v>
                </c:pt>
                <c:pt idx="149">
                  <c:v>8.1000000000000328E-8</c:v>
                </c:pt>
                <c:pt idx="150">
                  <c:v>8.1000000000000328E-8</c:v>
                </c:pt>
                <c:pt idx="151">
                  <c:v>8.1000000000000328E-8</c:v>
                </c:pt>
                <c:pt idx="152">
                  <c:v>8.1000000000000328E-8</c:v>
                </c:pt>
                <c:pt idx="153">
                  <c:v>8.2000000000000298E-8</c:v>
                </c:pt>
                <c:pt idx="154">
                  <c:v>8.3000000000000386E-8</c:v>
                </c:pt>
                <c:pt idx="155">
                  <c:v>8.3000000000000386E-8</c:v>
                </c:pt>
                <c:pt idx="156">
                  <c:v>8.2000000000000298E-8</c:v>
                </c:pt>
                <c:pt idx="157">
                  <c:v>8.0000000000000319E-8</c:v>
                </c:pt>
                <c:pt idx="158">
                  <c:v>7.7000000000000332E-8</c:v>
                </c:pt>
                <c:pt idx="159">
                  <c:v>7.6000000000000297E-8</c:v>
                </c:pt>
                <c:pt idx="160">
                  <c:v>7.8000000000000315E-8</c:v>
                </c:pt>
                <c:pt idx="161">
                  <c:v>8.5000000000000364E-8</c:v>
                </c:pt>
                <c:pt idx="162">
                  <c:v>9.5000000000000374E-8</c:v>
                </c:pt>
                <c:pt idx="163">
                  <c:v>1.1000000000000052E-7</c:v>
                </c:pt>
                <c:pt idx="164">
                  <c:v>1.0000000000000039E-7</c:v>
                </c:pt>
                <c:pt idx="165">
                  <c:v>9.5000000000000374E-8</c:v>
                </c:pt>
                <c:pt idx="166">
                  <c:v>8.1000000000000328E-8</c:v>
                </c:pt>
                <c:pt idx="167">
                  <c:v>7.1000000000000265E-8</c:v>
                </c:pt>
                <c:pt idx="168">
                  <c:v>7.4000000000000319E-8</c:v>
                </c:pt>
                <c:pt idx="169">
                  <c:v>7.8000000000000315E-8</c:v>
                </c:pt>
                <c:pt idx="170">
                  <c:v>8.0000000000000319E-8</c:v>
                </c:pt>
                <c:pt idx="171">
                  <c:v>8.1000000000000328E-8</c:v>
                </c:pt>
                <c:pt idx="172">
                  <c:v>8.1000000000000328E-8</c:v>
                </c:pt>
                <c:pt idx="173">
                  <c:v>8.1000000000000328E-8</c:v>
                </c:pt>
                <c:pt idx="174">
                  <c:v>8.2000000000000298E-8</c:v>
                </c:pt>
                <c:pt idx="175">
                  <c:v>8.3000000000000386E-8</c:v>
                </c:pt>
                <c:pt idx="176">
                  <c:v>8.3000000000000386E-8</c:v>
                </c:pt>
                <c:pt idx="177">
                  <c:v>8.0000000000000319E-8</c:v>
                </c:pt>
                <c:pt idx="178">
                  <c:v>7.6000000000000297E-8</c:v>
                </c:pt>
                <c:pt idx="179">
                  <c:v>7.7000000000000332E-8</c:v>
                </c:pt>
                <c:pt idx="180">
                  <c:v>8.1000000000000328E-8</c:v>
                </c:pt>
                <c:pt idx="181">
                  <c:v>8.8000000000000431E-8</c:v>
                </c:pt>
                <c:pt idx="182">
                  <c:v>1.0000000000000039E-7</c:v>
                </c:pt>
                <c:pt idx="183">
                  <c:v>1.0000000000000039E-7</c:v>
                </c:pt>
                <c:pt idx="184">
                  <c:v>8.600000000000032E-8</c:v>
                </c:pt>
                <c:pt idx="185">
                  <c:v>7.5000000000000314E-8</c:v>
                </c:pt>
                <c:pt idx="186">
                  <c:v>7.2000000000000301E-8</c:v>
                </c:pt>
                <c:pt idx="187">
                  <c:v>7.6000000000000297E-8</c:v>
                </c:pt>
                <c:pt idx="188">
                  <c:v>7.9000000000000363E-8</c:v>
                </c:pt>
                <c:pt idx="189">
                  <c:v>8.1000000000000328E-8</c:v>
                </c:pt>
                <c:pt idx="190">
                  <c:v>8.2000000000000298E-8</c:v>
                </c:pt>
                <c:pt idx="191">
                  <c:v>8.3000000000000386E-8</c:v>
                </c:pt>
                <c:pt idx="192">
                  <c:v>8.4000000000000395E-8</c:v>
                </c:pt>
                <c:pt idx="193">
                  <c:v>8.600000000000032E-8</c:v>
                </c:pt>
                <c:pt idx="194">
                  <c:v>8.600000000000032E-8</c:v>
                </c:pt>
                <c:pt idx="195">
                  <c:v>8.7000000000000329E-8</c:v>
                </c:pt>
                <c:pt idx="196">
                  <c:v>8.5000000000000364E-8</c:v>
                </c:pt>
                <c:pt idx="197">
                  <c:v>8.1000000000000328E-8</c:v>
                </c:pt>
                <c:pt idx="198">
                  <c:v>7.9000000000000363E-8</c:v>
                </c:pt>
                <c:pt idx="199">
                  <c:v>8.1000000000000328E-8</c:v>
                </c:pt>
                <c:pt idx="200">
                  <c:v>8.600000000000032E-8</c:v>
                </c:pt>
                <c:pt idx="201">
                  <c:v>9.4000000000000405E-8</c:v>
                </c:pt>
                <c:pt idx="202">
                  <c:v>1.1000000000000052E-7</c:v>
                </c:pt>
                <c:pt idx="203">
                  <c:v>1.1000000000000052E-7</c:v>
                </c:pt>
                <c:pt idx="204">
                  <c:v>1.0000000000000039E-7</c:v>
                </c:pt>
                <c:pt idx="205">
                  <c:v>8.5000000000000364E-8</c:v>
                </c:pt>
                <c:pt idx="206">
                  <c:v>7.3000000000000296E-8</c:v>
                </c:pt>
                <c:pt idx="207">
                  <c:v>7.6000000000000297E-8</c:v>
                </c:pt>
                <c:pt idx="208">
                  <c:v>8.0000000000000319E-8</c:v>
                </c:pt>
                <c:pt idx="209">
                  <c:v>8.2000000000000298E-8</c:v>
                </c:pt>
                <c:pt idx="210">
                  <c:v>8.3000000000000386E-8</c:v>
                </c:pt>
                <c:pt idx="211">
                  <c:v>8.4000000000000395E-8</c:v>
                </c:pt>
                <c:pt idx="212">
                  <c:v>8.4000000000000395E-8</c:v>
                </c:pt>
                <c:pt idx="213">
                  <c:v>8.5000000000000364E-8</c:v>
                </c:pt>
                <c:pt idx="214">
                  <c:v>8.600000000000032E-8</c:v>
                </c:pt>
                <c:pt idx="215">
                  <c:v>8.600000000000032E-8</c:v>
                </c:pt>
                <c:pt idx="216">
                  <c:v>8.600000000000032E-8</c:v>
                </c:pt>
                <c:pt idx="217">
                  <c:v>8.3000000000000386E-8</c:v>
                </c:pt>
                <c:pt idx="218">
                  <c:v>8.0000000000000319E-8</c:v>
                </c:pt>
                <c:pt idx="219">
                  <c:v>8.1000000000000328E-8</c:v>
                </c:pt>
                <c:pt idx="220">
                  <c:v>8.600000000000032E-8</c:v>
                </c:pt>
                <c:pt idx="221">
                  <c:v>9.2000000000000281E-8</c:v>
                </c:pt>
                <c:pt idx="222">
                  <c:v>1.1000000000000052E-7</c:v>
                </c:pt>
                <c:pt idx="223">
                  <c:v>1.2000000000000039E-7</c:v>
                </c:pt>
                <c:pt idx="224">
                  <c:v>1.2000000000000039E-7</c:v>
                </c:pt>
                <c:pt idx="225">
                  <c:v>1.0000000000000039E-7</c:v>
                </c:pt>
                <c:pt idx="226">
                  <c:v>9.0000000000000382E-8</c:v>
                </c:pt>
                <c:pt idx="227">
                  <c:v>8.3000000000000386E-8</c:v>
                </c:pt>
                <c:pt idx="228">
                  <c:v>8.600000000000032E-8</c:v>
                </c:pt>
                <c:pt idx="229">
                  <c:v>8.8000000000000431E-8</c:v>
                </c:pt>
                <c:pt idx="230">
                  <c:v>8.8000000000000431E-8</c:v>
                </c:pt>
                <c:pt idx="231">
                  <c:v>8.8000000000000431E-8</c:v>
                </c:pt>
                <c:pt idx="232">
                  <c:v>8.7000000000000329E-8</c:v>
                </c:pt>
                <c:pt idx="233">
                  <c:v>8.7000000000000329E-8</c:v>
                </c:pt>
                <c:pt idx="234">
                  <c:v>8.8000000000000431E-8</c:v>
                </c:pt>
                <c:pt idx="235">
                  <c:v>8.8000000000000431E-8</c:v>
                </c:pt>
                <c:pt idx="236">
                  <c:v>8.9000000000000387E-8</c:v>
                </c:pt>
                <c:pt idx="237">
                  <c:v>9.0000000000000382E-8</c:v>
                </c:pt>
                <c:pt idx="238">
                  <c:v>8.7000000000000329E-8</c:v>
                </c:pt>
                <c:pt idx="239">
                  <c:v>8.5000000000000364E-8</c:v>
                </c:pt>
                <c:pt idx="240">
                  <c:v>8.8000000000000431E-8</c:v>
                </c:pt>
                <c:pt idx="241">
                  <c:v>9.2000000000000281E-8</c:v>
                </c:pt>
                <c:pt idx="242">
                  <c:v>1.0000000000000039E-7</c:v>
                </c:pt>
                <c:pt idx="243">
                  <c:v>1.3000000000000056E-7</c:v>
                </c:pt>
                <c:pt idx="244">
                  <c:v>1.3000000000000056E-7</c:v>
                </c:pt>
                <c:pt idx="245">
                  <c:v>1.2000000000000039E-7</c:v>
                </c:pt>
                <c:pt idx="246">
                  <c:v>1.0000000000000039E-7</c:v>
                </c:pt>
                <c:pt idx="247">
                  <c:v>9.2000000000000281E-8</c:v>
                </c:pt>
                <c:pt idx="248">
                  <c:v>9.0000000000000382E-8</c:v>
                </c:pt>
                <c:pt idx="249">
                  <c:v>9.1000000000000352E-8</c:v>
                </c:pt>
                <c:pt idx="250">
                  <c:v>9.1000000000000352E-8</c:v>
                </c:pt>
                <c:pt idx="251">
                  <c:v>9.1000000000000352E-8</c:v>
                </c:pt>
                <c:pt idx="252">
                  <c:v>9.1000000000000352E-8</c:v>
                </c:pt>
                <c:pt idx="253">
                  <c:v>9.0000000000000382E-8</c:v>
                </c:pt>
                <c:pt idx="254">
                  <c:v>9.0000000000000382E-8</c:v>
                </c:pt>
                <c:pt idx="255">
                  <c:v>9.0000000000000382E-8</c:v>
                </c:pt>
                <c:pt idx="256">
                  <c:v>9.0000000000000382E-8</c:v>
                </c:pt>
                <c:pt idx="257">
                  <c:v>8.9000000000000387E-8</c:v>
                </c:pt>
                <c:pt idx="258">
                  <c:v>8.8000000000000431E-8</c:v>
                </c:pt>
                <c:pt idx="259">
                  <c:v>8.600000000000032E-8</c:v>
                </c:pt>
                <c:pt idx="260">
                  <c:v>8.3000000000000386E-8</c:v>
                </c:pt>
                <c:pt idx="261">
                  <c:v>8.3000000000000386E-8</c:v>
                </c:pt>
                <c:pt idx="262">
                  <c:v>8.7000000000000329E-8</c:v>
                </c:pt>
                <c:pt idx="263">
                  <c:v>9.2000000000000281E-8</c:v>
                </c:pt>
                <c:pt idx="264">
                  <c:v>1.1000000000000052E-7</c:v>
                </c:pt>
                <c:pt idx="265">
                  <c:v>1.3000000000000056E-7</c:v>
                </c:pt>
                <c:pt idx="266">
                  <c:v>1.3000000000000056E-7</c:v>
                </c:pt>
                <c:pt idx="267">
                  <c:v>1.1000000000000052E-7</c:v>
                </c:pt>
                <c:pt idx="268">
                  <c:v>1.0000000000000039E-7</c:v>
                </c:pt>
                <c:pt idx="269">
                  <c:v>9.2000000000000281E-8</c:v>
                </c:pt>
                <c:pt idx="270">
                  <c:v>9.2000000000000281E-8</c:v>
                </c:pt>
                <c:pt idx="271">
                  <c:v>9.3000000000000409E-8</c:v>
                </c:pt>
                <c:pt idx="272">
                  <c:v>9.3000000000000409E-8</c:v>
                </c:pt>
                <c:pt idx="273">
                  <c:v>9.2000000000000281E-8</c:v>
                </c:pt>
                <c:pt idx="274">
                  <c:v>9.2000000000000281E-8</c:v>
                </c:pt>
                <c:pt idx="275">
                  <c:v>9.1000000000000352E-8</c:v>
                </c:pt>
                <c:pt idx="276">
                  <c:v>9.1000000000000352E-8</c:v>
                </c:pt>
                <c:pt idx="277">
                  <c:v>9.1000000000000352E-8</c:v>
                </c:pt>
                <c:pt idx="278">
                  <c:v>9.0000000000000382E-8</c:v>
                </c:pt>
                <c:pt idx="279">
                  <c:v>9.0000000000000382E-8</c:v>
                </c:pt>
                <c:pt idx="280">
                  <c:v>8.8000000000000431E-8</c:v>
                </c:pt>
                <c:pt idx="281">
                  <c:v>8.600000000000032E-8</c:v>
                </c:pt>
                <c:pt idx="282">
                  <c:v>8.600000000000032E-8</c:v>
                </c:pt>
                <c:pt idx="283">
                  <c:v>8.5000000000000364E-8</c:v>
                </c:pt>
                <c:pt idx="284">
                  <c:v>8.5000000000000364E-8</c:v>
                </c:pt>
                <c:pt idx="285">
                  <c:v>9.9000000000000437E-8</c:v>
                </c:pt>
                <c:pt idx="286">
                  <c:v>1.3000000000000056E-7</c:v>
                </c:pt>
                <c:pt idx="287">
                  <c:v>1.3000000000000056E-7</c:v>
                </c:pt>
                <c:pt idx="288">
                  <c:v>1.3000000000000056E-7</c:v>
                </c:pt>
                <c:pt idx="289">
                  <c:v>1.3000000000000056E-7</c:v>
                </c:pt>
                <c:pt idx="290">
                  <c:v>1.1000000000000052E-7</c:v>
                </c:pt>
                <c:pt idx="291">
                  <c:v>9.8000000000000454E-8</c:v>
                </c:pt>
                <c:pt idx="292">
                  <c:v>9.4000000000000405E-8</c:v>
                </c:pt>
                <c:pt idx="293">
                  <c:v>9.3000000000000409E-8</c:v>
                </c:pt>
                <c:pt idx="294">
                  <c:v>9.3000000000000409E-8</c:v>
                </c:pt>
                <c:pt idx="295">
                  <c:v>9.3000000000000409E-8</c:v>
                </c:pt>
                <c:pt idx="296">
                  <c:v>9.2000000000000281E-8</c:v>
                </c:pt>
                <c:pt idx="297">
                  <c:v>9.1000000000000352E-8</c:v>
                </c:pt>
                <c:pt idx="298">
                  <c:v>9.1000000000000352E-8</c:v>
                </c:pt>
                <c:pt idx="299">
                  <c:v>9.2000000000000281E-8</c:v>
                </c:pt>
                <c:pt idx="300">
                  <c:v>9.1000000000000352E-8</c:v>
                </c:pt>
                <c:pt idx="301">
                  <c:v>8.8000000000000431E-8</c:v>
                </c:pt>
                <c:pt idx="302">
                  <c:v>8.8000000000000431E-8</c:v>
                </c:pt>
                <c:pt idx="303">
                  <c:v>8.600000000000032E-8</c:v>
                </c:pt>
                <c:pt idx="304">
                  <c:v>8.5000000000000364E-8</c:v>
                </c:pt>
                <c:pt idx="305">
                  <c:v>9.3000000000000409E-8</c:v>
                </c:pt>
                <c:pt idx="306">
                  <c:v>1.0000000000000039E-7</c:v>
                </c:pt>
                <c:pt idx="307">
                  <c:v>1.2000000000000039E-7</c:v>
                </c:pt>
                <c:pt idx="308">
                  <c:v>1.3000000000000056E-7</c:v>
                </c:pt>
                <c:pt idx="309">
                  <c:v>1.2000000000000039E-7</c:v>
                </c:pt>
                <c:pt idx="310">
                  <c:v>1.0000000000000039E-7</c:v>
                </c:pt>
                <c:pt idx="311">
                  <c:v>9.0000000000000382E-8</c:v>
                </c:pt>
                <c:pt idx="312">
                  <c:v>9.1000000000000352E-8</c:v>
                </c:pt>
                <c:pt idx="313">
                  <c:v>9.2000000000000281E-8</c:v>
                </c:pt>
                <c:pt idx="314">
                  <c:v>9.2000000000000281E-8</c:v>
                </c:pt>
                <c:pt idx="315">
                  <c:v>9.1000000000000352E-8</c:v>
                </c:pt>
                <c:pt idx="316">
                  <c:v>9.1000000000000352E-8</c:v>
                </c:pt>
                <c:pt idx="317">
                  <c:v>9.0000000000000382E-8</c:v>
                </c:pt>
                <c:pt idx="318">
                  <c:v>9.0000000000000382E-8</c:v>
                </c:pt>
                <c:pt idx="319">
                  <c:v>9.0000000000000382E-8</c:v>
                </c:pt>
                <c:pt idx="320">
                  <c:v>9.0000000000000382E-8</c:v>
                </c:pt>
                <c:pt idx="321">
                  <c:v>8.9000000000000387E-8</c:v>
                </c:pt>
                <c:pt idx="322">
                  <c:v>8.600000000000032E-8</c:v>
                </c:pt>
                <c:pt idx="323">
                  <c:v>8.3000000000000386E-8</c:v>
                </c:pt>
                <c:pt idx="324">
                  <c:v>8.4000000000000395E-8</c:v>
                </c:pt>
                <c:pt idx="325">
                  <c:v>8.7000000000000329E-8</c:v>
                </c:pt>
                <c:pt idx="326">
                  <c:v>9.2000000000000281E-8</c:v>
                </c:pt>
                <c:pt idx="327">
                  <c:v>1.1000000000000052E-7</c:v>
                </c:pt>
                <c:pt idx="328">
                  <c:v>1.1000000000000052E-7</c:v>
                </c:pt>
                <c:pt idx="329">
                  <c:v>1.1000000000000052E-7</c:v>
                </c:pt>
                <c:pt idx="330">
                  <c:v>9.4000000000000405E-8</c:v>
                </c:pt>
                <c:pt idx="331">
                  <c:v>8.600000000000032E-8</c:v>
                </c:pt>
                <c:pt idx="332">
                  <c:v>8.1000000000000328E-8</c:v>
                </c:pt>
                <c:pt idx="333">
                  <c:v>8.5000000000000364E-8</c:v>
                </c:pt>
                <c:pt idx="334">
                  <c:v>8.7000000000000329E-8</c:v>
                </c:pt>
                <c:pt idx="335">
                  <c:v>8.8000000000000431E-8</c:v>
                </c:pt>
                <c:pt idx="336">
                  <c:v>8.8000000000000431E-8</c:v>
                </c:pt>
                <c:pt idx="337">
                  <c:v>8.8000000000000431E-8</c:v>
                </c:pt>
                <c:pt idx="338">
                  <c:v>8.8000000000000431E-8</c:v>
                </c:pt>
                <c:pt idx="339">
                  <c:v>8.9000000000000387E-8</c:v>
                </c:pt>
                <c:pt idx="340">
                  <c:v>8.9000000000000387E-8</c:v>
                </c:pt>
                <c:pt idx="341">
                  <c:v>8.9000000000000387E-8</c:v>
                </c:pt>
                <c:pt idx="342">
                  <c:v>8.7000000000000329E-8</c:v>
                </c:pt>
                <c:pt idx="343">
                  <c:v>8.7000000000000329E-8</c:v>
                </c:pt>
                <c:pt idx="344">
                  <c:v>8.4000000000000395E-8</c:v>
                </c:pt>
                <c:pt idx="345">
                  <c:v>8.2000000000000298E-8</c:v>
                </c:pt>
                <c:pt idx="346">
                  <c:v>8.4000000000000395E-8</c:v>
                </c:pt>
                <c:pt idx="347">
                  <c:v>8.8000000000000431E-8</c:v>
                </c:pt>
                <c:pt idx="348">
                  <c:v>9.4000000000000405E-8</c:v>
                </c:pt>
                <c:pt idx="349">
                  <c:v>1.1000000000000052E-7</c:v>
                </c:pt>
                <c:pt idx="350">
                  <c:v>1.1000000000000052E-7</c:v>
                </c:pt>
                <c:pt idx="351">
                  <c:v>1.0000000000000039E-7</c:v>
                </c:pt>
                <c:pt idx="352">
                  <c:v>8.8000000000000431E-8</c:v>
                </c:pt>
                <c:pt idx="353">
                  <c:v>7.7000000000000332E-8</c:v>
                </c:pt>
                <c:pt idx="354">
                  <c:v>7.9000000000000363E-8</c:v>
                </c:pt>
                <c:pt idx="355">
                  <c:v>8.3000000000000386E-8</c:v>
                </c:pt>
                <c:pt idx="356">
                  <c:v>8.5000000000000364E-8</c:v>
                </c:pt>
                <c:pt idx="357">
                  <c:v>8.600000000000032E-8</c:v>
                </c:pt>
                <c:pt idx="358">
                  <c:v>8.600000000000032E-8</c:v>
                </c:pt>
                <c:pt idx="359">
                  <c:v>8.600000000000032E-8</c:v>
                </c:pt>
                <c:pt idx="360">
                  <c:v>8.7000000000000329E-8</c:v>
                </c:pt>
                <c:pt idx="361">
                  <c:v>8.7000000000000329E-8</c:v>
                </c:pt>
                <c:pt idx="362">
                  <c:v>8.8000000000000431E-8</c:v>
                </c:pt>
                <c:pt idx="363">
                  <c:v>8.7000000000000329E-8</c:v>
                </c:pt>
                <c:pt idx="364">
                  <c:v>8.7000000000000329E-8</c:v>
                </c:pt>
                <c:pt idx="365">
                  <c:v>8.4000000000000395E-8</c:v>
                </c:pt>
                <c:pt idx="366">
                  <c:v>8.2000000000000298E-8</c:v>
                </c:pt>
                <c:pt idx="367">
                  <c:v>8.4000000000000395E-8</c:v>
                </c:pt>
                <c:pt idx="368">
                  <c:v>8.8000000000000431E-8</c:v>
                </c:pt>
                <c:pt idx="369">
                  <c:v>9.3000000000000409E-8</c:v>
                </c:pt>
                <c:pt idx="370">
                  <c:v>1.0000000000000039E-7</c:v>
                </c:pt>
                <c:pt idx="371">
                  <c:v>1.1000000000000052E-7</c:v>
                </c:pt>
                <c:pt idx="372">
                  <c:v>1.1000000000000052E-7</c:v>
                </c:pt>
                <c:pt idx="373">
                  <c:v>9.7000000000000299E-8</c:v>
                </c:pt>
                <c:pt idx="374">
                  <c:v>8.8000000000000431E-8</c:v>
                </c:pt>
                <c:pt idx="375">
                  <c:v>8.1000000000000328E-8</c:v>
                </c:pt>
                <c:pt idx="376">
                  <c:v>8.4000000000000395E-8</c:v>
                </c:pt>
                <c:pt idx="377">
                  <c:v>8.7000000000000329E-8</c:v>
                </c:pt>
                <c:pt idx="378">
                  <c:v>8.8000000000000431E-8</c:v>
                </c:pt>
                <c:pt idx="379">
                  <c:v>8.8000000000000431E-8</c:v>
                </c:pt>
                <c:pt idx="380">
                  <c:v>8.7000000000000329E-8</c:v>
                </c:pt>
                <c:pt idx="381">
                  <c:v>8.7000000000000329E-8</c:v>
                </c:pt>
                <c:pt idx="382">
                  <c:v>8.8000000000000431E-8</c:v>
                </c:pt>
                <c:pt idx="383">
                  <c:v>8.8000000000000431E-8</c:v>
                </c:pt>
                <c:pt idx="384">
                  <c:v>8.8000000000000431E-8</c:v>
                </c:pt>
                <c:pt idx="385">
                  <c:v>8.8000000000000431E-8</c:v>
                </c:pt>
                <c:pt idx="386">
                  <c:v>8.7000000000000329E-8</c:v>
                </c:pt>
                <c:pt idx="387">
                  <c:v>8.5000000000000364E-8</c:v>
                </c:pt>
                <c:pt idx="388">
                  <c:v>8.5000000000000364E-8</c:v>
                </c:pt>
                <c:pt idx="389">
                  <c:v>8.9000000000000387E-8</c:v>
                </c:pt>
                <c:pt idx="390">
                  <c:v>9.3000000000000409E-8</c:v>
                </c:pt>
                <c:pt idx="391">
                  <c:v>1.0000000000000039E-7</c:v>
                </c:pt>
                <c:pt idx="392">
                  <c:v>1.2000000000000039E-7</c:v>
                </c:pt>
                <c:pt idx="393">
                  <c:v>1.2000000000000039E-7</c:v>
                </c:pt>
                <c:pt idx="394">
                  <c:v>1.2000000000000039E-7</c:v>
                </c:pt>
                <c:pt idx="395">
                  <c:v>9.9000000000000437E-8</c:v>
                </c:pt>
                <c:pt idx="396">
                  <c:v>9.0000000000000382E-8</c:v>
                </c:pt>
                <c:pt idx="397">
                  <c:v>8.8000000000000431E-8</c:v>
                </c:pt>
                <c:pt idx="398">
                  <c:v>9.0000000000000382E-8</c:v>
                </c:pt>
                <c:pt idx="399">
                  <c:v>9.1000000000000352E-8</c:v>
                </c:pt>
                <c:pt idx="400">
                  <c:v>9.1000000000000352E-8</c:v>
                </c:pt>
                <c:pt idx="401">
                  <c:v>9.1000000000000352E-8</c:v>
                </c:pt>
                <c:pt idx="402">
                  <c:v>9.0000000000000382E-8</c:v>
                </c:pt>
                <c:pt idx="403">
                  <c:v>8.9000000000000387E-8</c:v>
                </c:pt>
                <c:pt idx="404">
                  <c:v>8.9000000000000387E-8</c:v>
                </c:pt>
                <c:pt idx="405">
                  <c:v>8.8000000000000431E-8</c:v>
                </c:pt>
                <c:pt idx="406">
                  <c:v>8.8000000000000431E-8</c:v>
                </c:pt>
                <c:pt idx="407">
                  <c:v>8.600000000000032E-8</c:v>
                </c:pt>
                <c:pt idx="408">
                  <c:v>8.4000000000000395E-8</c:v>
                </c:pt>
                <c:pt idx="409">
                  <c:v>8.600000000000032E-8</c:v>
                </c:pt>
                <c:pt idx="410">
                  <c:v>9.0000000000000382E-8</c:v>
                </c:pt>
                <c:pt idx="411">
                  <c:v>9.600000000000041E-8</c:v>
                </c:pt>
                <c:pt idx="412">
                  <c:v>1.1000000000000052E-7</c:v>
                </c:pt>
                <c:pt idx="413">
                  <c:v>1.3000000000000056E-7</c:v>
                </c:pt>
                <c:pt idx="414">
                  <c:v>1.3000000000000056E-7</c:v>
                </c:pt>
                <c:pt idx="415">
                  <c:v>1.1000000000000052E-7</c:v>
                </c:pt>
                <c:pt idx="416">
                  <c:v>1.0000000000000039E-7</c:v>
                </c:pt>
                <c:pt idx="417">
                  <c:v>9.1000000000000352E-8</c:v>
                </c:pt>
                <c:pt idx="418">
                  <c:v>9.2000000000000281E-8</c:v>
                </c:pt>
                <c:pt idx="419">
                  <c:v>9.3000000000000409E-8</c:v>
                </c:pt>
                <c:pt idx="420">
                  <c:v>9.3000000000000409E-8</c:v>
                </c:pt>
                <c:pt idx="421">
                  <c:v>9.3000000000000409E-8</c:v>
                </c:pt>
                <c:pt idx="422">
                  <c:v>9.2000000000000281E-8</c:v>
                </c:pt>
                <c:pt idx="423">
                  <c:v>9.1000000000000352E-8</c:v>
                </c:pt>
                <c:pt idx="424">
                  <c:v>9.1000000000000352E-8</c:v>
                </c:pt>
                <c:pt idx="425">
                  <c:v>9.0000000000000382E-8</c:v>
                </c:pt>
                <c:pt idx="426">
                  <c:v>9.0000000000000382E-8</c:v>
                </c:pt>
                <c:pt idx="427">
                  <c:v>8.9000000000000387E-8</c:v>
                </c:pt>
                <c:pt idx="428">
                  <c:v>8.8000000000000431E-8</c:v>
                </c:pt>
                <c:pt idx="429">
                  <c:v>8.600000000000032E-8</c:v>
                </c:pt>
                <c:pt idx="430">
                  <c:v>8.5000000000000364E-8</c:v>
                </c:pt>
                <c:pt idx="431">
                  <c:v>8.8000000000000431E-8</c:v>
                </c:pt>
                <c:pt idx="432">
                  <c:v>9.2000000000000281E-8</c:v>
                </c:pt>
                <c:pt idx="433">
                  <c:v>9.9000000000000437E-8</c:v>
                </c:pt>
                <c:pt idx="434">
                  <c:v>1.2000000000000039E-7</c:v>
                </c:pt>
                <c:pt idx="435">
                  <c:v>1.2000000000000039E-7</c:v>
                </c:pt>
                <c:pt idx="436">
                  <c:v>1.2000000000000039E-7</c:v>
                </c:pt>
                <c:pt idx="437">
                  <c:v>1.0000000000000039E-7</c:v>
                </c:pt>
                <c:pt idx="438">
                  <c:v>9.2000000000000281E-8</c:v>
                </c:pt>
                <c:pt idx="439">
                  <c:v>8.9000000000000387E-8</c:v>
                </c:pt>
                <c:pt idx="440">
                  <c:v>9.1000000000000352E-8</c:v>
                </c:pt>
                <c:pt idx="441">
                  <c:v>9.2000000000000281E-8</c:v>
                </c:pt>
                <c:pt idx="442">
                  <c:v>9.2000000000000281E-8</c:v>
                </c:pt>
                <c:pt idx="443">
                  <c:v>9.2000000000000281E-8</c:v>
                </c:pt>
                <c:pt idx="444">
                  <c:v>9.1000000000000352E-8</c:v>
                </c:pt>
                <c:pt idx="445">
                  <c:v>9.0000000000000382E-8</c:v>
                </c:pt>
                <c:pt idx="446">
                  <c:v>9.1000000000000352E-8</c:v>
                </c:pt>
                <c:pt idx="447">
                  <c:v>9.0000000000000382E-8</c:v>
                </c:pt>
                <c:pt idx="448">
                  <c:v>9.0000000000000382E-8</c:v>
                </c:pt>
                <c:pt idx="449">
                  <c:v>8.7000000000000329E-8</c:v>
                </c:pt>
                <c:pt idx="450">
                  <c:v>8.5000000000000364E-8</c:v>
                </c:pt>
                <c:pt idx="451">
                  <c:v>8.5000000000000364E-8</c:v>
                </c:pt>
                <c:pt idx="452">
                  <c:v>8.9000000000000387E-8</c:v>
                </c:pt>
                <c:pt idx="453">
                  <c:v>9.3000000000000409E-8</c:v>
                </c:pt>
                <c:pt idx="454">
                  <c:v>1.0000000000000039E-7</c:v>
                </c:pt>
                <c:pt idx="455">
                  <c:v>1.2000000000000039E-7</c:v>
                </c:pt>
                <c:pt idx="456">
                  <c:v>1.1000000000000052E-7</c:v>
                </c:pt>
                <c:pt idx="457">
                  <c:v>9.4000000000000405E-8</c:v>
                </c:pt>
                <c:pt idx="458">
                  <c:v>8.600000000000032E-8</c:v>
                </c:pt>
                <c:pt idx="459">
                  <c:v>8.7000000000000329E-8</c:v>
                </c:pt>
                <c:pt idx="460">
                  <c:v>8.9000000000000387E-8</c:v>
                </c:pt>
                <c:pt idx="461">
                  <c:v>9.0000000000000382E-8</c:v>
                </c:pt>
                <c:pt idx="462">
                  <c:v>8.9000000000000387E-8</c:v>
                </c:pt>
                <c:pt idx="463">
                  <c:v>8.9000000000000387E-8</c:v>
                </c:pt>
                <c:pt idx="464">
                  <c:v>8.8000000000000431E-8</c:v>
                </c:pt>
                <c:pt idx="465">
                  <c:v>8.8000000000000431E-8</c:v>
                </c:pt>
                <c:pt idx="466">
                  <c:v>8.8000000000000431E-8</c:v>
                </c:pt>
                <c:pt idx="467">
                  <c:v>8.7000000000000329E-8</c:v>
                </c:pt>
                <c:pt idx="468">
                  <c:v>8.600000000000032E-8</c:v>
                </c:pt>
                <c:pt idx="469">
                  <c:v>8.600000000000032E-8</c:v>
                </c:pt>
                <c:pt idx="470">
                  <c:v>8.3000000000000386E-8</c:v>
                </c:pt>
                <c:pt idx="471">
                  <c:v>8.1000000000000328E-8</c:v>
                </c:pt>
                <c:pt idx="472">
                  <c:v>8.3000000000000386E-8</c:v>
                </c:pt>
                <c:pt idx="473">
                  <c:v>8.8000000000000431E-8</c:v>
                </c:pt>
                <c:pt idx="474">
                  <c:v>9.3000000000000409E-8</c:v>
                </c:pt>
                <c:pt idx="475">
                  <c:v>1.1000000000000052E-7</c:v>
                </c:pt>
                <c:pt idx="476">
                  <c:v>1.2000000000000039E-7</c:v>
                </c:pt>
                <c:pt idx="477">
                  <c:v>1.2000000000000039E-7</c:v>
                </c:pt>
                <c:pt idx="478">
                  <c:v>1.0000000000000039E-7</c:v>
                </c:pt>
                <c:pt idx="479">
                  <c:v>9.1000000000000352E-8</c:v>
                </c:pt>
                <c:pt idx="480">
                  <c:v>8.600000000000032E-8</c:v>
                </c:pt>
                <c:pt idx="481">
                  <c:v>8.8000000000000431E-8</c:v>
                </c:pt>
                <c:pt idx="482">
                  <c:v>9.0000000000000382E-8</c:v>
                </c:pt>
                <c:pt idx="483">
                  <c:v>9.0000000000000382E-8</c:v>
                </c:pt>
                <c:pt idx="484">
                  <c:v>9.0000000000000382E-8</c:v>
                </c:pt>
                <c:pt idx="485">
                  <c:v>8.9000000000000387E-8</c:v>
                </c:pt>
                <c:pt idx="486">
                  <c:v>8.8000000000000431E-8</c:v>
                </c:pt>
                <c:pt idx="487">
                  <c:v>8.8000000000000431E-8</c:v>
                </c:pt>
                <c:pt idx="488">
                  <c:v>8.8000000000000431E-8</c:v>
                </c:pt>
                <c:pt idx="489">
                  <c:v>8.7000000000000329E-8</c:v>
                </c:pt>
                <c:pt idx="490">
                  <c:v>8.600000000000032E-8</c:v>
                </c:pt>
                <c:pt idx="491">
                  <c:v>8.5000000000000364E-8</c:v>
                </c:pt>
                <c:pt idx="492">
                  <c:v>8.3000000000000386E-8</c:v>
                </c:pt>
                <c:pt idx="493">
                  <c:v>8.3000000000000386E-8</c:v>
                </c:pt>
                <c:pt idx="494">
                  <c:v>8.8000000000000431E-8</c:v>
                </c:pt>
                <c:pt idx="495">
                  <c:v>9.2000000000000281E-8</c:v>
                </c:pt>
                <c:pt idx="496">
                  <c:v>1.0000000000000039E-7</c:v>
                </c:pt>
                <c:pt idx="497">
                  <c:v>1.2000000000000039E-7</c:v>
                </c:pt>
                <c:pt idx="498">
                  <c:v>1.2000000000000039E-7</c:v>
                </c:pt>
                <c:pt idx="499">
                  <c:v>1.1000000000000052E-7</c:v>
                </c:pt>
                <c:pt idx="500">
                  <c:v>9.7000000000000299E-8</c:v>
                </c:pt>
                <c:pt idx="501">
                  <c:v>8.9000000000000387E-8</c:v>
                </c:pt>
                <c:pt idx="502">
                  <c:v>8.9000000000000387E-8</c:v>
                </c:pt>
                <c:pt idx="503">
                  <c:v>9.1000000000000352E-8</c:v>
                </c:pt>
                <c:pt idx="504">
                  <c:v>9.2000000000000281E-8</c:v>
                </c:pt>
                <c:pt idx="505">
                  <c:v>9.2000000000000281E-8</c:v>
                </c:pt>
                <c:pt idx="506">
                  <c:v>9.2000000000000281E-8</c:v>
                </c:pt>
                <c:pt idx="507">
                  <c:v>9.1000000000000352E-8</c:v>
                </c:pt>
                <c:pt idx="508">
                  <c:v>9.0000000000000382E-8</c:v>
                </c:pt>
                <c:pt idx="509">
                  <c:v>9.0000000000000382E-8</c:v>
                </c:pt>
                <c:pt idx="510">
                  <c:v>8.9000000000000387E-8</c:v>
                </c:pt>
                <c:pt idx="511">
                  <c:v>8.9000000000000387E-8</c:v>
                </c:pt>
                <c:pt idx="512">
                  <c:v>8.8000000000000431E-8</c:v>
                </c:pt>
                <c:pt idx="513">
                  <c:v>8.600000000000032E-8</c:v>
                </c:pt>
                <c:pt idx="514">
                  <c:v>8.4000000000000395E-8</c:v>
                </c:pt>
                <c:pt idx="515">
                  <c:v>8.600000000000032E-8</c:v>
                </c:pt>
                <c:pt idx="516">
                  <c:v>9.1000000000000352E-8</c:v>
                </c:pt>
                <c:pt idx="517">
                  <c:v>9.600000000000041E-8</c:v>
                </c:pt>
                <c:pt idx="518">
                  <c:v>1.1000000000000052E-7</c:v>
                </c:pt>
                <c:pt idx="519">
                  <c:v>1.2000000000000039E-7</c:v>
                </c:pt>
                <c:pt idx="520">
                  <c:v>1.2000000000000039E-7</c:v>
                </c:pt>
                <c:pt idx="521">
                  <c:v>1.0000000000000039E-7</c:v>
                </c:pt>
                <c:pt idx="522">
                  <c:v>9.4000000000000405E-8</c:v>
                </c:pt>
                <c:pt idx="523">
                  <c:v>8.8000000000000431E-8</c:v>
                </c:pt>
                <c:pt idx="524">
                  <c:v>9.0000000000000382E-8</c:v>
                </c:pt>
                <c:pt idx="525">
                  <c:v>9.1000000000000352E-8</c:v>
                </c:pt>
                <c:pt idx="526">
                  <c:v>9.2000000000000281E-8</c:v>
                </c:pt>
                <c:pt idx="527">
                  <c:v>9.1000000000000352E-8</c:v>
                </c:pt>
                <c:pt idx="528">
                  <c:v>9.1000000000000352E-8</c:v>
                </c:pt>
                <c:pt idx="529">
                  <c:v>9.0000000000000382E-8</c:v>
                </c:pt>
                <c:pt idx="530">
                  <c:v>9.0000000000000382E-8</c:v>
                </c:pt>
                <c:pt idx="531">
                  <c:v>9.0000000000000382E-8</c:v>
                </c:pt>
                <c:pt idx="532">
                  <c:v>8.9000000000000387E-8</c:v>
                </c:pt>
                <c:pt idx="533">
                  <c:v>8.7000000000000329E-8</c:v>
                </c:pt>
                <c:pt idx="534">
                  <c:v>8.5000000000000364E-8</c:v>
                </c:pt>
                <c:pt idx="535">
                  <c:v>8.4000000000000395E-8</c:v>
                </c:pt>
                <c:pt idx="536">
                  <c:v>8.8000000000000431E-8</c:v>
                </c:pt>
                <c:pt idx="537">
                  <c:v>9.3000000000000409E-8</c:v>
                </c:pt>
                <c:pt idx="538">
                  <c:v>1.0000000000000039E-7</c:v>
                </c:pt>
                <c:pt idx="539">
                  <c:v>1.2000000000000039E-7</c:v>
                </c:pt>
                <c:pt idx="540">
                  <c:v>1.3000000000000056E-7</c:v>
                </c:pt>
                <c:pt idx="541">
                  <c:v>1.2000000000000039E-7</c:v>
                </c:pt>
                <c:pt idx="542">
                  <c:v>1.0000000000000039E-7</c:v>
                </c:pt>
                <c:pt idx="543">
                  <c:v>9.5000000000000374E-8</c:v>
                </c:pt>
                <c:pt idx="544">
                  <c:v>9.3000000000000409E-8</c:v>
                </c:pt>
                <c:pt idx="545">
                  <c:v>9.4000000000000405E-8</c:v>
                </c:pt>
                <c:pt idx="546">
                  <c:v>9.4000000000000405E-8</c:v>
                </c:pt>
                <c:pt idx="547">
                  <c:v>9.3000000000000409E-8</c:v>
                </c:pt>
                <c:pt idx="548">
                  <c:v>9.2000000000000281E-8</c:v>
                </c:pt>
                <c:pt idx="549">
                  <c:v>9.1000000000000352E-8</c:v>
                </c:pt>
                <c:pt idx="550">
                  <c:v>8.9000000000000387E-8</c:v>
                </c:pt>
                <c:pt idx="551">
                  <c:v>8.8000000000000431E-8</c:v>
                </c:pt>
                <c:pt idx="552">
                  <c:v>8.7000000000000329E-8</c:v>
                </c:pt>
                <c:pt idx="553">
                  <c:v>8.600000000000032E-8</c:v>
                </c:pt>
                <c:pt idx="554">
                  <c:v>8.4000000000000395E-8</c:v>
                </c:pt>
                <c:pt idx="555">
                  <c:v>8.2000000000000298E-8</c:v>
                </c:pt>
                <c:pt idx="556">
                  <c:v>8.4000000000000395E-8</c:v>
                </c:pt>
                <c:pt idx="557">
                  <c:v>8.9000000000000387E-8</c:v>
                </c:pt>
                <c:pt idx="558">
                  <c:v>9.5000000000000374E-8</c:v>
                </c:pt>
                <c:pt idx="559">
                  <c:v>1.0000000000000039E-7</c:v>
                </c:pt>
                <c:pt idx="560">
                  <c:v>1.3000000000000056E-7</c:v>
                </c:pt>
                <c:pt idx="561">
                  <c:v>1.3000000000000056E-7</c:v>
                </c:pt>
                <c:pt idx="562">
                  <c:v>1.2000000000000039E-7</c:v>
                </c:pt>
                <c:pt idx="563">
                  <c:v>1.0000000000000039E-7</c:v>
                </c:pt>
                <c:pt idx="564">
                  <c:v>9.5000000000000374E-8</c:v>
                </c:pt>
                <c:pt idx="565">
                  <c:v>9.600000000000041E-8</c:v>
                </c:pt>
                <c:pt idx="566">
                  <c:v>9.7000000000000299E-8</c:v>
                </c:pt>
                <c:pt idx="567">
                  <c:v>9.600000000000041E-8</c:v>
                </c:pt>
                <c:pt idx="568">
                  <c:v>9.5000000000000374E-8</c:v>
                </c:pt>
                <c:pt idx="569">
                  <c:v>9.4000000000000405E-8</c:v>
                </c:pt>
                <c:pt idx="570">
                  <c:v>9.3000000000000409E-8</c:v>
                </c:pt>
                <c:pt idx="571">
                  <c:v>9.2000000000000281E-8</c:v>
                </c:pt>
                <c:pt idx="572">
                  <c:v>9.1000000000000352E-8</c:v>
                </c:pt>
                <c:pt idx="573">
                  <c:v>9.0000000000000382E-8</c:v>
                </c:pt>
                <c:pt idx="574">
                  <c:v>8.9000000000000387E-8</c:v>
                </c:pt>
                <c:pt idx="575">
                  <c:v>8.8000000000000431E-8</c:v>
                </c:pt>
                <c:pt idx="576">
                  <c:v>8.5000000000000364E-8</c:v>
                </c:pt>
                <c:pt idx="577">
                  <c:v>8.4000000000000395E-8</c:v>
                </c:pt>
                <c:pt idx="578">
                  <c:v>8.7000000000000329E-8</c:v>
                </c:pt>
                <c:pt idx="579">
                  <c:v>9.2000000000000281E-8</c:v>
                </c:pt>
                <c:pt idx="580">
                  <c:v>9.9000000000000437E-8</c:v>
                </c:pt>
                <c:pt idx="581">
                  <c:v>1.2000000000000039E-7</c:v>
                </c:pt>
                <c:pt idx="582">
                  <c:v>1.3000000000000056E-7</c:v>
                </c:pt>
                <c:pt idx="583">
                  <c:v>1.1000000000000052E-7</c:v>
                </c:pt>
                <c:pt idx="584">
                  <c:v>1.0000000000000039E-7</c:v>
                </c:pt>
                <c:pt idx="585">
                  <c:v>9.4000000000000405E-8</c:v>
                </c:pt>
                <c:pt idx="586">
                  <c:v>9.4000000000000405E-8</c:v>
                </c:pt>
                <c:pt idx="587">
                  <c:v>9.600000000000041E-8</c:v>
                </c:pt>
                <c:pt idx="588">
                  <c:v>9.600000000000041E-8</c:v>
                </c:pt>
                <c:pt idx="589">
                  <c:v>9.600000000000041E-8</c:v>
                </c:pt>
                <c:pt idx="590">
                  <c:v>9.4000000000000405E-8</c:v>
                </c:pt>
                <c:pt idx="591">
                  <c:v>9.3000000000000409E-8</c:v>
                </c:pt>
                <c:pt idx="592">
                  <c:v>9.2000000000000281E-8</c:v>
                </c:pt>
                <c:pt idx="593">
                  <c:v>9.1000000000000352E-8</c:v>
                </c:pt>
                <c:pt idx="594">
                  <c:v>9.0000000000000382E-8</c:v>
                </c:pt>
                <c:pt idx="595">
                  <c:v>8.9000000000000387E-8</c:v>
                </c:pt>
                <c:pt idx="596">
                  <c:v>8.8000000000000431E-8</c:v>
                </c:pt>
                <c:pt idx="597">
                  <c:v>8.600000000000032E-8</c:v>
                </c:pt>
                <c:pt idx="598">
                  <c:v>8.4000000000000395E-8</c:v>
                </c:pt>
                <c:pt idx="599">
                  <c:v>8.3000000000000386E-8</c:v>
                </c:pt>
                <c:pt idx="600">
                  <c:v>8.7000000000000329E-8</c:v>
                </c:pt>
                <c:pt idx="601">
                  <c:v>9.1000000000000352E-8</c:v>
                </c:pt>
                <c:pt idx="602">
                  <c:v>9.8000000000000454E-8</c:v>
                </c:pt>
                <c:pt idx="603">
                  <c:v>1.2000000000000039E-7</c:v>
                </c:pt>
                <c:pt idx="604">
                  <c:v>1.2000000000000039E-7</c:v>
                </c:pt>
                <c:pt idx="605">
                  <c:v>1.1000000000000052E-7</c:v>
                </c:pt>
                <c:pt idx="606">
                  <c:v>9.4000000000000405E-8</c:v>
                </c:pt>
                <c:pt idx="607">
                  <c:v>8.600000000000032E-8</c:v>
                </c:pt>
                <c:pt idx="608">
                  <c:v>8.7000000000000329E-8</c:v>
                </c:pt>
                <c:pt idx="609">
                  <c:v>9.0000000000000382E-8</c:v>
                </c:pt>
                <c:pt idx="610">
                  <c:v>9.1000000000000352E-8</c:v>
                </c:pt>
                <c:pt idx="611">
                  <c:v>9.1000000000000352E-8</c:v>
                </c:pt>
                <c:pt idx="612">
                  <c:v>9.0000000000000382E-8</c:v>
                </c:pt>
                <c:pt idx="613">
                  <c:v>8.9000000000000387E-8</c:v>
                </c:pt>
                <c:pt idx="614">
                  <c:v>8.9000000000000387E-8</c:v>
                </c:pt>
                <c:pt idx="615">
                  <c:v>8.9000000000000387E-8</c:v>
                </c:pt>
                <c:pt idx="616">
                  <c:v>8.8000000000000431E-8</c:v>
                </c:pt>
                <c:pt idx="617">
                  <c:v>8.7000000000000329E-8</c:v>
                </c:pt>
                <c:pt idx="618">
                  <c:v>8.5000000000000364E-8</c:v>
                </c:pt>
                <c:pt idx="619">
                  <c:v>8.4000000000000395E-8</c:v>
                </c:pt>
                <c:pt idx="620">
                  <c:v>8.8000000000000431E-8</c:v>
                </c:pt>
                <c:pt idx="621">
                  <c:v>9.3000000000000409E-8</c:v>
                </c:pt>
                <c:pt idx="622">
                  <c:v>9.9000000000000437E-8</c:v>
                </c:pt>
                <c:pt idx="623">
                  <c:v>1.1000000000000052E-7</c:v>
                </c:pt>
                <c:pt idx="624">
                  <c:v>1.3000000000000056E-7</c:v>
                </c:pt>
                <c:pt idx="625">
                  <c:v>1.3000000000000056E-7</c:v>
                </c:pt>
                <c:pt idx="626">
                  <c:v>1.1000000000000052E-7</c:v>
                </c:pt>
                <c:pt idx="627">
                  <c:v>9.9000000000000437E-8</c:v>
                </c:pt>
                <c:pt idx="628">
                  <c:v>9.2000000000000281E-8</c:v>
                </c:pt>
                <c:pt idx="629">
                  <c:v>9.3000000000000409E-8</c:v>
                </c:pt>
                <c:pt idx="630">
                  <c:v>9.3000000000000409E-8</c:v>
                </c:pt>
                <c:pt idx="631">
                  <c:v>9.3000000000000409E-8</c:v>
                </c:pt>
                <c:pt idx="632">
                  <c:v>9.3000000000000409E-8</c:v>
                </c:pt>
                <c:pt idx="633">
                  <c:v>9.2000000000000281E-8</c:v>
                </c:pt>
                <c:pt idx="634">
                  <c:v>9.0000000000000382E-8</c:v>
                </c:pt>
                <c:pt idx="635">
                  <c:v>9.0000000000000382E-8</c:v>
                </c:pt>
                <c:pt idx="636">
                  <c:v>9.0000000000000382E-8</c:v>
                </c:pt>
                <c:pt idx="637">
                  <c:v>8.9000000000000387E-8</c:v>
                </c:pt>
                <c:pt idx="638">
                  <c:v>8.8000000000000431E-8</c:v>
                </c:pt>
                <c:pt idx="639">
                  <c:v>8.7000000000000329E-8</c:v>
                </c:pt>
                <c:pt idx="640">
                  <c:v>8.5000000000000364E-8</c:v>
                </c:pt>
                <c:pt idx="641">
                  <c:v>8.5000000000000364E-8</c:v>
                </c:pt>
                <c:pt idx="642">
                  <c:v>8.9000000000000387E-8</c:v>
                </c:pt>
                <c:pt idx="643">
                  <c:v>9.4000000000000405E-8</c:v>
                </c:pt>
                <c:pt idx="644">
                  <c:v>1.0000000000000039E-7</c:v>
                </c:pt>
                <c:pt idx="645">
                  <c:v>1.2000000000000039E-7</c:v>
                </c:pt>
                <c:pt idx="646">
                  <c:v>1.2000000000000039E-7</c:v>
                </c:pt>
                <c:pt idx="647">
                  <c:v>1.1000000000000052E-7</c:v>
                </c:pt>
                <c:pt idx="648">
                  <c:v>9.8000000000000454E-8</c:v>
                </c:pt>
                <c:pt idx="649">
                  <c:v>9.0000000000000382E-8</c:v>
                </c:pt>
                <c:pt idx="650">
                  <c:v>8.9000000000000387E-8</c:v>
                </c:pt>
                <c:pt idx="651">
                  <c:v>9.1000000000000352E-8</c:v>
                </c:pt>
                <c:pt idx="652">
                  <c:v>9.2000000000000281E-8</c:v>
                </c:pt>
                <c:pt idx="653">
                  <c:v>9.2000000000000281E-8</c:v>
                </c:pt>
                <c:pt idx="654">
                  <c:v>9.1000000000000352E-8</c:v>
                </c:pt>
                <c:pt idx="655">
                  <c:v>9.1000000000000352E-8</c:v>
                </c:pt>
                <c:pt idx="656">
                  <c:v>9.0000000000000382E-8</c:v>
                </c:pt>
                <c:pt idx="657">
                  <c:v>9.0000000000000382E-8</c:v>
                </c:pt>
                <c:pt idx="658">
                  <c:v>9.0000000000000382E-8</c:v>
                </c:pt>
                <c:pt idx="659">
                  <c:v>8.9000000000000387E-8</c:v>
                </c:pt>
                <c:pt idx="660">
                  <c:v>8.7000000000000329E-8</c:v>
                </c:pt>
                <c:pt idx="661">
                  <c:v>8.600000000000032E-8</c:v>
                </c:pt>
                <c:pt idx="662">
                  <c:v>8.9000000000000387E-8</c:v>
                </c:pt>
                <c:pt idx="663">
                  <c:v>9.4000000000000405E-8</c:v>
                </c:pt>
                <c:pt idx="664">
                  <c:v>1.0000000000000039E-7</c:v>
                </c:pt>
                <c:pt idx="665">
                  <c:v>1.1000000000000052E-7</c:v>
                </c:pt>
                <c:pt idx="666">
                  <c:v>1.2000000000000039E-7</c:v>
                </c:pt>
                <c:pt idx="667">
                  <c:v>1.2000000000000039E-7</c:v>
                </c:pt>
                <c:pt idx="668">
                  <c:v>1.1000000000000052E-7</c:v>
                </c:pt>
                <c:pt idx="669">
                  <c:v>9.8000000000000454E-8</c:v>
                </c:pt>
                <c:pt idx="670">
                  <c:v>9.0000000000000382E-8</c:v>
                </c:pt>
                <c:pt idx="671">
                  <c:v>9.2000000000000281E-8</c:v>
                </c:pt>
                <c:pt idx="672">
                  <c:v>9.3000000000000409E-8</c:v>
                </c:pt>
                <c:pt idx="673">
                  <c:v>9.3000000000000409E-8</c:v>
                </c:pt>
                <c:pt idx="674">
                  <c:v>9.2000000000000281E-8</c:v>
                </c:pt>
                <c:pt idx="675">
                  <c:v>9.1000000000000352E-8</c:v>
                </c:pt>
                <c:pt idx="676">
                  <c:v>9.0000000000000382E-8</c:v>
                </c:pt>
                <c:pt idx="677">
                  <c:v>9.0000000000000382E-8</c:v>
                </c:pt>
                <c:pt idx="678">
                  <c:v>9.0000000000000382E-8</c:v>
                </c:pt>
                <c:pt idx="679">
                  <c:v>8.9000000000000387E-8</c:v>
                </c:pt>
                <c:pt idx="680">
                  <c:v>8.8000000000000431E-8</c:v>
                </c:pt>
                <c:pt idx="681">
                  <c:v>8.7000000000000329E-8</c:v>
                </c:pt>
                <c:pt idx="682">
                  <c:v>8.600000000000032E-8</c:v>
                </c:pt>
                <c:pt idx="683">
                  <c:v>8.600000000000032E-8</c:v>
                </c:pt>
                <c:pt idx="684">
                  <c:v>9.1000000000000352E-8</c:v>
                </c:pt>
                <c:pt idx="685">
                  <c:v>9.600000000000041E-8</c:v>
                </c:pt>
                <c:pt idx="686">
                  <c:v>1.0000000000000039E-7</c:v>
                </c:pt>
                <c:pt idx="687">
                  <c:v>1.1000000000000052E-7</c:v>
                </c:pt>
                <c:pt idx="688">
                  <c:v>1.3000000000000056E-7</c:v>
                </c:pt>
                <c:pt idx="689">
                  <c:v>1.2000000000000039E-7</c:v>
                </c:pt>
                <c:pt idx="690">
                  <c:v>1.0000000000000039E-7</c:v>
                </c:pt>
                <c:pt idx="691">
                  <c:v>9.4000000000000405E-8</c:v>
                </c:pt>
                <c:pt idx="692">
                  <c:v>9.1000000000000352E-8</c:v>
                </c:pt>
                <c:pt idx="693">
                  <c:v>9.3000000000000409E-8</c:v>
                </c:pt>
                <c:pt idx="694">
                  <c:v>9.4000000000000405E-8</c:v>
                </c:pt>
                <c:pt idx="695">
                  <c:v>9.4000000000000405E-8</c:v>
                </c:pt>
                <c:pt idx="696">
                  <c:v>9.3000000000000409E-8</c:v>
                </c:pt>
                <c:pt idx="697">
                  <c:v>9.2000000000000281E-8</c:v>
                </c:pt>
                <c:pt idx="698">
                  <c:v>9.1000000000000352E-8</c:v>
                </c:pt>
                <c:pt idx="699">
                  <c:v>9.1000000000000352E-8</c:v>
                </c:pt>
                <c:pt idx="700">
                  <c:v>9.1000000000000352E-8</c:v>
                </c:pt>
                <c:pt idx="701">
                  <c:v>9.0000000000000382E-8</c:v>
                </c:pt>
                <c:pt idx="702">
                  <c:v>8.9000000000000387E-8</c:v>
                </c:pt>
                <c:pt idx="703">
                  <c:v>8.7000000000000329E-8</c:v>
                </c:pt>
                <c:pt idx="704">
                  <c:v>8.600000000000032E-8</c:v>
                </c:pt>
                <c:pt idx="705">
                  <c:v>8.7000000000000329E-8</c:v>
                </c:pt>
                <c:pt idx="706">
                  <c:v>9.1000000000000352E-8</c:v>
                </c:pt>
                <c:pt idx="707">
                  <c:v>9.7000000000000299E-8</c:v>
                </c:pt>
                <c:pt idx="708">
                  <c:v>1.0000000000000039E-7</c:v>
                </c:pt>
                <c:pt idx="709">
                  <c:v>1.2000000000000039E-7</c:v>
                </c:pt>
                <c:pt idx="710">
                  <c:v>1.2000000000000039E-7</c:v>
                </c:pt>
                <c:pt idx="711">
                  <c:v>1.1000000000000052E-7</c:v>
                </c:pt>
                <c:pt idx="712">
                  <c:v>9.5000000000000374E-8</c:v>
                </c:pt>
                <c:pt idx="713">
                  <c:v>8.7000000000000329E-8</c:v>
                </c:pt>
                <c:pt idx="714">
                  <c:v>8.9000000000000387E-8</c:v>
                </c:pt>
                <c:pt idx="715">
                  <c:v>9.1000000000000352E-8</c:v>
                </c:pt>
                <c:pt idx="716">
                  <c:v>9.2000000000000281E-8</c:v>
                </c:pt>
                <c:pt idx="717">
                  <c:v>9.2000000000000281E-8</c:v>
                </c:pt>
                <c:pt idx="718">
                  <c:v>9.1000000000000352E-8</c:v>
                </c:pt>
                <c:pt idx="719">
                  <c:v>9.1000000000000352E-8</c:v>
                </c:pt>
                <c:pt idx="720">
                  <c:v>9.0000000000000382E-8</c:v>
                </c:pt>
                <c:pt idx="721">
                  <c:v>9.0000000000000382E-8</c:v>
                </c:pt>
                <c:pt idx="722">
                  <c:v>8.9000000000000387E-8</c:v>
                </c:pt>
                <c:pt idx="723">
                  <c:v>8.8000000000000431E-8</c:v>
                </c:pt>
                <c:pt idx="724">
                  <c:v>8.600000000000032E-8</c:v>
                </c:pt>
                <c:pt idx="725">
                  <c:v>8.3000000000000386E-8</c:v>
                </c:pt>
                <c:pt idx="726">
                  <c:v>8.0000000000000319E-8</c:v>
                </c:pt>
                <c:pt idx="727">
                  <c:v>8.2000000000000298E-8</c:v>
                </c:pt>
                <c:pt idx="728">
                  <c:v>8.600000000000032E-8</c:v>
                </c:pt>
                <c:pt idx="729">
                  <c:v>9.1000000000000352E-8</c:v>
                </c:pt>
                <c:pt idx="730">
                  <c:v>1.0000000000000039E-7</c:v>
                </c:pt>
                <c:pt idx="731">
                  <c:v>1.1000000000000052E-7</c:v>
                </c:pt>
                <c:pt idx="732">
                  <c:v>1.0000000000000039E-7</c:v>
                </c:pt>
                <c:pt idx="733">
                  <c:v>9.1000000000000352E-8</c:v>
                </c:pt>
                <c:pt idx="734">
                  <c:v>8.3000000000000386E-8</c:v>
                </c:pt>
                <c:pt idx="735">
                  <c:v>7.8000000000000315E-8</c:v>
                </c:pt>
                <c:pt idx="736">
                  <c:v>8.4000000000000395E-8</c:v>
                </c:pt>
                <c:pt idx="737">
                  <c:v>8.7000000000000329E-8</c:v>
                </c:pt>
                <c:pt idx="738">
                  <c:v>8.8000000000000431E-8</c:v>
                </c:pt>
                <c:pt idx="739">
                  <c:v>8.8000000000000431E-8</c:v>
                </c:pt>
                <c:pt idx="740">
                  <c:v>8.7000000000000329E-8</c:v>
                </c:pt>
                <c:pt idx="741">
                  <c:v>8.7000000000000329E-8</c:v>
                </c:pt>
                <c:pt idx="742">
                  <c:v>8.7000000000000329E-8</c:v>
                </c:pt>
                <c:pt idx="743">
                  <c:v>8.600000000000032E-8</c:v>
                </c:pt>
                <c:pt idx="744">
                  <c:v>8.5000000000000364E-8</c:v>
                </c:pt>
                <c:pt idx="745">
                  <c:v>8.4000000000000395E-8</c:v>
                </c:pt>
                <c:pt idx="746">
                  <c:v>8.2000000000000298E-8</c:v>
                </c:pt>
                <c:pt idx="747">
                  <c:v>8.0000000000000319E-8</c:v>
                </c:pt>
                <c:pt idx="748">
                  <c:v>8.0000000000000319E-8</c:v>
                </c:pt>
                <c:pt idx="749">
                  <c:v>8.5000000000000364E-8</c:v>
                </c:pt>
                <c:pt idx="750">
                  <c:v>9.0000000000000382E-8</c:v>
                </c:pt>
                <c:pt idx="751">
                  <c:v>9.600000000000041E-8</c:v>
                </c:pt>
                <c:pt idx="752">
                  <c:v>1.1000000000000052E-7</c:v>
                </c:pt>
                <c:pt idx="753">
                  <c:v>1.1000000000000052E-7</c:v>
                </c:pt>
                <c:pt idx="754">
                  <c:v>1.1000000000000052E-7</c:v>
                </c:pt>
                <c:pt idx="755">
                  <c:v>9.2000000000000281E-8</c:v>
                </c:pt>
                <c:pt idx="756">
                  <c:v>8.5000000000000364E-8</c:v>
                </c:pt>
                <c:pt idx="757">
                  <c:v>8.5000000000000364E-8</c:v>
                </c:pt>
                <c:pt idx="758">
                  <c:v>8.8000000000000431E-8</c:v>
                </c:pt>
                <c:pt idx="759">
                  <c:v>8.9000000000000387E-8</c:v>
                </c:pt>
                <c:pt idx="760">
                  <c:v>8.8000000000000431E-8</c:v>
                </c:pt>
                <c:pt idx="761">
                  <c:v>8.7000000000000329E-8</c:v>
                </c:pt>
                <c:pt idx="762">
                  <c:v>8.5000000000000364E-8</c:v>
                </c:pt>
                <c:pt idx="763">
                  <c:v>8.3000000000000386E-8</c:v>
                </c:pt>
                <c:pt idx="764">
                  <c:v>8.2000000000000298E-8</c:v>
                </c:pt>
                <c:pt idx="765">
                  <c:v>8.1000000000000328E-8</c:v>
                </c:pt>
                <c:pt idx="766">
                  <c:v>8.0000000000000319E-8</c:v>
                </c:pt>
                <c:pt idx="767">
                  <c:v>7.9000000000000363E-8</c:v>
                </c:pt>
                <c:pt idx="768">
                  <c:v>7.6000000000000297E-8</c:v>
                </c:pt>
                <c:pt idx="769">
                  <c:v>7.5000000000000314E-8</c:v>
                </c:pt>
                <c:pt idx="770">
                  <c:v>7.7000000000000332E-8</c:v>
                </c:pt>
                <c:pt idx="771">
                  <c:v>8.3000000000000386E-8</c:v>
                </c:pt>
                <c:pt idx="772">
                  <c:v>8.9000000000000387E-8</c:v>
                </c:pt>
                <c:pt idx="773">
                  <c:v>1.0000000000000039E-7</c:v>
                </c:pt>
                <c:pt idx="774">
                  <c:v>1.1000000000000052E-7</c:v>
                </c:pt>
                <c:pt idx="775">
                  <c:v>1.1000000000000052E-7</c:v>
                </c:pt>
                <c:pt idx="776">
                  <c:v>1.1000000000000052E-7</c:v>
                </c:pt>
                <c:pt idx="777">
                  <c:v>9.3000000000000409E-8</c:v>
                </c:pt>
                <c:pt idx="778">
                  <c:v>8.5000000000000364E-8</c:v>
                </c:pt>
                <c:pt idx="779">
                  <c:v>7.7000000000000332E-8</c:v>
                </c:pt>
                <c:pt idx="780">
                  <c:v>8.0000000000000319E-8</c:v>
                </c:pt>
                <c:pt idx="781">
                  <c:v>8.4000000000000395E-8</c:v>
                </c:pt>
                <c:pt idx="782">
                  <c:v>8.5000000000000364E-8</c:v>
                </c:pt>
                <c:pt idx="783">
                  <c:v>8.4000000000000395E-8</c:v>
                </c:pt>
                <c:pt idx="784">
                  <c:v>8.3000000000000386E-8</c:v>
                </c:pt>
                <c:pt idx="785">
                  <c:v>8.2000000000000298E-8</c:v>
                </c:pt>
                <c:pt idx="786">
                  <c:v>8.1000000000000328E-8</c:v>
                </c:pt>
                <c:pt idx="787">
                  <c:v>8.1000000000000328E-8</c:v>
                </c:pt>
                <c:pt idx="788">
                  <c:v>8.0000000000000319E-8</c:v>
                </c:pt>
                <c:pt idx="789">
                  <c:v>7.9000000000000363E-8</c:v>
                </c:pt>
                <c:pt idx="790">
                  <c:v>7.7000000000000332E-8</c:v>
                </c:pt>
                <c:pt idx="791">
                  <c:v>7.5000000000000314E-8</c:v>
                </c:pt>
                <c:pt idx="792">
                  <c:v>7.5000000000000314E-8</c:v>
                </c:pt>
                <c:pt idx="793">
                  <c:v>8.0000000000000319E-8</c:v>
                </c:pt>
                <c:pt idx="794">
                  <c:v>8.7000000000000329E-8</c:v>
                </c:pt>
                <c:pt idx="795">
                  <c:v>9.3000000000000409E-8</c:v>
                </c:pt>
                <c:pt idx="796">
                  <c:v>1.1000000000000052E-7</c:v>
                </c:pt>
                <c:pt idx="797">
                  <c:v>1.1000000000000052E-7</c:v>
                </c:pt>
                <c:pt idx="798">
                  <c:v>1.1000000000000052E-7</c:v>
                </c:pt>
                <c:pt idx="799">
                  <c:v>9.2000000000000281E-8</c:v>
                </c:pt>
                <c:pt idx="800">
                  <c:v>8.4000000000000395E-8</c:v>
                </c:pt>
                <c:pt idx="801">
                  <c:v>8.1000000000000328E-8</c:v>
                </c:pt>
                <c:pt idx="802">
                  <c:v>8.5000000000000364E-8</c:v>
                </c:pt>
                <c:pt idx="803">
                  <c:v>8.600000000000032E-8</c:v>
                </c:pt>
                <c:pt idx="804">
                  <c:v>8.600000000000032E-8</c:v>
                </c:pt>
                <c:pt idx="805">
                  <c:v>8.600000000000032E-8</c:v>
                </c:pt>
                <c:pt idx="806">
                  <c:v>8.4000000000000395E-8</c:v>
                </c:pt>
                <c:pt idx="807">
                  <c:v>8.2000000000000298E-8</c:v>
                </c:pt>
                <c:pt idx="808">
                  <c:v>8.0000000000000319E-8</c:v>
                </c:pt>
                <c:pt idx="809">
                  <c:v>7.9000000000000363E-8</c:v>
                </c:pt>
                <c:pt idx="810">
                  <c:v>7.7000000000000332E-8</c:v>
                </c:pt>
                <c:pt idx="811">
                  <c:v>7.6000000000000297E-8</c:v>
                </c:pt>
                <c:pt idx="812">
                  <c:v>7.5000000000000314E-8</c:v>
                </c:pt>
                <c:pt idx="813">
                  <c:v>7.4000000000000319E-8</c:v>
                </c:pt>
                <c:pt idx="814">
                  <c:v>7.6000000000000297E-8</c:v>
                </c:pt>
                <c:pt idx="815">
                  <c:v>8.1000000000000328E-8</c:v>
                </c:pt>
                <c:pt idx="816">
                  <c:v>8.8000000000000431E-8</c:v>
                </c:pt>
                <c:pt idx="817">
                  <c:v>9.7000000000000299E-8</c:v>
                </c:pt>
                <c:pt idx="818">
                  <c:v>1.1000000000000052E-7</c:v>
                </c:pt>
                <c:pt idx="819">
                  <c:v>1.1000000000000052E-7</c:v>
                </c:pt>
                <c:pt idx="820">
                  <c:v>1.0000000000000039E-7</c:v>
                </c:pt>
                <c:pt idx="821">
                  <c:v>9.0000000000000382E-8</c:v>
                </c:pt>
                <c:pt idx="822">
                  <c:v>8.1000000000000328E-8</c:v>
                </c:pt>
                <c:pt idx="823">
                  <c:v>8.3000000000000386E-8</c:v>
                </c:pt>
                <c:pt idx="824">
                  <c:v>8.600000000000032E-8</c:v>
                </c:pt>
                <c:pt idx="825">
                  <c:v>8.600000000000032E-8</c:v>
                </c:pt>
                <c:pt idx="826">
                  <c:v>8.600000000000032E-8</c:v>
                </c:pt>
                <c:pt idx="827">
                  <c:v>8.4000000000000395E-8</c:v>
                </c:pt>
                <c:pt idx="828">
                  <c:v>8.2000000000000298E-8</c:v>
                </c:pt>
                <c:pt idx="829">
                  <c:v>8.0000000000000319E-8</c:v>
                </c:pt>
                <c:pt idx="830">
                  <c:v>7.8000000000000315E-8</c:v>
                </c:pt>
                <c:pt idx="831">
                  <c:v>7.6000000000000297E-8</c:v>
                </c:pt>
                <c:pt idx="832">
                  <c:v>7.4000000000000319E-8</c:v>
                </c:pt>
                <c:pt idx="833">
                  <c:v>7.3000000000000296E-8</c:v>
                </c:pt>
                <c:pt idx="834">
                  <c:v>7.1000000000000265E-8</c:v>
                </c:pt>
                <c:pt idx="835">
                  <c:v>7.2000000000000301E-8</c:v>
                </c:pt>
                <c:pt idx="836">
                  <c:v>7.6000000000000297E-8</c:v>
                </c:pt>
                <c:pt idx="837">
                  <c:v>8.3000000000000386E-8</c:v>
                </c:pt>
                <c:pt idx="838">
                  <c:v>9.1000000000000352E-8</c:v>
                </c:pt>
                <c:pt idx="839">
                  <c:v>1.1000000000000052E-7</c:v>
                </c:pt>
                <c:pt idx="840">
                  <c:v>1.2000000000000039E-7</c:v>
                </c:pt>
                <c:pt idx="841">
                  <c:v>1.1000000000000052E-7</c:v>
                </c:pt>
                <c:pt idx="842">
                  <c:v>1.1000000000000052E-7</c:v>
                </c:pt>
                <c:pt idx="843">
                  <c:v>9.7000000000000299E-8</c:v>
                </c:pt>
                <c:pt idx="844">
                  <c:v>8.9000000000000387E-8</c:v>
                </c:pt>
                <c:pt idx="845">
                  <c:v>8.5000000000000364E-8</c:v>
                </c:pt>
                <c:pt idx="846">
                  <c:v>8.600000000000032E-8</c:v>
                </c:pt>
                <c:pt idx="847">
                  <c:v>8.7000000000000329E-8</c:v>
                </c:pt>
                <c:pt idx="848">
                  <c:v>8.5000000000000364E-8</c:v>
                </c:pt>
                <c:pt idx="849">
                  <c:v>8.3000000000000386E-8</c:v>
                </c:pt>
                <c:pt idx="850">
                  <c:v>7.9000000000000363E-8</c:v>
                </c:pt>
                <c:pt idx="851">
                  <c:v>7.7000000000000332E-8</c:v>
                </c:pt>
                <c:pt idx="852">
                  <c:v>7.5000000000000314E-8</c:v>
                </c:pt>
                <c:pt idx="853">
                  <c:v>7.4000000000000319E-8</c:v>
                </c:pt>
                <c:pt idx="854">
                  <c:v>7.3000000000000296E-8</c:v>
                </c:pt>
                <c:pt idx="855">
                  <c:v>7.1000000000000265E-8</c:v>
                </c:pt>
                <c:pt idx="856">
                  <c:v>7.1000000000000265E-8</c:v>
                </c:pt>
                <c:pt idx="857">
                  <c:v>7.2000000000000301E-8</c:v>
                </c:pt>
                <c:pt idx="858">
                  <c:v>7.6000000000000297E-8</c:v>
                </c:pt>
                <c:pt idx="859">
                  <c:v>8.4000000000000395E-8</c:v>
                </c:pt>
                <c:pt idx="860">
                  <c:v>9.2000000000000281E-8</c:v>
                </c:pt>
                <c:pt idx="861">
                  <c:v>1.1000000000000052E-7</c:v>
                </c:pt>
                <c:pt idx="862">
                  <c:v>1.1000000000000052E-7</c:v>
                </c:pt>
                <c:pt idx="863">
                  <c:v>1.0000000000000039E-7</c:v>
                </c:pt>
                <c:pt idx="864">
                  <c:v>9.1000000000000352E-8</c:v>
                </c:pt>
                <c:pt idx="865">
                  <c:v>8.2000000000000298E-8</c:v>
                </c:pt>
                <c:pt idx="866">
                  <c:v>8.2000000000000298E-8</c:v>
                </c:pt>
                <c:pt idx="867">
                  <c:v>8.4000000000000395E-8</c:v>
                </c:pt>
                <c:pt idx="868">
                  <c:v>8.4000000000000395E-8</c:v>
                </c:pt>
                <c:pt idx="869">
                  <c:v>8.3000000000000386E-8</c:v>
                </c:pt>
                <c:pt idx="870">
                  <c:v>8.1000000000000328E-8</c:v>
                </c:pt>
                <c:pt idx="871">
                  <c:v>7.9000000000000363E-8</c:v>
                </c:pt>
                <c:pt idx="872">
                  <c:v>7.7000000000000332E-8</c:v>
                </c:pt>
                <c:pt idx="873">
                  <c:v>7.5000000000000314E-8</c:v>
                </c:pt>
                <c:pt idx="874">
                  <c:v>7.4000000000000319E-8</c:v>
                </c:pt>
                <c:pt idx="875">
                  <c:v>7.3000000000000296E-8</c:v>
                </c:pt>
                <c:pt idx="876">
                  <c:v>7.2000000000000301E-8</c:v>
                </c:pt>
                <c:pt idx="877">
                  <c:v>7.1000000000000265E-8</c:v>
                </c:pt>
                <c:pt idx="878">
                  <c:v>7.2000000000000301E-8</c:v>
                </c:pt>
                <c:pt idx="879">
                  <c:v>7.6000000000000297E-8</c:v>
                </c:pt>
                <c:pt idx="880">
                  <c:v>8.2000000000000298E-8</c:v>
                </c:pt>
                <c:pt idx="881">
                  <c:v>8.9000000000000387E-8</c:v>
                </c:pt>
                <c:pt idx="882">
                  <c:v>1.0000000000000039E-7</c:v>
                </c:pt>
                <c:pt idx="883">
                  <c:v>1.1000000000000052E-7</c:v>
                </c:pt>
                <c:pt idx="884">
                  <c:v>1.1000000000000052E-7</c:v>
                </c:pt>
                <c:pt idx="885">
                  <c:v>9.3000000000000409E-8</c:v>
                </c:pt>
                <c:pt idx="886">
                  <c:v>8.600000000000032E-8</c:v>
                </c:pt>
                <c:pt idx="887">
                  <c:v>7.9000000000000363E-8</c:v>
                </c:pt>
                <c:pt idx="888">
                  <c:v>8.1000000000000328E-8</c:v>
                </c:pt>
                <c:pt idx="889">
                  <c:v>8.3000000000000386E-8</c:v>
                </c:pt>
                <c:pt idx="890">
                  <c:v>8.3000000000000386E-8</c:v>
                </c:pt>
                <c:pt idx="891">
                  <c:v>8.1000000000000328E-8</c:v>
                </c:pt>
                <c:pt idx="892">
                  <c:v>7.9000000000000363E-8</c:v>
                </c:pt>
                <c:pt idx="893">
                  <c:v>7.7000000000000332E-8</c:v>
                </c:pt>
                <c:pt idx="894">
                  <c:v>7.5000000000000314E-8</c:v>
                </c:pt>
                <c:pt idx="895">
                  <c:v>7.3000000000000296E-8</c:v>
                </c:pt>
                <c:pt idx="896">
                  <c:v>7.2000000000000301E-8</c:v>
                </c:pt>
                <c:pt idx="897">
                  <c:v>7.1000000000000265E-8</c:v>
                </c:pt>
                <c:pt idx="898">
                  <c:v>7.0000000000000256E-8</c:v>
                </c:pt>
                <c:pt idx="899">
                  <c:v>7.0000000000000256E-8</c:v>
                </c:pt>
                <c:pt idx="900">
                  <c:v>7.1000000000000265E-8</c:v>
                </c:pt>
                <c:pt idx="901">
                  <c:v>7.7000000000000332E-8</c:v>
                </c:pt>
                <c:pt idx="902">
                  <c:v>8.4000000000000395E-8</c:v>
                </c:pt>
                <c:pt idx="903">
                  <c:v>9.1000000000000352E-8</c:v>
                </c:pt>
                <c:pt idx="904">
                  <c:v>1.0000000000000039E-7</c:v>
                </c:pt>
                <c:pt idx="905">
                  <c:v>1.0000000000000039E-7</c:v>
                </c:pt>
                <c:pt idx="906">
                  <c:v>1.0000000000000039E-7</c:v>
                </c:pt>
                <c:pt idx="907">
                  <c:v>8.600000000000032E-8</c:v>
                </c:pt>
                <c:pt idx="908">
                  <c:v>7.7000000000000332E-8</c:v>
                </c:pt>
                <c:pt idx="909">
                  <c:v>7.6000000000000297E-8</c:v>
                </c:pt>
                <c:pt idx="910">
                  <c:v>8.1000000000000328E-8</c:v>
                </c:pt>
                <c:pt idx="911">
                  <c:v>8.3000000000000386E-8</c:v>
                </c:pt>
                <c:pt idx="912">
                  <c:v>8.4000000000000395E-8</c:v>
                </c:pt>
                <c:pt idx="913">
                  <c:v>8.3000000000000386E-8</c:v>
                </c:pt>
                <c:pt idx="914">
                  <c:v>8.2000000000000298E-8</c:v>
                </c:pt>
                <c:pt idx="915">
                  <c:v>8.1000000000000328E-8</c:v>
                </c:pt>
                <c:pt idx="916">
                  <c:v>8.0000000000000319E-8</c:v>
                </c:pt>
                <c:pt idx="917">
                  <c:v>7.9000000000000363E-8</c:v>
                </c:pt>
                <c:pt idx="918">
                  <c:v>7.8000000000000315E-8</c:v>
                </c:pt>
                <c:pt idx="919">
                  <c:v>7.6000000000000297E-8</c:v>
                </c:pt>
                <c:pt idx="920">
                  <c:v>7.5000000000000314E-8</c:v>
                </c:pt>
                <c:pt idx="921">
                  <c:v>7.5000000000000314E-8</c:v>
                </c:pt>
                <c:pt idx="922">
                  <c:v>7.8000000000000315E-8</c:v>
                </c:pt>
                <c:pt idx="923">
                  <c:v>8.4000000000000395E-8</c:v>
                </c:pt>
                <c:pt idx="924">
                  <c:v>9.0000000000000382E-8</c:v>
                </c:pt>
                <c:pt idx="925">
                  <c:v>9.9000000000000437E-8</c:v>
                </c:pt>
                <c:pt idx="926">
                  <c:v>1.1000000000000052E-7</c:v>
                </c:pt>
                <c:pt idx="927">
                  <c:v>1.1000000000000052E-7</c:v>
                </c:pt>
                <c:pt idx="928">
                  <c:v>9.5000000000000374E-8</c:v>
                </c:pt>
                <c:pt idx="929">
                  <c:v>8.4000000000000395E-8</c:v>
                </c:pt>
                <c:pt idx="930">
                  <c:v>7.5000000000000314E-8</c:v>
                </c:pt>
                <c:pt idx="931">
                  <c:v>7.9000000000000363E-8</c:v>
                </c:pt>
                <c:pt idx="932">
                  <c:v>8.2000000000000298E-8</c:v>
                </c:pt>
                <c:pt idx="933">
                  <c:v>8.3000000000000386E-8</c:v>
                </c:pt>
                <c:pt idx="934">
                  <c:v>8.2000000000000298E-8</c:v>
                </c:pt>
                <c:pt idx="935">
                  <c:v>8.1000000000000328E-8</c:v>
                </c:pt>
                <c:pt idx="936">
                  <c:v>7.9000000000000363E-8</c:v>
                </c:pt>
                <c:pt idx="937">
                  <c:v>7.7000000000000332E-8</c:v>
                </c:pt>
                <c:pt idx="938">
                  <c:v>7.6000000000000297E-8</c:v>
                </c:pt>
                <c:pt idx="939">
                  <c:v>7.4000000000000319E-8</c:v>
                </c:pt>
                <c:pt idx="940">
                  <c:v>7.3000000000000296E-8</c:v>
                </c:pt>
                <c:pt idx="941">
                  <c:v>7.2000000000000301E-8</c:v>
                </c:pt>
                <c:pt idx="942">
                  <c:v>7.0000000000000256E-8</c:v>
                </c:pt>
                <c:pt idx="943">
                  <c:v>7.0000000000000256E-8</c:v>
                </c:pt>
                <c:pt idx="944">
                  <c:v>7.3000000000000296E-8</c:v>
                </c:pt>
                <c:pt idx="945">
                  <c:v>7.8000000000000315E-8</c:v>
                </c:pt>
                <c:pt idx="946">
                  <c:v>8.600000000000032E-8</c:v>
                </c:pt>
                <c:pt idx="947">
                  <c:v>1.0000000000000039E-7</c:v>
                </c:pt>
                <c:pt idx="948">
                  <c:v>1.0000000000000039E-7</c:v>
                </c:pt>
                <c:pt idx="949">
                  <c:v>1.0000000000000039E-7</c:v>
                </c:pt>
                <c:pt idx="950">
                  <c:v>8.5000000000000364E-8</c:v>
                </c:pt>
                <c:pt idx="951">
                  <c:v>7.6000000000000297E-8</c:v>
                </c:pt>
                <c:pt idx="952">
                  <c:v>7.3000000000000296E-8</c:v>
                </c:pt>
                <c:pt idx="953">
                  <c:v>7.8000000000000315E-8</c:v>
                </c:pt>
                <c:pt idx="954">
                  <c:v>8.1000000000000328E-8</c:v>
                </c:pt>
                <c:pt idx="955">
                  <c:v>8.1000000000000328E-8</c:v>
                </c:pt>
                <c:pt idx="956">
                  <c:v>8.1000000000000328E-8</c:v>
                </c:pt>
                <c:pt idx="957">
                  <c:v>7.9000000000000363E-8</c:v>
                </c:pt>
                <c:pt idx="958">
                  <c:v>7.7000000000000332E-8</c:v>
                </c:pt>
                <c:pt idx="959">
                  <c:v>7.5000000000000314E-8</c:v>
                </c:pt>
                <c:pt idx="960">
                  <c:v>7.4000000000000319E-8</c:v>
                </c:pt>
                <c:pt idx="961">
                  <c:v>7.3000000000000296E-8</c:v>
                </c:pt>
                <c:pt idx="962">
                  <c:v>7.1000000000000265E-8</c:v>
                </c:pt>
                <c:pt idx="963">
                  <c:v>7.0000000000000256E-8</c:v>
                </c:pt>
                <c:pt idx="964">
                  <c:v>7.1000000000000265E-8</c:v>
                </c:pt>
                <c:pt idx="965">
                  <c:v>7.4000000000000319E-8</c:v>
                </c:pt>
                <c:pt idx="966">
                  <c:v>8.2000000000000298E-8</c:v>
                </c:pt>
                <c:pt idx="967">
                  <c:v>8.9000000000000387E-8</c:v>
                </c:pt>
                <c:pt idx="968">
                  <c:v>9.5000000000000374E-8</c:v>
                </c:pt>
                <c:pt idx="969">
                  <c:v>1.1000000000000052E-7</c:v>
                </c:pt>
                <c:pt idx="970">
                  <c:v>1.0000000000000039E-7</c:v>
                </c:pt>
                <c:pt idx="971">
                  <c:v>1.0000000000000039E-7</c:v>
                </c:pt>
                <c:pt idx="972">
                  <c:v>8.4000000000000395E-8</c:v>
                </c:pt>
                <c:pt idx="973">
                  <c:v>7.4000000000000319E-8</c:v>
                </c:pt>
                <c:pt idx="974">
                  <c:v>7.6000000000000297E-8</c:v>
                </c:pt>
                <c:pt idx="975">
                  <c:v>8.0000000000000319E-8</c:v>
                </c:pt>
                <c:pt idx="976">
                  <c:v>8.2000000000000298E-8</c:v>
                </c:pt>
                <c:pt idx="977">
                  <c:v>8.2000000000000298E-8</c:v>
                </c:pt>
                <c:pt idx="978">
                  <c:v>8.1000000000000328E-8</c:v>
                </c:pt>
                <c:pt idx="979">
                  <c:v>7.9000000000000363E-8</c:v>
                </c:pt>
                <c:pt idx="980">
                  <c:v>7.7000000000000332E-8</c:v>
                </c:pt>
                <c:pt idx="981">
                  <c:v>7.5000000000000314E-8</c:v>
                </c:pt>
                <c:pt idx="982">
                  <c:v>7.4000000000000319E-8</c:v>
                </c:pt>
                <c:pt idx="983">
                  <c:v>7.2000000000000301E-8</c:v>
                </c:pt>
                <c:pt idx="984">
                  <c:v>7.2000000000000301E-8</c:v>
                </c:pt>
                <c:pt idx="985">
                  <c:v>7.1000000000000265E-8</c:v>
                </c:pt>
                <c:pt idx="986">
                  <c:v>7.0000000000000256E-8</c:v>
                </c:pt>
                <c:pt idx="987">
                  <c:v>7.1000000000000265E-8</c:v>
                </c:pt>
                <c:pt idx="988">
                  <c:v>7.6000000000000297E-8</c:v>
                </c:pt>
                <c:pt idx="989">
                  <c:v>8.2000000000000298E-8</c:v>
                </c:pt>
                <c:pt idx="990">
                  <c:v>8.9000000000000387E-8</c:v>
                </c:pt>
                <c:pt idx="991">
                  <c:v>1.0000000000000039E-7</c:v>
                </c:pt>
                <c:pt idx="992">
                  <c:v>1.0000000000000039E-7</c:v>
                </c:pt>
                <c:pt idx="993">
                  <c:v>1.0000000000000039E-7</c:v>
                </c:pt>
                <c:pt idx="994">
                  <c:v>8.5000000000000364E-8</c:v>
                </c:pt>
                <c:pt idx="995">
                  <c:v>7.6000000000000297E-8</c:v>
                </c:pt>
                <c:pt idx="996">
                  <c:v>7.1000000000000265E-8</c:v>
                </c:pt>
                <c:pt idx="997">
                  <c:v>7.4000000000000319E-8</c:v>
                </c:pt>
                <c:pt idx="998">
                  <c:v>7.7000000000000332E-8</c:v>
                </c:pt>
                <c:pt idx="999">
                  <c:v>7.7000000000000332E-8</c:v>
                </c:pt>
                <c:pt idx="1000">
                  <c:v>7.7000000000000332E-8</c:v>
                </c:pt>
                <c:pt idx="1001">
                  <c:v>7.6000000000000297E-8</c:v>
                </c:pt>
                <c:pt idx="1002">
                  <c:v>7.5000000000000314E-8</c:v>
                </c:pt>
                <c:pt idx="1003">
                  <c:v>7.4000000000000319E-8</c:v>
                </c:pt>
                <c:pt idx="1004">
                  <c:v>7.3000000000000296E-8</c:v>
                </c:pt>
                <c:pt idx="1005">
                  <c:v>7.2000000000000301E-8</c:v>
                </c:pt>
                <c:pt idx="1006">
                  <c:v>7.2000000000000301E-8</c:v>
                </c:pt>
                <c:pt idx="1007">
                  <c:v>7.1000000000000265E-8</c:v>
                </c:pt>
                <c:pt idx="1008">
                  <c:v>7.2000000000000301E-8</c:v>
                </c:pt>
                <c:pt idx="1009">
                  <c:v>7.5000000000000314E-8</c:v>
                </c:pt>
                <c:pt idx="1010">
                  <c:v>8.3000000000000386E-8</c:v>
                </c:pt>
                <c:pt idx="1011">
                  <c:v>9.0000000000000382E-8</c:v>
                </c:pt>
                <c:pt idx="1012">
                  <c:v>9.600000000000041E-8</c:v>
                </c:pt>
                <c:pt idx="1013">
                  <c:v>1.1000000000000052E-7</c:v>
                </c:pt>
                <c:pt idx="1014">
                  <c:v>1.1000000000000052E-7</c:v>
                </c:pt>
                <c:pt idx="1015">
                  <c:v>1.0000000000000039E-7</c:v>
                </c:pt>
                <c:pt idx="1016">
                  <c:v>8.9000000000000387E-8</c:v>
                </c:pt>
                <c:pt idx="1017">
                  <c:v>8.0000000000000319E-8</c:v>
                </c:pt>
                <c:pt idx="1018">
                  <c:v>7.8000000000000315E-8</c:v>
                </c:pt>
                <c:pt idx="1019">
                  <c:v>8.1000000000000328E-8</c:v>
                </c:pt>
                <c:pt idx="1020">
                  <c:v>8.2000000000000298E-8</c:v>
                </c:pt>
                <c:pt idx="1021">
                  <c:v>8.2000000000000298E-8</c:v>
                </c:pt>
                <c:pt idx="1022">
                  <c:v>8.1000000000000328E-8</c:v>
                </c:pt>
                <c:pt idx="1023">
                  <c:v>8.0000000000000319E-8</c:v>
                </c:pt>
                <c:pt idx="1024">
                  <c:v>7.8000000000000315E-8</c:v>
                </c:pt>
                <c:pt idx="1025">
                  <c:v>7.7000000000000332E-8</c:v>
                </c:pt>
                <c:pt idx="1026">
                  <c:v>7.6000000000000297E-8</c:v>
                </c:pt>
                <c:pt idx="1027">
                  <c:v>7.5000000000000314E-8</c:v>
                </c:pt>
                <c:pt idx="1028">
                  <c:v>7.3000000000000296E-8</c:v>
                </c:pt>
                <c:pt idx="1029">
                  <c:v>7.3000000000000296E-8</c:v>
                </c:pt>
                <c:pt idx="1030">
                  <c:v>7.3000000000000296E-8</c:v>
                </c:pt>
                <c:pt idx="1031">
                  <c:v>7.8000000000000315E-8</c:v>
                </c:pt>
                <c:pt idx="1032">
                  <c:v>8.5000000000000364E-8</c:v>
                </c:pt>
                <c:pt idx="1033">
                  <c:v>9.1000000000000352E-8</c:v>
                </c:pt>
                <c:pt idx="1034">
                  <c:v>1.0000000000000039E-7</c:v>
                </c:pt>
                <c:pt idx="1035">
                  <c:v>1.1000000000000052E-7</c:v>
                </c:pt>
                <c:pt idx="1036">
                  <c:v>1.0000000000000039E-7</c:v>
                </c:pt>
                <c:pt idx="1037">
                  <c:v>9.2000000000000281E-8</c:v>
                </c:pt>
                <c:pt idx="1038">
                  <c:v>8.3000000000000386E-8</c:v>
                </c:pt>
                <c:pt idx="1039">
                  <c:v>7.6000000000000297E-8</c:v>
                </c:pt>
                <c:pt idx="1040">
                  <c:v>7.8000000000000315E-8</c:v>
                </c:pt>
                <c:pt idx="1041">
                  <c:v>8.0000000000000319E-8</c:v>
                </c:pt>
                <c:pt idx="1042">
                  <c:v>8.0000000000000319E-8</c:v>
                </c:pt>
                <c:pt idx="1043">
                  <c:v>7.9000000000000363E-8</c:v>
                </c:pt>
                <c:pt idx="1044">
                  <c:v>7.8000000000000315E-8</c:v>
                </c:pt>
                <c:pt idx="1045">
                  <c:v>7.6000000000000297E-8</c:v>
                </c:pt>
                <c:pt idx="1046">
                  <c:v>7.5000000000000314E-8</c:v>
                </c:pt>
                <c:pt idx="1047">
                  <c:v>7.3000000000000296E-8</c:v>
                </c:pt>
                <c:pt idx="1048">
                  <c:v>7.2000000000000301E-8</c:v>
                </c:pt>
                <c:pt idx="1049">
                  <c:v>7.1000000000000265E-8</c:v>
                </c:pt>
                <c:pt idx="1050">
                  <c:v>7.1000000000000265E-8</c:v>
                </c:pt>
                <c:pt idx="1051">
                  <c:v>7.1000000000000265E-8</c:v>
                </c:pt>
                <c:pt idx="1052">
                  <c:v>7.4000000000000319E-8</c:v>
                </c:pt>
                <c:pt idx="1053">
                  <c:v>8.1000000000000328E-8</c:v>
                </c:pt>
                <c:pt idx="1054">
                  <c:v>8.8000000000000431E-8</c:v>
                </c:pt>
                <c:pt idx="1055">
                  <c:v>9.3000000000000409E-8</c:v>
                </c:pt>
                <c:pt idx="1056">
                  <c:v>1.1000000000000052E-7</c:v>
                </c:pt>
                <c:pt idx="1057">
                  <c:v>1.1000000000000052E-7</c:v>
                </c:pt>
                <c:pt idx="1058">
                  <c:v>1.0000000000000039E-7</c:v>
                </c:pt>
                <c:pt idx="1059">
                  <c:v>8.9000000000000387E-8</c:v>
                </c:pt>
                <c:pt idx="1060">
                  <c:v>8.1000000000000328E-8</c:v>
                </c:pt>
                <c:pt idx="1061">
                  <c:v>7.7000000000000332E-8</c:v>
                </c:pt>
                <c:pt idx="1062">
                  <c:v>7.9000000000000363E-8</c:v>
                </c:pt>
                <c:pt idx="1063">
                  <c:v>8.0000000000000319E-8</c:v>
                </c:pt>
                <c:pt idx="1064">
                  <c:v>8.0000000000000319E-8</c:v>
                </c:pt>
                <c:pt idx="1065">
                  <c:v>7.8000000000000315E-8</c:v>
                </c:pt>
                <c:pt idx="1066">
                  <c:v>7.6000000000000297E-8</c:v>
                </c:pt>
                <c:pt idx="1067">
                  <c:v>7.4000000000000319E-8</c:v>
                </c:pt>
                <c:pt idx="1068">
                  <c:v>7.2000000000000301E-8</c:v>
                </c:pt>
                <c:pt idx="1069">
                  <c:v>7.0000000000000256E-8</c:v>
                </c:pt>
                <c:pt idx="1070">
                  <c:v>6.90000000000003E-8</c:v>
                </c:pt>
                <c:pt idx="1071">
                  <c:v>6.8000000000000305E-8</c:v>
                </c:pt>
                <c:pt idx="1072">
                  <c:v>6.7000000000000282E-8</c:v>
                </c:pt>
                <c:pt idx="1073">
                  <c:v>6.7000000000000282E-8</c:v>
                </c:pt>
                <c:pt idx="1074">
                  <c:v>7.0000000000000256E-8</c:v>
                </c:pt>
                <c:pt idx="1075">
                  <c:v>7.5000000000000314E-8</c:v>
                </c:pt>
                <c:pt idx="1076">
                  <c:v>8.1000000000000328E-8</c:v>
                </c:pt>
                <c:pt idx="1077">
                  <c:v>9.0000000000000382E-8</c:v>
                </c:pt>
                <c:pt idx="1078">
                  <c:v>1.0000000000000039E-7</c:v>
                </c:pt>
                <c:pt idx="1079">
                  <c:v>9.8000000000000454E-8</c:v>
                </c:pt>
                <c:pt idx="1080">
                  <c:v>9.1000000000000352E-8</c:v>
                </c:pt>
                <c:pt idx="1081">
                  <c:v>7.6000000000000297E-8</c:v>
                </c:pt>
                <c:pt idx="1082">
                  <c:v>6.8000000000000305E-8</c:v>
                </c:pt>
                <c:pt idx="1083">
                  <c:v>7.1000000000000265E-8</c:v>
                </c:pt>
                <c:pt idx="1084">
                  <c:v>7.5000000000000314E-8</c:v>
                </c:pt>
                <c:pt idx="1085">
                  <c:v>7.6000000000000297E-8</c:v>
                </c:pt>
                <c:pt idx="1086">
                  <c:v>7.6000000000000297E-8</c:v>
                </c:pt>
                <c:pt idx="1087">
                  <c:v>7.5000000000000314E-8</c:v>
                </c:pt>
                <c:pt idx="1088">
                  <c:v>7.4000000000000319E-8</c:v>
                </c:pt>
                <c:pt idx="1089">
                  <c:v>7.2000000000000301E-8</c:v>
                </c:pt>
                <c:pt idx="1090">
                  <c:v>7.2000000000000301E-8</c:v>
                </c:pt>
                <c:pt idx="1091">
                  <c:v>7.1000000000000265E-8</c:v>
                </c:pt>
                <c:pt idx="1092">
                  <c:v>7.1000000000000265E-8</c:v>
                </c:pt>
                <c:pt idx="1093">
                  <c:v>7.0000000000000256E-8</c:v>
                </c:pt>
                <c:pt idx="1094">
                  <c:v>7.0000000000000256E-8</c:v>
                </c:pt>
                <c:pt idx="1095">
                  <c:v>7.2000000000000301E-8</c:v>
                </c:pt>
                <c:pt idx="1096">
                  <c:v>7.8000000000000315E-8</c:v>
                </c:pt>
                <c:pt idx="1097">
                  <c:v>8.600000000000032E-8</c:v>
                </c:pt>
                <c:pt idx="1098">
                  <c:v>9.1000000000000352E-8</c:v>
                </c:pt>
                <c:pt idx="1099">
                  <c:v>1.0000000000000039E-7</c:v>
                </c:pt>
                <c:pt idx="1100">
                  <c:v>1.0000000000000039E-7</c:v>
                </c:pt>
                <c:pt idx="1101">
                  <c:v>1.0000000000000039E-7</c:v>
                </c:pt>
                <c:pt idx="1102">
                  <c:v>8.5000000000000364E-8</c:v>
                </c:pt>
                <c:pt idx="1103">
                  <c:v>7.6000000000000297E-8</c:v>
                </c:pt>
                <c:pt idx="1104">
                  <c:v>7.2000000000000301E-8</c:v>
                </c:pt>
                <c:pt idx="1105">
                  <c:v>7.5000000000000314E-8</c:v>
                </c:pt>
                <c:pt idx="1106">
                  <c:v>7.6000000000000297E-8</c:v>
                </c:pt>
                <c:pt idx="1107">
                  <c:v>7.7000000000000332E-8</c:v>
                </c:pt>
                <c:pt idx="1108">
                  <c:v>7.7000000000000332E-8</c:v>
                </c:pt>
                <c:pt idx="1109">
                  <c:v>7.6000000000000297E-8</c:v>
                </c:pt>
                <c:pt idx="1110">
                  <c:v>7.5000000000000314E-8</c:v>
                </c:pt>
                <c:pt idx="1111">
                  <c:v>7.3000000000000296E-8</c:v>
                </c:pt>
                <c:pt idx="1112">
                  <c:v>7.2000000000000301E-8</c:v>
                </c:pt>
                <c:pt idx="1113">
                  <c:v>7.0000000000000256E-8</c:v>
                </c:pt>
                <c:pt idx="1114">
                  <c:v>6.90000000000003E-8</c:v>
                </c:pt>
                <c:pt idx="1115">
                  <c:v>6.8000000000000305E-8</c:v>
                </c:pt>
                <c:pt idx="1116">
                  <c:v>6.7000000000000282E-8</c:v>
                </c:pt>
                <c:pt idx="1117">
                  <c:v>6.6000000000000207E-8</c:v>
                </c:pt>
                <c:pt idx="1118">
                  <c:v>6.5000000000000291E-8</c:v>
                </c:pt>
                <c:pt idx="1119">
                  <c:v>6.6000000000000207E-8</c:v>
                </c:pt>
                <c:pt idx="1120">
                  <c:v>7.0000000000000256E-8</c:v>
                </c:pt>
                <c:pt idx="1121">
                  <c:v>7.4000000000000319E-8</c:v>
                </c:pt>
                <c:pt idx="1122">
                  <c:v>8.8000000000000431E-8</c:v>
                </c:pt>
                <c:pt idx="1123">
                  <c:v>8.5000000000000364E-8</c:v>
                </c:pt>
                <c:pt idx="1124">
                  <c:v>8.1000000000000328E-8</c:v>
                </c:pt>
                <c:pt idx="1125">
                  <c:v>6.5000000000000291E-8</c:v>
                </c:pt>
                <c:pt idx="1126">
                  <c:v>6.1000000000000229E-8</c:v>
                </c:pt>
                <c:pt idx="1127">
                  <c:v>6.3000000000000207E-8</c:v>
                </c:pt>
                <c:pt idx="1128">
                  <c:v>6.6000000000000207E-8</c:v>
                </c:pt>
                <c:pt idx="1129">
                  <c:v>6.8000000000000305E-8</c:v>
                </c:pt>
                <c:pt idx="1130">
                  <c:v>6.90000000000003E-8</c:v>
                </c:pt>
                <c:pt idx="1131">
                  <c:v>6.8000000000000305E-8</c:v>
                </c:pt>
                <c:pt idx="1132">
                  <c:v>6.7000000000000282E-8</c:v>
                </c:pt>
                <c:pt idx="1133">
                  <c:v>6.7000000000000282E-8</c:v>
                </c:pt>
                <c:pt idx="1134">
                  <c:v>6.6000000000000207E-8</c:v>
                </c:pt>
                <c:pt idx="1135">
                  <c:v>6.5000000000000291E-8</c:v>
                </c:pt>
                <c:pt idx="1136">
                  <c:v>6.4000000000000295E-8</c:v>
                </c:pt>
                <c:pt idx="1137">
                  <c:v>6.3000000000000207E-8</c:v>
                </c:pt>
                <c:pt idx="1138">
                  <c:v>6.200000000000029E-8</c:v>
                </c:pt>
                <c:pt idx="1139">
                  <c:v>6.3000000000000207E-8</c:v>
                </c:pt>
                <c:pt idx="1140">
                  <c:v>6.5000000000000291E-8</c:v>
                </c:pt>
                <c:pt idx="1141">
                  <c:v>7.0000000000000256E-8</c:v>
                </c:pt>
                <c:pt idx="1142">
                  <c:v>7.6000000000000297E-8</c:v>
                </c:pt>
                <c:pt idx="1143">
                  <c:v>9.0000000000000382E-8</c:v>
                </c:pt>
                <c:pt idx="1144">
                  <c:v>9.4000000000000405E-8</c:v>
                </c:pt>
                <c:pt idx="1145">
                  <c:v>9.2000000000000281E-8</c:v>
                </c:pt>
                <c:pt idx="1146">
                  <c:v>7.7000000000000332E-8</c:v>
                </c:pt>
                <c:pt idx="1147">
                  <c:v>6.7000000000000282E-8</c:v>
                </c:pt>
                <c:pt idx="1148">
                  <c:v>6.4000000000000295E-8</c:v>
                </c:pt>
                <c:pt idx="1149">
                  <c:v>6.7000000000000282E-8</c:v>
                </c:pt>
                <c:pt idx="1150">
                  <c:v>6.90000000000003E-8</c:v>
                </c:pt>
                <c:pt idx="1151">
                  <c:v>7.0000000000000256E-8</c:v>
                </c:pt>
                <c:pt idx="1152">
                  <c:v>7.0000000000000256E-8</c:v>
                </c:pt>
                <c:pt idx="1153">
                  <c:v>6.90000000000003E-8</c:v>
                </c:pt>
                <c:pt idx="1154">
                  <c:v>6.8000000000000305E-8</c:v>
                </c:pt>
                <c:pt idx="1155">
                  <c:v>6.7000000000000282E-8</c:v>
                </c:pt>
                <c:pt idx="1156">
                  <c:v>6.7000000000000282E-8</c:v>
                </c:pt>
                <c:pt idx="1157">
                  <c:v>6.6000000000000207E-8</c:v>
                </c:pt>
                <c:pt idx="1158">
                  <c:v>6.5000000000000291E-8</c:v>
                </c:pt>
                <c:pt idx="1159">
                  <c:v>6.4000000000000295E-8</c:v>
                </c:pt>
                <c:pt idx="1160">
                  <c:v>6.5000000000000291E-8</c:v>
                </c:pt>
                <c:pt idx="1161">
                  <c:v>6.6000000000000207E-8</c:v>
                </c:pt>
                <c:pt idx="1162">
                  <c:v>7.1000000000000265E-8</c:v>
                </c:pt>
                <c:pt idx="1163">
                  <c:v>7.8000000000000315E-8</c:v>
                </c:pt>
                <c:pt idx="1164">
                  <c:v>8.5000000000000364E-8</c:v>
                </c:pt>
                <c:pt idx="1165">
                  <c:v>9.8000000000000454E-8</c:v>
                </c:pt>
                <c:pt idx="1166">
                  <c:v>9.600000000000041E-8</c:v>
                </c:pt>
                <c:pt idx="1167">
                  <c:v>9.1000000000000352E-8</c:v>
                </c:pt>
                <c:pt idx="1168">
                  <c:v>7.5000000000000314E-8</c:v>
                </c:pt>
                <c:pt idx="1169">
                  <c:v>6.7000000000000282E-8</c:v>
                </c:pt>
                <c:pt idx="1170">
                  <c:v>6.6000000000000207E-8</c:v>
                </c:pt>
                <c:pt idx="1171">
                  <c:v>7.0000000000000256E-8</c:v>
                </c:pt>
                <c:pt idx="1172">
                  <c:v>7.1000000000000265E-8</c:v>
                </c:pt>
                <c:pt idx="1173">
                  <c:v>7.1000000000000265E-8</c:v>
                </c:pt>
                <c:pt idx="1174">
                  <c:v>7.1000000000000265E-8</c:v>
                </c:pt>
                <c:pt idx="1175">
                  <c:v>7.0000000000000256E-8</c:v>
                </c:pt>
                <c:pt idx="1176">
                  <c:v>6.8000000000000305E-8</c:v>
                </c:pt>
                <c:pt idx="1177">
                  <c:v>6.8000000000000305E-8</c:v>
                </c:pt>
                <c:pt idx="1178">
                  <c:v>6.7000000000000282E-8</c:v>
                </c:pt>
                <c:pt idx="1179">
                  <c:v>6.6000000000000207E-8</c:v>
                </c:pt>
                <c:pt idx="1180">
                  <c:v>6.5000000000000291E-8</c:v>
                </c:pt>
                <c:pt idx="1181">
                  <c:v>6.4000000000000295E-8</c:v>
                </c:pt>
                <c:pt idx="1182">
                  <c:v>6.7000000000000282E-8</c:v>
                </c:pt>
                <c:pt idx="1183">
                  <c:v>7.2000000000000301E-8</c:v>
                </c:pt>
                <c:pt idx="1184">
                  <c:v>7.9000000000000363E-8</c:v>
                </c:pt>
                <c:pt idx="1185">
                  <c:v>8.9000000000000387E-8</c:v>
                </c:pt>
                <c:pt idx="1186">
                  <c:v>1.0000000000000039E-7</c:v>
                </c:pt>
                <c:pt idx="1187">
                  <c:v>9.7000000000000299E-8</c:v>
                </c:pt>
                <c:pt idx="1188">
                  <c:v>8.7000000000000329E-8</c:v>
                </c:pt>
                <c:pt idx="1189">
                  <c:v>7.4000000000000319E-8</c:v>
                </c:pt>
                <c:pt idx="1190">
                  <c:v>6.7000000000000282E-8</c:v>
                </c:pt>
                <c:pt idx="1191">
                  <c:v>6.90000000000003E-8</c:v>
                </c:pt>
                <c:pt idx="1192">
                  <c:v>7.0000000000000256E-8</c:v>
                </c:pt>
                <c:pt idx="1193">
                  <c:v>7.1000000000000265E-8</c:v>
                </c:pt>
                <c:pt idx="1194">
                  <c:v>7.0000000000000256E-8</c:v>
                </c:pt>
                <c:pt idx="1195">
                  <c:v>6.8000000000000305E-8</c:v>
                </c:pt>
                <c:pt idx="1196">
                  <c:v>6.7000000000000282E-8</c:v>
                </c:pt>
                <c:pt idx="1197">
                  <c:v>6.5000000000000291E-8</c:v>
                </c:pt>
                <c:pt idx="1198">
                  <c:v>6.4000000000000295E-8</c:v>
                </c:pt>
                <c:pt idx="1199">
                  <c:v>6.4000000000000295E-8</c:v>
                </c:pt>
                <c:pt idx="1200">
                  <c:v>6.3000000000000207E-8</c:v>
                </c:pt>
                <c:pt idx="1201">
                  <c:v>6.3000000000000207E-8</c:v>
                </c:pt>
                <c:pt idx="1202">
                  <c:v>6.200000000000029E-8</c:v>
                </c:pt>
                <c:pt idx="1203">
                  <c:v>6.200000000000029E-8</c:v>
                </c:pt>
                <c:pt idx="1204">
                  <c:v>6.5000000000000291E-8</c:v>
                </c:pt>
                <c:pt idx="1205">
                  <c:v>7.0000000000000256E-8</c:v>
                </c:pt>
                <c:pt idx="1206">
                  <c:v>7.7000000000000332E-8</c:v>
                </c:pt>
                <c:pt idx="1207">
                  <c:v>9.2000000000000281E-8</c:v>
                </c:pt>
                <c:pt idx="1208">
                  <c:v>9.3000000000000409E-8</c:v>
                </c:pt>
                <c:pt idx="1209">
                  <c:v>8.9000000000000387E-8</c:v>
                </c:pt>
                <c:pt idx="1210">
                  <c:v>7.3000000000000296E-8</c:v>
                </c:pt>
                <c:pt idx="1211">
                  <c:v>6.6000000000000207E-8</c:v>
                </c:pt>
                <c:pt idx="1212">
                  <c:v>6.4000000000000295E-8</c:v>
                </c:pt>
                <c:pt idx="1213">
                  <c:v>6.6000000000000207E-8</c:v>
                </c:pt>
                <c:pt idx="1214">
                  <c:v>6.7000000000000282E-8</c:v>
                </c:pt>
                <c:pt idx="1215">
                  <c:v>6.7000000000000282E-8</c:v>
                </c:pt>
                <c:pt idx="1216">
                  <c:v>6.6000000000000207E-8</c:v>
                </c:pt>
                <c:pt idx="1217">
                  <c:v>6.5000000000000291E-8</c:v>
                </c:pt>
                <c:pt idx="1218">
                  <c:v>6.4000000000000295E-8</c:v>
                </c:pt>
                <c:pt idx="1219">
                  <c:v>6.4000000000000295E-8</c:v>
                </c:pt>
                <c:pt idx="1220">
                  <c:v>6.3000000000000207E-8</c:v>
                </c:pt>
                <c:pt idx="1221">
                  <c:v>6.200000000000029E-8</c:v>
                </c:pt>
                <c:pt idx="1222">
                  <c:v>6.200000000000029E-8</c:v>
                </c:pt>
                <c:pt idx="1223">
                  <c:v>6.1000000000000229E-8</c:v>
                </c:pt>
                <c:pt idx="1224">
                  <c:v>6.1000000000000229E-8</c:v>
                </c:pt>
                <c:pt idx="1225">
                  <c:v>6.3000000000000207E-8</c:v>
                </c:pt>
                <c:pt idx="1226">
                  <c:v>6.7000000000000282E-8</c:v>
                </c:pt>
                <c:pt idx="1227">
                  <c:v>7.2000000000000301E-8</c:v>
                </c:pt>
                <c:pt idx="1228">
                  <c:v>8.0000000000000319E-8</c:v>
                </c:pt>
                <c:pt idx="1229">
                  <c:v>9.3000000000000409E-8</c:v>
                </c:pt>
                <c:pt idx="1230">
                  <c:v>9.1000000000000352E-8</c:v>
                </c:pt>
                <c:pt idx="1231">
                  <c:v>8.7000000000000329E-8</c:v>
                </c:pt>
                <c:pt idx="1232">
                  <c:v>6.90000000000003E-8</c:v>
                </c:pt>
                <c:pt idx="1233">
                  <c:v>6.200000000000029E-8</c:v>
                </c:pt>
                <c:pt idx="1234">
                  <c:v>6.4000000000000295E-8</c:v>
                </c:pt>
                <c:pt idx="1235">
                  <c:v>6.6000000000000207E-8</c:v>
                </c:pt>
                <c:pt idx="1236">
                  <c:v>6.7000000000000282E-8</c:v>
                </c:pt>
                <c:pt idx="1237">
                  <c:v>6.7000000000000282E-8</c:v>
                </c:pt>
                <c:pt idx="1238">
                  <c:v>6.6000000000000207E-8</c:v>
                </c:pt>
                <c:pt idx="1239">
                  <c:v>6.5000000000000291E-8</c:v>
                </c:pt>
                <c:pt idx="1240">
                  <c:v>6.5000000000000291E-8</c:v>
                </c:pt>
                <c:pt idx="1241">
                  <c:v>6.4000000000000295E-8</c:v>
                </c:pt>
                <c:pt idx="1242">
                  <c:v>6.3000000000000207E-8</c:v>
                </c:pt>
                <c:pt idx="1243">
                  <c:v>6.3000000000000207E-8</c:v>
                </c:pt>
                <c:pt idx="1244">
                  <c:v>6.200000000000029E-8</c:v>
                </c:pt>
                <c:pt idx="1245">
                  <c:v>6.200000000000029E-8</c:v>
                </c:pt>
                <c:pt idx="1246">
                  <c:v>6.4000000000000295E-8</c:v>
                </c:pt>
                <c:pt idx="1247">
                  <c:v>6.8000000000000305E-8</c:v>
                </c:pt>
                <c:pt idx="1248">
                  <c:v>7.4000000000000319E-8</c:v>
                </c:pt>
                <c:pt idx="1249">
                  <c:v>8.1000000000000328E-8</c:v>
                </c:pt>
                <c:pt idx="1250">
                  <c:v>9.600000000000041E-8</c:v>
                </c:pt>
                <c:pt idx="1251">
                  <c:v>1.0000000000000039E-7</c:v>
                </c:pt>
                <c:pt idx="1252">
                  <c:v>9.8000000000000454E-8</c:v>
                </c:pt>
                <c:pt idx="1253">
                  <c:v>8.3000000000000386E-8</c:v>
                </c:pt>
                <c:pt idx="1254">
                  <c:v>7.3000000000000296E-8</c:v>
                </c:pt>
                <c:pt idx="1255">
                  <c:v>6.8000000000000305E-8</c:v>
                </c:pt>
                <c:pt idx="1256">
                  <c:v>7.0000000000000256E-8</c:v>
                </c:pt>
                <c:pt idx="1257">
                  <c:v>7.1000000000000265E-8</c:v>
                </c:pt>
                <c:pt idx="1258">
                  <c:v>7.1000000000000265E-8</c:v>
                </c:pt>
                <c:pt idx="1259">
                  <c:v>7.0000000000000256E-8</c:v>
                </c:pt>
                <c:pt idx="1260">
                  <c:v>6.90000000000003E-8</c:v>
                </c:pt>
                <c:pt idx="1261">
                  <c:v>6.8000000000000305E-8</c:v>
                </c:pt>
                <c:pt idx="1262">
                  <c:v>6.7000000000000282E-8</c:v>
                </c:pt>
                <c:pt idx="1263">
                  <c:v>6.6000000000000207E-8</c:v>
                </c:pt>
                <c:pt idx="1264">
                  <c:v>6.5000000000000291E-8</c:v>
                </c:pt>
                <c:pt idx="1265">
                  <c:v>6.5000000000000291E-8</c:v>
                </c:pt>
                <c:pt idx="1266">
                  <c:v>6.4000000000000295E-8</c:v>
                </c:pt>
                <c:pt idx="1267">
                  <c:v>6.5000000000000291E-8</c:v>
                </c:pt>
                <c:pt idx="1268">
                  <c:v>6.7000000000000282E-8</c:v>
                </c:pt>
                <c:pt idx="1269">
                  <c:v>7.3000000000000296E-8</c:v>
                </c:pt>
                <c:pt idx="1270">
                  <c:v>8.2000000000000298E-8</c:v>
                </c:pt>
                <c:pt idx="1271">
                  <c:v>9.0000000000000382E-8</c:v>
                </c:pt>
                <c:pt idx="1272">
                  <c:v>1.0000000000000039E-7</c:v>
                </c:pt>
                <c:pt idx="1273">
                  <c:v>1.0000000000000039E-7</c:v>
                </c:pt>
                <c:pt idx="1274">
                  <c:v>9.9000000000000437E-8</c:v>
                </c:pt>
                <c:pt idx="1275">
                  <c:v>8.2000000000000298E-8</c:v>
                </c:pt>
                <c:pt idx="1276">
                  <c:v>7.3000000000000296E-8</c:v>
                </c:pt>
                <c:pt idx="1277">
                  <c:v>7.1000000000000265E-8</c:v>
                </c:pt>
                <c:pt idx="1278">
                  <c:v>7.3000000000000296E-8</c:v>
                </c:pt>
                <c:pt idx="1279">
                  <c:v>7.3000000000000296E-8</c:v>
                </c:pt>
                <c:pt idx="1280">
                  <c:v>7.2000000000000301E-8</c:v>
                </c:pt>
                <c:pt idx="1281">
                  <c:v>7.1000000000000265E-8</c:v>
                </c:pt>
                <c:pt idx="1282">
                  <c:v>6.90000000000003E-8</c:v>
                </c:pt>
                <c:pt idx="1283">
                  <c:v>6.8000000000000305E-8</c:v>
                </c:pt>
                <c:pt idx="1284">
                  <c:v>6.7000000000000282E-8</c:v>
                </c:pt>
                <c:pt idx="1285">
                  <c:v>6.5000000000000291E-8</c:v>
                </c:pt>
                <c:pt idx="1286">
                  <c:v>6.5000000000000291E-8</c:v>
                </c:pt>
                <c:pt idx="1287">
                  <c:v>6.4000000000000295E-8</c:v>
                </c:pt>
                <c:pt idx="1288">
                  <c:v>6.3000000000000207E-8</c:v>
                </c:pt>
                <c:pt idx="1289">
                  <c:v>6.200000000000029E-8</c:v>
                </c:pt>
                <c:pt idx="1290">
                  <c:v>6.200000000000029E-8</c:v>
                </c:pt>
                <c:pt idx="1291">
                  <c:v>6.4000000000000295E-8</c:v>
                </c:pt>
                <c:pt idx="1292">
                  <c:v>6.7000000000000282E-8</c:v>
                </c:pt>
                <c:pt idx="1293">
                  <c:v>7.4000000000000319E-8</c:v>
                </c:pt>
                <c:pt idx="1294">
                  <c:v>8.1000000000000328E-8</c:v>
                </c:pt>
                <c:pt idx="1295">
                  <c:v>7.5000000000000314E-8</c:v>
                </c:pt>
                <c:pt idx="1296">
                  <c:v>6.7000000000000282E-8</c:v>
                </c:pt>
                <c:pt idx="1297">
                  <c:v>5.900000000000025E-8</c:v>
                </c:pt>
                <c:pt idx="1298">
                  <c:v>5.7000000000000239E-8</c:v>
                </c:pt>
                <c:pt idx="1299">
                  <c:v>6.0000000000000246E-8</c:v>
                </c:pt>
                <c:pt idx="1300">
                  <c:v>6.200000000000029E-8</c:v>
                </c:pt>
                <c:pt idx="1301">
                  <c:v>6.3000000000000207E-8</c:v>
                </c:pt>
                <c:pt idx="1302">
                  <c:v>6.200000000000029E-8</c:v>
                </c:pt>
                <c:pt idx="1303">
                  <c:v>6.200000000000029E-8</c:v>
                </c:pt>
                <c:pt idx="1304">
                  <c:v>6.1000000000000229E-8</c:v>
                </c:pt>
                <c:pt idx="1305">
                  <c:v>6.0000000000000246E-8</c:v>
                </c:pt>
                <c:pt idx="1306">
                  <c:v>6.0000000000000246E-8</c:v>
                </c:pt>
                <c:pt idx="1307">
                  <c:v>5.900000000000025E-8</c:v>
                </c:pt>
                <c:pt idx="1308">
                  <c:v>5.900000000000025E-8</c:v>
                </c:pt>
                <c:pt idx="1309">
                  <c:v>5.8000000000000208E-8</c:v>
                </c:pt>
                <c:pt idx="1310">
                  <c:v>5.8000000000000208E-8</c:v>
                </c:pt>
                <c:pt idx="1311">
                  <c:v>5.900000000000025E-8</c:v>
                </c:pt>
                <c:pt idx="1312">
                  <c:v>6.3000000000000207E-8</c:v>
                </c:pt>
                <c:pt idx="1313">
                  <c:v>6.7000000000000282E-8</c:v>
                </c:pt>
                <c:pt idx="1314">
                  <c:v>7.3000000000000296E-8</c:v>
                </c:pt>
                <c:pt idx="1315">
                  <c:v>9.0000000000000382E-8</c:v>
                </c:pt>
                <c:pt idx="1316">
                  <c:v>9.1000000000000352E-8</c:v>
                </c:pt>
                <c:pt idx="1317">
                  <c:v>8.600000000000032E-8</c:v>
                </c:pt>
                <c:pt idx="1318">
                  <c:v>7.0000000000000256E-8</c:v>
                </c:pt>
                <c:pt idx="1319">
                  <c:v>6.3000000000000207E-8</c:v>
                </c:pt>
                <c:pt idx="1320">
                  <c:v>6.200000000000029E-8</c:v>
                </c:pt>
                <c:pt idx="1321">
                  <c:v>6.5000000000000291E-8</c:v>
                </c:pt>
                <c:pt idx="1322">
                  <c:v>6.6000000000000207E-8</c:v>
                </c:pt>
                <c:pt idx="1323">
                  <c:v>6.6000000000000207E-8</c:v>
                </c:pt>
                <c:pt idx="1324">
                  <c:v>6.5000000000000291E-8</c:v>
                </c:pt>
                <c:pt idx="1325">
                  <c:v>6.4000000000000295E-8</c:v>
                </c:pt>
                <c:pt idx="1326">
                  <c:v>6.3000000000000207E-8</c:v>
                </c:pt>
                <c:pt idx="1327">
                  <c:v>6.200000000000029E-8</c:v>
                </c:pt>
                <c:pt idx="1328">
                  <c:v>6.200000000000029E-8</c:v>
                </c:pt>
                <c:pt idx="1329">
                  <c:v>6.1000000000000229E-8</c:v>
                </c:pt>
                <c:pt idx="1330">
                  <c:v>6.0000000000000246E-8</c:v>
                </c:pt>
                <c:pt idx="1331">
                  <c:v>5.900000000000025E-8</c:v>
                </c:pt>
                <c:pt idx="1332">
                  <c:v>5.8000000000000208E-8</c:v>
                </c:pt>
                <c:pt idx="1333">
                  <c:v>5.8000000000000208E-8</c:v>
                </c:pt>
                <c:pt idx="1334">
                  <c:v>6.0000000000000246E-8</c:v>
                </c:pt>
                <c:pt idx="1335">
                  <c:v>6.200000000000029E-8</c:v>
                </c:pt>
                <c:pt idx="1336">
                  <c:v>7.2000000000000301E-8</c:v>
                </c:pt>
                <c:pt idx="1337">
                  <c:v>6.7000000000000282E-8</c:v>
                </c:pt>
                <c:pt idx="1338">
                  <c:v>6.5000000000000291E-8</c:v>
                </c:pt>
                <c:pt idx="1339">
                  <c:v>5.5000000000000208E-8</c:v>
                </c:pt>
                <c:pt idx="1340">
                  <c:v>5.2000000000000214E-8</c:v>
                </c:pt>
                <c:pt idx="1341">
                  <c:v>4.8000000000000172E-8</c:v>
                </c:pt>
                <c:pt idx="1342">
                  <c:v>4.6000000000000141E-8</c:v>
                </c:pt>
                <c:pt idx="1343">
                  <c:v>4.5000000000000171E-8</c:v>
                </c:pt>
                <c:pt idx="1344">
                  <c:v>4.4000000000000189E-8</c:v>
                </c:pt>
                <c:pt idx="1345">
                  <c:v>4.2000000000000171E-8</c:v>
                </c:pt>
                <c:pt idx="1346">
                  <c:v>4.1000000000000149E-8</c:v>
                </c:pt>
                <c:pt idx="1347">
                  <c:v>4.0000000000000166E-8</c:v>
                </c:pt>
                <c:pt idx="1348">
                  <c:v>3.9000000000000144E-8</c:v>
                </c:pt>
                <c:pt idx="1349">
                  <c:v>3.9000000000000144E-8</c:v>
                </c:pt>
                <c:pt idx="1350">
                  <c:v>3.8000000000000148E-8</c:v>
                </c:pt>
                <c:pt idx="1351">
                  <c:v>3.8000000000000148E-8</c:v>
                </c:pt>
                <c:pt idx="1352">
                  <c:v>3.7000000000000172E-8</c:v>
                </c:pt>
                <c:pt idx="1353">
                  <c:v>3.7000000000000172E-8</c:v>
                </c:pt>
                <c:pt idx="1354">
                  <c:v>3.8000000000000148E-8</c:v>
                </c:pt>
                <c:pt idx="1355">
                  <c:v>4.1000000000000149E-8</c:v>
                </c:pt>
                <c:pt idx="1356">
                  <c:v>4.4000000000000189E-8</c:v>
                </c:pt>
                <c:pt idx="1357">
                  <c:v>4.2000000000000171E-8</c:v>
                </c:pt>
                <c:pt idx="1358">
                  <c:v>3.8000000000000148E-8</c:v>
                </c:pt>
                <c:pt idx="1359">
                  <c:v>3.600000000000015E-8</c:v>
                </c:pt>
                <c:pt idx="1360">
                  <c:v>3.600000000000015E-8</c:v>
                </c:pt>
                <c:pt idx="1361">
                  <c:v>3.5000000000000148E-8</c:v>
                </c:pt>
                <c:pt idx="1362">
                  <c:v>3.4000000000000146E-8</c:v>
                </c:pt>
                <c:pt idx="1363">
                  <c:v>3.300000000000011E-8</c:v>
                </c:pt>
                <c:pt idx="1364">
                  <c:v>3.300000000000011E-8</c:v>
                </c:pt>
                <c:pt idx="1365">
                  <c:v>3.2000000000000148E-8</c:v>
                </c:pt>
                <c:pt idx="1366">
                  <c:v>3.300000000000011E-8</c:v>
                </c:pt>
                <c:pt idx="1367">
                  <c:v>3.5000000000000148E-8</c:v>
                </c:pt>
                <c:pt idx="1368">
                  <c:v>3.9000000000000144E-8</c:v>
                </c:pt>
                <c:pt idx="1369">
                  <c:v>3.9000000000000144E-8</c:v>
                </c:pt>
                <c:pt idx="1370">
                  <c:v>3.9000000000000144E-8</c:v>
                </c:pt>
                <c:pt idx="1371">
                  <c:v>3.4000000000000146E-8</c:v>
                </c:pt>
                <c:pt idx="1372">
                  <c:v>3.300000000000011E-8</c:v>
                </c:pt>
                <c:pt idx="1373">
                  <c:v>3.300000000000011E-8</c:v>
                </c:pt>
                <c:pt idx="1374">
                  <c:v>3.2000000000000148E-8</c:v>
                </c:pt>
                <c:pt idx="1375">
                  <c:v>3.2000000000000148E-8</c:v>
                </c:pt>
                <c:pt idx="1376">
                  <c:v>3.1000000000000125E-8</c:v>
                </c:pt>
                <c:pt idx="1377">
                  <c:v>3.1000000000000125E-8</c:v>
                </c:pt>
                <c:pt idx="1378">
                  <c:v>3.1000000000000125E-8</c:v>
                </c:pt>
                <c:pt idx="1379">
                  <c:v>3.1000000000000125E-8</c:v>
                </c:pt>
                <c:pt idx="1380">
                  <c:v>3.0000000000000123E-8</c:v>
                </c:pt>
                <c:pt idx="1381">
                  <c:v>3.0000000000000123E-8</c:v>
                </c:pt>
                <c:pt idx="1382">
                  <c:v>3.0000000000000123E-8</c:v>
                </c:pt>
                <c:pt idx="1383">
                  <c:v>3.0000000000000123E-8</c:v>
                </c:pt>
                <c:pt idx="1384">
                  <c:v>3.1000000000000125E-8</c:v>
                </c:pt>
                <c:pt idx="1385">
                  <c:v>3.2000000000000148E-8</c:v>
                </c:pt>
                <c:pt idx="1386">
                  <c:v>3.5000000000000148E-8</c:v>
                </c:pt>
                <c:pt idx="1387">
                  <c:v>3.4000000000000146E-8</c:v>
                </c:pt>
                <c:pt idx="1388">
                  <c:v>3.300000000000011E-8</c:v>
                </c:pt>
                <c:pt idx="1389">
                  <c:v>3.0000000000000123E-8</c:v>
                </c:pt>
                <c:pt idx="1390">
                  <c:v>3.0000000000000123E-8</c:v>
                </c:pt>
                <c:pt idx="1391">
                  <c:v>3.0000000000000123E-8</c:v>
                </c:pt>
                <c:pt idx="1392">
                  <c:v>3.0000000000000123E-8</c:v>
                </c:pt>
                <c:pt idx="1393">
                  <c:v>3.0000000000000123E-8</c:v>
                </c:pt>
                <c:pt idx="1394">
                  <c:v>2.9000000000000104E-8</c:v>
                </c:pt>
                <c:pt idx="1395">
                  <c:v>2.9000000000000104E-8</c:v>
                </c:pt>
                <c:pt idx="1396">
                  <c:v>2.8000000000000099E-8</c:v>
                </c:pt>
                <c:pt idx="1397">
                  <c:v>2.8000000000000099E-8</c:v>
                </c:pt>
                <c:pt idx="1398">
                  <c:v>2.8000000000000099E-8</c:v>
                </c:pt>
                <c:pt idx="1399">
                  <c:v>2.8000000000000099E-8</c:v>
                </c:pt>
                <c:pt idx="1400">
                  <c:v>2.8000000000000099E-8</c:v>
                </c:pt>
                <c:pt idx="1401">
                  <c:v>2.9000000000000104E-8</c:v>
                </c:pt>
                <c:pt idx="1402">
                  <c:v>3.1000000000000125E-8</c:v>
                </c:pt>
                <c:pt idx="1403">
                  <c:v>3.2000000000000148E-8</c:v>
                </c:pt>
                <c:pt idx="1404">
                  <c:v>3.2000000000000148E-8</c:v>
                </c:pt>
                <c:pt idx="1405">
                  <c:v>2.9000000000000104E-8</c:v>
                </c:pt>
                <c:pt idx="1406">
                  <c:v>2.8000000000000099E-8</c:v>
                </c:pt>
                <c:pt idx="1407">
                  <c:v>2.8000000000000099E-8</c:v>
                </c:pt>
                <c:pt idx="1408">
                  <c:v>2.8000000000000099E-8</c:v>
                </c:pt>
                <c:pt idx="1409">
                  <c:v>2.8000000000000099E-8</c:v>
                </c:pt>
                <c:pt idx="1410">
                  <c:v>2.7000000000000129E-8</c:v>
                </c:pt>
                <c:pt idx="1411">
                  <c:v>2.7000000000000129E-8</c:v>
                </c:pt>
                <c:pt idx="1412">
                  <c:v>2.8000000000000099E-8</c:v>
                </c:pt>
                <c:pt idx="1413">
                  <c:v>2.9000000000000104E-8</c:v>
                </c:pt>
                <c:pt idx="1414">
                  <c:v>3.1000000000000125E-8</c:v>
                </c:pt>
                <c:pt idx="1415">
                  <c:v>3.1000000000000125E-8</c:v>
                </c:pt>
                <c:pt idx="1416">
                  <c:v>3.1000000000000125E-8</c:v>
                </c:pt>
                <c:pt idx="1417">
                  <c:v>2.8000000000000099E-8</c:v>
                </c:pt>
                <c:pt idx="1418">
                  <c:v>2.7000000000000129E-8</c:v>
                </c:pt>
                <c:pt idx="1419">
                  <c:v>2.7000000000000129E-8</c:v>
                </c:pt>
                <c:pt idx="1420">
                  <c:v>2.7000000000000129E-8</c:v>
                </c:pt>
                <c:pt idx="1421">
                  <c:v>2.7000000000000129E-8</c:v>
                </c:pt>
                <c:pt idx="1422">
                  <c:v>2.600000000000011E-8</c:v>
                </c:pt>
                <c:pt idx="1423">
                  <c:v>2.600000000000011E-8</c:v>
                </c:pt>
                <c:pt idx="1424">
                  <c:v>2.7000000000000129E-8</c:v>
                </c:pt>
                <c:pt idx="1425">
                  <c:v>2.9000000000000104E-8</c:v>
                </c:pt>
                <c:pt idx="1426">
                  <c:v>3.1000000000000125E-8</c:v>
                </c:pt>
                <c:pt idx="1427">
                  <c:v>3.0000000000000123E-8</c:v>
                </c:pt>
                <c:pt idx="1428">
                  <c:v>2.8000000000000099E-8</c:v>
                </c:pt>
                <c:pt idx="1429">
                  <c:v>2.7000000000000129E-8</c:v>
                </c:pt>
                <c:pt idx="1430">
                  <c:v>2.600000000000011E-8</c:v>
                </c:pt>
                <c:pt idx="1431">
                  <c:v>2.5000000000000095E-8</c:v>
                </c:pt>
                <c:pt idx="1432">
                  <c:v>2.5000000000000095E-8</c:v>
                </c:pt>
                <c:pt idx="1433">
                  <c:v>2.5000000000000095E-8</c:v>
                </c:pt>
                <c:pt idx="1434">
                  <c:v>2.5000000000000095E-8</c:v>
                </c:pt>
                <c:pt idx="1435">
                  <c:v>2.600000000000011E-8</c:v>
                </c:pt>
                <c:pt idx="1436">
                  <c:v>2.8000000000000099E-8</c:v>
                </c:pt>
                <c:pt idx="1437">
                  <c:v>2.9000000000000104E-8</c:v>
                </c:pt>
                <c:pt idx="1438">
                  <c:v>2.600000000000011E-8</c:v>
                </c:pt>
                <c:pt idx="1439">
                  <c:v>2.5000000000000095E-8</c:v>
                </c:pt>
                <c:pt idx="1440">
                  <c:v>2.5000000000000095E-8</c:v>
                </c:pt>
                <c:pt idx="1441">
                  <c:v>2.5000000000000095E-8</c:v>
                </c:pt>
                <c:pt idx="1442">
                  <c:v>2.5000000000000095E-8</c:v>
                </c:pt>
                <c:pt idx="1443">
                  <c:v>2.5000000000000095E-8</c:v>
                </c:pt>
                <c:pt idx="1444">
                  <c:v>2.5000000000000095E-8</c:v>
                </c:pt>
                <c:pt idx="1445">
                  <c:v>2.5000000000000095E-8</c:v>
                </c:pt>
                <c:pt idx="1446">
                  <c:v>2.5000000000000095E-8</c:v>
                </c:pt>
                <c:pt idx="1447">
                  <c:v>2.5000000000000095E-8</c:v>
                </c:pt>
                <c:pt idx="1448">
                  <c:v>2.4000000000000089E-8</c:v>
                </c:pt>
                <c:pt idx="1449">
                  <c:v>2.4000000000000089E-8</c:v>
                </c:pt>
                <c:pt idx="1450">
                  <c:v>2.4000000000000089E-8</c:v>
                </c:pt>
                <c:pt idx="1451">
                  <c:v>2.5000000000000095E-8</c:v>
                </c:pt>
                <c:pt idx="1452">
                  <c:v>2.5000000000000095E-8</c:v>
                </c:pt>
                <c:pt idx="1453">
                  <c:v>2.7000000000000129E-8</c:v>
                </c:pt>
                <c:pt idx="1454">
                  <c:v>2.7000000000000129E-8</c:v>
                </c:pt>
                <c:pt idx="1455">
                  <c:v>2.7000000000000129E-8</c:v>
                </c:pt>
                <c:pt idx="1456">
                  <c:v>2.5000000000000095E-8</c:v>
                </c:pt>
                <c:pt idx="1457">
                  <c:v>2.5000000000000095E-8</c:v>
                </c:pt>
                <c:pt idx="1458">
                  <c:v>2.5000000000000095E-8</c:v>
                </c:pt>
                <c:pt idx="1459">
                  <c:v>2.5000000000000095E-8</c:v>
                </c:pt>
                <c:pt idx="1460">
                  <c:v>2.5000000000000095E-8</c:v>
                </c:pt>
                <c:pt idx="1461">
                  <c:v>2.5000000000000095E-8</c:v>
                </c:pt>
                <c:pt idx="1462">
                  <c:v>2.5000000000000095E-8</c:v>
                </c:pt>
                <c:pt idx="1463">
                  <c:v>2.5000000000000095E-8</c:v>
                </c:pt>
                <c:pt idx="1464">
                  <c:v>2.5000000000000095E-8</c:v>
                </c:pt>
                <c:pt idx="1465">
                  <c:v>2.4000000000000089E-8</c:v>
                </c:pt>
                <c:pt idx="1466">
                  <c:v>2.4000000000000089E-8</c:v>
                </c:pt>
                <c:pt idx="1467">
                  <c:v>2.4000000000000089E-8</c:v>
                </c:pt>
                <c:pt idx="1468">
                  <c:v>2.4000000000000089E-8</c:v>
                </c:pt>
                <c:pt idx="1469">
                  <c:v>2.4000000000000089E-8</c:v>
                </c:pt>
                <c:pt idx="1470">
                  <c:v>2.5000000000000095E-8</c:v>
                </c:pt>
                <c:pt idx="1471">
                  <c:v>2.600000000000011E-8</c:v>
                </c:pt>
                <c:pt idx="1472">
                  <c:v>2.7000000000000129E-8</c:v>
                </c:pt>
                <c:pt idx="1473">
                  <c:v>2.5000000000000095E-8</c:v>
                </c:pt>
                <c:pt idx="1474">
                  <c:v>2.5000000000000095E-8</c:v>
                </c:pt>
                <c:pt idx="1475">
                  <c:v>2.4000000000000089E-8</c:v>
                </c:pt>
                <c:pt idx="1476">
                  <c:v>2.4000000000000089E-8</c:v>
                </c:pt>
                <c:pt idx="1477">
                  <c:v>2.5000000000000095E-8</c:v>
                </c:pt>
                <c:pt idx="1478">
                  <c:v>2.4000000000000089E-8</c:v>
                </c:pt>
                <c:pt idx="1479">
                  <c:v>2.4000000000000089E-8</c:v>
                </c:pt>
                <c:pt idx="1480">
                  <c:v>2.4000000000000089E-8</c:v>
                </c:pt>
                <c:pt idx="1481">
                  <c:v>2.4000000000000089E-8</c:v>
                </c:pt>
                <c:pt idx="1482">
                  <c:v>2.4000000000000089E-8</c:v>
                </c:pt>
                <c:pt idx="1483">
                  <c:v>2.4000000000000089E-8</c:v>
                </c:pt>
                <c:pt idx="1484">
                  <c:v>2.4000000000000089E-8</c:v>
                </c:pt>
                <c:pt idx="1485">
                  <c:v>2.4000000000000089E-8</c:v>
                </c:pt>
                <c:pt idx="1486">
                  <c:v>2.4000000000000089E-8</c:v>
                </c:pt>
                <c:pt idx="1487">
                  <c:v>2.4000000000000089E-8</c:v>
                </c:pt>
                <c:pt idx="1488">
                  <c:v>2.5000000000000095E-8</c:v>
                </c:pt>
                <c:pt idx="1489">
                  <c:v>2.5000000000000095E-8</c:v>
                </c:pt>
                <c:pt idx="1490">
                  <c:v>2.600000000000011E-8</c:v>
                </c:pt>
                <c:pt idx="1491">
                  <c:v>2.4000000000000089E-8</c:v>
                </c:pt>
                <c:pt idx="1492">
                  <c:v>2.3000000000000084E-8</c:v>
                </c:pt>
                <c:pt idx="1493">
                  <c:v>2.3000000000000084E-8</c:v>
                </c:pt>
                <c:pt idx="1494">
                  <c:v>2.4000000000000089E-8</c:v>
                </c:pt>
                <c:pt idx="1495">
                  <c:v>2.4000000000000089E-8</c:v>
                </c:pt>
                <c:pt idx="1496">
                  <c:v>2.4000000000000089E-8</c:v>
                </c:pt>
                <c:pt idx="1497">
                  <c:v>2.4000000000000089E-8</c:v>
                </c:pt>
                <c:pt idx="1498">
                  <c:v>2.4000000000000089E-8</c:v>
                </c:pt>
                <c:pt idx="1499">
                  <c:v>2.4000000000000089E-8</c:v>
                </c:pt>
                <c:pt idx="1500">
                  <c:v>2.3000000000000084E-8</c:v>
                </c:pt>
                <c:pt idx="1501">
                  <c:v>2.3000000000000084E-8</c:v>
                </c:pt>
                <c:pt idx="1502">
                  <c:v>2.3000000000000084E-8</c:v>
                </c:pt>
                <c:pt idx="1503">
                  <c:v>2.3000000000000084E-8</c:v>
                </c:pt>
                <c:pt idx="1504">
                  <c:v>2.3000000000000084E-8</c:v>
                </c:pt>
                <c:pt idx="1505">
                  <c:v>2.3000000000000084E-8</c:v>
                </c:pt>
                <c:pt idx="1506">
                  <c:v>2.4000000000000089E-8</c:v>
                </c:pt>
                <c:pt idx="1507">
                  <c:v>2.4000000000000089E-8</c:v>
                </c:pt>
                <c:pt idx="1508">
                  <c:v>2.600000000000011E-8</c:v>
                </c:pt>
                <c:pt idx="1509">
                  <c:v>2.8000000000000099E-8</c:v>
                </c:pt>
                <c:pt idx="1510">
                  <c:v>2.7000000000000129E-8</c:v>
                </c:pt>
                <c:pt idx="1511">
                  <c:v>2.600000000000011E-8</c:v>
                </c:pt>
                <c:pt idx="1512">
                  <c:v>2.4000000000000089E-8</c:v>
                </c:pt>
                <c:pt idx="1513">
                  <c:v>2.4000000000000089E-8</c:v>
                </c:pt>
                <c:pt idx="1514">
                  <c:v>2.4000000000000089E-8</c:v>
                </c:pt>
                <c:pt idx="1515">
                  <c:v>2.4000000000000089E-8</c:v>
                </c:pt>
                <c:pt idx="1516">
                  <c:v>2.4000000000000089E-8</c:v>
                </c:pt>
                <c:pt idx="1517">
                  <c:v>2.4000000000000089E-8</c:v>
                </c:pt>
                <c:pt idx="1518">
                  <c:v>2.3000000000000084E-8</c:v>
                </c:pt>
                <c:pt idx="1519">
                  <c:v>2.3000000000000084E-8</c:v>
                </c:pt>
                <c:pt idx="1520">
                  <c:v>2.3000000000000084E-8</c:v>
                </c:pt>
                <c:pt idx="1521">
                  <c:v>2.3000000000000084E-8</c:v>
                </c:pt>
                <c:pt idx="1522">
                  <c:v>2.3000000000000084E-8</c:v>
                </c:pt>
                <c:pt idx="1523">
                  <c:v>2.3000000000000084E-8</c:v>
                </c:pt>
                <c:pt idx="1524">
                  <c:v>2.3000000000000084E-8</c:v>
                </c:pt>
                <c:pt idx="1525">
                  <c:v>2.4000000000000089E-8</c:v>
                </c:pt>
                <c:pt idx="1526">
                  <c:v>2.5000000000000095E-8</c:v>
                </c:pt>
                <c:pt idx="1527">
                  <c:v>2.4000000000000089E-8</c:v>
                </c:pt>
                <c:pt idx="1528">
                  <c:v>2.5000000000000095E-8</c:v>
                </c:pt>
                <c:pt idx="1529">
                  <c:v>2.4000000000000089E-8</c:v>
                </c:pt>
                <c:pt idx="1530">
                  <c:v>2.3000000000000084E-8</c:v>
                </c:pt>
                <c:pt idx="1531">
                  <c:v>2.3000000000000084E-8</c:v>
                </c:pt>
                <c:pt idx="1532">
                  <c:v>2.3000000000000084E-8</c:v>
                </c:pt>
                <c:pt idx="1533">
                  <c:v>2.3000000000000084E-8</c:v>
                </c:pt>
                <c:pt idx="1534">
                  <c:v>2.3000000000000084E-8</c:v>
                </c:pt>
                <c:pt idx="1535">
                  <c:v>2.2000000000000101E-8</c:v>
                </c:pt>
                <c:pt idx="1536">
                  <c:v>2.2000000000000101E-8</c:v>
                </c:pt>
                <c:pt idx="1537">
                  <c:v>2.2000000000000101E-8</c:v>
                </c:pt>
                <c:pt idx="1538">
                  <c:v>2.3000000000000084E-8</c:v>
                </c:pt>
                <c:pt idx="1539">
                  <c:v>2.3000000000000084E-8</c:v>
                </c:pt>
                <c:pt idx="1540">
                  <c:v>2.5000000000000095E-8</c:v>
                </c:pt>
                <c:pt idx="1541">
                  <c:v>2.8000000000000099E-8</c:v>
                </c:pt>
                <c:pt idx="1542">
                  <c:v>2.7000000000000129E-8</c:v>
                </c:pt>
                <c:pt idx="1543">
                  <c:v>2.7000000000000129E-8</c:v>
                </c:pt>
                <c:pt idx="1544">
                  <c:v>2.4000000000000089E-8</c:v>
                </c:pt>
                <c:pt idx="1545">
                  <c:v>2.4000000000000089E-8</c:v>
                </c:pt>
                <c:pt idx="1546">
                  <c:v>2.4000000000000089E-8</c:v>
                </c:pt>
                <c:pt idx="1547">
                  <c:v>2.4000000000000089E-8</c:v>
                </c:pt>
                <c:pt idx="1548">
                  <c:v>2.3000000000000084E-8</c:v>
                </c:pt>
                <c:pt idx="1549">
                  <c:v>2.3000000000000084E-8</c:v>
                </c:pt>
                <c:pt idx="1550">
                  <c:v>2.3000000000000084E-8</c:v>
                </c:pt>
                <c:pt idx="1551">
                  <c:v>2.2000000000000101E-8</c:v>
                </c:pt>
                <c:pt idx="1552">
                  <c:v>2.2000000000000101E-8</c:v>
                </c:pt>
                <c:pt idx="1553">
                  <c:v>2.2000000000000101E-8</c:v>
                </c:pt>
                <c:pt idx="1554">
                  <c:v>2.3000000000000084E-8</c:v>
                </c:pt>
                <c:pt idx="1555">
                  <c:v>2.3000000000000084E-8</c:v>
                </c:pt>
                <c:pt idx="1556">
                  <c:v>2.4000000000000089E-8</c:v>
                </c:pt>
                <c:pt idx="1557">
                  <c:v>2.4000000000000089E-8</c:v>
                </c:pt>
                <c:pt idx="1558">
                  <c:v>2.5000000000000095E-8</c:v>
                </c:pt>
                <c:pt idx="1559">
                  <c:v>2.4000000000000089E-8</c:v>
                </c:pt>
                <c:pt idx="1560">
                  <c:v>2.3000000000000084E-8</c:v>
                </c:pt>
                <c:pt idx="1561">
                  <c:v>2.2000000000000101E-8</c:v>
                </c:pt>
                <c:pt idx="1562">
                  <c:v>2.3000000000000084E-8</c:v>
                </c:pt>
                <c:pt idx="1563">
                  <c:v>2.3000000000000084E-8</c:v>
                </c:pt>
                <c:pt idx="1564">
                  <c:v>2.2000000000000101E-8</c:v>
                </c:pt>
                <c:pt idx="1565">
                  <c:v>2.2000000000000101E-8</c:v>
                </c:pt>
                <c:pt idx="1566">
                  <c:v>2.2000000000000101E-8</c:v>
                </c:pt>
                <c:pt idx="1567">
                  <c:v>2.2000000000000101E-8</c:v>
                </c:pt>
                <c:pt idx="1568">
                  <c:v>2.2000000000000101E-8</c:v>
                </c:pt>
                <c:pt idx="1569">
                  <c:v>2.2000000000000101E-8</c:v>
                </c:pt>
                <c:pt idx="1570">
                  <c:v>2.2000000000000101E-8</c:v>
                </c:pt>
                <c:pt idx="1571">
                  <c:v>2.2000000000000101E-8</c:v>
                </c:pt>
                <c:pt idx="1572">
                  <c:v>2.2000000000000101E-8</c:v>
                </c:pt>
                <c:pt idx="1573">
                  <c:v>2.3000000000000084E-8</c:v>
                </c:pt>
                <c:pt idx="1574">
                  <c:v>2.3000000000000084E-8</c:v>
                </c:pt>
                <c:pt idx="1575">
                  <c:v>2.4000000000000089E-8</c:v>
                </c:pt>
                <c:pt idx="1576">
                  <c:v>2.2000000000000101E-8</c:v>
                </c:pt>
                <c:pt idx="1577">
                  <c:v>2.2000000000000101E-8</c:v>
                </c:pt>
                <c:pt idx="1578">
                  <c:v>2.2000000000000101E-8</c:v>
                </c:pt>
                <c:pt idx="1579">
                  <c:v>2.2000000000000101E-8</c:v>
                </c:pt>
                <c:pt idx="1580">
                  <c:v>2.2000000000000101E-8</c:v>
                </c:pt>
                <c:pt idx="1581">
                  <c:v>2.2000000000000101E-8</c:v>
                </c:pt>
                <c:pt idx="1582">
                  <c:v>2.2000000000000101E-8</c:v>
                </c:pt>
                <c:pt idx="1583">
                  <c:v>2.2000000000000101E-8</c:v>
                </c:pt>
                <c:pt idx="1584">
                  <c:v>2.1000000000000082E-8</c:v>
                </c:pt>
                <c:pt idx="1585">
                  <c:v>2.1000000000000082E-8</c:v>
                </c:pt>
                <c:pt idx="1586">
                  <c:v>2.1000000000000082E-8</c:v>
                </c:pt>
                <c:pt idx="1587">
                  <c:v>2.1000000000000082E-8</c:v>
                </c:pt>
                <c:pt idx="1588">
                  <c:v>2.1000000000000082E-8</c:v>
                </c:pt>
                <c:pt idx="1589">
                  <c:v>2.2000000000000101E-8</c:v>
                </c:pt>
                <c:pt idx="1590">
                  <c:v>2.3000000000000084E-8</c:v>
                </c:pt>
                <c:pt idx="1591">
                  <c:v>2.3000000000000084E-8</c:v>
                </c:pt>
                <c:pt idx="1592">
                  <c:v>2.3000000000000084E-8</c:v>
                </c:pt>
                <c:pt idx="1593">
                  <c:v>2.3000000000000084E-8</c:v>
                </c:pt>
                <c:pt idx="1594">
                  <c:v>2.2000000000000101E-8</c:v>
                </c:pt>
                <c:pt idx="1595">
                  <c:v>2.4000000000000089E-8</c:v>
                </c:pt>
                <c:pt idx="1596">
                  <c:v>2.600000000000011E-8</c:v>
                </c:pt>
                <c:pt idx="1597">
                  <c:v>2.8000000000000099E-8</c:v>
                </c:pt>
                <c:pt idx="1598">
                  <c:v>2.8000000000000099E-8</c:v>
                </c:pt>
                <c:pt idx="1599">
                  <c:v>2.9000000000000104E-8</c:v>
                </c:pt>
                <c:pt idx="1600">
                  <c:v>2.9000000000000104E-8</c:v>
                </c:pt>
                <c:pt idx="1601">
                  <c:v>2.9000000000000104E-8</c:v>
                </c:pt>
                <c:pt idx="1602">
                  <c:v>3.0000000000000123E-8</c:v>
                </c:pt>
                <c:pt idx="1603">
                  <c:v>3.0000000000000123E-8</c:v>
                </c:pt>
                <c:pt idx="1604">
                  <c:v>3.0000000000000123E-8</c:v>
                </c:pt>
                <c:pt idx="1605">
                  <c:v>3.0000000000000123E-8</c:v>
                </c:pt>
                <c:pt idx="1606">
                  <c:v>3.0000000000000123E-8</c:v>
                </c:pt>
                <c:pt idx="1607">
                  <c:v>3.0000000000000123E-8</c:v>
                </c:pt>
                <c:pt idx="1608">
                  <c:v>3.0000000000000123E-8</c:v>
                </c:pt>
                <c:pt idx="1609">
                  <c:v>3.1000000000000125E-8</c:v>
                </c:pt>
                <c:pt idx="1610">
                  <c:v>3.4000000000000146E-8</c:v>
                </c:pt>
                <c:pt idx="1611">
                  <c:v>3.9000000000000144E-8</c:v>
                </c:pt>
                <c:pt idx="1612">
                  <c:v>4.900000000000024E-8</c:v>
                </c:pt>
                <c:pt idx="1613">
                  <c:v>4.6000000000000141E-8</c:v>
                </c:pt>
                <c:pt idx="1614">
                  <c:v>4.2000000000000171E-8</c:v>
                </c:pt>
                <c:pt idx="1615">
                  <c:v>3.5000000000000148E-8</c:v>
                </c:pt>
                <c:pt idx="1616">
                  <c:v>3.300000000000011E-8</c:v>
                </c:pt>
                <c:pt idx="1617">
                  <c:v>3.7000000000000172E-8</c:v>
                </c:pt>
                <c:pt idx="1618">
                  <c:v>4.0000000000000166E-8</c:v>
                </c:pt>
                <c:pt idx="1619">
                  <c:v>4.2000000000000171E-8</c:v>
                </c:pt>
                <c:pt idx="1620">
                  <c:v>4.4000000000000189E-8</c:v>
                </c:pt>
                <c:pt idx="1621">
                  <c:v>4.4000000000000189E-8</c:v>
                </c:pt>
                <c:pt idx="1622">
                  <c:v>4.5000000000000171E-8</c:v>
                </c:pt>
                <c:pt idx="1623">
                  <c:v>4.5000000000000171E-8</c:v>
                </c:pt>
                <c:pt idx="1624">
                  <c:v>4.5000000000000171E-8</c:v>
                </c:pt>
                <c:pt idx="1625">
                  <c:v>4.7000000000000189E-8</c:v>
                </c:pt>
                <c:pt idx="1626">
                  <c:v>4.8000000000000172E-8</c:v>
                </c:pt>
                <c:pt idx="1627">
                  <c:v>4.5000000000000171E-8</c:v>
                </c:pt>
                <c:pt idx="1628">
                  <c:v>4.2000000000000171E-8</c:v>
                </c:pt>
                <c:pt idx="1629">
                  <c:v>4.2000000000000171E-8</c:v>
                </c:pt>
                <c:pt idx="1630">
                  <c:v>4.2000000000000171E-8</c:v>
                </c:pt>
                <c:pt idx="1631">
                  <c:v>4.1000000000000149E-8</c:v>
                </c:pt>
                <c:pt idx="1632">
                  <c:v>4.0000000000000166E-8</c:v>
                </c:pt>
                <c:pt idx="1633">
                  <c:v>4.2000000000000171E-8</c:v>
                </c:pt>
                <c:pt idx="1634">
                  <c:v>5.000000000000019E-8</c:v>
                </c:pt>
                <c:pt idx="1635">
                  <c:v>5.1000000000000172E-8</c:v>
                </c:pt>
                <c:pt idx="1636">
                  <c:v>4.6000000000000141E-8</c:v>
                </c:pt>
                <c:pt idx="1637">
                  <c:v>3.9000000000000144E-8</c:v>
                </c:pt>
                <c:pt idx="1638">
                  <c:v>3.5000000000000148E-8</c:v>
                </c:pt>
                <c:pt idx="1639">
                  <c:v>3.7000000000000172E-8</c:v>
                </c:pt>
                <c:pt idx="1640">
                  <c:v>4.2000000000000171E-8</c:v>
                </c:pt>
                <c:pt idx="1641">
                  <c:v>4.7000000000000189E-8</c:v>
                </c:pt>
                <c:pt idx="1642">
                  <c:v>5.000000000000019E-8</c:v>
                </c:pt>
                <c:pt idx="1643">
                  <c:v>5.2000000000000214E-8</c:v>
                </c:pt>
                <c:pt idx="1644">
                  <c:v>5.300000000000019E-8</c:v>
                </c:pt>
                <c:pt idx="1645">
                  <c:v>5.4000000000000252E-8</c:v>
                </c:pt>
                <c:pt idx="1646">
                  <c:v>5.600000000000019E-8</c:v>
                </c:pt>
                <c:pt idx="1647">
                  <c:v>5.8000000000000208E-8</c:v>
                </c:pt>
                <c:pt idx="1648">
                  <c:v>5.900000000000025E-8</c:v>
                </c:pt>
                <c:pt idx="1649">
                  <c:v>5.900000000000025E-8</c:v>
                </c:pt>
                <c:pt idx="1650">
                  <c:v>5.7000000000000239E-8</c:v>
                </c:pt>
                <c:pt idx="1651">
                  <c:v>5.4000000000000252E-8</c:v>
                </c:pt>
                <c:pt idx="1652">
                  <c:v>5.2000000000000214E-8</c:v>
                </c:pt>
                <c:pt idx="1653">
                  <c:v>5.1000000000000172E-8</c:v>
                </c:pt>
                <c:pt idx="1654">
                  <c:v>5.300000000000019E-8</c:v>
                </c:pt>
                <c:pt idx="1655">
                  <c:v>5.7000000000000239E-8</c:v>
                </c:pt>
                <c:pt idx="1656">
                  <c:v>6.7000000000000282E-8</c:v>
                </c:pt>
                <c:pt idx="1657">
                  <c:v>6.4000000000000295E-8</c:v>
                </c:pt>
                <c:pt idx="1658">
                  <c:v>6.200000000000029E-8</c:v>
                </c:pt>
                <c:pt idx="1659">
                  <c:v>5.000000000000019E-8</c:v>
                </c:pt>
                <c:pt idx="1660">
                  <c:v>4.4000000000000189E-8</c:v>
                </c:pt>
                <c:pt idx="1661">
                  <c:v>4.8000000000000172E-8</c:v>
                </c:pt>
                <c:pt idx="1662">
                  <c:v>5.2000000000000214E-8</c:v>
                </c:pt>
                <c:pt idx="1663">
                  <c:v>5.4000000000000252E-8</c:v>
                </c:pt>
                <c:pt idx="1664">
                  <c:v>5.4000000000000252E-8</c:v>
                </c:pt>
                <c:pt idx="1665">
                  <c:v>5.5000000000000208E-8</c:v>
                </c:pt>
                <c:pt idx="1666">
                  <c:v>5.5000000000000208E-8</c:v>
                </c:pt>
                <c:pt idx="1667">
                  <c:v>5.5000000000000208E-8</c:v>
                </c:pt>
                <c:pt idx="1668">
                  <c:v>5.7000000000000239E-8</c:v>
                </c:pt>
                <c:pt idx="1669">
                  <c:v>5.8000000000000208E-8</c:v>
                </c:pt>
                <c:pt idx="1670">
                  <c:v>5.900000000000025E-8</c:v>
                </c:pt>
                <c:pt idx="1671">
                  <c:v>5.900000000000025E-8</c:v>
                </c:pt>
                <c:pt idx="1672">
                  <c:v>5.7000000000000239E-8</c:v>
                </c:pt>
                <c:pt idx="1673">
                  <c:v>5.600000000000019E-8</c:v>
                </c:pt>
                <c:pt idx="1674">
                  <c:v>5.7000000000000239E-8</c:v>
                </c:pt>
                <c:pt idx="1675">
                  <c:v>5.900000000000025E-8</c:v>
                </c:pt>
                <c:pt idx="1676">
                  <c:v>6.4000000000000295E-8</c:v>
                </c:pt>
                <c:pt idx="1677">
                  <c:v>7.8000000000000315E-8</c:v>
                </c:pt>
                <c:pt idx="1678">
                  <c:v>8.7000000000000329E-8</c:v>
                </c:pt>
                <c:pt idx="1679">
                  <c:v>8.2000000000000298E-8</c:v>
                </c:pt>
                <c:pt idx="1680">
                  <c:v>6.7000000000000282E-8</c:v>
                </c:pt>
                <c:pt idx="1681">
                  <c:v>5.900000000000025E-8</c:v>
                </c:pt>
                <c:pt idx="1682">
                  <c:v>5.600000000000019E-8</c:v>
                </c:pt>
                <c:pt idx="1683">
                  <c:v>5.8000000000000208E-8</c:v>
                </c:pt>
                <c:pt idx="1684">
                  <c:v>5.900000000000025E-8</c:v>
                </c:pt>
                <c:pt idx="1685">
                  <c:v>5.900000000000025E-8</c:v>
                </c:pt>
                <c:pt idx="1686">
                  <c:v>5.900000000000025E-8</c:v>
                </c:pt>
                <c:pt idx="1687">
                  <c:v>5.8000000000000208E-8</c:v>
                </c:pt>
                <c:pt idx="1688">
                  <c:v>5.8000000000000208E-8</c:v>
                </c:pt>
                <c:pt idx="1689">
                  <c:v>5.8000000000000208E-8</c:v>
                </c:pt>
                <c:pt idx="1690">
                  <c:v>5.900000000000025E-8</c:v>
                </c:pt>
                <c:pt idx="1691">
                  <c:v>5.900000000000025E-8</c:v>
                </c:pt>
                <c:pt idx="1692">
                  <c:v>5.900000000000025E-8</c:v>
                </c:pt>
                <c:pt idx="1693">
                  <c:v>5.8000000000000208E-8</c:v>
                </c:pt>
                <c:pt idx="1694">
                  <c:v>5.5000000000000208E-8</c:v>
                </c:pt>
                <c:pt idx="1695">
                  <c:v>5.4000000000000252E-8</c:v>
                </c:pt>
                <c:pt idx="1696">
                  <c:v>5.300000000000019E-8</c:v>
                </c:pt>
                <c:pt idx="1697">
                  <c:v>5.5000000000000208E-8</c:v>
                </c:pt>
                <c:pt idx="1698">
                  <c:v>6.0000000000000246E-8</c:v>
                </c:pt>
                <c:pt idx="1699">
                  <c:v>7.6000000000000297E-8</c:v>
                </c:pt>
                <c:pt idx="1700">
                  <c:v>7.6000000000000297E-8</c:v>
                </c:pt>
                <c:pt idx="1701">
                  <c:v>7.2000000000000301E-8</c:v>
                </c:pt>
                <c:pt idx="1702">
                  <c:v>6.0000000000000246E-8</c:v>
                </c:pt>
                <c:pt idx="1703">
                  <c:v>5.5000000000000208E-8</c:v>
                </c:pt>
                <c:pt idx="1704">
                  <c:v>5.600000000000019E-8</c:v>
                </c:pt>
                <c:pt idx="1705">
                  <c:v>5.8000000000000208E-8</c:v>
                </c:pt>
                <c:pt idx="1706">
                  <c:v>5.8000000000000208E-8</c:v>
                </c:pt>
                <c:pt idx="1707">
                  <c:v>5.8000000000000208E-8</c:v>
                </c:pt>
                <c:pt idx="1708">
                  <c:v>5.8000000000000208E-8</c:v>
                </c:pt>
                <c:pt idx="1709">
                  <c:v>5.8000000000000208E-8</c:v>
                </c:pt>
                <c:pt idx="1710">
                  <c:v>5.8000000000000208E-8</c:v>
                </c:pt>
                <c:pt idx="1711">
                  <c:v>5.8000000000000208E-8</c:v>
                </c:pt>
                <c:pt idx="1712">
                  <c:v>5.900000000000025E-8</c:v>
                </c:pt>
                <c:pt idx="1713">
                  <c:v>5.900000000000025E-8</c:v>
                </c:pt>
                <c:pt idx="1714">
                  <c:v>5.900000000000025E-8</c:v>
                </c:pt>
                <c:pt idx="1715">
                  <c:v>5.2000000000000214E-8</c:v>
                </c:pt>
                <c:pt idx="1716">
                  <c:v>4.5000000000000171E-8</c:v>
                </c:pt>
                <c:pt idx="1717">
                  <c:v>4.0000000000000166E-8</c:v>
                </c:pt>
                <c:pt idx="1718">
                  <c:v>3.7000000000000172E-8</c:v>
                </c:pt>
                <c:pt idx="1719">
                  <c:v>3.600000000000015E-8</c:v>
                </c:pt>
                <c:pt idx="1720">
                  <c:v>3.5000000000000148E-8</c:v>
                </c:pt>
                <c:pt idx="1721">
                  <c:v>3.4000000000000146E-8</c:v>
                </c:pt>
                <c:pt idx="1722">
                  <c:v>3.300000000000011E-8</c:v>
                </c:pt>
                <c:pt idx="1723">
                  <c:v>3.300000000000011E-8</c:v>
                </c:pt>
                <c:pt idx="1724">
                  <c:v>3.0000000000000123E-8</c:v>
                </c:pt>
                <c:pt idx="1725">
                  <c:v>3.2000000000000148E-8</c:v>
                </c:pt>
                <c:pt idx="1726">
                  <c:v>3.8000000000000148E-8</c:v>
                </c:pt>
                <c:pt idx="1727">
                  <c:v>4.300000000000014E-8</c:v>
                </c:pt>
                <c:pt idx="1728">
                  <c:v>4.6000000000000141E-8</c:v>
                </c:pt>
                <c:pt idx="1729">
                  <c:v>4.8000000000000172E-8</c:v>
                </c:pt>
                <c:pt idx="1730">
                  <c:v>5.000000000000019E-8</c:v>
                </c:pt>
                <c:pt idx="1731">
                  <c:v>5.1000000000000172E-8</c:v>
                </c:pt>
                <c:pt idx="1732">
                  <c:v>5.2000000000000214E-8</c:v>
                </c:pt>
                <c:pt idx="1733">
                  <c:v>5.4000000000000252E-8</c:v>
                </c:pt>
                <c:pt idx="1734">
                  <c:v>5.4000000000000252E-8</c:v>
                </c:pt>
                <c:pt idx="1735">
                  <c:v>5.5000000000000208E-8</c:v>
                </c:pt>
                <c:pt idx="1736">
                  <c:v>5.2000000000000214E-8</c:v>
                </c:pt>
                <c:pt idx="1737">
                  <c:v>4.4000000000000189E-8</c:v>
                </c:pt>
                <c:pt idx="1738">
                  <c:v>3.9000000000000144E-8</c:v>
                </c:pt>
                <c:pt idx="1739">
                  <c:v>3.600000000000015E-8</c:v>
                </c:pt>
                <c:pt idx="1740">
                  <c:v>3.4000000000000146E-8</c:v>
                </c:pt>
                <c:pt idx="1741">
                  <c:v>3.2000000000000148E-8</c:v>
                </c:pt>
                <c:pt idx="1742">
                  <c:v>3.1000000000000125E-8</c:v>
                </c:pt>
                <c:pt idx="1743">
                  <c:v>3.1000000000000125E-8</c:v>
                </c:pt>
                <c:pt idx="1744">
                  <c:v>3.0000000000000123E-8</c:v>
                </c:pt>
                <c:pt idx="1745">
                  <c:v>2.9000000000000104E-8</c:v>
                </c:pt>
                <c:pt idx="1746">
                  <c:v>2.8000000000000099E-8</c:v>
                </c:pt>
                <c:pt idx="1747">
                  <c:v>3.300000000000011E-8</c:v>
                </c:pt>
                <c:pt idx="1748">
                  <c:v>3.8000000000000148E-8</c:v>
                </c:pt>
                <c:pt idx="1749">
                  <c:v>4.2000000000000171E-8</c:v>
                </c:pt>
                <c:pt idx="1750">
                  <c:v>4.4000000000000189E-8</c:v>
                </c:pt>
                <c:pt idx="1751">
                  <c:v>4.6000000000000141E-8</c:v>
                </c:pt>
                <c:pt idx="1752">
                  <c:v>4.8000000000000172E-8</c:v>
                </c:pt>
                <c:pt idx="1753">
                  <c:v>4.900000000000024E-8</c:v>
                </c:pt>
                <c:pt idx="1754">
                  <c:v>5.000000000000019E-8</c:v>
                </c:pt>
                <c:pt idx="1755">
                  <c:v>5.1000000000000172E-8</c:v>
                </c:pt>
                <c:pt idx="1756">
                  <c:v>5.2000000000000214E-8</c:v>
                </c:pt>
                <c:pt idx="1757">
                  <c:v>5.300000000000019E-8</c:v>
                </c:pt>
                <c:pt idx="1758">
                  <c:v>4.6000000000000141E-8</c:v>
                </c:pt>
                <c:pt idx="1759">
                  <c:v>4.0000000000000166E-8</c:v>
                </c:pt>
                <c:pt idx="1760">
                  <c:v>3.600000000000015E-8</c:v>
                </c:pt>
                <c:pt idx="1761">
                  <c:v>3.300000000000011E-8</c:v>
                </c:pt>
                <c:pt idx="1762">
                  <c:v>3.2000000000000148E-8</c:v>
                </c:pt>
                <c:pt idx="1763">
                  <c:v>3.1000000000000125E-8</c:v>
                </c:pt>
                <c:pt idx="1764">
                  <c:v>3.0000000000000123E-8</c:v>
                </c:pt>
                <c:pt idx="1765">
                  <c:v>3.0000000000000123E-8</c:v>
                </c:pt>
                <c:pt idx="1766">
                  <c:v>3.0000000000000123E-8</c:v>
                </c:pt>
                <c:pt idx="1767">
                  <c:v>2.8000000000000099E-8</c:v>
                </c:pt>
                <c:pt idx="1768">
                  <c:v>2.8000000000000099E-8</c:v>
                </c:pt>
                <c:pt idx="1769">
                  <c:v>3.4000000000000146E-8</c:v>
                </c:pt>
                <c:pt idx="1770">
                  <c:v>3.8000000000000148E-8</c:v>
                </c:pt>
                <c:pt idx="1771">
                  <c:v>4.1000000000000149E-8</c:v>
                </c:pt>
                <c:pt idx="1772">
                  <c:v>4.4000000000000189E-8</c:v>
                </c:pt>
                <c:pt idx="1773">
                  <c:v>4.5000000000000171E-8</c:v>
                </c:pt>
                <c:pt idx="1774">
                  <c:v>4.7000000000000189E-8</c:v>
                </c:pt>
                <c:pt idx="1775">
                  <c:v>4.8000000000000172E-8</c:v>
                </c:pt>
                <c:pt idx="1776">
                  <c:v>5.000000000000019E-8</c:v>
                </c:pt>
                <c:pt idx="1777">
                  <c:v>5.1000000000000172E-8</c:v>
                </c:pt>
                <c:pt idx="1778">
                  <c:v>5.300000000000019E-8</c:v>
                </c:pt>
                <c:pt idx="1779">
                  <c:v>5.1000000000000172E-8</c:v>
                </c:pt>
                <c:pt idx="1780">
                  <c:v>4.2000000000000171E-8</c:v>
                </c:pt>
                <c:pt idx="1781">
                  <c:v>3.7000000000000172E-8</c:v>
                </c:pt>
                <c:pt idx="1782">
                  <c:v>3.4000000000000146E-8</c:v>
                </c:pt>
                <c:pt idx="1783">
                  <c:v>3.2000000000000148E-8</c:v>
                </c:pt>
                <c:pt idx="1784">
                  <c:v>3.1000000000000125E-8</c:v>
                </c:pt>
                <c:pt idx="1785">
                  <c:v>3.0000000000000123E-8</c:v>
                </c:pt>
                <c:pt idx="1786">
                  <c:v>2.9000000000000104E-8</c:v>
                </c:pt>
                <c:pt idx="1787">
                  <c:v>2.9000000000000104E-8</c:v>
                </c:pt>
                <c:pt idx="1788">
                  <c:v>2.8000000000000099E-8</c:v>
                </c:pt>
                <c:pt idx="1789">
                  <c:v>2.7000000000000129E-8</c:v>
                </c:pt>
                <c:pt idx="1790">
                  <c:v>3.0000000000000123E-8</c:v>
                </c:pt>
                <c:pt idx="1791">
                  <c:v>3.600000000000015E-8</c:v>
                </c:pt>
                <c:pt idx="1792">
                  <c:v>4.1000000000000149E-8</c:v>
                </c:pt>
                <c:pt idx="1793">
                  <c:v>4.5000000000000171E-8</c:v>
                </c:pt>
                <c:pt idx="1794">
                  <c:v>4.8000000000000172E-8</c:v>
                </c:pt>
                <c:pt idx="1795">
                  <c:v>5.000000000000019E-8</c:v>
                </c:pt>
                <c:pt idx="1796">
                  <c:v>5.2000000000000214E-8</c:v>
                </c:pt>
                <c:pt idx="1797">
                  <c:v>5.4000000000000252E-8</c:v>
                </c:pt>
                <c:pt idx="1798">
                  <c:v>5.600000000000019E-8</c:v>
                </c:pt>
                <c:pt idx="1799">
                  <c:v>5.7000000000000239E-8</c:v>
                </c:pt>
                <c:pt idx="1800">
                  <c:v>5.8000000000000208E-8</c:v>
                </c:pt>
                <c:pt idx="1801">
                  <c:v>5.300000000000019E-8</c:v>
                </c:pt>
                <c:pt idx="1802">
                  <c:v>4.4000000000000189E-8</c:v>
                </c:pt>
                <c:pt idx="1803">
                  <c:v>3.8000000000000148E-8</c:v>
                </c:pt>
                <c:pt idx="1804">
                  <c:v>3.5000000000000148E-8</c:v>
                </c:pt>
                <c:pt idx="1805">
                  <c:v>3.300000000000011E-8</c:v>
                </c:pt>
                <c:pt idx="1806">
                  <c:v>3.1000000000000125E-8</c:v>
                </c:pt>
                <c:pt idx="1807">
                  <c:v>3.1000000000000125E-8</c:v>
                </c:pt>
                <c:pt idx="1808">
                  <c:v>3.0000000000000123E-8</c:v>
                </c:pt>
                <c:pt idx="1809">
                  <c:v>3.0000000000000123E-8</c:v>
                </c:pt>
                <c:pt idx="1810">
                  <c:v>2.8000000000000099E-8</c:v>
                </c:pt>
                <c:pt idx="1811">
                  <c:v>2.7000000000000129E-8</c:v>
                </c:pt>
                <c:pt idx="1812">
                  <c:v>3.4000000000000146E-8</c:v>
                </c:pt>
                <c:pt idx="1813">
                  <c:v>4.1000000000000149E-8</c:v>
                </c:pt>
                <c:pt idx="1814">
                  <c:v>4.7000000000000189E-8</c:v>
                </c:pt>
                <c:pt idx="1815">
                  <c:v>5.300000000000019E-8</c:v>
                </c:pt>
                <c:pt idx="1816">
                  <c:v>5.600000000000019E-8</c:v>
                </c:pt>
                <c:pt idx="1817">
                  <c:v>5.900000000000025E-8</c:v>
                </c:pt>
                <c:pt idx="1818">
                  <c:v>6.1000000000000229E-8</c:v>
                </c:pt>
                <c:pt idx="1819">
                  <c:v>6.4000000000000295E-8</c:v>
                </c:pt>
                <c:pt idx="1820">
                  <c:v>6.7000000000000282E-8</c:v>
                </c:pt>
                <c:pt idx="1821">
                  <c:v>6.90000000000003E-8</c:v>
                </c:pt>
                <c:pt idx="1822">
                  <c:v>6.90000000000003E-8</c:v>
                </c:pt>
                <c:pt idx="1823">
                  <c:v>6.90000000000003E-8</c:v>
                </c:pt>
                <c:pt idx="1824">
                  <c:v>5.900000000000025E-8</c:v>
                </c:pt>
                <c:pt idx="1825">
                  <c:v>5.1000000000000172E-8</c:v>
                </c:pt>
                <c:pt idx="1826">
                  <c:v>4.4000000000000189E-8</c:v>
                </c:pt>
                <c:pt idx="1827">
                  <c:v>3.9000000000000144E-8</c:v>
                </c:pt>
                <c:pt idx="1828">
                  <c:v>3.600000000000015E-8</c:v>
                </c:pt>
                <c:pt idx="1829">
                  <c:v>3.5000000000000148E-8</c:v>
                </c:pt>
                <c:pt idx="1830">
                  <c:v>3.4000000000000146E-8</c:v>
                </c:pt>
                <c:pt idx="1831">
                  <c:v>3.2000000000000148E-8</c:v>
                </c:pt>
                <c:pt idx="1832">
                  <c:v>3.2000000000000148E-8</c:v>
                </c:pt>
                <c:pt idx="1833">
                  <c:v>3.0000000000000123E-8</c:v>
                </c:pt>
                <c:pt idx="1834">
                  <c:v>3.2000000000000148E-8</c:v>
                </c:pt>
                <c:pt idx="1835">
                  <c:v>4.2000000000000171E-8</c:v>
                </c:pt>
                <c:pt idx="1836">
                  <c:v>5.4000000000000252E-8</c:v>
                </c:pt>
                <c:pt idx="1837">
                  <c:v>6.3000000000000207E-8</c:v>
                </c:pt>
                <c:pt idx="1838">
                  <c:v>7.1000000000000265E-8</c:v>
                </c:pt>
                <c:pt idx="1839">
                  <c:v>7.8000000000000315E-8</c:v>
                </c:pt>
                <c:pt idx="1840">
                  <c:v>8.4000000000000395E-8</c:v>
                </c:pt>
                <c:pt idx="1841">
                  <c:v>8.9000000000000387E-8</c:v>
                </c:pt>
                <c:pt idx="1842">
                  <c:v>9.2000000000000281E-8</c:v>
                </c:pt>
                <c:pt idx="1843">
                  <c:v>9.3000000000000409E-8</c:v>
                </c:pt>
                <c:pt idx="1844">
                  <c:v>9.4000000000000405E-8</c:v>
                </c:pt>
                <c:pt idx="1845">
                  <c:v>9.0000000000000382E-8</c:v>
                </c:pt>
                <c:pt idx="1846">
                  <c:v>7.8000000000000315E-8</c:v>
                </c:pt>
                <c:pt idx="1847">
                  <c:v>6.6000000000000207E-8</c:v>
                </c:pt>
                <c:pt idx="1848">
                  <c:v>5.8000000000000208E-8</c:v>
                </c:pt>
                <c:pt idx="1849">
                  <c:v>5.300000000000019E-8</c:v>
                </c:pt>
                <c:pt idx="1850">
                  <c:v>4.900000000000024E-8</c:v>
                </c:pt>
                <c:pt idx="1851">
                  <c:v>4.7000000000000189E-8</c:v>
                </c:pt>
                <c:pt idx="1852">
                  <c:v>4.2000000000000171E-8</c:v>
                </c:pt>
                <c:pt idx="1853">
                  <c:v>4.1000000000000149E-8</c:v>
                </c:pt>
                <c:pt idx="1854">
                  <c:v>3.600000000000015E-8</c:v>
                </c:pt>
                <c:pt idx="1855">
                  <c:v>3.5000000000000148E-8</c:v>
                </c:pt>
                <c:pt idx="1856">
                  <c:v>4.6000000000000141E-8</c:v>
                </c:pt>
                <c:pt idx="1857">
                  <c:v>6.6000000000000207E-8</c:v>
                </c:pt>
                <c:pt idx="1858">
                  <c:v>8.7000000000000329E-8</c:v>
                </c:pt>
                <c:pt idx="1859">
                  <c:v>9.8000000000000454E-8</c:v>
                </c:pt>
                <c:pt idx="1860">
                  <c:v>1.0000000000000039E-7</c:v>
                </c:pt>
                <c:pt idx="1861">
                  <c:v>1.1000000000000052E-7</c:v>
                </c:pt>
                <c:pt idx="1862">
                  <c:v>1.1000000000000052E-7</c:v>
                </c:pt>
                <c:pt idx="1863">
                  <c:v>1.1000000000000052E-7</c:v>
                </c:pt>
                <c:pt idx="1864">
                  <c:v>1.1000000000000052E-7</c:v>
                </c:pt>
                <c:pt idx="1865">
                  <c:v>1.1000000000000052E-7</c:v>
                </c:pt>
                <c:pt idx="1866">
                  <c:v>1.1000000000000052E-7</c:v>
                </c:pt>
                <c:pt idx="1867">
                  <c:v>1.0000000000000039E-7</c:v>
                </c:pt>
                <c:pt idx="1868">
                  <c:v>9.7000000000000299E-8</c:v>
                </c:pt>
                <c:pt idx="1869">
                  <c:v>8.7000000000000329E-8</c:v>
                </c:pt>
                <c:pt idx="1870">
                  <c:v>7.7000000000000332E-8</c:v>
                </c:pt>
                <c:pt idx="1871">
                  <c:v>6.90000000000003E-8</c:v>
                </c:pt>
                <c:pt idx="1872">
                  <c:v>6.6000000000000207E-8</c:v>
                </c:pt>
                <c:pt idx="1873">
                  <c:v>6.3000000000000207E-8</c:v>
                </c:pt>
                <c:pt idx="1874">
                  <c:v>5.600000000000019E-8</c:v>
                </c:pt>
                <c:pt idx="1875">
                  <c:v>5.4000000000000252E-8</c:v>
                </c:pt>
                <c:pt idx="1876">
                  <c:v>4.8000000000000172E-8</c:v>
                </c:pt>
                <c:pt idx="1877">
                  <c:v>4.8000000000000172E-8</c:v>
                </c:pt>
                <c:pt idx="1878">
                  <c:v>5.7000000000000239E-8</c:v>
                </c:pt>
                <c:pt idx="1879">
                  <c:v>6.6000000000000207E-8</c:v>
                </c:pt>
                <c:pt idx="1880">
                  <c:v>7.6000000000000297E-8</c:v>
                </c:pt>
                <c:pt idx="1881">
                  <c:v>8.3000000000000386E-8</c:v>
                </c:pt>
                <c:pt idx="1882">
                  <c:v>8.8000000000000431E-8</c:v>
                </c:pt>
                <c:pt idx="1883">
                  <c:v>9.1000000000000352E-8</c:v>
                </c:pt>
                <c:pt idx="1884">
                  <c:v>9.4000000000000405E-8</c:v>
                </c:pt>
                <c:pt idx="1885">
                  <c:v>9.7000000000000299E-8</c:v>
                </c:pt>
                <c:pt idx="1886">
                  <c:v>9.9000000000000437E-8</c:v>
                </c:pt>
                <c:pt idx="1887">
                  <c:v>1.0000000000000039E-7</c:v>
                </c:pt>
                <c:pt idx="1888">
                  <c:v>9.600000000000041E-8</c:v>
                </c:pt>
                <c:pt idx="1889">
                  <c:v>8.7000000000000329E-8</c:v>
                </c:pt>
                <c:pt idx="1890">
                  <c:v>7.5000000000000314E-8</c:v>
                </c:pt>
                <c:pt idx="1891">
                  <c:v>6.6000000000000207E-8</c:v>
                </c:pt>
                <c:pt idx="1892">
                  <c:v>6.0000000000000246E-8</c:v>
                </c:pt>
                <c:pt idx="1893">
                  <c:v>5.600000000000019E-8</c:v>
                </c:pt>
                <c:pt idx="1894">
                  <c:v>5.300000000000019E-8</c:v>
                </c:pt>
                <c:pt idx="1895">
                  <c:v>5.300000000000019E-8</c:v>
                </c:pt>
                <c:pt idx="1896">
                  <c:v>5.300000000000019E-8</c:v>
                </c:pt>
                <c:pt idx="1897">
                  <c:v>4.8000000000000172E-8</c:v>
                </c:pt>
                <c:pt idx="1898">
                  <c:v>4.300000000000014E-8</c:v>
                </c:pt>
                <c:pt idx="1899">
                  <c:v>4.2000000000000171E-8</c:v>
                </c:pt>
                <c:pt idx="1900">
                  <c:v>4.900000000000024E-8</c:v>
                </c:pt>
                <c:pt idx="1901">
                  <c:v>6.1000000000000229E-8</c:v>
                </c:pt>
                <c:pt idx="1902">
                  <c:v>7.4000000000000319E-8</c:v>
                </c:pt>
                <c:pt idx="1903">
                  <c:v>8.600000000000032E-8</c:v>
                </c:pt>
                <c:pt idx="1904">
                  <c:v>9.3000000000000409E-8</c:v>
                </c:pt>
                <c:pt idx="1905">
                  <c:v>9.8000000000000454E-8</c:v>
                </c:pt>
                <c:pt idx="1906">
                  <c:v>1.0000000000000039E-7</c:v>
                </c:pt>
                <c:pt idx="1907">
                  <c:v>1.0000000000000039E-7</c:v>
                </c:pt>
                <c:pt idx="1908">
                  <c:v>1.1000000000000052E-7</c:v>
                </c:pt>
                <c:pt idx="1909">
                  <c:v>1.1000000000000052E-7</c:v>
                </c:pt>
                <c:pt idx="1910">
                  <c:v>1.1000000000000052E-7</c:v>
                </c:pt>
                <c:pt idx="1911">
                  <c:v>1.0000000000000039E-7</c:v>
                </c:pt>
                <c:pt idx="1912">
                  <c:v>9.3000000000000409E-8</c:v>
                </c:pt>
                <c:pt idx="1913">
                  <c:v>8.3000000000000386E-8</c:v>
                </c:pt>
                <c:pt idx="1914">
                  <c:v>7.2000000000000301E-8</c:v>
                </c:pt>
                <c:pt idx="1915">
                  <c:v>6.6000000000000207E-8</c:v>
                </c:pt>
                <c:pt idx="1916">
                  <c:v>6.200000000000029E-8</c:v>
                </c:pt>
                <c:pt idx="1917">
                  <c:v>6.1000000000000229E-8</c:v>
                </c:pt>
                <c:pt idx="1918">
                  <c:v>5.5000000000000208E-8</c:v>
                </c:pt>
                <c:pt idx="1919">
                  <c:v>5.5000000000000208E-8</c:v>
                </c:pt>
                <c:pt idx="1920">
                  <c:v>4.8000000000000172E-8</c:v>
                </c:pt>
                <c:pt idx="1921">
                  <c:v>4.7000000000000189E-8</c:v>
                </c:pt>
                <c:pt idx="1922">
                  <c:v>5.7000000000000239E-8</c:v>
                </c:pt>
                <c:pt idx="1923">
                  <c:v>6.8000000000000305E-8</c:v>
                </c:pt>
                <c:pt idx="1924">
                  <c:v>8.0000000000000319E-8</c:v>
                </c:pt>
                <c:pt idx="1925">
                  <c:v>8.9000000000000387E-8</c:v>
                </c:pt>
                <c:pt idx="1926">
                  <c:v>9.3000000000000409E-8</c:v>
                </c:pt>
                <c:pt idx="1927">
                  <c:v>9.8000000000000454E-8</c:v>
                </c:pt>
                <c:pt idx="1928">
                  <c:v>1.0000000000000039E-7</c:v>
                </c:pt>
                <c:pt idx="1929">
                  <c:v>1.0000000000000039E-7</c:v>
                </c:pt>
                <c:pt idx="1930">
                  <c:v>1.1000000000000052E-7</c:v>
                </c:pt>
                <c:pt idx="1931">
                  <c:v>1.1000000000000052E-7</c:v>
                </c:pt>
                <c:pt idx="1932">
                  <c:v>1.1000000000000052E-7</c:v>
                </c:pt>
                <c:pt idx="1933">
                  <c:v>1.0000000000000039E-7</c:v>
                </c:pt>
                <c:pt idx="1934">
                  <c:v>9.0000000000000382E-8</c:v>
                </c:pt>
                <c:pt idx="1935">
                  <c:v>7.9000000000000363E-8</c:v>
                </c:pt>
                <c:pt idx="1936">
                  <c:v>7.0000000000000256E-8</c:v>
                </c:pt>
                <c:pt idx="1937">
                  <c:v>6.4000000000000295E-8</c:v>
                </c:pt>
                <c:pt idx="1938">
                  <c:v>6.3000000000000207E-8</c:v>
                </c:pt>
                <c:pt idx="1939">
                  <c:v>6.0000000000000246E-8</c:v>
                </c:pt>
                <c:pt idx="1940">
                  <c:v>5.5000000000000208E-8</c:v>
                </c:pt>
                <c:pt idx="1941">
                  <c:v>5.000000000000019E-8</c:v>
                </c:pt>
                <c:pt idx="1942">
                  <c:v>4.8000000000000172E-8</c:v>
                </c:pt>
                <c:pt idx="1943">
                  <c:v>5.2000000000000214E-8</c:v>
                </c:pt>
                <c:pt idx="1944">
                  <c:v>6.200000000000029E-8</c:v>
                </c:pt>
                <c:pt idx="1945">
                  <c:v>7.5000000000000314E-8</c:v>
                </c:pt>
                <c:pt idx="1946">
                  <c:v>8.7000000000000329E-8</c:v>
                </c:pt>
                <c:pt idx="1947">
                  <c:v>9.3000000000000409E-8</c:v>
                </c:pt>
                <c:pt idx="1948">
                  <c:v>9.7000000000000299E-8</c:v>
                </c:pt>
                <c:pt idx="1949">
                  <c:v>1.0000000000000039E-7</c:v>
                </c:pt>
                <c:pt idx="1950">
                  <c:v>1.0000000000000039E-7</c:v>
                </c:pt>
                <c:pt idx="1951">
                  <c:v>1.1000000000000052E-7</c:v>
                </c:pt>
                <c:pt idx="1952">
                  <c:v>1.1000000000000052E-7</c:v>
                </c:pt>
                <c:pt idx="1953">
                  <c:v>1.1000000000000052E-7</c:v>
                </c:pt>
                <c:pt idx="1954">
                  <c:v>1.0000000000000039E-7</c:v>
                </c:pt>
                <c:pt idx="1955">
                  <c:v>9.600000000000041E-8</c:v>
                </c:pt>
                <c:pt idx="1956">
                  <c:v>8.7000000000000329E-8</c:v>
                </c:pt>
                <c:pt idx="1957">
                  <c:v>7.6000000000000297E-8</c:v>
                </c:pt>
                <c:pt idx="1958">
                  <c:v>6.90000000000003E-8</c:v>
                </c:pt>
                <c:pt idx="1959">
                  <c:v>6.4000000000000295E-8</c:v>
                </c:pt>
                <c:pt idx="1960">
                  <c:v>6.4000000000000295E-8</c:v>
                </c:pt>
                <c:pt idx="1961">
                  <c:v>5.8000000000000208E-8</c:v>
                </c:pt>
                <c:pt idx="1962">
                  <c:v>5.7000000000000239E-8</c:v>
                </c:pt>
                <c:pt idx="1963">
                  <c:v>5.000000000000019E-8</c:v>
                </c:pt>
                <c:pt idx="1964">
                  <c:v>4.900000000000024E-8</c:v>
                </c:pt>
                <c:pt idx="1965">
                  <c:v>5.7000000000000239E-8</c:v>
                </c:pt>
                <c:pt idx="1966">
                  <c:v>6.7000000000000282E-8</c:v>
                </c:pt>
                <c:pt idx="1967">
                  <c:v>7.9000000000000363E-8</c:v>
                </c:pt>
                <c:pt idx="1968">
                  <c:v>8.8000000000000431E-8</c:v>
                </c:pt>
                <c:pt idx="1969">
                  <c:v>9.3000000000000409E-8</c:v>
                </c:pt>
                <c:pt idx="1970">
                  <c:v>9.7000000000000299E-8</c:v>
                </c:pt>
                <c:pt idx="1971">
                  <c:v>1.0000000000000039E-7</c:v>
                </c:pt>
                <c:pt idx="1972">
                  <c:v>1.0000000000000039E-7</c:v>
                </c:pt>
                <c:pt idx="1973">
                  <c:v>1.1000000000000052E-7</c:v>
                </c:pt>
                <c:pt idx="1974">
                  <c:v>1.1000000000000052E-7</c:v>
                </c:pt>
                <c:pt idx="1975">
                  <c:v>1.1000000000000052E-7</c:v>
                </c:pt>
                <c:pt idx="1976">
                  <c:v>1.0000000000000039E-7</c:v>
                </c:pt>
                <c:pt idx="1977">
                  <c:v>9.1000000000000352E-8</c:v>
                </c:pt>
                <c:pt idx="1978">
                  <c:v>8.1000000000000328E-8</c:v>
                </c:pt>
                <c:pt idx="1979">
                  <c:v>7.1000000000000265E-8</c:v>
                </c:pt>
                <c:pt idx="1980">
                  <c:v>6.6000000000000207E-8</c:v>
                </c:pt>
                <c:pt idx="1981">
                  <c:v>6.3000000000000207E-8</c:v>
                </c:pt>
                <c:pt idx="1982">
                  <c:v>6.200000000000029E-8</c:v>
                </c:pt>
                <c:pt idx="1983">
                  <c:v>5.600000000000019E-8</c:v>
                </c:pt>
                <c:pt idx="1984">
                  <c:v>5.4000000000000252E-8</c:v>
                </c:pt>
                <c:pt idx="1985">
                  <c:v>4.900000000000024E-8</c:v>
                </c:pt>
                <c:pt idx="1986">
                  <c:v>5.2000000000000214E-8</c:v>
                </c:pt>
                <c:pt idx="1987">
                  <c:v>6.200000000000029E-8</c:v>
                </c:pt>
                <c:pt idx="1988">
                  <c:v>7.5000000000000314E-8</c:v>
                </c:pt>
                <c:pt idx="1989">
                  <c:v>8.7000000000000329E-8</c:v>
                </c:pt>
                <c:pt idx="1990">
                  <c:v>9.3000000000000409E-8</c:v>
                </c:pt>
                <c:pt idx="1991">
                  <c:v>1.0000000000000039E-7</c:v>
                </c:pt>
                <c:pt idx="1992">
                  <c:v>1.0000000000000039E-7</c:v>
                </c:pt>
                <c:pt idx="1993">
                  <c:v>1.0000000000000039E-7</c:v>
                </c:pt>
                <c:pt idx="1994">
                  <c:v>1.1000000000000052E-7</c:v>
                </c:pt>
                <c:pt idx="1995">
                  <c:v>1.1000000000000052E-7</c:v>
                </c:pt>
                <c:pt idx="1996">
                  <c:v>1.1000000000000052E-7</c:v>
                </c:pt>
                <c:pt idx="1997">
                  <c:v>1.1000000000000052E-7</c:v>
                </c:pt>
                <c:pt idx="1998">
                  <c:v>1.0000000000000039E-7</c:v>
                </c:pt>
                <c:pt idx="1999">
                  <c:v>9.0000000000000382E-8</c:v>
                </c:pt>
                <c:pt idx="2000">
                  <c:v>8.1000000000000328E-8</c:v>
                </c:pt>
                <c:pt idx="2001">
                  <c:v>7.2000000000000301E-8</c:v>
                </c:pt>
                <c:pt idx="2002">
                  <c:v>6.7000000000000282E-8</c:v>
                </c:pt>
                <c:pt idx="2003">
                  <c:v>6.6000000000000207E-8</c:v>
                </c:pt>
                <c:pt idx="2004">
                  <c:v>6.0000000000000246E-8</c:v>
                </c:pt>
                <c:pt idx="2005">
                  <c:v>5.7000000000000239E-8</c:v>
                </c:pt>
                <c:pt idx="2006">
                  <c:v>5.300000000000019E-8</c:v>
                </c:pt>
                <c:pt idx="2007">
                  <c:v>5.1000000000000172E-8</c:v>
                </c:pt>
                <c:pt idx="2008">
                  <c:v>5.600000000000019E-8</c:v>
                </c:pt>
                <c:pt idx="2009">
                  <c:v>6.7000000000000282E-8</c:v>
                </c:pt>
                <c:pt idx="2010">
                  <c:v>7.9000000000000363E-8</c:v>
                </c:pt>
                <c:pt idx="2011">
                  <c:v>8.9000000000000387E-8</c:v>
                </c:pt>
                <c:pt idx="2012">
                  <c:v>9.3000000000000409E-8</c:v>
                </c:pt>
                <c:pt idx="2013">
                  <c:v>9.9000000000000437E-8</c:v>
                </c:pt>
                <c:pt idx="2014">
                  <c:v>1.0000000000000039E-7</c:v>
                </c:pt>
                <c:pt idx="2015">
                  <c:v>1.0000000000000039E-7</c:v>
                </c:pt>
                <c:pt idx="2016">
                  <c:v>1.1000000000000052E-7</c:v>
                </c:pt>
                <c:pt idx="2017">
                  <c:v>1.1000000000000052E-7</c:v>
                </c:pt>
                <c:pt idx="2018">
                  <c:v>1.1000000000000052E-7</c:v>
                </c:pt>
                <c:pt idx="2019">
                  <c:v>1.0000000000000039E-7</c:v>
                </c:pt>
                <c:pt idx="2020">
                  <c:v>9.4000000000000405E-8</c:v>
                </c:pt>
                <c:pt idx="2021">
                  <c:v>8.5000000000000364E-8</c:v>
                </c:pt>
                <c:pt idx="2022">
                  <c:v>7.5000000000000314E-8</c:v>
                </c:pt>
                <c:pt idx="2023">
                  <c:v>6.8000000000000305E-8</c:v>
                </c:pt>
                <c:pt idx="2024">
                  <c:v>6.5000000000000291E-8</c:v>
                </c:pt>
                <c:pt idx="2025">
                  <c:v>6.5000000000000291E-8</c:v>
                </c:pt>
                <c:pt idx="2026">
                  <c:v>5.8000000000000208E-8</c:v>
                </c:pt>
                <c:pt idx="2027">
                  <c:v>5.8000000000000208E-8</c:v>
                </c:pt>
                <c:pt idx="2028">
                  <c:v>5.2000000000000214E-8</c:v>
                </c:pt>
                <c:pt idx="2029">
                  <c:v>5.2000000000000214E-8</c:v>
                </c:pt>
                <c:pt idx="2030">
                  <c:v>6.0000000000000246E-8</c:v>
                </c:pt>
                <c:pt idx="2031">
                  <c:v>7.2000000000000301E-8</c:v>
                </c:pt>
                <c:pt idx="2032">
                  <c:v>8.5000000000000364E-8</c:v>
                </c:pt>
                <c:pt idx="2033">
                  <c:v>9.2000000000000281E-8</c:v>
                </c:pt>
                <c:pt idx="2034">
                  <c:v>9.7000000000000299E-8</c:v>
                </c:pt>
                <c:pt idx="2035">
                  <c:v>1.0000000000000039E-7</c:v>
                </c:pt>
                <c:pt idx="2036">
                  <c:v>1.0000000000000039E-7</c:v>
                </c:pt>
                <c:pt idx="2037">
                  <c:v>1.1000000000000052E-7</c:v>
                </c:pt>
                <c:pt idx="2038">
                  <c:v>1.1000000000000052E-7</c:v>
                </c:pt>
                <c:pt idx="2039">
                  <c:v>1.1000000000000052E-7</c:v>
                </c:pt>
                <c:pt idx="2040">
                  <c:v>1.1000000000000052E-7</c:v>
                </c:pt>
                <c:pt idx="2041">
                  <c:v>1.0000000000000039E-7</c:v>
                </c:pt>
                <c:pt idx="2042">
                  <c:v>9.2000000000000281E-8</c:v>
                </c:pt>
                <c:pt idx="2043">
                  <c:v>8.3000000000000386E-8</c:v>
                </c:pt>
                <c:pt idx="2044">
                  <c:v>7.4000000000000319E-8</c:v>
                </c:pt>
                <c:pt idx="2045">
                  <c:v>6.8000000000000305E-8</c:v>
                </c:pt>
                <c:pt idx="2046">
                  <c:v>6.8000000000000305E-8</c:v>
                </c:pt>
                <c:pt idx="2047">
                  <c:v>6.200000000000029E-8</c:v>
                </c:pt>
                <c:pt idx="2048">
                  <c:v>5.8000000000000208E-8</c:v>
                </c:pt>
                <c:pt idx="2049">
                  <c:v>5.4000000000000252E-8</c:v>
                </c:pt>
                <c:pt idx="2050">
                  <c:v>5.300000000000019E-8</c:v>
                </c:pt>
                <c:pt idx="2051">
                  <c:v>5.600000000000019E-8</c:v>
                </c:pt>
                <c:pt idx="2052">
                  <c:v>6.6000000000000207E-8</c:v>
                </c:pt>
                <c:pt idx="2053">
                  <c:v>7.8000000000000315E-8</c:v>
                </c:pt>
                <c:pt idx="2054">
                  <c:v>8.7000000000000329E-8</c:v>
                </c:pt>
                <c:pt idx="2055">
                  <c:v>9.2000000000000281E-8</c:v>
                </c:pt>
                <c:pt idx="2056">
                  <c:v>9.600000000000041E-8</c:v>
                </c:pt>
                <c:pt idx="2057">
                  <c:v>1.0000000000000039E-7</c:v>
                </c:pt>
                <c:pt idx="2058">
                  <c:v>1.0000000000000039E-7</c:v>
                </c:pt>
                <c:pt idx="2059">
                  <c:v>1.0000000000000039E-7</c:v>
                </c:pt>
                <c:pt idx="2060">
                  <c:v>1.1000000000000052E-7</c:v>
                </c:pt>
                <c:pt idx="2061">
                  <c:v>1.1000000000000052E-7</c:v>
                </c:pt>
                <c:pt idx="2062">
                  <c:v>1.0000000000000039E-7</c:v>
                </c:pt>
                <c:pt idx="2063">
                  <c:v>9.3000000000000409E-8</c:v>
                </c:pt>
                <c:pt idx="2064">
                  <c:v>8.4000000000000395E-8</c:v>
                </c:pt>
                <c:pt idx="2065">
                  <c:v>7.4000000000000319E-8</c:v>
                </c:pt>
                <c:pt idx="2066">
                  <c:v>6.7000000000000282E-8</c:v>
                </c:pt>
                <c:pt idx="2067">
                  <c:v>6.4000000000000295E-8</c:v>
                </c:pt>
                <c:pt idx="2068">
                  <c:v>6.4000000000000295E-8</c:v>
                </c:pt>
                <c:pt idx="2069">
                  <c:v>5.8000000000000208E-8</c:v>
                </c:pt>
                <c:pt idx="2070">
                  <c:v>5.8000000000000208E-8</c:v>
                </c:pt>
                <c:pt idx="2071">
                  <c:v>5.8000000000000208E-8</c:v>
                </c:pt>
                <c:pt idx="2072">
                  <c:v>5.1000000000000172E-8</c:v>
                </c:pt>
                <c:pt idx="2073">
                  <c:v>5.000000000000019E-8</c:v>
                </c:pt>
                <c:pt idx="2074">
                  <c:v>5.7000000000000239E-8</c:v>
                </c:pt>
                <c:pt idx="2075">
                  <c:v>6.6000000000000207E-8</c:v>
                </c:pt>
                <c:pt idx="2076">
                  <c:v>7.6000000000000297E-8</c:v>
                </c:pt>
                <c:pt idx="2077">
                  <c:v>8.600000000000032E-8</c:v>
                </c:pt>
                <c:pt idx="2078">
                  <c:v>9.2000000000000281E-8</c:v>
                </c:pt>
                <c:pt idx="2079">
                  <c:v>9.600000000000041E-8</c:v>
                </c:pt>
                <c:pt idx="2080">
                  <c:v>1.0000000000000039E-7</c:v>
                </c:pt>
                <c:pt idx="2081">
                  <c:v>1.0000000000000039E-7</c:v>
                </c:pt>
                <c:pt idx="2082">
                  <c:v>1.1000000000000052E-7</c:v>
                </c:pt>
                <c:pt idx="2083">
                  <c:v>1.1000000000000052E-7</c:v>
                </c:pt>
                <c:pt idx="2084">
                  <c:v>1.1000000000000052E-7</c:v>
                </c:pt>
                <c:pt idx="2085">
                  <c:v>1.0000000000000039E-7</c:v>
                </c:pt>
                <c:pt idx="2086">
                  <c:v>9.5000000000000374E-8</c:v>
                </c:pt>
                <c:pt idx="2087">
                  <c:v>8.600000000000032E-8</c:v>
                </c:pt>
                <c:pt idx="2088">
                  <c:v>7.6000000000000297E-8</c:v>
                </c:pt>
                <c:pt idx="2089">
                  <c:v>7.0000000000000256E-8</c:v>
                </c:pt>
                <c:pt idx="2090">
                  <c:v>6.90000000000003E-8</c:v>
                </c:pt>
                <c:pt idx="2091">
                  <c:v>6.5000000000000291E-8</c:v>
                </c:pt>
                <c:pt idx="2092">
                  <c:v>6.5000000000000291E-8</c:v>
                </c:pt>
                <c:pt idx="2093">
                  <c:v>5.900000000000025E-8</c:v>
                </c:pt>
                <c:pt idx="2094">
                  <c:v>5.5000000000000208E-8</c:v>
                </c:pt>
                <c:pt idx="2095">
                  <c:v>5.5000000000000208E-8</c:v>
                </c:pt>
                <c:pt idx="2096">
                  <c:v>5.300000000000019E-8</c:v>
                </c:pt>
                <c:pt idx="2097">
                  <c:v>5.5000000000000208E-8</c:v>
                </c:pt>
                <c:pt idx="2098">
                  <c:v>6.3000000000000207E-8</c:v>
                </c:pt>
                <c:pt idx="2099">
                  <c:v>7.3000000000000296E-8</c:v>
                </c:pt>
                <c:pt idx="2100">
                  <c:v>8.4000000000000395E-8</c:v>
                </c:pt>
                <c:pt idx="2101">
                  <c:v>9.1000000000000352E-8</c:v>
                </c:pt>
                <c:pt idx="2102">
                  <c:v>9.600000000000041E-8</c:v>
                </c:pt>
                <c:pt idx="2103">
                  <c:v>1.0000000000000039E-7</c:v>
                </c:pt>
                <c:pt idx="2104">
                  <c:v>1.1000000000000052E-7</c:v>
                </c:pt>
                <c:pt idx="2105">
                  <c:v>1.1000000000000052E-7</c:v>
                </c:pt>
                <c:pt idx="2106">
                  <c:v>1.1000000000000052E-7</c:v>
                </c:pt>
                <c:pt idx="2107">
                  <c:v>1.2000000000000039E-7</c:v>
                </c:pt>
                <c:pt idx="2108">
                  <c:v>1.1000000000000052E-7</c:v>
                </c:pt>
                <c:pt idx="2109">
                  <c:v>1.0000000000000039E-7</c:v>
                </c:pt>
                <c:pt idx="2110">
                  <c:v>9.4000000000000405E-8</c:v>
                </c:pt>
                <c:pt idx="2111">
                  <c:v>8.5000000000000364E-8</c:v>
                </c:pt>
                <c:pt idx="2112">
                  <c:v>7.6000000000000297E-8</c:v>
                </c:pt>
                <c:pt idx="2113">
                  <c:v>7.1000000000000265E-8</c:v>
                </c:pt>
                <c:pt idx="2114">
                  <c:v>7.1000000000000265E-8</c:v>
                </c:pt>
                <c:pt idx="2115">
                  <c:v>6.3000000000000207E-8</c:v>
                </c:pt>
                <c:pt idx="2116">
                  <c:v>6.1000000000000229E-8</c:v>
                </c:pt>
                <c:pt idx="2117">
                  <c:v>5.5000000000000208E-8</c:v>
                </c:pt>
                <c:pt idx="2118">
                  <c:v>5.4000000000000252E-8</c:v>
                </c:pt>
                <c:pt idx="2119">
                  <c:v>5.900000000000025E-8</c:v>
                </c:pt>
                <c:pt idx="2120">
                  <c:v>6.7000000000000282E-8</c:v>
                </c:pt>
                <c:pt idx="2121">
                  <c:v>7.7000000000000332E-8</c:v>
                </c:pt>
                <c:pt idx="2122">
                  <c:v>8.5000000000000364E-8</c:v>
                </c:pt>
                <c:pt idx="2123">
                  <c:v>9.1000000000000352E-8</c:v>
                </c:pt>
                <c:pt idx="2124">
                  <c:v>9.5000000000000374E-8</c:v>
                </c:pt>
                <c:pt idx="2125">
                  <c:v>1.0000000000000039E-7</c:v>
                </c:pt>
                <c:pt idx="2126">
                  <c:v>1.0000000000000039E-7</c:v>
                </c:pt>
                <c:pt idx="2127">
                  <c:v>1.1000000000000052E-7</c:v>
                </c:pt>
                <c:pt idx="2128">
                  <c:v>1.1000000000000052E-7</c:v>
                </c:pt>
                <c:pt idx="2129">
                  <c:v>1.2000000000000039E-7</c:v>
                </c:pt>
                <c:pt idx="2130">
                  <c:v>1.1000000000000052E-7</c:v>
                </c:pt>
                <c:pt idx="2131">
                  <c:v>9.8000000000000454E-8</c:v>
                </c:pt>
                <c:pt idx="2132">
                  <c:v>8.9000000000000387E-8</c:v>
                </c:pt>
                <c:pt idx="2133">
                  <c:v>7.9000000000000363E-8</c:v>
                </c:pt>
                <c:pt idx="2134">
                  <c:v>7.2000000000000301E-8</c:v>
                </c:pt>
                <c:pt idx="2135">
                  <c:v>6.90000000000003E-8</c:v>
                </c:pt>
                <c:pt idx="2136">
                  <c:v>6.8000000000000305E-8</c:v>
                </c:pt>
                <c:pt idx="2137">
                  <c:v>6.0000000000000246E-8</c:v>
                </c:pt>
                <c:pt idx="2138">
                  <c:v>5.8000000000000208E-8</c:v>
                </c:pt>
                <c:pt idx="2139">
                  <c:v>5.4000000000000252E-8</c:v>
                </c:pt>
                <c:pt idx="2140">
                  <c:v>5.5000000000000208E-8</c:v>
                </c:pt>
                <c:pt idx="2141">
                  <c:v>6.200000000000029E-8</c:v>
                </c:pt>
                <c:pt idx="2142">
                  <c:v>7.2000000000000301E-8</c:v>
                </c:pt>
                <c:pt idx="2143">
                  <c:v>8.2000000000000298E-8</c:v>
                </c:pt>
                <c:pt idx="2144">
                  <c:v>1.0000000000000039E-7</c:v>
                </c:pt>
                <c:pt idx="2145">
                  <c:v>1.2000000000000039E-7</c:v>
                </c:pt>
                <c:pt idx="2146">
                  <c:v>1.4000000000000051E-7</c:v>
                </c:pt>
                <c:pt idx="2147">
                  <c:v>1.6000000000000067E-7</c:v>
                </c:pt>
                <c:pt idx="2148">
                  <c:v>1.8000000000000074E-7</c:v>
                </c:pt>
                <c:pt idx="2149">
                  <c:v>1.900000000000007E-7</c:v>
                </c:pt>
                <c:pt idx="2150">
                  <c:v>2.0000000000000073E-7</c:v>
                </c:pt>
                <c:pt idx="2151">
                  <c:v>2.0000000000000073E-7</c:v>
                </c:pt>
                <c:pt idx="2152">
                  <c:v>1.700000000000007E-7</c:v>
                </c:pt>
                <c:pt idx="2153">
                  <c:v>1.4000000000000051E-7</c:v>
                </c:pt>
                <c:pt idx="2154">
                  <c:v>1.2000000000000039E-7</c:v>
                </c:pt>
                <c:pt idx="2155">
                  <c:v>1.1000000000000052E-7</c:v>
                </c:pt>
                <c:pt idx="2156">
                  <c:v>1.1000000000000052E-7</c:v>
                </c:pt>
                <c:pt idx="2157">
                  <c:v>1.0000000000000039E-7</c:v>
                </c:pt>
                <c:pt idx="2158">
                  <c:v>1.0000000000000039E-7</c:v>
                </c:pt>
                <c:pt idx="2159">
                  <c:v>1.0000000000000039E-7</c:v>
                </c:pt>
                <c:pt idx="2160">
                  <c:v>9.5000000000000374E-8</c:v>
                </c:pt>
                <c:pt idx="2161">
                  <c:v>8.9000000000000387E-8</c:v>
                </c:pt>
                <c:pt idx="2162">
                  <c:v>7.9000000000000363E-8</c:v>
                </c:pt>
                <c:pt idx="2163">
                  <c:v>7.5000000000000314E-8</c:v>
                </c:pt>
                <c:pt idx="2164">
                  <c:v>7.0000000000000256E-8</c:v>
                </c:pt>
                <c:pt idx="2165">
                  <c:v>6.7000000000000282E-8</c:v>
                </c:pt>
                <c:pt idx="2166">
                  <c:v>6.4000000000000295E-8</c:v>
                </c:pt>
                <c:pt idx="2167">
                  <c:v>6.1000000000000229E-8</c:v>
                </c:pt>
                <c:pt idx="2168">
                  <c:v>5.900000000000025E-8</c:v>
                </c:pt>
                <c:pt idx="2169">
                  <c:v>5.8000000000000208E-8</c:v>
                </c:pt>
                <c:pt idx="2170">
                  <c:v>5.600000000000019E-8</c:v>
                </c:pt>
                <c:pt idx="2171">
                  <c:v>5.5000000000000208E-8</c:v>
                </c:pt>
                <c:pt idx="2172">
                  <c:v>5.300000000000019E-8</c:v>
                </c:pt>
                <c:pt idx="2173">
                  <c:v>5.2000000000000214E-8</c:v>
                </c:pt>
                <c:pt idx="2174">
                  <c:v>5.000000000000019E-8</c:v>
                </c:pt>
                <c:pt idx="2175">
                  <c:v>4.900000000000024E-8</c:v>
                </c:pt>
                <c:pt idx="2176">
                  <c:v>4.7000000000000189E-8</c:v>
                </c:pt>
                <c:pt idx="2177">
                  <c:v>4.6000000000000141E-8</c:v>
                </c:pt>
                <c:pt idx="2178">
                  <c:v>4.5000000000000171E-8</c:v>
                </c:pt>
                <c:pt idx="2179">
                  <c:v>4.4000000000000189E-8</c:v>
                </c:pt>
                <c:pt idx="2180">
                  <c:v>4.4000000000000189E-8</c:v>
                </c:pt>
                <c:pt idx="2181">
                  <c:v>4.5000000000000171E-8</c:v>
                </c:pt>
                <c:pt idx="2182">
                  <c:v>4.4000000000000189E-8</c:v>
                </c:pt>
                <c:pt idx="2183">
                  <c:v>4.5000000000000171E-8</c:v>
                </c:pt>
                <c:pt idx="2184">
                  <c:v>4.0000000000000166E-8</c:v>
                </c:pt>
                <c:pt idx="2185">
                  <c:v>4.0000000000000166E-8</c:v>
                </c:pt>
                <c:pt idx="2186">
                  <c:v>4.0000000000000166E-8</c:v>
                </c:pt>
                <c:pt idx="2187">
                  <c:v>3.9000000000000144E-8</c:v>
                </c:pt>
                <c:pt idx="2188">
                  <c:v>3.8000000000000148E-8</c:v>
                </c:pt>
                <c:pt idx="2189">
                  <c:v>3.8000000000000148E-8</c:v>
                </c:pt>
                <c:pt idx="2190">
                  <c:v>3.7000000000000172E-8</c:v>
                </c:pt>
                <c:pt idx="2191">
                  <c:v>3.7000000000000172E-8</c:v>
                </c:pt>
                <c:pt idx="2192">
                  <c:v>3.7000000000000172E-8</c:v>
                </c:pt>
                <c:pt idx="2193">
                  <c:v>3.600000000000015E-8</c:v>
                </c:pt>
                <c:pt idx="2194">
                  <c:v>3.600000000000015E-8</c:v>
                </c:pt>
                <c:pt idx="2195">
                  <c:v>3.600000000000015E-8</c:v>
                </c:pt>
                <c:pt idx="2196">
                  <c:v>3.5000000000000148E-8</c:v>
                </c:pt>
                <c:pt idx="2197">
                  <c:v>3.5000000000000148E-8</c:v>
                </c:pt>
                <c:pt idx="2198">
                  <c:v>3.4000000000000146E-8</c:v>
                </c:pt>
                <c:pt idx="2199">
                  <c:v>3.4000000000000146E-8</c:v>
                </c:pt>
                <c:pt idx="2200">
                  <c:v>3.4000000000000146E-8</c:v>
                </c:pt>
                <c:pt idx="2201">
                  <c:v>3.4000000000000146E-8</c:v>
                </c:pt>
                <c:pt idx="2202">
                  <c:v>3.300000000000011E-8</c:v>
                </c:pt>
                <c:pt idx="2203">
                  <c:v>3.2000000000000148E-8</c:v>
                </c:pt>
                <c:pt idx="2204">
                  <c:v>3.2000000000000148E-8</c:v>
                </c:pt>
                <c:pt idx="2205">
                  <c:v>3.2000000000000148E-8</c:v>
                </c:pt>
                <c:pt idx="2206">
                  <c:v>3.2000000000000148E-8</c:v>
                </c:pt>
                <c:pt idx="2207">
                  <c:v>3.2000000000000148E-8</c:v>
                </c:pt>
                <c:pt idx="2208">
                  <c:v>3.1000000000000125E-8</c:v>
                </c:pt>
                <c:pt idx="2209">
                  <c:v>3.1000000000000125E-8</c:v>
                </c:pt>
                <c:pt idx="2210">
                  <c:v>3.1000000000000125E-8</c:v>
                </c:pt>
                <c:pt idx="2211">
                  <c:v>3.1000000000000125E-8</c:v>
                </c:pt>
                <c:pt idx="2212">
                  <c:v>3.0000000000000123E-8</c:v>
                </c:pt>
                <c:pt idx="2213">
                  <c:v>3.0000000000000123E-8</c:v>
                </c:pt>
                <c:pt idx="2214">
                  <c:v>2.9000000000000104E-8</c:v>
                </c:pt>
                <c:pt idx="2215">
                  <c:v>2.9000000000000104E-8</c:v>
                </c:pt>
                <c:pt idx="2216">
                  <c:v>2.9000000000000104E-8</c:v>
                </c:pt>
                <c:pt idx="2217">
                  <c:v>2.9000000000000104E-8</c:v>
                </c:pt>
                <c:pt idx="2218">
                  <c:v>3.0000000000000123E-8</c:v>
                </c:pt>
                <c:pt idx="2219">
                  <c:v>2.9000000000000104E-8</c:v>
                </c:pt>
                <c:pt idx="2220">
                  <c:v>2.8000000000000099E-8</c:v>
                </c:pt>
                <c:pt idx="2221">
                  <c:v>2.9000000000000104E-8</c:v>
                </c:pt>
                <c:pt idx="2222">
                  <c:v>2.8000000000000099E-8</c:v>
                </c:pt>
                <c:pt idx="2223">
                  <c:v>2.8000000000000099E-8</c:v>
                </c:pt>
                <c:pt idx="2224">
                  <c:v>2.7000000000000129E-8</c:v>
                </c:pt>
                <c:pt idx="2225">
                  <c:v>2.7000000000000129E-8</c:v>
                </c:pt>
                <c:pt idx="2226">
                  <c:v>2.7000000000000129E-8</c:v>
                </c:pt>
                <c:pt idx="2227">
                  <c:v>2.8000000000000099E-8</c:v>
                </c:pt>
                <c:pt idx="2228">
                  <c:v>2.600000000000011E-8</c:v>
                </c:pt>
                <c:pt idx="2229">
                  <c:v>2.600000000000011E-8</c:v>
                </c:pt>
                <c:pt idx="2230">
                  <c:v>2.600000000000011E-8</c:v>
                </c:pt>
                <c:pt idx="2231">
                  <c:v>2.600000000000011E-8</c:v>
                </c:pt>
                <c:pt idx="2232">
                  <c:v>2.600000000000011E-8</c:v>
                </c:pt>
                <c:pt idx="2233">
                  <c:v>2.600000000000011E-8</c:v>
                </c:pt>
                <c:pt idx="2234">
                  <c:v>2.600000000000011E-8</c:v>
                </c:pt>
                <c:pt idx="2235">
                  <c:v>2.5000000000000095E-8</c:v>
                </c:pt>
                <c:pt idx="2236">
                  <c:v>2.4000000000000089E-8</c:v>
                </c:pt>
                <c:pt idx="2237">
                  <c:v>2.5000000000000095E-8</c:v>
                </c:pt>
                <c:pt idx="2238">
                  <c:v>2.5000000000000095E-8</c:v>
                </c:pt>
                <c:pt idx="2239">
                  <c:v>2.5000000000000095E-8</c:v>
                </c:pt>
                <c:pt idx="2240">
                  <c:v>2.5000000000000095E-8</c:v>
                </c:pt>
                <c:pt idx="2241">
                  <c:v>2.5000000000000095E-8</c:v>
                </c:pt>
                <c:pt idx="2242">
                  <c:v>2.5000000000000095E-8</c:v>
                </c:pt>
                <c:pt idx="2243">
                  <c:v>2.5000000000000095E-8</c:v>
                </c:pt>
                <c:pt idx="2244">
                  <c:v>2.5000000000000095E-8</c:v>
                </c:pt>
                <c:pt idx="2245">
                  <c:v>2.5000000000000095E-8</c:v>
                </c:pt>
                <c:pt idx="2246">
                  <c:v>2.4000000000000089E-8</c:v>
                </c:pt>
                <c:pt idx="2247">
                  <c:v>2.4000000000000089E-8</c:v>
                </c:pt>
                <c:pt idx="2248">
                  <c:v>2.4000000000000089E-8</c:v>
                </c:pt>
                <c:pt idx="2249">
                  <c:v>2.4000000000000089E-8</c:v>
                </c:pt>
                <c:pt idx="2250">
                  <c:v>2.4000000000000089E-8</c:v>
                </c:pt>
                <c:pt idx="2251">
                  <c:v>2.4000000000000089E-8</c:v>
                </c:pt>
                <c:pt idx="2252">
                  <c:v>2.3000000000000084E-8</c:v>
                </c:pt>
                <c:pt idx="2253">
                  <c:v>2.3000000000000084E-8</c:v>
                </c:pt>
                <c:pt idx="2254">
                  <c:v>2.5000000000000095E-8</c:v>
                </c:pt>
                <c:pt idx="2255">
                  <c:v>2.4000000000000089E-8</c:v>
                </c:pt>
                <c:pt idx="2256">
                  <c:v>2.4000000000000089E-8</c:v>
                </c:pt>
                <c:pt idx="2257">
                  <c:v>2.4000000000000089E-8</c:v>
                </c:pt>
                <c:pt idx="2258">
                  <c:v>2.4000000000000089E-8</c:v>
                </c:pt>
                <c:pt idx="2259">
                  <c:v>2.4000000000000089E-8</c:v>
                </c:pt>
                <c:pt idx="2260">
                  <c:v>2.4000000000000089E-8</c:v>
                </c:pt>
                <c:pt idx="2261">
                  <c:v>2.4000000000000089E-8</c:v>
                </c:pt>
                <c:pt idx="2262">
                  <c:v>2.4000000000000089E-8</c:v>
                </c:pt>
                <c:pt idx="2263">
                  <c:v>2.3000000000000084E-8</c:v>
                </c:pt>
                <c:pt idx="2264">
                  <c:v>2.3000000000000084E-8</c:v>
                </c:pt>
                <c:pt idx="2265">
                  <c:v>2.3000000000000084E-8</c:v>
                </c:pt>
                <c:pt idx="2266">
                  <c:v>2.3000000000000084E-8</c:v>
                </c:pt>
                <c:pt idx="2267">
                  <c:v>2.3000000000000084E-8</c:v>
                </c:pt>
                <c:pt idx="2268">
                  <c:v>2.3000000000000084E-8</c:v>
                </c:pt>
                <c:pt idx="2269">
                  <c:v>2.2000000000000101E-8</c:v>
                </c:pt>
                <c:pt idx="2270">
                  <c:v>2.2000000000000101E-8</c:v>
                </c:pt>
                <c:pt idx="2271">
                  <c:v>2.4000000000000089E-8</c:v>
                </c:pt>
                <c:pt idx="2272">
                  <c:v>2.3000000000000084E-8</c:v>
                </c:pt>
                <c:pt idx="2273">
                  <c:v>2.3000000000000084E-8</c:v>
                </c:pt>
                <c:pt idx="2274">
                  <c:v>2.3000000000000084E-8</c:v>
                </c:pt>
                <c:pt idx="2275">
                  <c:v>2.3000000000000084E-8</c:v>
                </c:pt>
                <c:pt idx="2276">
                  <c:v>2.3000000000000084E-8</c:v>
                </c:pt>
                <c:pt idx="2277">
                  <c:v>2.2000000000000101E-8</c:v>
                </c:pt>
                <c:pt idx="2278">
                  <c:v>2.2000000000000101E-8</c:v>
                </c:pt>
                <c:pt idx="2279">
                  <c:v>2.2000000000000101E-8</c:v>
                </c:pt>
                <c:pt idx="2280">
                  <c:v>2.2000000000000101E-8</c:v>
                </c:pt>
                <c:pt idx="2281">
                  <c:v>2.2000000000000101E-8</c:v>
                </c:pt>
                <c:pt idx="2282">
                  <c:v>2.1000000000000082E-8</c:v>
                </c:pt>
                <c:pt idx="2283">
                  <c:v>2.2000000000000101E-8</c:v>
                </c:pt>
                <c:pt idx="2284">
                  <c:v>2.2000000000000101E-8</c:v>
                </c:pt>
                <c:pt idx="2285">
                  <c:v>2.2000000000000101E-8</c:v>
                </c:pt>
                <c:pt idx="2286">
                  <c:v>2.2000000000000101E-8</c:v>
                </c:pt>
                <c:pt idx="2287">
                  <c:v>2.2000000000000101E-8</c:v>
                </c:pt>
                <c:pt idx="2288">
                  <c:v>2.2000000000000101E-8</c:v>
                </c:pt>
                <c:pt idx="2289">
                  <c:v>2.2000000000000101E-8</c:v>
                </c:pt>
                <c:pt idx="2290">
                  <c:v>2.2000000000000101E-8</c:v>
                </c:pt>
                <c:pt idx="2291">
                  <c:v>2.2000000000000101E-8</c:v>
                </c:pt>
                <c:pt idx="2292">
                  <c:v>2.2000000000000101E-8</c:v>
                </c:pt>
                <c:pt idx="2293">
                  <c:v>2.1000000000000082E-8</c:v>
                </c:pt>
                <c:pt idx="2294">
                  <c:v>2.0000000000000093E-8</c:v>
                </c:pt>
                <c:pt idx="2295">
                  <c:v>2.0000000000000093E-8</c:v>
                </c:pt>
                <c:pt idx="2296">
                  <c:v>2.2000000000000101E-8</c:v>
                </c:pt>
                <c:pt idx="2297">
                  <c:v>2.2000000000000101E-8</c:v>
                </c:pt>
                <c:pt idx="2298">
                  <c:v>2.1000000000000082E-8</c:v>
                </c:pt>
                <c:pt idx="2299">
                  <c:v>2.1000000000000082E-8</c:v>
                </c:pt>
                <c:pt idx="2300">
                  <c:v>2.1000000000000082E-8</c:v>
                </c:pt>
                <c:pt idx="2301">
                  <c:v>2.1000000000000082E-8</c:v>
                </c:pt>
                <c:pt idx="2302">
                  <c:v>2.1000000000000082E-8</c:v>
                </c:pt>
                <c:pt idx="2303">
                  <c:v>2.1000000000000082E-8</c:v>
                </c:pt>
                <c:pt idx="2304">
                  <c:v>2.1000000000000082E-8</c:v>
                </c:pt>
                <c:pt idx="2305">
                  <c:v>2.1000000000000082E-8</c:v>
                </c:pt>
                <c:pt idx="2306">
                  <c:v>2.1000000000000082E-8</c:v>
                </c:pt>
                <c:pt idx="2307">
                  <c:v>2.0000000000000093E-8</c:v>
                </c:pt>
                <c:pt idx="2308">
                  <c:v>1.9000000000000077E-8</c:v>
                </c:pt>
                <c:pt idx="2309">
                  <c:v>2.0000000000000093E-8</c:v>
                </c:pt>
                <c:pt idx="2310">
                  <c:v>2.1000000000000082E-8</c:v>
                </c:pt>
                <c:pt idx="2311">
                  <c:v>2.1000000000000082E-8</c:v>
                </c:pt>
                <c:pt idx="2312">
                  <c:v>2.1000000000000082E-8</c:v>
                </c:pt>
                <c:pt idx="2313">
                  <c:v>2.1000000000000082E-8</c:v>
                </c:pt>
                <c:pt idx="2314">
                  <c:v>2.0000000000000093E-8</c:v>
                </c:pt>
                <c:pt idx="2315">
                  <c:v>2.1000000000000082E-8</c:v>
                </c:pt>
                <c:pt idx="2316">
                  <c:v>2.0000000000000093E-8</c:v>
                </c:pt>
                <c:pt idx="2317">
                  <c:v>1.9000000000000077E-8</c:v>
                </c:pt>
                <c:pt idx="2318">
                  <c:v>1.9000000000000077E-8</c:v>
                </c:pt>
                <c:pt idx="2319">
                  <c:v>2.1000000000000082E-8</c:v>
                </c:pt>
                <c:pt idx="2320">
                  <c:v>2.1000000000000082E-8</c:v>
                </c:pt>
                <c:pt idx="2321">
                  <c:v>2.0000000000000093E-8</c:v>
                </c:pt>
                <c:pt idx="2322">
                  <c:v>2.0000000000000093E-8</c:v>
                </c:pt>
                <c:pt idx="2323">
                  <c:v>2.0000000000000093E-8</c:v>
                </c:pt>
                <c:pt idx="2324">
                  <c:v>2.0000000000000093E-8</c:v>
                </c:pt>
                <c:pt idx="2325">
                  <c:v>2.0000000000000093E-8</c:v>
                </c:pt>
                <c:pt idx="2326">
                  <c:v>2.0000000000000093E-8</c:v>
                </c:pt>
                <c:pt idx="2327">
                  <c:v>2.0000000000000093E-8</c:v>
                </c:pt>
                <c:pt idx="2328">
                  <c:v>1.9000000000000077E-8</c:v>
                </c:pt>
                <c:pt idx="2329">
                  <c:v>1.8000000000000072E-8</c:v>
                </c:pt>
                <c:pt idx="2330">
                  <c:v>1.8000000000000072E-8</c:v>
                </c:pt>
                <c:pt idx="2331">
                  <c:v>1.8000000000000072E-8</c:v>
                </c:pt>
                <c:pt idx="2332">
                  <c:v>2.0000000000000093E-8</c:v>
                </c:pt>
                <c:pt idx="2333">
                  <c:v>1.9000000000000077E-8</c:v>
                </c:pt>
                <c:pt idx="2334">
                  <c:v>2.0000000000000093E-8</c:v>
                </c:pt>
                <c:pt idx="2335">
                  <c:v>2.0000000000000093E-8</c:v>
                </c:pt>
                <c:pt idx="2336">
                  <c:v>1.9000000000000077E-8</c:v>
                </c:pt>
                <c:pt idx="2337">
                  <c:v>1.9000000000000077E-8</c:v>
                </c:pt>
                <c:pt idx="2338">
                  <c:v>1.9000000000000077E-8</c:v>
                </c:pt>
                <c:pt idx="2339">
                  <c:v>1.9000000000000077E-8</c:v>
                </c:pt>
                <c:pt idx="2340">
                  <c:v>1.9000000000000077E-8</c:v>
                </c:pt>
                <c:pt idx="2341">
                  <c:v>1.9000000000000077E-8</c:v>
                </c:pt>
                <c:pt idx="2342">
                  <c:v>1.8000000000000072E-8</c:v>
                </c:pt>
                <c:pt idx="2343">
                  <c:v>1.7000000000000079E-8</c:v>
                </c:pt>
                <c:pt idx="2344">
                  <c:v>1.9000000000000077E-8</c:v>
                </c:pt>
                <c:pt idx="2345">
                  <c:v>2.0000000000000093E-8</c:v>
                </c:pt>
                <c:pt idx="2346">
                  <c:v>1.9000000000000077E-8</c:v>
                </c:pt>
                <c:pt idx="2347">
                  <c:v>1.9000000000000077E-8</c:v>
                </c:pt>
                <c:pt idx="2348">
                  <c:v>1.8000000000000072E-8</c:v>
                </c:pt>
                <c:pt idx="2349">
                  <c:v>1.9000000000000077E-8</c:v>
                </c:pt>
                <c:pt idx="2350">
                  <c:v>1.8000000000000072E-8</c:v>
                </c:pt>
                <c:pt idx="2351">
                  <c:v>1.8000000000000072E-8</c:v>
                </c:pt>
                <c:pt idx="2352">
                  <c:v>1.8000000000000072E-8</c:v>
                </c:pt>
                <c:pt idx="2353">
                  <c:v>1.8000000000000072E-8</c:v>
                </c:pt>
                <c:pt idx="2354">
                  <c:v>1.600000000000008E-8</c:v>
                </c:pt>
                <c:pt idx="2355">
                  <c:v>1.600000000000008E-8</c:v>
                </c:pt>
                <c:pt idx="2356">
                  <c:v>1.9000000000000077E-8</c:v>
                </c:pt>
                <c:pt idx="2357">
                  <c:v>1.9000000000000077E-8</c:v>
                </c:pt>
                <c:pt idx="2358">
                  <c:v>1.8000000000000072E-8</c:v>
                </c:pt>
                <c:pt idx="2359">
                  <c:v>1.8000000000000072E-8</c:v>
                </c:pt>
                <c:pt idx="2360">
                  <c:v>1.8000000000000072E-8</c:v>
                </c:pt>
                <c:pt idx="2361">
                  <c:v>1.8000000000000072E-8</c:v>
                </c:pt>
                <c:pt idx="2362">
                  <c:v>1.8000000000000072E-8</c:v>
                </c:pt>
                <c:pt idx="2363">
                  <c:v>1.8000000000000072E-8</c:v>
                </c:pt>
                <c:pt idx="2364">
                  <c:v>1.7000000000000079E-8</c:v>
                </c:pt>
                <c:pt idx="2365">
                  <c:v>1.600000000000008E-8</c:v>
                </c:pt>
                <c:pt idx="2366">
                  <c:v>1.5000000000000048E-8</c:v>
                </c:pt>
                <c:pt idx="2367">
                  <c:v>1.600000000000008E-8</c:v>
                </c:pt>
                <c:pt idx="2368">
                  <c:v>1.8000000000000072E-8</c:v>
                </c:pt>
                <c:pt idx="2369">
                  <c:v>1.8000000000000072E-8</c:v>
                </c:pt>
                <c:pt idx="2370">
                  <c:v>1.7000000000000079E-8</c:v>
                </c:pt>
                <c:pt idx="2371">
                  <c:v>1.7000000000000079E-8</c:v>
                </c:pt>
                <c:pt idx="2372">
                  <c:v>1.7000000000000079E-8</c:v>
                </c:pt>
                <c:pt idx="2373">
                  <c:v>1.7000000000000079E-8</c:v>
                </c:pt>
                <c:pt idx="2374">
                  <c:v>1.7000000000000079E-8</c:v>
                </c:pt>
                <c:pt idx="2375">
                  <c:v>1.7000000000000079E-8</c:v>
                </c:pt>
                <c:pt idx="2376">
                  <c:v>1.7000000000000079E-8</c:v>
                </c:pt>
                <c:pt idx="2377">
                  <c:v>1.7000000000000079E-8</c:v>
                </c:pt>
                <c:pt idx="2378">
                  <c:v>1.7000000000000079E-8</c:v>
                </c:pt>
                <c:pt idx="2379">
                  <c:v>1.7000000000000079E-8</c:v>
                </c:pt>
                <c:pt idx="2380">
                  <c:v>1.7000000000000079E-8</c:v>
                </c:pt>
                <c:pt idx="2381">
                  <c:v>1.600000000000008E-8</c:v>
                </c:pt>
                <c:pt idx="2382">
                  <c:v>1.5000000000000048E-8</c:v>
                </c:pt>
                <c:pt idx="2383">
                  <c:v>1.5000000000000048E-8</c:v>
                </c:pt>
                <c:pt idx="2384">
                  <c:v>1.7000000000000079E-8</c:v>
                </c:pt>
                <c:pt idx="2385">
                  <c:v>1.8000000000000072E-8</c:v>
                </c:pt>
                <c:pt idx="2386">
                  <c:v>1.7000000000000079E-8</c:v>
                </c:pt>
                <c:pt idx="2387">
                  <c:v>1.600000000000008E-8</c:v>
                </c:pt>
                <c:pt idx="2388">
                  <c:v>1.600000000000008E-8</c:v>
                </c:pt>
                <c:pt idx="2389">
                  <c:v>1.7000000000000079E-8</c:v>
                </c:pt>
                <c:pt idx="2390">
                  <c:v>1.7000000000000079E-8</c:v>
                </c:pt>
                <c:pt idx="2391">
                  <c:v>1.7000000000000079E-8</c:v>
                </c:pt>
                <c:pt idx="2392">
                  <c:v>1.7000000000000079E-8</c:v>
                </c:pt>
                <c:pt idx="2393">
                  <c:v>1.600000000000008E-8</c:v>
                </c:pt>
                <c:pt idx="2394">
                  <c:v>1.600000000000008E-8</c:v>
                </c:pt>
                <c:pt idx="2395">
                  <c:v>1.600000000000008E-8</c:v>
                </c:pt>
                <c:pt idx="2396">
                  <c:v>1.600000000000008E-8</c:v>
                </c:pt>
                <c:pt idx="2397">
                  <c:v>1.5000000000000048E-8</c:v>
                </c:pt>
                <c:pt idx="2398">
                  <c:v>1.4000000000000053E-8</c:v>
                </c:pt>
                <c:pt idx="2399">
                  <c:v>1.4000000000000053E-8</c:v>
                </c:pt>
                <c:pt idx="2400">
                  <c:v>1.7000000000000079E-8</c:v>
                </c:pt>
                <c:pt idx="2401">
                  <c:v>1.7000000000000079E-8</c:v>
                </c:pt>
                <c:pt idx="2402">
                  <c:v>1.600000000000008E-8</c:v>
                </c:pt>
                <c:pt idx="2403">
                  <c:v>1.600000000000008E-8</c:v>
                </c:pt>
                <c:pt idx="2404">
                  <c:v>1.600000000000008E-8</c:v>
                </c:pt>
                <c:pt idx="2405">
                  <c:v>1.600000000000008E-8</c:v>
                </c:pt>
                <c:pt idx="2406">
                  <c:v>1.5000000000000048E-8</c:v>
                </c:pt>
                <c:pt idx="2407">
                  <c:v>1.4000000000000053E-8</c:v>
                </c:pt>
                <c:pt idx="2408">
                  <c:v>1.4000000000000053E-8</c:v>
                </c:pt>
                <c:pt idx="2409">
                  <c:v>1.5000000000000048E-8</c:v>
                </c:pt>
                <c:pt idx="2410">
                  <c:v>1.7000000000000079E-8</c:v>
                </c:pt>
                <c:pt idx="2411">
                  <c:v>1.600000000000008E-8</c:v>
                </c:pt>
                <c:pt idx="2412">
                  <c:v>1.600000000000008E-8</c:v>
                </c:pt>
                <c:pt idx="2413">
                  <c:v>1.5000000000000048E-8</c:v>
                </c:pt>
                <c:pt idx="2414">
                  <c:v>1.5000000000000048E-8</c:v>
                </c:pt>
                <c:pt idx="2415">
                  <c:v>1.600000000000008E-8</c:v>
                </c:pt>
                <c:pt idx="2416">
                  <c:v>1.5000000000000048E-8</c:v>
                </c:pt>
                <c:pt idx="2417">
                  <c:v>1.5000000000000048E-8</c:v>
                </c:pt>
                <c:pt idx="2418">
                  <c:v>1.5000000000000048E-8</c:v>
                </c:pt>
                <c:pt idx="2419">
                  <c:v>1.5000000000000048E-8</c:v>
                </c:pt>
                <c:pt idx="2420">
                  <c:v>1.4000000000000053E-8</c:v>
                </c:pt>
                <c:pt idx="2421">
                  <c:v>1.3000000000000055E-8</c:v>
                </c:pt>
                <c:pt idx="2422">
                  <c:v>1.3000000000000055E-8</c:v>
                </c:pt>
                <c:pt idx="2423">
                  <c:v>1.600000000000008E-8</c:v>
                </c:pt>
                <c:pt idx="2424">
                  <c:v>1.600000000000008E-8</c:v>
                </c:pt>
                <c:pt idx="2425">
                  <c:v>1.5000000000000048E-8</c:v>
                </c:pt>
                <c:pt idx="2426">
                  <c:v>1.5000000000000048E-8</c:v>
                </c:pt>
                <c:pt idx="2427">
                  <c:v>1.5000000000000048E-8</c:v>
                </c:pt>
                <c:pt idx="2428">
                  <c:v>1.5000000000000048E-8</c:v>
                </c:pt>
                <c:pt idx="2429">
                  <c:v>1.5000000000000048E-8</c:v>
                </c:pt>
                <c:pt idx="2430">
                  <c:v>1.5000000000000048E-8</c:v>
                </c:pt>
                <c:pt idx="2431">
                  <c:v>1.5000000000000048E-8</c:v>
                </c:pt>
                <c:pt idx="2432">
                  <c:v>1.5000000000000048E-8</c:v>
                </c:pt>
                <c:pt idx="2433">
                  <c:v>1.5000000000000048E-8</c:v>
                </c:pt>
                <c:pt idx="2434">
                  <c:v>1.5000000000000048E-8</c:v>
                </c:pt>
                <c:pt idx="2435">
                  <c:v>1.5000000000000048E-8</c:v>
                </c:pt>
                <c:pt idx="2436">
                  <c:v>1.4000000000000053E-8</c:v>
                </c:pt>
                <c:pt idx="2437">
                  <c:v>1.3000000000000055E-8</c:v>
                </c:pt>
                <c:pt idx="2438">
                  <c:v>1.4000000000000053E-8</c:v>
                </c:pt>
                <c:pt idx="2439">
                  <c:v>1.600000000000008E-8</c:v>
                </c:pt>
                <c:pt idx="2440">
                  <c:v>1.5000000000000048E-8</c:v>
                </c:pt>
                <c:pt idx="2441">
                  <c:v>1.4000000000000053E-8</c:v>
                </c:pt>
                <c:pt idx="2442">
                  <c:v>1.5000000000000048E-8</c:v>
                </c:pt>
                <c:pt idx="2443">
                  <c:v>1.4000000000000053E-8</c:v>
                </c:pt>
                <c:pt idx="2444">
                  <c:v>1.4000000000000053E-8</c:v>
                </c:pt>
                <c:pt idx="2445">
                  <c:v>1.3000000000000055E-8</c:v>
                </c:pt>
                <c:pt idx="2446">
                  <c:v>1.5000000000000048E-8</c:v>
                </c:pt>
                <c:pt idx="2447">
                  <c:v>1.5000000000000048E-8</c:v>
                </c:pt>
                <c:pt idx="2448">
                  <c:v>1.5000000000000048E-8</c:v>
                </c:pt>
                <c:pt idx="2449">
                  <c:v>1.5000000000000048E-8</c:v>
                </c:pt>
                <c:pt idx="2450">
                  <c:v>1.4000000000000053E-8</c:v>
                </c:pt>
                <c:pt idx="2451">
                  <c:v>1.4000000000000053E-8</c:v>
                </c:pt>
                <c:pt idx="2452">
                  <c:v>1.3000000000000055E-8</c:v>
                </c:pt>
                <c:pt idx="2453">
                  <c:v>1.3000000000000055E-8</c:v>
                </c:pt>
                <c:pt idx="2454">
                  <c:v>1.2000000000000045E-8</c:v>
                </c:pt>
                <c:pt idx="2455">
                  <c:v>1.2000000000000045E-8</c:v>
                </c:pt>
                <c:pt idx="2456">
                  <c:v>1.5000000000000048E-8</c:v>
                </c:pt>
                <c:pt idx="2457">
                  <c:v>1.4000000000000053E-8</c:v>
                </c:pt>
                <c:pt idx="2458">
                  <c:v>1.4000000000000053E-8</c:v>
                </c:pt>
                <c:pt idx="2459">
                  <c:v>1.4000000000000053E-8</c:v>
                </c:pt>
                <c:pt idx="2460">
                  <c:v>1.4000000000000053E-8</c:v>
                </c:pt>
                <c:pt idx="2461">
                  <c:v>1.4000000000000053E-8</c:v>
                </c:pt>
                <c:pt idx="2462">
                  <c:v>1.4000000000000053E-8</c:v>
                </c:pt>
                <c:pt idx="2463">
                  <c:v>1.4000000000000053E-8</c:v>
                </c:pt>
                <c:pt idx="2464">
                  <c:v>1.4000000000000053E-8</c:v>
                </c:pt>
                <c:pt idx="2465">
                  <c:v>1.3000000000000055E-8</c:v>
                </c:pt>
                <c:pt idx="2466">
                  <c:v>1.3000000000000055E-8</c:v>
                </c:pt>
                <c:pt idx="2467">
                  <c:v>1.2000000000000045E-8</c:v>
                </c:pt>
                <c:pt idx="2468">
                  <c:v>1.2000000000000045E-8</c:v>
                </c:pt>
                <c:pt idx="2469">
                  <c:v>1.2000000000000045E-8</c:v>
                </c:pt>
                <c:pt idx="2470">
                  <c:v>1.4000000000000053E-8</c:v>
                </c:pt>
                <c:pt idx="2471">
                  <c:v>1.4000000000000053E-8</c:v>
                </c:pt>
                <c:pt idx="2472">
                  <c:v>1.4000000000000053E-8</c:v>
                </c:pt>
                <c:pt idx="2473">
                  <c:v>1.3000000000000055E-8</c:v>
                </c:pt>
                <c:pt idx="2474">
                  <c:v>1.4000000000000053E-8</c:v>
                </c:pt>
                <c:pt idx="2475">
                  <c:v>1.3000000000000055E-8</c:v>
                </c:pt>
                <c:pt idx="2476">
                  <c:v>1.3000000000000055E-8</c:v>
                </c:pt>
                <c:pt idx="2477">
                  <c:v>1.1000000000000047E-8</c:v>
                </c:pt>
                <c:pt idx="2478">
                  <c:v>1.2000000000000045E-8</c:v>
                </c:pt>
                <c:pt idx="2479">
                  <c:v>1.4000000000000053E-8</c:v>
                </c:pt>
                <c:pt idx="2480">
                  <c:v>1.4000000000000053E-8</c:v>
                </c:pt>
                <c:pt idx="2481">
                  <c:v>1.4000000000000053E-8</c:v>
                </c:pt>
                <c:pt idx="2482">
                  <c:v>1.3000000000000055E-8</c:v>
                </c:pt>
                <c:pt idx="2483">
                  <c:v>1.3000000000000055E-8</c:v>
                </c:pt>
                <c:pt idx="2484">
                  <c:v>1.3000000000000055E-8</c:v>
                </c:pt>
                <c:pt idx="2485">
                  <c:v>1.3000000000000055E-8</c:v>
                </c:pt>
                <c:pt idx="2486">
                  <c:v>1.3000000000000055E-8</c:v>
                </c:pt>
                <c:pt idx="2487">
                  <c:v>1.2000000000000045E-8</c:v>
                </c:pt>
                <c:pt idx="2488">
                  <c:v>1.1000000000000047E-8</c:v>
                </c:pt>
                <c:pt idx="2489">
                  <c:v>1.2000000000000045E-8</c:v>
                </c:pt>
                <c:pt idx="2490">
                  <c:v>1.3000000000000055E-8</c:v>
                </c:pt>
                <c:pt idx="2491">
                  <c:v>1.3000000000000055E-8</c:v>
                </c:pt>
                <c:pt idx="2492">
                  <c:v>1.3000000000000055E-8</c:v>
                </c:pt>
                <c:pt idx="2493">
                  <c:v>1.3000000000000055E-8</c:v>
                </c:pt>
                <c:pt idx="2494">
                  <c:v>1.3000000000000055E-8</c:v>
                </c:pt>
                <c:pt idx="2495">
                  <c:v>1.2000000000000045E-8</c:v>
                </c:pt>
                <c:pt idx="2496">
                  <c:v>1.2000000000000045E-8</c:v>
                </c:pt>
                <c:pt idx="2497">
                  <c:v>1.1000000000000047E-8</c:v>
                </c:pt>
                <c:pt idx="2498">
                  <c:v>1.1000000000000047E-8</c:v>
                </c:pt>
                <c:pt idx="2499">
                  <c:v>1.3000000000000055E-8</c:v>
                </c:pt>
                <c:pt idx="2500">
                  <c:v>1.3000000000000055E-8</c:v>
                </c:pt>
                <c:pt idx="2501">
                  <c:v>1.3000000000000055E-8</c:v>
                </c:pt>
                <c:pt idx="2502">
                  <c:v>1.3000000000000055E-8</c:v>
                </c:pt>
                <c:pt idx="2503">
                  <c:v>1.3000000000000055E-8</c:v>
                </c:pt>
                <c:pt idx="2504">
                  <c:v>1.3000000000000055E-8</c:v>
                </c:pt>
                <c:pt idx="2505">
                  <c:v>1.3000000000000055E-8</c:v>
                </c:pt>
                <c:pt idx="2506">
                  <c:v>1.3000000000000055E-8</c:v>
                </c:pt>
                <c:pt idx="2507">
                  <c:v>1.3000000000000055E-8</c:v>
                </c:pt>
                <c:pt idx="2508">
                  <c:v>1.3000000000000055E-8</c:v>
                </c:pt>
                <c:pt idx="2509">
                  <c:v>1.2000000000000045E-8</c:v>
                </c:pt>
                <c:pt idx="2510">
                  <c:v>1.2000000000000045E-8</c:v>
                </c:pt>
                <c:pt idx="2511">
                  <c:v>1.2000000000000045E-8</c:v>
                </c:pt>
                <c:pt idx="2512">
                  <c:v>1.2000000000000045E-8</c:v>
                </c:pt>
                <c:pt idx="2513">
                  <c:v>1.1000000000000047E-8</c:v>
                </c:pt>
                <c:pt idx="2514">
                  <c:v>1.3000000000000055E-8</c:v>
                </c:pt>
                <c:pt idx="2515">
                  <c:v>1.3000000000000055E-8</c:v>
                </c:pt>
                <c:pt idx="2516">
                  <c:v>1.2000000000000045E-8</c:v>
                </c:pt>
                <c:pt idx="2517">
                  <c:v>1.2000000000000045E-8</c:v>
                </c:pt>
                <c:pt idx="2518">
                  <c:v>1.2000000000000045E-8</c:v>
                </c:pt>
                <c:pt idx="2519">
                  <c:v>1.2000000000000045E-8</c:v>
                </c:pt>
                <c:pt idx="2520">
                  <c:v>1.2000000000000045E-8</c:v>
                </c:pt>
                <c:pt idx="2521">
                  <c:v>1.2000000000000045E-8</c:v>
                </c:pt>
                <c:pt idx="2522">
                  <c:v>1.2000000000000045E-8</c:v>
                </c:pt>
                <c:pt idx="2523">
                  <c:v>1.2000000000000045E-8</c:v>
                </c:pt>
                <c:pt idx="2524">
                  <c:v>1.2000000000000045E-8</c:v>
                </c:pt>
                <c:pt idx="2525">
                  <c:v>1.2000000000000045E-8</c:v>
                </c:pt>
                <c:pt idx="2526">
                  <c:v>1.2000000000000045E-8</c:v>
                </c:pt>
                <c:pt idx="2527">
                  <c:v>1.2000000000000045E-8</c:v>
                </c:pt>
                <c:pt idx="2528">
                  <c:v>1.1000000000000047E-8</c:v>
                </c:pt>
                <c:pt idx="2529">
                  <c:v>1.1000000000000047E-8</c:v>
                </c:pt>
                <c:pt idx="2530">
                  <c:v>1.2000000000000045E-8</c:v>
                </c:pt>
                <c:pt idx="2531">
                  <c:v>1.3000000000000055E-8</c:v>
                </c:pt>
                <c:pt idx="2532">
                  <c:v>1.3000000000000055E-8</c:v>
                </c:pt>
                <c:pt idx="2533">
                  <c:v>1.2000000000000045E-8</c:v>
                </c:pt>
                <c:pt idx="2534">
                  <c:v>1.2000000000000045E-8</c:v>
                </c:pt>
                <c:pt idx="2535">
                  <c:v>1.2000000000000045E-8</c:v>
                </c:pt>
                <c:pt idx="2536">
                  <c:v>1.2000000000000045E-8</c:v>
                </c:pt>
                <c:pt idx="2537">
                  <c:v>1.2000000000000045E-8</c:v>
                </c:pt>
                <c:pt idx="2538">
                  <c:v>1.2000000000000045E-8</c:v>
                </c:pt>
                <c:pt idx="2539">
                  <c:v>1.2000000000000045E-8</c:v>
                </c:pt>
                <c:pt idx="2540">
                  <c:v>1.2000000000000045E-8</c:v>
                </c:pt>
                <c:pt idx="2541">
                  <c:v>1.2000000000000045E-8</c:v>
                </c:pt>
                <c:pt idx="2542">
                  <c:v>1.2000000000000045E-8</c:v>
                </c:pt>
                <c:pt idx="2543">
                  <c:v>1.2000000000000045E-8</c:v>
                </c:pt>
                <c:pt idx="2544">
                  <c:v>1.1000000000000047E-8</c:v>
                </c:pt>
                <c:pt idx="2545">
                  <c:v>1.0000000000000045E-8</c:v>
                </c:pt>
                <c:pt idx="2546">
                  <c:v>1.1000000000000047E-8</c:v>
                </c:pt>
                <c:pt idx="2547">
                  <c:v>1.3000000000000055E-8</c:v>
                </c:pt>
                <c:pt idx="2548">
                  <c:v>1.2000000000000045E-8</c:v>
                </c:pt>
                <c:pt idx="2549">
                  <c:v>2.0000000000000093E-8</c:v>
                </c:pt>
                <c:pt idx="2550">
                  <c:v>2.7000000000000129E-8</c:v>
                </c:pt>
                <c:pt idx="2551">
                  <c:v>3.2000000000000148E-8</c:v>
                </c:pt>
                <c:pt idx="2552">
                  <c:v>4.1000000000000149E-8</c:v>
                </c:pt>
                <c:pt idx="2553">
                  <c:v>6.8000000000000305E-8</c:v>
                </c:pt>
                <c:pt idx="2554">
                  <c:v>9.2000000000000281E-8</c:v>
                </c:pt>
                <c:pt idx="2555">
                  <c:v>1.0000000000000039E-7</c:v>
                </c:pt>
                <c:pt idx="2556">
                  <c:v>1.2000000000000039E-7</c:v>
                </c:pt>
                <c:pt idx="2557">
                  <c:v>1.2000000000000039E-7</c:v>
                </c:pt>
                <c:pt idx="2558">
                  <c:v>1.3000000000000056E-7</c:v>
                </c:pt>
                <c:pt idx="2559">
                  <c:v>1.4000000000000051E-7</c:v>
                </c:pt>
                <c:pt idx="2560">
                  <c:v>1.2000000000000039E-7</c:v>
                </c:pt>
                <c:pt idx="2561">
                  <c:v>1.0000000000000039E-7</c:v>
                </c:pt>
                <c:pt idx="2562">
                  <c:v>8.9000000000000387E-8</c:v>
                </c:pt>
                <c:pt idx="2563">
                  <c:v>7.4000000000000319E-8</c:v>
                </c:pt>
                <c:pt idx="2564">
                  <c:v>6.3000000000000207E-8</c:v>
                </c:pt>
                <c:pt idx="2565">
                  <c:v>5.8000000000000208E-8</c:v>
                </c:pt>
                <c:pt idx="2566">
                  <c:v>5.4000000000000252E-8</c:v>
                </c:pt>
                <c:pt idx="2567">
                  <c:v>4.5000000000000171E-8</c:v>
                </c:pt>
                <c:pt idx="2568">
                  <c:v>4.300000000000014E-8</c:v>
                </c:pt>
                <c:pt idx="2569">
                  <c:v>3.7000000000000172E-8</c:v>
                </c:pt>
                <c:pt idx="2570">
                  <c:v>3.600000000000015E-8</c:v>
                </c:pt>
                <c:pt idx="2571">
                  <c:v>4.2000000000000171E-8</c:v>
                </c:pt>
                <c:pt idx="2572">
                  <c:v>4.900000000000024E-8</c:v>
                </c:pt>
                <c:pt idx="2573">
                  <c:v>5.600000000000019E-8</c:v>
                </c:pt>
                <c:pt idx="2574">
                  <c:v>7.2000000000000301E-8</c:v>
                </c:pt>
                <c:pt idx="2575">
                  <c:v>7.2000000000000301E-8</c:v>
                </c:pt>
                <c:pt idx="2576">
                  <c:v>9.600000000000041E-8</c:v>
                </c:pt>
                <c:pt idx="2577">
                  <c:v>1.1000000000000052E-7</c:v>
                </c:pt>
                <c:pt idx="2578">
                  <c:v>1.2000000000000039E-7</c:v>
                </c:pt>
                <c:pt idx="2579">
                  <c:v>1.3000000000000056E-7</c:v>
                </c:pt>
                <c:pt idx="2580">
                  <c:v>1.3000000000000056E-7</c:v>
                </c:pt>
                <c:pt idx="2581">
                  <c:v>1.3000000000000056E-7</c:v>
                </c:pt>
                <c:pt idx="2582">
                  <c:v>1.2000000000000039E-7</c:v>
                </c:pt>
                <c:pt idx="2583">
                  <c:v>1.1000000000000052E-7</c:v>
                </c:pt>
                <c:pt idx="2584">
                  <c:v>9.4000000000000405E-8</c:v>
                </c:pt>
                <c:pt idx="2585">
                  <c:v>8.3000000000000386E-8</c:v>
                </c:pt>
                <c:pt idx="2586">
                  <c:v>7.1000000000000265E-8</c:v>
                </c:pt>
                <c:pt idx="2587">
                  <c:v>6.4000000000000295E-8</c:v>
                </c:pt>
                <c:pt idx="2588">
                  <c:v>6.1000000000000229E-8</c:v>
                </c:pt>
                <c:pt idx="2589">
                  <c:v>5.600000000000019E-8</c:v>
                </c:pt>
                <c:pt idx="2590">
                  <c:v>5.1000000000000172E-8</c:v>
                </c:pt>
                <c:pt idx="2591">
                  <c:v>4.4000000000000189E-8</c:v>
                </c:pt>
                <c:pt idx="2592">
                  <c:v>4.2000000000000171E-8</c:v>
                </c:pt>
                <c:pt idx="2593">
                  <c:v>4.6000000000000141E-8</c:v>
                </c:pt>
                <c:pt idx="2594">
                  <c:v>5.300000000000019E-8</c:v>
                </c:pt>
                <c:pt idx="2595">
                  <c:v>5.900000000000025E-8</c:v>
                </c:pt>
                <c:pt idx="2596">
                  <c:v>6.5000000000000291E-8</c:v>
                </c:pt>
                <c:pt idx="2597">
                  <c:v>9.1000000000000352E-8</c:v>
                </c:pt>
                <c:pt idx="2598">
                  <c:v>1.1000000000000052E-7</c:v>
                </c:pt>
                <c:pt idx="2599">
                  <c:v>1.2000000000000039E-7</c:v>
                </c:pt>
                <c:pt idx="2600">
                  <c:v>1.3000000000000056E-7</c:v>
                </c:pt>
                <c:pt idx="2601">
                  <c:v>1.4000000000000051E-7</c:v>
                </c:pt>
                <c:pt idx="2602">
                  <c:v>1.500000000000006E-7</c:v>
                </c:pt>
                <c:pt idx="2603">
                  <c:v>1.6000000000000067E-7</c:v>
                </c:pt>
                <c:pt idx="2604">
                  <c:v>1.500000000000006E-7</c:v>
                </c:pt>
                <c:pt idx="2605">
                  <c:v>1.2000000000000039E-7</c:v>
                </c:pt>
                <c:pt idx="2606">
                  <c:v>1.1000000000000052E-7</c:v>
                </c:pt>
                <c:pt idx="2607">
                  <c:v>9.8000000000000454E-8</c:v>
                </c:pt>
                <c:pt idx="2608">
                  <c:v>8.9000000000000387E-8</c:v>
                </c:pt>
                <c:pt idx="2609">
                  <c:v>8.2000000000000298E-8</c:v>
                </c:pt>
                <c:pt idx="2610">
                  <c:v>7.9000000000000363E-8</c:v>
                </c:pt>
                <c:pt idx="2611">
                  <c:v>6.7000000000000282E-8</c:v>
                </c:pt>
                <c:pt idx="2612">
                  <c:v>6.5000000000000291E-8</c:v>
                </c:pt>
                <c:pt idx="2613">
                  <c:v>5.600000000000019E-8</c:v>
                </c:pt>
                <c:pt idx="2614">
                  <c:v>5.4000000000000252E-8</c:v>
                </c:pt>
                <c:pt idx="2615">
                  <c:v>5.1000000000000172E-8</c:v>
                </c:pt>
                <c:pt idx="2616">
                  <c:v>4.8000000000000172E-8</c:v>
                </c:pt>
                <c:pt idx="2617">
                  <c:v>4.6000000000000141E-8</c:v>
                </c:pt>
                <c:pt idx="2618">
                  <c:v>4.4000000000000189E-8</c:v>
                </c:pt>
                <c:pt idx="2619">
                  <c:v>4.2000000000000171E-8</c:v>
                </c:pt>
                <c:pt idx="2620">
                  <c:v>4.1000000000000149E-8</c:v>
                </c:pt>
                <c:pt idx="2621">
                  <c:v>3.9000000000000144E-8</c:v>
                </c:pt>
                <c:pt idx="2622">
                  <c:v>3.8000000000000148E-8</c:v>
                </c:pt>
                <c:pt idx="2623">
                  <c:v>3.7000000000000172E-8</c:v>
                </c:pt>
                <c:pt idx="2624">
                  <c:v>3.600000000000015E-8</c:v>
                </c:pt>
                <c:pt idx="2625">
                  <c:v>3.600000000000015E-8</c:v>
                </c:pt>
                <c:pt idx="2626">
                  <c:v>3.5000000000000148E-8</c:v>
                </c:pt>
                <c:pt idx="2627">
                  <c:v>3.4000000000000146E-8</c:v>
                </c:pt>
                <c:pt idx="2628">
                  <c:v>3.300000000000011E-8</c:v>
                </c:pt>
                <c:pt idx="2629">
                  <c:v>3.300000000000011E-8</c:v>
                </c:pt>
                <c:pt idx="2630">
                  <c:v>3.300000000000011E-8</c:v>
                </c:pt>
                <c:pt idx="2631">
                  <c:v>3.2000000000000148E-8</c:v>
                </c:pt>
                <c:pt idx="2632">
                  <c:v>3.300000000000011E-8</c:v>
                </c:pt>
                <c:pt idx="2633">
                  <c:v>3.2000000000000148E-8</c:v>
                </c:pt>
                <c:pt idx="2634">
                  <c:v>3.1000000000000125E-8</c:v>
                </c:pt>
                <c:pt idx="2635">
                  <c:v>3.0000000000000123E-8</c:v>
                </c:pt>
                <c:pt idx="2636">
                  <c:v>3.0000000000000123E-8</c:v>
                </c:pt>
                <c:pt idx="2637">
                  <c:v>3.0000000000000123E-8</c:v>
                </c:pt>
                <c:pt idx="2638">
                  <c:v>2.9000000000000104E-8</c:v>
                </c:pt>
                <c:pt idx="2639">
                  <c:v>2.9000000000000104E-8</c:v>
                </c:pt>
                <c:pt idx="2640">
                  <c:v>2.9000000000000104E-8</c:v>
                </c:pt>
                <c:pt idx="2641">
                  <c:v>2.9000000000000104E-8</c:v>
                </c:pt>
                <c:pt idx="2642">
                  <c:v>2.8000000000000099E-8</c:v>
                </c:pt>
                <c:pt idx="2643">
                  <c:v>2.8000000000000099E-8</c:v>
                </c:pt>
                <c:pt idx="2644">
                  <c:v>2.8000000000000099E-8</c:v>
                </c:pt>
                <c:pt idx="2645">
                  <c:v>2.8000000000000099E-8</c:v>
                </c:pt>
                <c:pt idx="2646">
                  <c:v>2.7000000000000129E-8</c:v>
                </c:pt>
                <c:pt idx="2647">
                  <c:v>2.7000000000000129E-8</c:v>
                </c:pt>
                <c:pt idx="2648">
                  <c:v>2.600000000000011E-8</c:v>
                </c:pt>
                <c:pt idx="2649">
                  <c:v>2.600000000000011E-8</c:v>
                </c:pt>
                <c:pt idx="2650">
                  <c:v>2.600000000000011E-8</c:v>
                </c:pt>
                <c:pt idx="2651">
                  <c:v>2.7000000000000129E-8</c:v>
                </c:pt>
                <c:pt idx="2652">
                  <c:v>2.600000000000011E-8</c:v>
                </c:pt>
                <c:pt idx="2653">
                  <c:v>2.5000000000000095E-8</c:v>
                </c:pt>
                <c:pt idx="2654">
                  <c:v>2.600000000000011E-8</c:v>
                </c:pt>
                <c:pt idx="2655">
                  <c:v>2.5000000000000095E-8</c:v>
                </c:pt>
                <c:pt idx="2656">
                  <c:v>2.5000000000000095E-8</c:v>
                </c:pt>
                <c:pt idx="2657">
                  <c:v>2.5000000000000095E-8</c:v>
                </c:pt>
                <c:pt idx="2658">
                  <c:v>2.5000000000000095E-8</c:v>
                </c:pt>
                <c:pt idx="2659">
                  <c:v>2.5000000000000095E-8</c:v>
                </c:pt>
                <c:pt idx="2660">
                  <c:v>2.5000000000000095E-8</c:v>
                </c:pt>
                <c:pt idx="2661">
                  <c:v>2.5000000000000095E-8</c:v>
                </c:pt>
                <c:pt idx="2662">
                  <c:v>2.5000000000000095E-8</c:v>
                </c:pt>
                <c:pt idx="2663">
                  <c:v>2.5000000000000095E-8</c:v>
                </c:pt>
                <c:pt idx="2664">
                  <c:v>2.4000000000000089E-8</c:v>
                </c:pt>
                <c:pt idx="2665">
                  <c:v>2.4000000000000089E-8</c:v>
                </c:pt>
                <c:pt idx="2666">
                  <c:v>2.4000000000000089E-8</c:v>
                </c:pt>
                <c:pt idx="2667">
                  <c:v>2.4000000000000089E-8</c:v>
                </c:pt>
                <c:pt idx="2668">
                  <c:v>2.4000000000000089E-8</c:v>
                </c:pt>
                <c:pt idx="2669">
                  <c:v>2.3000000000000084E-8</c:v>
                </c:pt>
                <c:pt idx="2670">
                  <c:v>2.3000000000000084E-8</c:v>
                </c:pt>
                <c:pt idx="2671">
                  <c:v>2.4000000000000089E-8</c:v>
                </c:pt>
                <c:pt idx="2672">
                  <c:v>2.4000000000000089E-8</c:v>
                </c:pt>
                <c:pt idx="2673">
                  <c:v>2.3000000000000084E-8</c:v>
                </c:pt>
                <c:pt idx="2674">
                  <c:v>2.3000000000000084E-8</c:v>
                </c:pt>
                <c:pt idx="2675">
                  <c:v>2.4000000000000089E-8</c:v>
                </c:pt>
                <c:pt idx="2676">
                  <c:v>2.4000000000000089E-8</c:v>
                </c:pt>
                <c:pt idx="2677">
                  <c:v>2.3000000000000084E-8</c:v>
                </c:pt>
                <c:pt idx="2678">
                  <c:v>2.3000000000000084E-8</c:v>
                </c:pt>
                <c:pt idx="2679">
                  <c:v>2.3000000000000084E-8</c:v>
                </c:pt>
                <c:pt idx="2680">
                  <c:v>2.3000000000000084E-8</c:v>
                </c:pt>
                <c:pt idx="2681">
                  <c:v>2.3000000000000084E-8</c:v>
                </c:pt>
                <c:pt idx="2682">
                  <c:v>2.3000000000000084E-8</c:v>
                </c:pt>
                <c:pt idx="2683">
                  <c:v>2.2000000000000101E-8</c:v>
                </c:pt>
                <c:pt idx="2684">
                  <c:v>2.2000000000000101E-8</c:v>
                </c:pt>
                <c:pt idx="2685">
                  <c:v>2.2000000000000101E-8</c:v>
                </c:pt>
                <c:pt idx="2686">
                  <c:v>2.1000000000000082E-8</c:v>
                </c:pt>
                <c:pt idx="2687">
                  <c:v>2.1000000000000082E-8</c:v>
                </c:pt>
                <c:pt idx="2688">
                  <c:v>2.3000000000000084E-8</c:v>
                </c:pt>
                <c:pt idx="2689">
                  <c:v>2.2000000000000101E-8</c:v>
                </c:pt>
                <c:pt idx="2690">
                  <c:v>2.2000000000000101E-8</c:v>
                </c:pt>
                <c:pt idx="2691">
                  <c:v>2.2000000000000101E-8</c:v>
                </c:pt>
                <c:pt idx="2692">
                  <c:v>2.2000000000000101E-8</c:v>
                </c:pt>
                <c:pt idx="2693">
                  <c:v>2.2000000000000101E-8</c:v>
                </c:pt>
                <c:pt idx="2694">
                  <c:v>2.2000000000000101E-8</c:v>
                </c:pt>
                <c:pt idx="2695">
                  <c:v>2.1000000000000082E-8</c:v>
                </c:pt>
                <c:pt idx="2696">
                  <c:v>2.1000000000000082E-8</c:v>
                </c:pt>
                <c:pt idx="2697">
                  <c:v>2.1000000000000082E-8</c:v>
                </c:pt>
                <c:pt idx="2698">
                  <c:v>2.1000000000000082E-8</c:v>
                </c:pt>
                <c:pt idx="2699">
                  <c:v>2.1000000000000082E-8</c:v>
                </c:pt>
                <c:pt idx="2700">
                  <c:v>2.0000000000000093E-8</c:v>
                </c:pt>
                <c:pt idx="2701">
                  <c:v>2.0000000000000093E-8</c:v>
                </c:pt>
                <c:pt idx="2702">
                  <c:v>2.1000000000000082E-8</c:v>
                </c:pt>
                <c:pt idx="2703">
                  <c:v>2.1000000000000082E-8</c:v>
                </c:pt>
                <c:pt idx="2704">
                  <c:v>2.1000000000000082E-8</c:v>
                </c:pt>
                <c:pt idx="2705">
                  <c:v>2.1000000000000082E-8</c:v>
                </c:pt>
                <c:pt idx="2706">
                  <c:v>2.1000000000000082E-8</c:v>
                </c:pt>
                <c:pt idx="2707">
                  <c:v>2.1000000000000082E-8</c:v>
                </c:pt>
                <c:pt idx="2708">
                  <c:v>2.0000000000000093E-8</c:v>
                </c:pt>
                <c:pt idx="2709">
                  <c:v>2.0000000000000093E-8</c:v>
                </c:pt>
                <c:pt idx="2710">
                  <c:v>2.0000000000000093E-8</c:v>
                </c:pt>
                <c:pt idx="2711">
                  <c:v>2.0000000000000093E-8</c:v>
                </c:pt>
                <c:pt idx="2712">
                  <c:v>2.0000000000000093E-8</c:v>
                </c:pt>
                <c:pt idx="2713">
                  <c:v>1.8000000000000072E-8</c:v>
                </c:pt>
                <c:pt idx="2714">
                  <c:v>1.8000000000000072E-8</c:v>
                </c:pt>
                <c:pt idx="2715">
                  <c:v>2.1000000000000082E-8</c:v>
                </c:pt>
                <c:pt idx="2716">
                  <c:v>2.0000000000000093E-8</c:v>
                </c:pt>
                <c:pt idx="2717">
                  <c:v>2.3000000000000084E-8</c:v>
                </c:pt>
                <c:pt idx="2718">
                  <c:v>2.7000000000000129E-8</c:v>
                </c:pt>
                <c:pt idx="2719">
                  <c:v>3.4000000000000146E-8</c:v>
                </c:pt>
                <c:pt idx="2720">
                  <c:v>4.0000000000000166E-8</c:v>
                </c:pt>
                <c:pt idx="2721">
                  <c:v>6.3000000000000207E-8</c:v>
                </c:pt>
                <c:pt idx="2722">
                  <c:v>8.8000000000000431E-8</c:v>
                </c:pt>
                <c:pt idx="2723">
                  <c:v>1.0000000000000039E-7</c:v>
                </c:pt>
                <c:pt idx="2724">
                  <c:v>1.1000000000000052E-7</c:v>
                </c:pt>
                <c:pt idx="2725">
                  <c:v>1.2000000000000039E-7</c:v>
                </c:pt>
                <c:pt idx="2726">
                  <c:v>1.3000000000000056E-7</c:v>
                </c:pt>
                <c:pt idx="2727">
                  <c:v>1.4000000000000051E-7</c:v>
                </c:pt>
                <c:pt idx="2728">
                  <c:v>1.3000000000000056E-7</c:v>
                </c:pt>
                <c:pt idx="2729">
                  <c:v>1.1000000000000052E-7</c:v>
                </c:pt>
                <c:pt idx="2730">
                  <c:v>9.4000000000000405E-8</c:v>
                </c:pt>
                <c:pt idx="2731">
                  <c:v>8.2000000000000298E-8</c:v>
                </c:pt>
                <c:pt idx="2732">
                  <c:v>7.0000000000000256E-8</c:v>
                </c:pt>
                <c:pt idx="2733">
                  <c:v>6.3000000000000207E-8</c:v>
                </c:pt>
                <c:pt idx="2734">
                  <c:v>5.900000000000025E-8</c:v>
                </c:pt>
                <c:pt idx="2735">
                  <c:v>5.300000000000019E-8</c:v>
                </c:pt>
                <c:pt idx="2736">
                  <c:v>5.1000000000000172E-8</c:v>
                </c:pt>
                <c:pt idx="2737">
                  <c:v>4.2000000000000171E-8</c:v>
                </c:pt>
                <c:pt idx="2738">
                  <c:v>4.0000000000000166E-8</c:v>
                </c:pt>
                <c:pt idx="2739">
                  <c:v>4.6000000000000141E-8</c:v>
                </c:pt>
                <c:pt idx="2740">
                  <c:v>5.4000000000000252E-8</c:v>
                </c:pt>
                <c:pt idx="2741">
                  <c:v>6.0000000000000246E-8</c:v>
                </c:pt>
                <c:pt idx="2742">
                  <c:v>7.2000000000000301E-8</c:v>
                </c:pt>
                <c:pt idx="2743">
                  <c:v>9.8000000000000454E-8</c:v>
                </c:pt>
                <c:pt idx="2744">
                  <c:v>1.1000000000000052E-7</c:v>
                </c:pt>
                <c:pt idx="2745">
                  <c:v>1.3000000000000056E-7</c:v>
                </c:pt>
                <c:pt idx="2746">
                  <c:v>1.4000000000000051E-7</c:v>
                </c:pt>
                <c:pt idx="2747">
                  <c:v>1.500000000000006E-7</c:v>
                </c:pt>
                <c:pt idx="2748">
                  <c:v>1.6000000000000067E-7</c:v>
                </c:pt>
                <c:pt idx="2749">
                  <c:v>1.6000000000000067E-7</c:v>
                </c:pt>
                <c:pt idx="2750">
                  <c:v>1.4000000000000051E-7</c:v>
                </c:pt>
                <c:pt idx="2751">
                  <c:v>1.2000000000000039E-7</c:v>
                </c:pt>
                <c:pt idx="2752">
                  <c:v>1.0000000000000039E-7</c:v>
                </c:pt>
                <c:pt idx="2753">
                  <c:v>9.5000000000000374E-8</c:v>
                </c:pt>
                <c:pt idx="2754">
                  <c:v>8.7000000000000329E-8</c:v>
                </c:pt>
                <c:pt idx="2755">
                  <c:v>8.3000000000000386E-8</c:v>
                </c:pt>
                <c:pt idx="2756">
                  <c:v>7.6000000000000297E-8</c:v>
                </c:pt>
                <c:pt idx="2757">
                  <c:v>6.6000000000000207E-8</c:v>
                </c:pt>
                <c:pt idx="2758">
                  <c:v>6.0000000000000246E-8</c:v>
                </c:pt>
                <c:pt idx="2759">
                  <c:v>5.600000000000019E-8</c:v>
                </c:pt>
                <c:pt idx="2760">
                  <c:v>5.4000000000000252E-8</c:v>
                </c:pt>
                <c:pt idx="2761">
                  <c:v>5.1000000000000172E-8</c:v>
                </c:pt>
                <c:pt idx="2762">
                  <c:v>4.8000000000000172E-8</c:v>
                </c:pt>
                <c:pt idx="2763">
                  <c:v>4.6000000000000141E-8</c:v>
                </c:pt>
                <c:pt idx="2764">
                  <c:v>4.4000000000000189E-8</c:v>
                </c:pt>
                <c:pt idx="2765">
                  <c:v>4.2000000000000171E-8</c:v>
                </c:pt>
                <c:pt idx="2766">
                  <c:v>4.1000000000000149E-8</c:v>
                </c:pt>
                <c:pt idx="2767">
                  <c:v>3.9000000000000144E-8</c:v>
                </c:pt>
                <c:pt idx="2768">
                  <c:v>3.8000000000000148E-8</c:v>
                </c:pt>
                <c:pt idx="2769">
                  <c:v>3.7000000000000172E-8</c:v>
                </c:pt>
                <c:pt idx="2770">
                  <c:v>3.600000000000015E-8</c:v>
                </c:pt>
                <c:pt idx="2771">
                  <c:v>3.600000000000015E-8</c:v>
                </c:pt>
                <c:pt idx="2772">
                  <c:v>3.5000000000000148E-8</c:v>
                </c:pt>
                <c:pt idx="2773">
                  <c:v>3.4000000000000146E-8</c:v>
                </c:pt>
                <c:pt idx="2774">
                  <c:v>3.4000000000000146E-8</c:v>
                </c:pt>
                <c:pt idx="2775">
                  <c:v>3.300000000000011E-8</c:v>
                </c:pt>
                <c:pt idx="2776">
                  <c:v>3.300000000000011E-8</c:v>
                </c:pt>
                <c:pt idx="2777">
                  <c:v>3.300000000000011E-8</c:v>
                </c:pt>
                <c:pt idx="2778">
                  <c:v>3.300000000000011E-8</c:v>
                </c:pt>
                <c:pt idx="2779">
                  <c:v>3.2000000000000148E-8</c:v>
                </c:pt>
                <c:pt idx="2780">
                  <c:v>3.1000000000000125E-8</c:v>
                </c:pt>
                <c:pt idx="2781">
                  <c:v>3.0000000000000123E-8</c:v>
                </c:pt>
                <c:pt idx="2782">
                  <c:v>3.1000000000000125E-8</c:v>
                </c:pt>
                <c:pt idx="2783">
                  <c:v>3.0000000000000123E-8</c:v>
                </c:pt>
                <c:pt idx="2784">
                  <c:v>3.0000000000000123E-8</c:v>
                </c:pt>
                <c:pt idx="2785">
                  <c:v>3.0000000000000123E-8</c:v>
                </c:pt>
                <c:pt idx="2786">
                  <c:v>2.9000000000000104E-8</c:v>
                </c:pt>
                <c:pt idx="2787">
                  <c:v>2.9000000000000104E-8</c:v>
                </c:pt>
                <c:pt idx="2788">
                  <c:v>2.8000000000000099E-8</c:v>
                </c:pt>
                <c:pt idx="2789">
                  <c:v>2.8000000000000099E-8</c:v>
                </c:pt>
                <c:pt idx="2790">
                  <c:v>2.8000000000000099E-8</c:v>
                </c:pt>
                <c:pt idx="2791">
                  <c:v>2.8000000000000099E-8</c:v>
                </c:pt>
                <c:pt idx="2792">
                  <c:v>2.7000000000000129E-8</c:v>
                </c:pt>
                <c:pt idx="2793">
                  <c:v>2.7000000000000129E-8</c:v>
                </c:pt>
                <c:pt idx="2794">
                  <c:v>2.7000000000000129E-8</c:v>
                </c:pt>
                <c:pt idx="2795">
                  <c:v>2.600000000000011E-8</c:v>
                </c:pt>
                <c:pt idx="2796">
                  <c:v>2.7000000000000129E-8</c:v>
                </c:pt>
                <c:pt idx="2797">
                  <c:v>2.600000000000011E-8</c:v>
                </c:pt>
                <c:pt idx="2798">
                  <c:v>2.600000000000011E-8</c:v>
                </c:pt>
                <c:pt idx="2799">
                  <c:v>3.300000000000011E-8</c:v>
                </c:pt>
                <c:pt idx="2800">
                  <c:v>3.300000000000011E-8</c:v>
                </c:pt>
                <c:pt idx="2801">
                  <c:v>3.9000000000000144E-8</c:v>
                </c:pt>
                <c:pt idx="2802">
                  <c:v>4.7000000000000189E-8</c:v>
                </c:pt>
                <c:pt idx="2803">
                  <c:v>6.3000000000000207E-8</c:v>
                </c:pt>
                <c:pt idx="2804">
                  <c:v>9.0000000000000382E-8</c:v>
                </c:pt>
                <c:pt idx="2805">
                  <c:v>1.0000000000000039E-7</c:v>
                </c:pt>
                <c:pt idx="2806">
                  <c:v>1.1000000000000052E-7</c:v>
                </c:pt>
                <c:pt idx="2807">
                  <c:v>1.3000000000000056E-7</c:v>
                </c:pt>
                <c:pt idx="2808">
                  <c:v>1.4000000000000051E-7</c:v>
                </c:pt>
                <c:pt idx="2809">
                  <c:v>1.4000000000000051E-7</c:v>
                </c:pt>
                <c:pt idx="2810">
                  <c:v>1.4000000000000051E-7</c:v>
                </c:pt>
                <c:pt idx="2811">
                  <c:v>1.2000000000000039E-7</c:v>
                </c:pt>
                <c:pt idx="2812">
                  <c:v>1.0000000000000039E-7</c:v>
                </c:pt>
                <c:pt idx="2813">
                  <c:v>9.3000000000000409E-8</c:v>
                </c:pt>
                <c:pt idx="2814">
                  <c:v>8.3000000000000386E-8</c:v>
                </c:pt>
                <c:pt idx="2815">
                  <c:v>7.4000000000000319E-8</c:v>
                </c:pt>
                <c:pt idx="2816">
                  <c:v>7.0000000000000256E-8</c:v>
                </c:pt>
                <c:pt idx="2817">
                  <c:v>6.3000000000000207E-8</c:v>
                </c:pt>
                <c:pt idx="2818">
                  <c:v>5.7000000000000239E-8</c:v>
                </c:pt>
                <c:pt idx="2819">
                  <c:v>5.2000000000000214E-8</c:v>
                </c:pt>
                <c:pt idx="2820">
                  <c:v>4.900000000000024E-8</c:v>
                </c:pt>
                <c:pt idx="2821">
                  <c:v>5.2000000000000214E-8</c:v>
                </c:pt>
                <c:pt idx="2822">
                  <c:v>5.7000000000000239E-8</c:v>
                </c:pt>
                <c:pt idx="2823">
                  <c:v>6.3000000000000207E-8</c:v>
                </c:pt>
                <c:pt idx="2824">
                  <c:v>6.8000000000000305E-8</c:v>
                </c:pt>
                <c:pt idx="2825">
                  <c:v>9.2000000000000281E-8</c:v>
                </c:pt>
                <c:pt idx="2826">
                  <c:v>1.1000000000000052E-7</c:v>
                </c:pt>
                <c:pt idx="2827">
                  <c:v>1.2000000000000039E-7</c:v>
                </c:pt>
                <c:pt idx="2828">
                  <c:v>1.3000000000000056E-7</c:v>
                </c:pt>
                <c:pt idx="2829">
                  <c:v>1.4000000000000051E-7</c:v>
                </c:pt>
                <c:pt idx="2830">
                  <c:v>1.500000000000006E-7</c:v>
                </c:pt>
                <c:pt idx="2831">
                  <c:v>1.500000000000006E-7</c:v>
                </c:pt>
                <c:pt idx="2832">
                  <c:v>1.4000000000000051E-7</c:v>
                </c:pt>
                <c:pt idx="2833">
                  <c:v>1.2000000000000039E-7</c:v>
                </c:pt>
                <c:pt idx="2834">
                  <c:v>1.1000000000000052E-7</c:v>
                </c:pt>
                <c:pt idx="2835">
                  <c:v>9.600000000000041E-8</c:v>
                </c:pt>
                <c:pt idx="2836">
                  <c:v>8.8000000000000431E-8</c:v>
                </c:pt>
                <c:pt idx="2837">
                  <c:v>8.2000000000000298E-8</c:v>
                </c:pt>
                <c:pt idx="2838">
                  <c:v>8.0000000000000319E-8</c:v>
                </c:pt>
                <c:pt idx="2839">
                  <c:v>6.8000000000000305E-8</c:v>
                </c:pt>
                <c:pt idx="2840">
                  <c:v>6.7000000000000282E-8</c:v>
                </c:pt>
                <c:pt idx="2841">
                  <c:v>5.8000000000000208E-8</c:v>
                </c:pt>
                <c:pt idx="2842">
                  <c:v>5.600000000000019E-8</c:v>
                </c:pt>
                <c:pt idx="2843">
                  <c:v>6.0000000000000246E-8</c:v>
                </c:pt>
                <c:pt idx="2844">
                  <c:v>6.6000000000000207E-8</c:v>
                </c:pt>
                <c:pt idx="2845">
                  <c:v>7.1000000000000265E-8</c:v>
                </c:pt>
                <c:pt idx="2846">
                  <c:v>8.5000000000000364E-8</c:v>
                </c:pt>
                <c:pt idx="2847">
                  <c:v>1.0000000000000039E-7</c:v>
                </c:pt>
                <c:pt idx="2848">
                  <c:v>1.2000000000000039E-7</c:v>
                </c:pt>
                <c:pt idx="2849">
                  <c:v>1.3000000000000056E-7</c:v>
                </c:pt>
                <c:pt idx="2850">
                  <c:v>1.4000000000000051E-7</c:v>
                </c:pt>
                <c:pt idx="2851">
                  <c:v>1.500000000000006E-7</c:v>
                </c:pt>
                <c:pt idx="2852">
                  <c:v>1.500000000000006E-7</c:v>
                </c:pt>
                <c:pt idx="2853">
                  <c:v>1.500000000000006E-7</c:v>
                </c:pt>
                <c:pt idx="2854">
                  <c:v>1.3000000000000056E-7</c:v>
                </c:pt>
                <c:pt idx="2855">
                  <c:v>1.2000000000000039E-7</c:v>
                </c:pt>
                <c:pt idx="2856">
                  <c:v>1.0000000000000039E-7</c:v>
                </c:pt>
                <c:pt idx="2857">
                  <c:v>9.4000000000000405E-8</c:v>
                </c:pt>
                <c:pt idx="2858">
                  <c:v>8.9000000000000387E-8</c:v>
                </c:pt>
                <c:pt idx="2859">
                  <c:v>8.7000000000000329E-8</c:v>
                </c:pt>
                <c:pt idx="2860">
                  <c:v>7.9000000000000363E-8</c:v>
                </c:pt>
                <c:pt idx="2861">
                  <c:v>7.0000000000000256E-8</c:v>
                </c:pt>
                <c:pt idx="2862">
                  <c:v>6.3000000000000207E-8</c:v>
                </c:pt>
                <c:pt idx="2863">
                  <c:v>6.0000000000000246E-8</c:v>
                </c:pt>
                <c:pt idx="2864">
                  <c:v>6.1000000000000229E-8</c:v>
                </c:pt>
                <c:pt idx="2865">
                  <c:v>6.5000000000000291E-8</c:v>
                </c:pt>
                <c:pt idx="2866">
                  <c:v>7.0000000000000256E-8</c:v>
                </c:pt>
                <c:pt idx="2867">
                  <c:v>7.0000000000000256E-8</c:v>
                </c:pt>
                <c:pt idx="2868">
                  <c:v>7.6000000000000297E-8</c:v>
                </c:pt>
                <c:pt idx="2869">
                  <c:v>9.4000000000000405E-8</c:v>
                </c:pt>
                <c:pt idx="2870">
                  <c:v>1.1000000000000052E-7</c:v>
                </c:pt>
                <c:pt idx="2871">
                  <c:v>1.2000000000000039E-7</c:v>
                </c:pt>
                <c:pt idx="2872">
                  <c:v>1.3000000000000056E-7</c:v>
                </c:pt>
                <c:pt idx="2873">
                  <c:v>1.4000000000000051E-7</c:v>
                </c:pt>
                <c:pt idx="2874">
                  <c:v>1.500000000000006E-7</c:v>
                </c:pt>
                <c:pt idx="2875">
                  <c:v>1.4000000000000051E-7</c:v>
                </c:pt>
                <c:pt idx="2876">
                  <c:v>1.4000000000000051E-7</c:v>
                </c:pt>
                <c:pt idx="2877">
                  <c:v>1.2000000000000039E-7</c:v>
                </c:pt>
                <c:pt idx="2878">
                  <c:v>1.1000000000000052E-7</c:v>
                </c:pt>
                <c:pt idx="2879">
                  <c:v>1.0000000000000039E-7</c:v>
                </c:pt>
                <c:pt idx="2880">
                  <c:v>9.2000000000000281E-8</c:v>
                </c:pt>
                <c:pt idx="2881">
                  <c:v>8.7000000000000329E-8</c:v>
                </c:pt>
                <c:pt idx="2882">
                  <c:v>8.600000000000032E-8</c:v>
                </c:pt>
                <c:pt idx="2883">
                  <c:v>7.4000000000000319E-8</c:v>
                </c:pt>
                <c:pt idx="2884">
                  <c:v>7.1000000000000265E-8</c:v>
                </c:pt>
                <c:pt idx="2885">
                  <c:v>6.200000000000029E-8</c:v>
                </c:pt>
                <c:pt idx="2886">
                  <c:v>6.0000000000000246E-8</c:v>
                </c:pt>
                <c:pt idx="2887">
                  <c:v>6.3000000000000207E-8</c:v>
                </c:pt>
                <c:pt idx="2888">
                  <c:v>6.8000000000000305E-8</c:v>
                </c:pt>
                <c:pt idx="2889">
                  <c:v>7.3000000000000296E-8</c:v>
                </c:pt>
                <c:pt idx="2890">
                  <c:v>8.3000000000000386E-8</c:v>
                </c:pt>
                <c:pt idx="2891">
                  <c:v>1.0000000000000039E-7</c:v>
                </c:pt>
                <c:pt idx="2892">
                  <c:v>1.1000000000000052E-7</c:v>
                </c:pt>
                <c:pt idx="2893">
                  <c:v>1.2000000000000039E-7</c:v>
                </c:pt>
                <c:pt idx="2894">
                  <c:v>1.3000000000000056E-7</c:v>
                </c:pt>
                <c:pt idx="2895">
                  <c:v>1.4000000000000051E-7</c:v>
                </c:pt>
                <c:pt idx="2896">
                  <c:v>1.4000000000000051E-7</c:v>
                </c:pt>
                <c:pt idx="2897">
                  <c:v>1.4000000000000051E-7</c:v>
                </c:pt>
                <c:pt idx="2898">
                  <c:v>1.2000000000000039E-7</c:v>
                </c:pt>
                <c:pt idx="2899">
                  <c:v>1.1000000000000052E-7</c:v>
                </c:pt>
                <c:pt idx="2900">
                  <c:v>9.7000000000000299E-8</c:v>
                </c:pt>
                <c:pt idx="2901">
                  <c:v>8.9000000000000387E-8</c:v>
                </c:pt>
                <c:pt idx="2902">
                  <c:v>8.2000000000000298E-8</c:v>
                </c:pt>
                <c:pt idx="2903">
                  <c:v>8.0000000000000319E-8</c:v>
                </c:pt>
                <c:pt idx="2904">
                  <c:v>7.6000000000000297E-8</c:v>
                </c:pt>
                <c:pt idx="2905">
                  <c:v>6.7000000000000282E-8</c:v>
                </c:pt>
                <c:pt idx="2906">
                  <c:v>6.3000000000000207E-8</c:v>
                </c:pt>
                <c:pt idx="2907">
                  <c:v>5.900000000000025E-8</c:v>
                </c:pt>
                <c:pt idx="2908">
                  <c:v>5.8000000000000208E-8</c:v>
                </c:pt>
                <c:pt idx="2909">
                  <c:v>6.200000000000029E-8</c:v>
                </c:pt>
                <c:pt idx="2910">
                  <c:v>6.8000000000000305E-8</c:v>
                </c:pt>
                <c:pt idx="2911">
                  <c:v>7.3000000000000296E-8</c:v>
                </c:pt>
                <c:pt idx="2912">
                  <c:v>9.0000000000000382E-8</c:v>
                </c:pt>
                <c:pt idx="2913">
                  <c:v>1.0000000000000039E-7</c:v>
                </c:pt>
                <c:pt idx="2914">
                  <c:v>1.2000000000000039E-7</c:v>
                </c:pt>
                <c:pt idx="2915">
                  <c:v>1.3000000000000056E-7</c:v>
                </c:pt>
                <c:pt idx="2916">
                  <c:v>1.4000000000000051E-7</c:v>
                </c:pt>
                <c:pt idx="2917">
                  <c:v>1.4000000000000051E-7</c:v>
                </c:pt>
                <c:pt idx="2918">
                  <c:v>1.500000000000006E-7</c:v>
                </c:pt>
                <c:pt idx="2919">
                  <c:v>1.4000000000000051E-7</c:v>
                </c:pt>
                <c:pt idx="2920">
                  <c:v>1.3000000000000056E-7</c:v>
                </c:pt>
                <c:pt idx="2921">
                  <c:v>1.1000000000000052E-7</c:v>
                </c:pt>
                <c:pt idx="2922">
                  <c:v>1.0000000000000039E-7</c:v>
                </c:pt>
                <c:pt idx="2923">
                  <c:v>9.3000000000000409E-8</c:v>
                </c:pt>
                <c:pt idx="2924">
                  <c:v>8.8000000000000431E-8</c:v>
                </c:pt>
                <c:pt idx="2925">
                  <c:v>8.7000000000000329E-8</c:v>
                </c:pt>
                <c:pt idx="2926">
                  <c:v>7.7000000000000332E-8</c:v>
                </c:pt>
                <c:pt idx="2927">
                  <c:v>7.1000000000000265E-8</c:v>
                </c:pt>
                <c:pt idx="2928">
                  <c:v>6.4000000000000295E-8</c:v>
                </c:pt>
                <c:pt idx="2929">
                  <c:v>6.200000000000029E-8</c:v>
                </c:pt>
                <c:pt idx="2930">
                  <c:v>5.900000000000025E-8</c:v>
                </c:pt>
                <c:pt idx="2931">
                  <c:v>5.7000000000000239E-8</c:v>
                </c:pt>
                <c:pt idx="2932">
                  <c:v>5.5000000000000208E-8</c:v>
                </c:pt>
                <c:pt idx="2933">
                  <c:v>5.4000000000000252E-8</c:v>
                </c:pt>
                <c:pt idx="2934">
                  <c:v>5.2000000000000214E-8</c:v>
                </c:pt>
                <c:pt idx="2935">
                  <c:v>5.000000000000019E-8</c:v>
                </c:pt>
                <c:pt idx="2936">
                  <c:v>4.900000000000024E-8</c:v>
                </c:pt>
                <c:pt idx="2937">
                  <c:v>4.7000000000000189E-8</c:v>
                </c:pt>
                <c:pt idx="2938">
                  <c:v>4.6000000000000141E-8</c:v>
                </c:pt>
                <c:pt idx="2939">
                  <c:v>4.5000000000000171E-8</c:v>
                </c:pt>
                <c:pt idx="2940">
                  <c:v>4.4000000000000189E-8</c:v>
                </c:pt>
                <c:pt idx="2941">
                  <c:v>4.300000000000014E-8</c:v>
                </c:pt>
                <c:pt idx="2942">
                  <c:v>4.2000000000000171E-8</c:v>
                </c:pt>
                <c:pt idx="2943">
                  <c:v>4.1000000000000149E-8</c:v>
                </c:pt>
                <c:pt idx="2944">
                  <c:v>4.0000000000000166E-8</c:v>
                </c:pt>
                <c:pt idx="2945">
                  <c:v>3.9000000000000144E-8</c:v>
                </c:pt>
                <c:pt idx="2946">
                  <c:v>3.9000000000000144E-8</c:v>
                </c:pt>
                <c:pt idx="2947">
                  <c:v>4.1000000000000149E-8</c:v>
                </c:pt>
                <c:pt idx="2948">
                  <c:v>3.9000000000000144E-8</c:v>
                </c:pt>
                <c:pt idx="2949">
                  <c:v>4.0000000000000166E-8</c:v>
                </c:pt>
                <c:pt idx="2950">
                  <c:v>3.600000000000015E-8</c:v>
                </c:pt>
                <c:pt idx="2951">
                  <c:v>3.600000000000015E-8</c:v>
                </c:pt>
                <c:pt idx="2952">
                  <c:v>3.600000000000015E-8</c:v>
                </c:pt>
                <c:pt idx="2953">
                  <c:v>3.5000000000000148E-8</c:v>
                </c:pt>
                <c:pt idx="2954">
                  <c:v>3.5000000000000148E-8</c:v>
                </c:pt>
                <c:pt idx="2955">
                  <c:v>3.5000000000000148E-8</c:v>
                </c:pt>
                <c:pt idx="2956">
                  <c:v>3.4000000000000146E-8</c:v>
                </c:pt>
                <c:pt idx="2957">
                  <c:v>3.4000000000000146E-8</c:v>
                </c:pt>
                <c:pt idx="2958">
                  <c:v>3.4000000000000146E-8</c:v>
                </c:pt>
                <c:pt idx="2959">
                  <c:v>3.300000000000011E-8</c:v>
                </c:pt>
                <c:pt idx="2960">
                  <c:v>3.300000000000011E-8</c:v>
                </c:pt>
                <c:pt idx="2961">
                  <c:v>3.2000000000000148E-8</c:v>
                </c:pt>
                <c:pt idx="2962">
                  <c:v>3.2000000000000148E-8</c:v>
                </c:pt>
                <c:pt idx="2963">
                  <c:v>3.1000000000000125E-8</c:v>
                </c:pt>
                <c:pt idx="2964">
                  <c:v>3.1000000000000125E-8</c:v>
                </c:pt>
                <c:pt idx="2965">
                  <c:v>3.2000000000000148E-8</c:v>
                </c:pt>
                <c:pt idx="2966">
                  <c:v>3.1000000000000125E-8</c:v>
                </c:pt>
                <c:pt idx="2967">
                  <c:v>3.1000000000000125E-8</c:v>
                </c:pt>
                <c:pt idx="2968">
                  <c:v>3.0000000000000123E-8</c:v>
                </c:pt>
                <c:pt idx="2969">
                  <c:v>3.300000000000011E-8</c:v>
                </c:pt>
                <c:pt idx="2970">
                  <c:v>3.9000000000000144E-8</c:v>
                </c:pt>
                <c:pt idx="2971">
                  <c:v>4.6000000000000141E-8</c:v>
                </c:pt>
                <c:pt idx="2972">
                  <c:v>5.300000000000019E-8</c:v>
                </c:pt>
                <c:pt idx="2973">
                  <c:v>7.4000000000000319E-8</c:v>
                </c:pt>
                <c:pt idx="2974">
                  <c:v>9.5000000000000374E-8</c:v>
                </c:pt>
                <c:pt idx="2975">
                  <c:v>1.1000000000000052E-7</c:v>
                </c:pt>
                <c:pt idx="2976">
                  <c:v>1.2000000000000039E-7</c:v>
                </c:pt>
                <c:pt idx="2977">
                  <c:v>1.3000000000000056E-7</c:v>
                </c:pt>
                <c:pt idx="2978">
                  <c:v>1.3000000000000056E-7</c:v>
                </c:pt>
                <c:pt idx="2979">
                  <c:v>1.4000000000000051E-7</c:v>
                </c:pt>
                <c:pt idx="2980">
                  <c:v>1.3000000000000056E-7</c:v>
                </c:pt>
                <c:pt idx="2981">
                  <c:v>1.1000000000000052E-7</c:v>
                </c:pt>
                <c:pt idx="2982">
                  <c:v>9.9000000000000437E-8</c:v>
                </c:pt>
                <c:pt idx="2983">
                  <c:v>8.8000000000000431E-8</c:v>
                </c:pt>
                <c:pt idx="2984">
                  <c:v>7.8000000000000315E-8</c:v>
                </c:pt>
                <c:pt idx="2985">
                  <c:v>7.1000000000000265E-8</c:v>
                </c:pt>
                <c:pt idx="2986">
                  <c:v>7.0000000000000256E-8</c:v>
                </c:pt>
                <c:pt idx="2987">
                  <c:v>6.1000000000000229E-8</c:v>
                </c:pt>
                <c:pt idx="2988">
                  <c:v>6.0000000000000246E-8</c:v>
                </c:pt>
                <c:pt idx="2989">
                  <c:v>5.300000000000019E-8</c:v>
                </c:pt>
                <c:pt idx="2990">
                  <c:v>5.2000000000000214E-8</c:v>
                </c:pt>
                <c:pt idx="2991">
                  <c:v>5.5000000000000208E-8</c:v>
                </c:pt>
                <c:pt idx="2992">
                  <c:v>5.900000000000025E-8</c:v>
                </c:pt>
                <c:pt idx="2993">
                  <c:v>6.4000000000000295E-8</c:v>
                </c:pt>
                <c:pt idx="2994">
                  <c:v>7.5000000000000314E-8</c:v>
                </c:pt>
                <c:pt idx="2995">
                  <c:v>9.600000000000041E-8</c:v>
                </c:pt>
                <c:pt idx="2996">
                  <c:v>9.600000000000041E-8</c:v>
                </c:pt>
                <c:pt idx="2997">
                  <c:v>1.1000000000000052E-7</c:v>
                </c:pt>
                <c:pt idx="2998">
                  <c:v>1.2000000000000039E-7</c:v>
                </c:pt>
                <c:pt idx="2999">
                  <c:v>1.3000000000000056E-7</c:v>
                </c:pt>
                <c:pt idx="3000">
                  <c:v>1.4000000000000051E-7</c:v>
                </c:pt>
                <c:pt idx="3001">
                  <c:v>1.4000000000000051E-7</c:v>
                </c:pt>
                <c:pt idx="3002">
                  <c:v>1.2000000000000039E-7</c:v>
                </c:pt>
                <c:pt idx="3003">
                  <c:v>1.1000000000000052E-7</c:v>
                </c:pt>
                <c:pt idx="3004">
                  <c:v>1.1000000000000052E-7</c:v>
                </c:pt>
                <c:pt idx="3005">
                  <c:v>1.1000000000000052E-7</c:v>
                </c:pt>
                <c:pt idx="3006">
                  <c:v>9.9000000000000437E-8</c:v>
                </c:pt>
                <c:pt idx="3007">
                  <c:v>9.0000000000000382E-8</c:v>
                </c:pt>
                <c:pt idx="3008">
                  <c:v>8.2000000000000298E-8</c:v>
                </c:pt>
                <c:pt idx="3009">
                  <c:v>8.0000000000000319E-8</c:v>
                </c:pt>
                <c:pt idx="3010">
                  <c:v>7.4000000000000319E-8</c:v>
                </c:pt>
                <c:pt idx="3011">
                  <c:v>6.5000000000000291E-8</c:v>
                </c:pt>
                <c:pt idx="3012">
                  <c:v>6.1000000000000229E-8</c:v>
                </c:pt>
                <c:pt idx="3013">
                  <c:v>5.7000000000000239E-8</c:v>
                </c:pt>
                <c:pt idx="3014">
                  <c:v>5.7000000000000239E-8</c:v>
                </c:pt>
                <c:pt idx="3015">
                  <c:v>6.1000000000000229E-8</c:v>
                </c:pt>
                <c:pt idx="3016">
                  <c:v>6.6000000000000207E-8</c:v>
                </c:pt>
                <c:pt idx="3017">
                  <c:v>7.1000000000000265E-8</c:v>
                </c:pt>
                <c:pt idx="3018">
                  <c:v>8.9000000000000387E-8</c:v>
                </c:pt>
                <c:pt idx="3019">
                  <c:v>1.0000000000000039E-7</c:v>
                </c:pt>
                <c:pt idx="3020">
                  <c:v>1.1000000000000052E-7</c:v>
                </c:pt>
                <c:pt idx="3021">
                  <c:v>1.2000000000000039E-7</c:v>
                </c:pt>
                <c:pt idx="3022">
                  <c:v>1.3000000000000056E-7</c:v>
                </c:pt>
                <c:pt idx="3023">
                  <c:v>1.4000000000000051E-7</c:v>
                </c:pt>
                <c:pt idx="3024">
                  <c:v>1.500000000000006E-7</c:v>
                </c:pt>
                <c:pt idx="3025">
                  <c:v>1.4000000000000051E-7</c:v>
                </c:pt>
                <c:pt idx="3026">
                  <c:v>1.2000000000000039E-7</c:v>
                </c:pt>
                <c:pt idx="3027">
                  <c:v>1.1000000000000052E-7</c:v>
                </c:pt>
                <c:pt idx="3028">
                  <c:v>9.8000000000000454E-8</c:v>
                </c:pt>
                <c:pt idx="3029">
                  <c:v>9.0000000000000382E-8</c:v>
                </c:pt>
                <c:pt idx="3030">
                  <c:v>8.4000000000000395E-8</c:v>
                </c:pt>
                <c:pt idx="3031">
                  <c:v>8.3000000000000386E-8</c:v>
                </c:pt>
                <c:pt idx="3032">
                  <c:v>7.2000000000000301E-8</c:v>
                </c:pt>
                <c:pt idx="3033">
                  <c:v>6.8000000000000305E-8</c:v>
                </c:pt>
                <c:pt idx="3034">
                  <c:v>6.1000000000000229E-8</c:v>
                </c:pt>
                <c:pt idx="3035">
                  <c:v>6.1000000000000229E-8</c:v>
                </c:pt>
              </c:numCache>
            </c:numRef>
          </c:yVal>
        </c:ser>
        <c:ser>
          <c:idx val="3"/>
          <c:order val="3"/>
          <c:tx>
            <c:strRef>
              <c:f>'History Export'!$E$1</c:f>
              <c:strCache>
                <c:ptCount val="1"/>
                <c:pt idx="0">
                  <c:v>VGHB_51680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Export'!$E$2:$E$3037</c:f>
              <c:numCache>
                <c:formatCode>0.00E+00</c:formatCode>
                <c:ptCount val="3036"/>
                <c:pt idx="0">
                  <c:v>3.4000000000000127E-9</c:v>
                </c:pt>
                <c:pt idx="1">
                  <c:v>3.4000000000000127E-9</c:v>
                </c:pt>
                <c:pt idx="2">
                  <c:v>3.4000000000000127E-9</c:v>
                </c:pt>
                <c:pt idx="3">
                  <c:v>3.4000000000000127E-9</c:v>
                </c:pt>
                <c:pt idx="4">
                  <c:v>3.4000000000000127E-9</c:v>
                </c:pt>
                <c:pt idx="5">
                  <c:v>3.4000000000000127E-9</c:v>
                </c:pt>
                <c:pt idx="6">
                  <c:v>3.4000000000000127E-9</c:v>
                </c:pt>
                <c:pt idx="7">
                  <c:v>3.4000000000000127E-9</c:v>
                </c:pt>
                <c:pt idx="8">
                  <c:v>3.4000000000000127E-9</c:v>
                </c:pt>
                <c:pt idx="9">
                  <c:v>3.4000000000000127E-9</c:v>
                </c:pt>
                <c:pt idx="10">
                  <c:v>3.4000000000000127E-9</c:v>
                </c:pt>
                <c:pt idx="11">
                  <c:v>3.4000000000000127E-9</c:v>
                </c:pt>
                <c:pt idx="12">
                  <c:v>3.4000000000000127E-9</c:v>
                </c:pt>
                <c:pt idx="13">
                  <c:v>3.4000000000000127E-9</c:v>
                </c:pt>
                <c:pt idx="14">
                  <c:v>3.4000000000000127E-9</c:v>
                </c:pt>
                <c:pt idx="15">
                  <c:v>3.4000000000000127E-9</c:v>
                </c:pt>
                <c:pt idx="16">
                  <c:v>3.4000000000000127E-9</c:v>
                </c:pt>
                <c:pt idx="17">
                  <c:v>3.4000000000000127E-9</c:v>
                </c:pt>
                <c:pt idx="18">
                  <c:v>3.4000000000000127E-9</c:v>
                </c:pt>
                <c:pt idx="19">
                  <c:v>3.4000000000000127E-9</c:v>
                </c:pt>
                <c:pt idx="20">
                  <c:v>1.500000000000006E-7</c:v>
                </c:pt>
                <c:pt idx="21">
                  <c:v>1.500000000000006E-7</c:v>
                </c:pt>
                <c:pt idx="22">
                  <c:v>1.500000000000006E-7</c:v>
                </c:pt>
                <c:pt idx="23">
                  <c:v>1.6000000000000067E-7</c:v>
                </c:pt>
                <c:pt idx="24">
                  <c:v>1.6000000000000067E-7</c:v>
                </c:pt>
                <c:pt idx="25">
                  <c:v>1.700000000000007E-7</c:v>
                </c:pt>
                <c:pt idx="26">
                  <c:v>1.8000000000000074E-7</c:v>
                </c:pt>
                <c:pt idx="27">
                  <c:v>1.8000000000000074E-7</c:v>
                </c:pt>
                <c:pt idx="28">
                  <c:v>1.900000000000007E-7</c:v>
                </c:pt>
                <c:pt idx="29">
                  <c:v>1.900000000000007E-7</c:v>
                </c:pt>
                <c:pt idx="30">
                  <c:v>2.0000000000000073E-7</c:v>
                </c:pt>
                <c:pt idx="31">
                  <c:v>2.0000000000000073E-7</c:v>
                </c:pt>
                <c:pt idx="32">
                  <c:v>1.900000000000007E-7</c:v>
                </c:pt>
                <c:pt idx="33">
                  <c:v>1.900000000000007E-7</c:v>
                </c:pt>
                <c:pt idx="34">
                  <c:v>1.900000000000007E-7</c:v>
                </c:pt>
                <c:pt idx="35">
                  <c:v>1.900000000000007E-7</c:v>
                </c:pt>
                <c:pt idx="36">
                  <c:v>1.900000000000007E-7</c:v>
                </c:pt>
                <c:pt idx="37">
                  <c:v>1.900000000000007E-7</c:v>
                </c:pt>
                <c:pt idx="38">
                  <c:v>1.900000000000007E-7</c:v>
                </c:pt>
                <c:pt idx="39">
                  <c:v>1.8000000000000074E-7</c:v>
                </c:pt>
                <c:pt idx="40">
                  <c:v>1.700000000000007E-7</c:v>
                </c:pt>
                <c:pt idx="41">
                  <c:v>1.500000000000006E-7</c:v>
                </c:pt>
                <c:pt idx="42">
                  <c:v>1.500000000000006E-7</c:v>
                </c:pt>
                <c:pt idx="43">
                  <c:v>1.500000000000006E-7</c:v>
                </c:pt>
                <c:pt idx="44">
                  <c:v>1.6000000000000067E-7</c:v>
                </c:pt>
                <c:pt idx="45">
                  <c:v>1.6000000000000067E-7</c:v>
                </c:pt>
                <c:pt idx="46">
                  <c:v>1.700000000000007E-7</c:v>
                </c:pt>
                <c:pt idx="47">
                  <c:v>1.700000000000007E-7</c:v>
                </c:pt>
                <c:pt idx="48">
                  <c:v>1.8000000000000074E-7</c:v>
                </c:pt>
                <c:pt idx="49">
                  <c:v>1.8000000000000074E-7</c:v>
                </c:pt>
                <c:pt idx="50">
                  <c:v>1.900000000000007E-7</c:v>
                </c:pt>
                <c:pt idx="51">
                  <c:v>1.900000000000007E-7</c:v>
                </c:pt>
                <c:pt idx="52">
                  <c:v>1.900000000000007E-7</c:v>
                </c:pt>
                <c:pt idx="53">
                  <c:v>1.900000000000007E-7</c:v>
                </c:pt>
                <c:pt idx="54">
                  <c:v>1.8000000000000074E-7</c:v>
                </c:pt>
                <c:pt idx="55">
                  <c:v>1.8000000000000074E-7</c:v>
                </c:pt>
                <c:pt idx="56">
                  <c:v>1.8000000000000074E-7</c:v>
                </c:pt>
                <c:pt idx="57">
                  <c:v>1.8000000000000074E-7</c:v>
                </c:pt>
                <c:pt idx="58">
                  <c:v>1.8000000000000074E-7</c:v>
                </c:pt>
                <c:pt idx="59">
                  <c:v>1.8000000000000074E-7</c:v>
                </c:pt>
                <c:pt idx="60">
                  <c:v>1.700000000000007E-7</c:v>
                </c:pt>
                <c:pt idx="61">
                  <c:v>1.6000000000000067E-7</c:v>
                </c:pt>
                <c:pt idx="62">
                  <c:v>1.4000000000000051E-7</c:v>
                </c:pt>
                <c:pt idx="63">
                  <c:v>1.4000000000000051E-7</c:v>
                </c:pt>
                <c:pt idx="64">
                  <c:v>1.500000000000006E-7</c:v>
                </c:pt>
                <c:pt idx="65">
                  <c:v>1.500000000000006E-7</c:v>
                </c:pt>
                <c:pt idx="66">
                  <c:v>1.6000000000000067E-7</c:v>
                </c:pt>
                <c:pt idx="67">
                  <c:v>1.6000000000000067E-7</c:v>
                </c:pt>
                <c:pt idx="68">
                  <c:v>1.700000000000007E-7</c:v>
                </c:pt>
                <c:pt idx="69">
                  <c:v>1.700000000000007E-7</c:v>
                </c:pt>
                <c:pt idx="70">
                  <c:v>1.8000000000000074E-7</c:v>
                </c:pt>
                <c:pt idx="71">
                  <c:v>1.8000000000000074E-7</c:v>
                </c:pt>
                <c:pt idx="72">
                  <c:v>1.8000000000000074E-7</c:v>
                </c:pt>
                <c:pt idx="73">
                  <c:v>1.8000000000000074E-7</c:v>
                </c:pt>
                <c:pt idx="74">
                  <c:v>1.8000000000000074E-7</c:v>
                </c:pt>
                <c:pt idx="75">
                  <c:v>1.8000000000000074E-7</c:v>
                </c:pt>
                <c:pt idx="76">
                  <c:v>1.8000000000000074E-7</c:v>
                </c:pt>
                <c:pt idx="77">
                  <c:v>1.8000000000000074E-7</c:v>
                </c:pt>
                <c:pt idx="78">
                  <c:v>1.8000000000000074E-7</c:v>
                </c:pt>
                <c:pt idx="79">
                  <c:v>1.8000000000000074E-7</c:v>
                </c:pt>
                <c:pt idx="80">
                  <c:v>1.8000000000000074E-7</c:v>
                </c:pt>
                <c:pt idx="81">
                  <c:v>1.700000000000007E-7</c:v>
                </c:pt>
                <c:pt idx="82">
                  <c:v>1.6000000000000067E-7</c:v>
                </c:pt>
                <c:pt idx="83">
                  <c:v>1.500000000000006E-7</c:v>
                </c:pt>
                <c:pt idx="84">
                  <c:v>1.4000000000000051E-7</c:v>
                </c:pt>
                <c:pt idx="85">
                  <c:v>1.4000000000000051E-7</c:v>
                </c:pt>
                <c:pt idx="86">
                  <c:v>1.500000000000006E-7</c:v>
                </c:pt>
                <c:pt idx="87">
                  <c:v>1.500000000000006E-7</c:v>
                </c:pt>
                <c:pt idx="88">
                  <c:v>1.6000000000000067E-7</c:v>
                </c:pt>
                <c:pt idx="89">
                  <c:v>1.6000000000000067E-7</c:v>
                </c:pt>
                <c:pt idx="90">
                  <c:v>1.700000000000007E-7</c:v>
                </c:pt>
                <c:pt idx="91">
                  <c:v>1.700000000000007E-7</c:v>
                </c:pt>
                <c:pt idx="92">
                  <c:v>1.8000000000000074E-7</c:v>
                </c:pt>
                <c:pt idx="93">
                  <c:v>1.8000000000000074E-7</c:v>
                </c:pt>
                <c:pt idx="94">
                  <c:v>1.8000000000000074E-7</c:v>
                </c:pt>
                <c:pt idx="95">
                  <c:v>1.8000000000000074E-7</c:v>
                </c:pt>
                <c:pt idx="96">
                  <c:v>1.8000000000000074E-7</c:v>
                </c:pt>
                <c:pt idx="97">
                  <c:v>1.8000000000000074E-7</c:v>
                </c:pt>
                <c:pt idx="98">
                  <c:v>1.8000000000000074E-7</c:v>
                </c:pt>
                <c:pt idx="99">
                  <c:v>1.8000000000000074E-7</c:v>
                </c:pt>
                <c:pt idx="100">
                  <c:v>1.8000000000000074E-7</c:v>
                </c:pt>
                <c:pt idx="101">
                  <c:v>1.8000000000000074E-7</c:v>
                </c:pt>
                <c:pt idx="102">
                  <c:v>1.700000000000007E-7</c:v>
                </c:pt>
                <c:pt idx="103">
                  <c:v>1.6000000000000067E-7</c:v>
                </c:pt>
                <c:pt idx="104">
                  <c:v>1.4000000000000051E-7</c:v>
                </c:pt>
                <c:pt idx="105">
                  <c:v>1.4000000000000051E-7</c:v>
                </c:pt>
                <c:pt idx="106">
                  <c:v>1.4000000000000051E-7</c:v>
                </c:pt>
                <c:pt idx="107">
                  <c:v>1.500000000000006E-7</c:v>
                </c:pt>
                <c:pt idx="108">
                  <c:v>1.500000000000006E-7</c:v>
                </c:pt>
                <c:pt idx="109">
                  <c:v>1.6000000000000067E-7</c:v>
                </c:pt>
                <c:pt idx="110">
                  <c:v>1.6000000000000067E-7</c:v>
                </c:pt>
                <c:pt idx="111">
                  <c:v>1.700000000000007E-7</c:v>
                </c:pt>
                <c:pt idx="112">
                  <c:v>1.700000000000007E-7</c:v>
                </c:pt>
                <c:pt idx="113">
                  <c:v>1.700000000000007E-7</c:v>
                </c:pt>
                <c:pt idx="114">
                  <c:v>1.8000000000000074E-7</c:v>
                </c:pt>
                <c:pt idx="115">
                  <c:v>1.8000000000000074E-7</c:v>
                </c:pt>
                <c:pt idx="116">
                  <c:v>1.8000000000000074E-7</c:v>
                </c:pt>
                <c:pt idx="117">
                  <c:v>1.700000000000007E-7</c:v>
                </c:pt>
                <c:pt idx="118">
                  <c:v>1.700000000000007E-7</c:v>
                </c:pt>
                <c:pt idx="119">
                  <c:v>1.700000000000007E-7</c:v>
                </c:pt>
                <c:pt idx="120">
                  <c:v>1.700000000000007E-7</c:v>
                </c:pt>
                <c:pt idx="121">
                  <c:v>1.700000000000007E-7</c:v>
                </c:pt>
                <c:pt idx="122">
                  <c:v>1.8000000000000074E-7</c:v>
                </c:pt>
                <c:pt idx="123">
                  <c:v>1.8000000000000074E-7</c:v>
                </c:pt>
                <c:pt idx="124">
                  <c:v>1.6000000000000067E-7</c:v>
                </c:pt>
                <c:pt idx="125">
                  <c:v>1.500000000000006E-7</c:v>
                </c:pt>
                <c:pt idx="126">
                  <c:v>1.4000000000000051E-7</c:v>
                </c:pt>
                <c:pt idx="127">
                  <c:v>1.4000000000000051E-7</c:v>
                </c:pt>
                <c:pt idx="128">
                  <c:v>1.4000000000000051E-7</c:v>
                </c:pt>
                <c:pt idx="129">
                  <c:v>1.500000000000006E-7</c:v>
                </c:pt>
                <c:pt idx="130">
                  <c:v>1.500000000000006E-7</c:v>
                </c:pt>
                <c:pt idx="131">
                  <c:v>1.6000000000000067E-7</c:v>
                </c:pt>
                <c:pt idx="132">
                  <c:v>1.6000000000000067E-7</c:v>
                </c:pt>
                <c:pt idx="133">
                  <c:v>1.700000000000007E-7</c:v>
                </c:pt>
                <c:pt idx="134">
                  <c:v>1.700000000000007E-7</c:v>
                </c:pt>
                <c:pt idx="135">
                  <c:v>1.8000000000000074E-7</c:v>
                </c:pt>
                <c:pt idx="136">
                  <c:v>1.8000000000000074E-7</c:v>
                </c:pt>
                <c:pt idx="137">
                  <c:v>1.8000000000000074E-7</c:v>
                </c:pt>
                <c:pt idx="138">
                  <c:v>1.8000000000000074E-7</c:v>
                </c:pt>
                <c:pt idx="139">
                  <c:v>1.8000000000000074E-7</c:v>
                </c:pt>
                <c:pt idx="140">
                  <c:v>1.700000000000007E-7</c:v>
                </c:pt>
                <c:pt idx="141">
                  <c:v>1.700000000000007E-7</c:v>
                </c:pt>
                <c:pt idx="142">
                  <c:v>1.700000000000007E-7</c:v>
                </c:pt>
                <c:pt idx="143">
                  <c:v>1.700000000000007E-7</c:v>
                </c:pt>
                <c:pt idx="144">
                  <c:v>1.6000000000000067E-7</c:v>
                </c:pt>
                <c:pt idx="145">
                  <c:v>1.500000000000006E-7</c:v>
                </c:pt>
                <c:pt idx="146">
                  <c:v>1.4000000000000051E-7</c:v>
                </c:pt>
                <c:pt idx="147">
                  <c:v>1.3000000000000056E-7</c:v>
                </c:pt>
                <c:pt idx="148">
                  <c:v>1.4000000000000051E-7</c:v>
                </c:pt>
                <c:pt idx="149">
                  <c:v>1.4000000000000051E-7</c:v>
                </c:pt>
                <c:pt idx="150">
                  <c:v>1.500000000000006E-7</c:v>
                </c:pt>
                <c:pt idx="151">
                  <c:v>1.500000000000006E-7</c:v>
                </c:pt>
                <c:pt idx="152">
                  <c:v>1.6000000000000067E-7</c:v>
                </c:pt>
                <c:pt idx="153">
                  <c:v>1.6000000000000067E-7</c:v>
                </c:pt>
                <c:pt idx="154">
                  <c:v>1.6000000000000067E-7</c:v>
                </c:pt>
                <c:pt idx="155">
                  <c:v>1.6000000000000067E-7</c:v>
                </c:pt>
                <c:pt idx="156">
                  <c:v>1.700000000000007E-7</c:v>
                </c:pt>
                <c:pt idx="157">
                  <c:v>1.700000000000007E-7</c:v>
                </c:pt>
                <c:pt idx="158">
                  <c:v>1.6000000000000067E-7</c:v>
                </c:pt>
                <c:pt idx="159">
                  <c:v>1.6000000000000067E-7</c:v>
                </c:pt>
                <c:pt idx="160">
                  <c:v>1.6000000000000067E-7</c:v>
                </c:pt>
                <c:pt idx="161">
                  <c:v>1.6000000000000067E-7</c:v>
                </c:pt>
                <c:pt idx="162">
                  <c:v>1.6000000000000067E-7</c:v>
                </c:pt>
                <c:pt idx="163">
                  <c:v>1.6000000000000067E-7</c:v>
                </c:pt>
                <c:pt idx="164">
                  <c:v>1.700000000000007E-7</c:v>
                </c:pt>
                <c:pt idx="165">
                  <c:v>1.6000000000000067E-7</c:v>
                </c:pt>
                <c:pt idx="166">
                  <c:v>1.500000000000006E-7</c:v>
                </c:pt>
                <c:pt idx="167">
                  <c:v>1.4000000000000051E-7</c:v>
                </c:pt>
                <c:pt idx="168">
                  <c:v>1.3000000000000056E-7</c:v>
                </c:pt>
                <c:pt idx="169">
                  <c:v>1.3000000000000056E-7</c:v>
                </c:pt>
                <c:pt idx="170">
                  <c:v>1.3000000000000056E-7</c:v>
                </c:pt>
                <c:pt idx="171">
                  <c:v>1.4000000000000051E-7</c:v>
                </c:pt>
                <c:pt idx="172">
                  <c:v>1.4000000000000051E-7</c:v>
                </c:pt>
                <c:pt idx="173">
                  <c:v>1.500000000000006E-7</c:v>
                </c:pt>
                <c:pt idx="174">
                  <c:v>1.500000000000006E-7</c:v>
                </c:pt>
                <c:pt idx="175">
                  <c:v>1.6000000000000067E-7</c:v>
                </c:pt>
                <c:pt idx="176">
                  <c:v>1.700000000000007E-7</c:v>
                </c:pt>
                <c:pt idx="177">
                  <c:v>1.700000000000007E-7</c:v>
                </c:pt>
                <c:pt idx="178">
                  <c:v>1.6000000000000067E-7</c:v>
                </c:pt>
                <c:pt idx="179">
                  <c:v>1.6000000000000067E-7</c:v>
                </c:pt>
                <c:pt idx="180">
                  <c:v>1.6000000000000067E-7</c:v>
                </c:pt>
                <c:pt idx="181">
                  <c:v>1.6000000000000067E-7</c:v>
                </c:pt>
                <c:pt idx="182">
                  <c:v>1.6000000000000067E-7</c:v>
                </c:pt>
                <c:pt idx="183">
                  <c:v>1.6000000000000067E-7</c:v>
                </c:pt>
                <c:pt idx="184">
                  <c:v>1.500000000000006E-7</c:v>
                </c:pt>
                <c:pt idx="185">
                  <c:v>1.4000000000000051E-7</c:v>
                </c:pt>
                <c:pt idx="186">
                  <c:v>1.3000000000000056E-7</c:v>
                </c:pt>
                <c:pt idx="187">
                  <c:v>1.3000000000000056E-7</c:v>
                </c:pt>
                <c:pt idx="188">
                  <c:v>1.3000000000000056E-7</c:v>
                </c:pt>
                <c:pt idx="189">
                  <c:v>1.3000000000000056E-7</c:v>
                </c:pt>
                <c:pt idx="190">
                  <c:v>1.4000000000000051E-7</c:v>
                </c:pt>
                <c:pt idx="191">
                  <c:v>1.4000000000000051E-7</c:v>
                </c:pt>
                <c:pt idx="192">
                  <c:v>1.500000000000006E-7</c:v>
                </c:pt>
                <c:pt idx="193">
                  <c:v>1.6000000000000067E-7</c:v>
                </c:pt>
                <c:pt idx="194">
                  <c:v>1.6000000000000067E-7</c:v>
                </c:pt>
                <c:pt idx="195">
                  <c:v>1.700000000000007E-7</c:v>
                </c:pt>
                <c:pt idx="196">
                  <c:v>1.700000000000007E-7</c:v>
                </c:pt>
                <c:pt idx="197">
                  <c:v>1.700000000000007E-7</c:v>
                </c:pt>
                <c:pt idx="198">
                  <c:v>1.700000000000007E-7</c:v>
                </c:pt>
                <c:pt idx="199">
                  <c:v>1.6000000000000067E-7</c:v>
                </c:pt>
                <c:pt idx="200">
                  <c:v>1.6000000000000067E-7</c:v>
                </c:pt>
                <c:pt idx="201">
                  <c:v>1.6000000000000067E-7</c:v>
                </c:pt>
                <c:pt idx="202">
                  <c:v>1.6000000000000067E-7</c:v>
                </c:pt>
                <c:pt idx="203">
                  <c:v>1.6000000000000067E-7</c:v>
                </c:pt>
                <c:pt idx="204">
                  <c:v>1.6000000000000067E-7</c:v>
                </c:pt>
                <c:pt idx="205">
                  <c:v>1.500000000000006E-7</c:v>
                </c:pt>
                <c:pt idx="206">
                  <c:v>1.4000000000000051E-7</c:v>
                </c:pt>
                <c:pt idx="207">
                  <c:v>1.3000000000000056E-7</c:v>
                </c:pt>
                <c:pt idx="208">
                  <c:v>1.3000000000000056E-7</c:v>
                </c:pt>
                <c:pt idx="209">
                  <c:v>1.3000000000000056E-7</c:v>
                </c:pt>
                <c:pt idx="210">
                  <c:v>1.4000000000000051E-7</c:v>
                </c:pt>
                <c:pt idx="211">
                  <c:v>1.4000000000000051E-7</c:v>
                </c:pt>
                <c:pt idx="212">
                  <c:v>1.500000000000006E-7</c:v>
                </c:pt>
                <c:pt idx="213">
                  <c:v>1.500000000000006E-7</c:v>
                </c:pt>
                <c:pt idx="214">
                  <c:v>1.6000000000000067E-7</c:v>
                </c:pt>
                <c:pt idx="215">
                  <c:v>1.6000000000000067E-7</c:v>
                </c:pt>
                <c:pt idx="216">
                  <c:v>1.700000000000007E-7</c:v>
                </c:pt>
                <c:pt idx="217">
                  <c:v>1.700000000000007E-7</c:v>
                </c:pt>
                <c:pt idx="218">
                  <c:v>1.6000000000000067E-7</c:v>
                </c:pt>
                <c:pt idx="219">
                  <c:v>1.6000000000000067E-7</c:v>
                </c:pt>
                <c:pt idx="220">
                  <c:v>1.6000000000000067E-7</c:v>
                </c:pt>
                <c:pt idx="221">
                  <c:v>1.6000000000000067E-7</c:v>
                </c:pt>
                <c:pt idx="222">
                  <c:v>1.6000000000000067E-7</c:v>
                </c:pt>
                <c:pt idx="223">
                  <c:v>1.6000000000000067E-7</c:v>
                </c:pt>
                <c:pt idx="224">
                  <c:v>1.6000000000000067E-7</c:v>
                </c:pt>
                <c:pt idx="225">
                  <c:v>1.6000000000000067E-7</c:v>
                </c:pt>
                <c:pt idx="226">
                  <c:v>1.500000000000006E-7</c:v>
                </c:pt>
                <c:pt idx="227">
                  <c:v>1.3000000000000056E-7</c:v>
                </c:pt>
                <c:pt idx="228">
                  <c:v>1.3000000000000056E-7</c:v>
                </c:pt>
                <c:pt idx="229">
                  <c:v>1.3000000000000056E-7</c:v>
                </c:pt>
                <c:pt idx="230">
                  <c:v>1.3000000000000056E-7</c:v>
                </c:pt>
                <c:pt idx="231">
                  <c:v>1.4000000000000051E-7</c:v>
                </c:pt>
                <c:pt idx="232">
                  <c:v>1.4000000000000051E-7</c:v>
                </c:pt>
                <c:pt idx="233">
                  <c:v>1.500000000000006E-7</c:v>
                </c:pt>
                <c:pt idx="234">
                  <c:v>1.500000000000006E-7</c:v>
                </c:pt>
                <c:pt idx="235">
                  <c:v>1.6000000000000067E-7</c:v>
                </c:pt>
                <c:pt idx="236">
                  <c:v>1.6000000000000067E-7</c:v>
                </c:pt>
                <c:pt idx="237">
                  <c:v>1.6000000000000067E-7</c:v>
                </c:pt>
                <c:pt idx="238">
                  <c:v>1.6000000000000067E-7</c:v>
                </c:pt>
                <c:pt idx="239">
                  <c:v>1.6000000000000067E-7</c:v>
                </c:pt>
                <c:pt idx="240">
                  <c:v>1.6000000000000067E-7</c:v>
                </c:pt>
                <c:pt idx="241">
                  <c:v>1.6000000000000067E-7</c:v>
                </c:pt>
                <c:pt idx="242">
                  <c:v>1.6000000000000067E-7</c:v>
                </c:pt>
                <c:pt idx="243">
                  <c:v>1.6000000000000067E-7</c:v>
                </c:pt>
                <c:pt idx="244">
                  <c:v>1.6000000000000067E-7</c:v>
                </c:pt>
                <c:pt idx="245">
                  <c:v>1.6000000000000067E-7</c:v>
                </c:pt>
                <c:pt idx="246">
                  <c:v>1.500000000000006E-7</c:v>
                </c:pt>
                <c:pt idx="247">
                  <c:v>1.4000000000000051E-7</c:v>
                </c:pt>
                <c:pt idx="248">
                  <c:v>1.3000000000000056E-7</c:v>
                </c:pt>
                <c:pt idx="249">
                  <c:v>1.3000000000000056E-7</c:v>
                </c:pt>
                <c:pt idx="250">
                  <c:v>1.3000000000000056E-7</c:v>
                </c:pt>
                <c:pt idx="251">
                  <c:v>1.4000000000000051E-7</c:v>
                </c:pt>
                <c:pt idx="252">
                  <c:v>1.4000000000000051E-7</c:v>
                </c:pt>
                <c:pt idx="253">
                  <c:v>1.4000000000000051E-7</c:v>
                </c:pt>
                <c:pt idx="254">
                  <c:v>1.500000000000006E-7</c:v>
                </c:pt>
                <c:pt idx="255">
                  <c:v>1.500000000000006E-7</c:v>
                </c:pt>
                <c:pt idx="256">
                  <c:v>1.6000000000000067E-7</c:v>
                </c:pt>
                <c:pt idx="257">
                  <c:v>1.6000000000000067E-7</c:v>
                </c:pt>
                <c:pt idx="258">
                  <c:v>1.6000000000000067E-7</c:v>
                </c:pt>
                <c:pt idx="259">
                  <c:v>1.6000000000000067E-7</c:v>
                </c:pt>
                <c:pt idx="260">
                  <c:v>1.6000000000000067E-7</c:v>
                </c:pt>
                <c:pt idx="261">
                  <c:v>1.6000000000000067E-7</c:v>
                </c:pt>
                <c:pt idx="262">
                  <c:v>1.500000000000006E-7</c:v>
                </c:pt>
                <c:pt idx="263">
                  <c:v>1.500000000000006E-7</c:v>
                </c:pt>
                <c:pt idx="264">
                  <c:v>1.500000000000006E-7</c:v>
                </c:pt>
                <c:pt idx="265">
                  <c:v>1.500000000000006E-7</c:v>
                </c:pt>
                <c:pt idx="266">
                  <c:v>1.6000000000000067E-7</c:v>
                </c:pt>
                <c:pt idx="267">
                  <c:v>1.700000000000007E-7</c:v>
                </c:pt>
                <c:pt idx="268">
                  <c:v>1.500000000000006E-7</c:v>
                </c:pt>
                <c:pt idx="269">
                  <c:v>1.3000000000000056E-7</c:v>
                </c:pt>
                <c:pt idx="270">
                  <c:v>1.2000000000000039E-7</c:v>
                </c:pt>
                <c:pt idx="271">
                  <c:v>1.3000000000000056E-7</c:v>
                </c:pt>
                <c:pt idx="272">
                  <c:v>1.3000000000000056E-7</c:v>
                </c:pt>
                <c:pt idx="273">
                  <c:v>1.4000000000000051E-7</c:v>
                </c:pt>
                <c:pt idx="274">
                  <c:v>1.4000000000000051E-7</c:v>
                </c:pt>
                <c:pt idx="275">
                  <c:v>1.4000000000000051E-7</c:v>
                </c:pt>
                <c:pt idx="276">
                  <c:v>1.500000000000006E-7</c:v>
                </c:pt>
                <c:pt idx="277">
                  <c:v>1.500000000000006E-7</c:v>
                </c:pt>
                <c:pt idx="278">
                  <c:v>1.6000000000000067E-7</c:v>
                </c:pt>
                <c:pt idx="279">
                  <c:v>1.6000000000000067E-7</c:v>
                </c:pt>
                <c:pt idx="280">
                  <c:v>1.6000000000000067E-7</c:v>
                </c:pt>
                <c:pt idx="281">
                  <c:v>1.6000000000000067E-7</c:v>
                </c:pt>
                <c:pt idx="282">
                  <c:v>1.500000000000006E-7</c:v>
                </c:pt>
                <c:pt idx="283">
                  <c:v>1.500000000000006E-7</c:v>
                </c:pt>
                <c:pt idx="284">
                  <c:v>1.500000000000006E-7</c:v>
                </c:pt>
                <c:pt idx="285">
                  <c:v>1.500000000000006E-7</c:v>
                </c:pt>
                <c:pt idx="286">
                  <c:v>1.500000000000006E-7</c:v>
                </c:pt>
                <c:pt idx="287">
                  <c:v>1.500000000000006E-7</c:v>
                </c:pt>
                <c:pt idx="288">
                  <c:v>1.500000000000006E-7</c:v>
                </c:pt>
                <c:pt idx="289">
                  <c:v>1.4000000000000051E-7</c:v>
                </c:pt>
                <c:pt idx="290">
                  <c:v>1.4000000000000051E-7</c:v>
                </c:pt>
                <c:pt idx="291">
                  <c:v>1.2000000000000039E-7</c:v>
                </c:pt>
                <c:pt idx="292">
                  <c:v>1.2000000000000039E-7</c:v>
                </c:pt>
                <c:pt idx="293">
                  <c:v>1.2000000000000039E-7</c:v>
                </c:pt>
                <c:pt idx="294">
                  <c:v>1.3000000000000056E-7</c:v>
                </c:pt>
                <c:pt idx="295">
                  <c:v>1.3000000000000056E-7</c:v>
                </c:pt>
                <c:pt idx="296">
                  <c:v>1.4000000000000051E-7</c:v>
                </c:pt>
                <c:pt idx="297">
                  <c:v>1.4000000000000051E-7</c:v>
                </c:pt>
                <c:pt idx="298">
                  <c:v>1.500000000000006E-7</c:v>
                </c:pt>
                <c:pt idx="299">
                  <c:v>1.500000000000006E-7</c:v>
                </c:pt>
                <c:pt idx="300">
                  <c:v>1.500000000000006E-7</c:v>
                </c:pt>
                <c:pt idx="301">
                  <c:v>1.6000000000000067E-7</c:v>
                </c:pt>
                <c:pt idx="302">
                  <c:v>1.500000000000006E-7</c:v>
                </c:pt>
                <c:pt idx="303">
                  <c:v>1.500000000000006E-7</c:v>
                </c:pt>
                <c:pt idx="304">
                  <c:v>1.500000000000006E-7</c:v>
                </c:pt>
                <c:pt idx="305">
                  <c:v>1.500000000000006E-7</c:v>
                </c:pt>
                <c:pt idx="306">
                  <c:v>1.500000000000006E-7</c:v>
                </c:pt>
                <c:pt idx="307">
                  <c:v>1.500000000000006E-7</c:v>
                </c:pt>
                <c:pt idx="308">
                  <c:v>1.500000000000006E-7</c:v>
                </c:pt>
                <c:pt idx="309">
                  <c:v>1.4000000000000051E-7</c:v>
                </c:pt>
                <c:pt idx="310">
                  <c:v>1.3000000000000056E-7</c:v>
                </c:pt>
                <c:pt idx="311">
                  <c:v>1.2000000000000039E-7</c:v>
                </c:pt>
                <c:pt idx="312">
                  <c:v>1.2000000000000039E-7</c:v>
                </c:pt>
                <c:pt idx="313">
                  <c:v>1.2000000000000039E-7</c:v>
                </c:pt>
                <c:pt idx="314">
                  <c:v>1.3000000000000056E-7</c:v>
                </c:pt>
                <c:pt idx="315">
                  <c:v>1.3000000000000056E-7</c:v>
                </c:pt>
                <c:pt idx="316">
                  <c:v>1.4000000000000051E-7</c:v>
                </c:pt>
                <c:pt idx="317">
                  <c:v>1.4000000000000051E-7</c:v>
                </c:pt>
                <c:pt idx="318">
                  <c:v>1.500000000000006E-7</c:v>
                </c:pt>
                <c:pt idx="319">
                  <c:v>1.500000000000006E-7</c:v>
                </c:pt>
                <c:pt idx="320">
                  <c:v>1.500000000000006E-7</c:v>
                </c:pt>
                <c:pt idx="321">
                  <c:v>1.500000000000006E-7</c:v>
                </c:pt>
                <c:pt idx="322">
                  <c:v>1.500000000000006E-7</c:v>
                </c:pt>
                <c:pt idx="323">
                  <c:v>1.500000000000006E-7</c:v>
                </c:pt>
                <c:pt idx="324">
                  <c:v>1.500000000000006E-7</c:v>
                </c:pt>
                <c:pt idx="325">
                  <c:v>1.4000000000000051E-7</c:v>
                </c:pt>
                <c:pt idx="326">
                  <c:v>1.4000000000000051E-7</c:v>
                </c:pt>
                <c:pt idx="327">
                  <c:v>1.4000000000000051E-7</c:v>
                </c:pt>
                <c:pt idx="328">
                  <c:v>1.500000000000006E-7</c:v>
                </c:pt>
                <c:pt idx="329">
                  <c:v>1.4000000000000051E-7</c:v>
                </c:pt>
                <c:pt idx="330">
                  <c:v>1.3000000000000056E-7</c:v>
                </c:pt>
                <c:pt idx="331">
                  <c:v>1.2000000000000039E-7</c:v>
                </c:pt>
                <c:pt idx="332">
                  <c:v>1.1000000000000052E-7</c:v>
                </c:pt>
                <c:pt idx="333">
                  <c:v>1.2000000000000039E-7</c:v>
                </c:pt>
                <c:pt idx="334">
                  <c:v>1.2000000000000039E-7</c:v>
                </c:pt>
                <c:pt idx="335">
                  <c:v>1.3000000000000056E-7</c:v>
                </c:pt>
                <c:pt idx="336">
                  <c:v>1.3000000000000056E-7</c:v>
                </c:pt>
                <c:pt idx="337">
                  <c:v>1.4000000000000051E-7</c:v>
                </c:pt>
                <c:pt idx="338">
                  <c:v>1.4000000000000051E-7</c:v>
                </c:pt>
                <c:pt idx="339">
                  <c:v>1.500000000000006E-7</c:v>
                </c:pt>
                <c:pt idx="340">
                  <c:v>1.500000000000006E-7</c:v>
                </c:pt>
                <c:pt idx="341">
                  <c:v>1.6000000000000067E-7</c:v>
                </c:pt>
                <c:pt idx="342">
                  <c:v>1.6000000000000067E-7</c:v>
                </c:pt>
                <c:pt idx="343">
                  <c:v>1.500000000000006E-7</c:v>
                </c:pt>
                <c:pt idx="344">
                  <c:v>1.500000000000006E-7</c:v>
                </c:pt>
                <c:pt idx="345">
                  <c:v>1.500000000000006E-7</c:v>
                </c:pt>
                <c:pt idx="346">
                  <c:v>1.500000000000006E-7</c:v>
                </c:pt>
                <c:pt idx="347">
                  <c:v>1.500000000000006E-7</c:v>
                </c:pt>
                <c:pt idx="348">
                  <c:v>1.4000000000000051E-7</c:v>
                </c:pt>
                <c:pt idx="349">
                  <c:v>1.4000000000000051E-7</c:v>
                </c:pt>
                <c:pt idx="350">
                  <c:v>1.4000000000000051E-7</c:v>
                </c:pt>
                <c:pt idx="351">
                  <c:v>1.3000000000000056E-7</c:v>
                </c:pt>
                <c:pt idx="352">
                  <c:v>1.3000000000000056E-7</c:v>
                </c:pt>
                <c:pt idx="353">
                  <c:v>1.1000000000000052E-7</c:v>
                </c:pt>
                <c:pt idx="354">
                  <c:v>1.1000000000000052E-7</c:v>
                </c:pt>
                <c:pt idx="355">
                  <c:v>1.2000000000000039E-7</c:v>
                </c:pt>
                <c:pt idx="356">
                  <c:v>1.2000000000000039E-7</c:v>
                </c:pt>
                <c:pt idx="357">
                  <c:v>1.3000000000000056E-7</c:v>
                </c:pt>
                <c:pt idx="358">
                  <c:v>1.3000000000000056E-7</c:v>
                </c:pt>
                <c:pt idx="359">
                  <c:v>1.3000000000000056E-7</c:v>
                </c:pt>
                <c:pt idx="360">
                  <c:v>1.4000000000000051E-7</c:v>
                </c:pt>
                <c:pt idx="361">
                  <c:v>1.4000000000000051E-7</c:v>
                </c:pt>
                <c:pt idx="362">
                  <c:v>1.500000000000006E-7</c:v>
                </c:pt>
                <c:pt idx="363">
                  <c:v>1.500000000000006E-7</c:v>
                </c:pt>
                <c:pt idx="364">
                  <c:v>1.500000000000006E-7</c:v>
                </c:pt>
                <c:pt idx="365">
                  <c:v>1.500000000000006E-7</c:v>
                </c:pt>
                <c:pt idx="366">
                  <c:v>1.4000000000000051E-7</c:v>
                </c:pt>
                <c:pt idx="367">
                  <c:v>1.4000000000000051E-7</c:v>
                </c:pt>
                <c:pt idx="368">
                  <c:v>1.4000000000000051E-7</c:v>
                </c:pt>
                <c:pt idx="369">
                  <c:v>1.4000000000000051E-7</c:v>
                </c:pt>
                <c:pt idx="370">
                  <c:v>1.4000000000000051E-7</c:v>
                </c:pt>
                <c:pt idx="371">
                  <c:v>1.4000000000000051E-7</c:v>
                </c:pt>
                <c:pt idx="372">
                  <c:v>1.500000000000006E-7</c:v>
                </c:pt>
                <c:pt idx="373">
                  <c:v>1.3000000000000056E-7</c:v>
                </c:pt>
                <c:pt idx="374">
                  <c:v>1.2000000000000039E-7</c:v>
                </c:pt>
                <c:pt idx="375">
                  <c:v>1.1000000000000052E-7</c:v>
                </c:pt>
                <c:pt idx="376">
                  <c:v>1.1000000000000052E-7</c:v>
                </c:pt>
                <c:pt idx="377">
                  <c:v>1.2000000000000039E-7</c:v>
                </c:pt>
                <c:pt idx="378">
                  <c:v>1.2000000000000039E-7</c:v>
                </c:pt>
                <c:pt idx="379">
                  <c:v>1.3000000000000056E-7</c:v>
                </c:pt>
                <c:pt idx="380">
                  <c:v>1.3000000000000056E-7</c:v>
                </c:pt>
                <c:pt idx="381">
                  <c:v>1.4000000000000051E-7</c:v>
                </c:pt>
                <c:pt idx="382">
                  <c:v>1.4000000000000051E-7</c:v>
                </c:pt>
                <c:pt idx="383">
                  <c:v>1.4000000000000051E-7</c:v>
                </c:pt>
                <c:pt idx="384">
                  <c:v>1.500000000000006E-7</c:v>
                </c:pt>
                <c:pt idx="385">
                  <c:v>1.500000000000006E-7</c:v>
                </c:pt>
                <c:pt idx="386">
                  <c:v>1.500000000000006E-7</c:v>
                </c:pt>
                <c:pt idx="387">
                  <c:v>1.500000000000006E-7</c:v>
                </c:pt>
                <c:pt idx="388">
                  <c:v>1.4000000000000051E-7</c:v>
                </c:pt>
                <c:pt idx="389">
                  <c:v>1.500000000000006E-7</c:v>
                </c:pt>
                <c:pt idx="390">
                  <c:v>1.500000000000006E-7</c:v>
                </c:pt>
                <c:pt idx="391">
                  <c:v>1.4000000000000051E-7</c:v>
                </c:pt>
                <c:pt idx="392">
                  <c:v>1.4000000000000051E-7</c:v>
                </c:pt>
                <c:pt idx="393">
                  <c:v>1.4000000000000051E-7</c:v>
                </c:pt>
                <c:pt idx="394">
                  <c:v>1.3000000000000056E-7</c:v>
                </c:pt>
                <c:pt idx="395">
                  <c:v>1.3000000000000056E-7</c:v>
                </c:pt>
                <c:pt idx="396">
                  <c:v>1.2000000000000039E-7</c:v>
                </c:pt>
                <c:pt idx="397">
                  <c:v>1.1000000000000052E-7</c:v>
                </c:pt>
                <c:pt idx="398">
                  <c:v>1.2000000000000039E-7</c:v>
                </c:pt>
                <c:pt idx="399">
                  <c:v>1.2000000000000039E-7</c:v>
                </c:pt>
                <c:pt idx="400">
                  <c:v>1.3000000000000056E-7</c:v>
                </c:pt>
                <c:pt idx="401">
                  <c:v>1.3000000000000056E-7</c:v>
                </c:pt>
                <c:pt idx="402">
                  <c:v>1.3000000000000056E-7</c:v>
                </c:pt>
                <c:pt idx="403">
                  <c:v>1.4000000000000051E-7</c:v>
                </c:pt>
                <c:pt idx="404">
                  <c:v>1.4000000000000051E-7</c:v>
                </c:pt>
                <c:pt idx="405">
                  <c:v>1.4000000000000051E-7</c:v>
                </c:pt>
                <c:pt idx="406">
                  <c:v>1.4000000000000051E-7</c:v>
                </c:pt>
                <c:pt idx="407">
                  <c:v>1.4000000000000051E-7</c:v>
                </c:pt>
                <c:pt idx="408">
                  <c:v>1.4000000000000051E-7</c:v>
                </c:pt>
                <c:pt idx="409">
                  <c:v>1.4000000000000051E-7</c:v>
                </c:pt>
                <c:pt idx="410">
                  <c:v>1.4000000000000051E-7</c:v>
                </c:pt>
                <c:pt idx="411">
                  <c:v>1.4000000000000051E-7</c:v>
                </c:pt>
                <c:pt idx="412">
                  <c:v>1.4000000000000051E-7</c:v>
                </c:pt>
                <c:pt idx="413">
                  <c:v>1.4000000000000051E-7</c:v>
                </c:pt>
                <c:pt idx="414">
                  <c:v>1.4000000000000051E-7</c:v>
                </c:pt>
                <c:pt idx="415">
                  <c:v>1.3000000000000056E-7</c:v>
                </c:pt>
                <c:pt idx="416">
                  <c:v>1.2000000000000039E-7</c:v>
                </c:pt>
                <c:pt idx="417">
                  <c:v>1.1000000000000052E-7</c:v>
                </c:pt>
                <c:pt idx="418">
                  <c:v>1.1000000000000052E-7</c:v>
                </c:pt>
                <c:pt idx="419">
                  <c:v>1.2000000000000039E-7</c:v>
                </c:pt>
                <c:pt idx="420">
                  <c:v>1.2000000000000039E-7</c:v>
                </c:pt>
                <c:pt idx="421">
                  <c:v>1.3000000000000056E-7</c:v>
                </c:pt>
                <c:pt idx="422">
                  <c:v>1.3000000000000056E-7</c:v>
                </c:pt>
                <c:pt idx="423">
                  <c:v>1.3000000000000056E-7</c:v>
                </c:pt>
                <c:pt idx="424">
                  <c:v>1.4000000000000051E-7</c:v>
                </c:pt>
                <c:pt idx="425">
                  <c:v>1.4000000000000051E-7</c:v>
                </c:pt>
                <c:pt idx="426">
                  <c:v>1.4000000000000051E-7</c:v>
                </c:pt>
                <c:pt idx="427">
                  <c:v>1.4000000000000051E-7</c:v>
                </c:pt>
                <c:pt idx="428">
                  <c:v>1.4000000000000051E-7</c:v>
                </c:pt>
                <c:pt idx="429">
                  <c:v>1.4000000000000051E-7</c:v>
                </c:pt>
                <c:pt idx="430">
                  <c:v>1.4000000000000051E-7</c:v>
                </c:pt>
                <c:pt idx="431">
                  <c:v>1.3000000000000056E-7</c:v>
                </c:pt>
                <c:pt idx="432">
                  <c:v>1.4000000000000051E-7</c:v>
                </c:pt>
                <c:pt idx="433">
                  <c:v>1.4000000000000051E-7</c:v>
                </c:pt>
                <c:pt idx="434">
                  <c:v>1.4000000000000051E-7</c:v>
                </c:pt>
                <c:pt idx="435">
                  <c:v>1.4000000000000051E-7</c:v>
                </c:pt>
                <c:pt idx="436">
                  <c:v>1.3000000000000056E-7</c:v>
                </c:pt>
                <c:pt idx="437">
                  <c:v>1.2000000000000039E-7</c:v>
                </c:pt>
                <c:pt idx="438">
                  <c:v>1.1000000000000052E-7</c:v>
                </c:pt>
                <c:pt idx="439">
                  <c:v>1.1000000000000052E-7</c:v>
                </c:pt>
                <c:pt idx="440">
                  <c:v>1.1000000000000052E-7</c:v>
                </c:pt>
                <c:pt idx="441">
                  <c:v>1.2000000000000039E-7</c:v>
                </c:pt>
                <c:pt idx="442">
                  <c:v>1.2000000000000039E-7</c:v>
                </c:pt>
                <c:pt idx="443">
                  <c:v>1.2000000000000039E-7</c:v>
                </c:pt>
                <c:pt idx="444">
                  <c:v>1.3000000000000056E-7</c:v>
                </c:pt>
                <c:pt idx="445">
                  <c:v>1.3000000000000056E-7</c:v>
                </c:pt>
                <c:pt idx="446">
                  <c:v>1.4000000000000051E-7</c:v>
                </c:pt>
                <c:pt idx="447">
                  <c:v>1.4000000000000051E-7</c:v>
                </c:pt>
                <c:pt idx="448">
                  <c:v>1.4000000000000051E-7</c:v>
                </c:pt>
                <c:pt idx="449">
                  <c:v>1.4000000000000051E-7</c:v>
                </c:pt>
                <c:pt idx="450">
                  <c:v>1.4000000000000051E-7</c:v>
                </c:pt>
                <c:pt idx="451">
                  <c:v>1.4000000000000051E-7</c:v>
                </c:pt>
                <c:pt idx="452">
                  <c:v>1.4000000000000051E-7</c:v>
                </c:pt>
                <c:pt idx="453">
                  <c:v>1.4000000000000051E-7</c:v>
                </c:pt>
                <c:pt idx="454">
                  <c:v>1.3000000000000056E-7</c:v>
                </c:pt>
                <c:pt idx="455">
                  <c:v>1.3000000000000056E-7</c:v>
                </c:pt>
                <c:pt idx="456">
                  <c:v>1.2000000000000039E-7</c:v>
                </c:pt>
                <c:pt idx="457">
                  <c:v>1.2000000000000039E-7</c:v>
                </c:pt>
                <c:pt idx="458">
                  <c:v>1.1000000000000052E-7</c:v>
                </c:pt>
                <c:pt idx="459">
                  <c:v>1.1000000000000052E-7</c:v>
                </c:pt>
                <c:pt idx="460">
                  <c:v>1.1000000000000052E-7</c:v>
                </c:pt>
                <c:pt idx="461">
                  <c:v>1.2000000000000039E-7</c:v>
                </c:pt>
                <c:pt idx="462">
                  <c:v>1.2000000000000039E-7</c:v>
                </c:pt>
                <c:pt idx="463">
                  <c:v>1.2000000000000039E-7</c:v>
                </c:pt>
                <c:pt idx="464">
                  <c:v>1.2000000000000039E-7</c:v>
                </c:pt>
                <c:pt idx="465">
                  <c:v>1.3000000000000056E-7</c:v>
                </c:pt>
                <c:pt idx="466">
                  <c:v>1.3000000000000056E-7</c:v>
                </c:pt>
                <c:pt idx="467">
                  <c:v>1.3000000000000056E-7</c:v>
                </c:pt>
                <c:pt idx="468">
                  <c:v>1.3000000000000056E-7</c:v>
                </c:pt>
                <c:pt idx="469">
                  <c:v>1.3000000000000056E-7</c:v>
                </c:pt>
                <c:pt idx="470">
                  <c:v>1.3000000000000056E-7</c:v>
                </c:pt>
                <c:pt idx="471">
                  <c:v>1.3000000000000056E-7</c:v>
                </c:pt>
                <c:pt idx="472">
                  <c:v>1.3000000000000056E-7</c:v>
                </c:pt>
                <c:pt idx="473">
                  <c:v>1.3000000000000056E-7</c:v>
                </c:pt>
                <c:pt idx="474">
                  <c:v>1.3000000000000056E-7</c:v>
                </c:pt>
                <c:pt idx="475">
                  <c:v>1.3000000000000056E-7</c:v>
                </c:pt>
                <c:pt idx="476">
                  <c:v>1.3000000000000056E-7</c:v>
                </c:pt>
                <c:pt idx="477">
                  <c:v>1.3000000000000056E-7</c:v>
                </c:pt>
                <c:pt idx="478">
                  <c:v>1.2000000000000039E-7</c:v>
                </c:pt>
                <c:pt idx="479">
                  <c:v>1.1000000000000052E-7</c:v>
                </c:pt>
                <c:pt idx="480">
                  <c:v>1.0000000000000039E-7</c:v>
                </c:pt>
                <c:pt idx="481">
                  <c:v>1.1000000000000052E-7</c:v>
                </c:pt>
                <c:pt idx="482">
                  <c:v>1.1000000000000052E-7</c:v>
                </c:pt>
                <c:pt idx="483">
                  <c:v>1.2000000000000039E-7</c:v>
                </c:pt>
                <c:pt idx="484">
                  <c:v>1.2000000000000039E-7</c:v>
                </c:pt>
                <c:pt idx="485">
                  <c:v>1.2000000000000039E-7</c:v>
                </c:pt>
                <c:pt idx="486">
                  <c:v>1.2000000000000039E-7</c:v>
                </c:pt>
                <c:pt idx="487">
                  <c:v>1.3000000000000056E-7</c:v>
                </c:pt>
                <c:pt idx="488">
                  <c:v>1.3000000000000056E-7</c:v>
                </c:pt>
                <c:pt idx="489">
                  <c:v>1.3000000000000056E-7</c:v>
                </c:pt>
                <c:pt idx="490">
                  <c:v>1.3000000000000056E-7</c:v>
                </c:pt>
                <c:pt idx="491">
                  <c:v>1.3000000000000056E-7</c:v>
                </c:pt>
                <c:pt idx="492">
                  <c:v>1.3000000000000056E-7</c:v>
                </c:pt>
                <c:pt idx="493">
                  <c:v>1.3000000000000056E-7</c:v>
                </c:pt>
                <c:pt idx="494">
                  <c:v>1.3000000000000056E-7</c:v>
                </c:pt>
                <c:pt idx="495">
                  <c:v>1.3000000000000056E-7</c:v>
                </c:pt>
                <c:pt idx="496">
                  <c:v>1.3000000000000056E-7</c:v>
                </c:pt>
                <c:pt idx="497">
                  <c:v>1.3000000000000056E-7</c:v>
                </c:pt>
                <c:pt idx="498">
                  <c:v>1.3000000000000056E-7</c:v>
                </c:pt>
                <c:pt idx="499">
                  <c:v>1.2000000000000039E-7</c:v>
                </c:pt>
                <c:pt idx="500">
                  <c:v>1.1000000000000052E-7</c:v>
                </c:pt>
                <c:pt idx="501">
                  <c:v>1.0000000000000039E-7</c:v>
                </c:pt>
                <c:pt idx="502">
                  <c:v>1.0000000000000039E-7</c:v>
                </c:pt>
                <c:pt idx="503">
                  <c:v>1.1000000000000052E-7</c:v>
                </c:pt>
                <c:pt idx="504">
                  <c:v>1.1000000000000052E-7</c:v>
                </c:pt>
                <c:pt idx="505">
                  <c:v>1.2000000000000039E-7</c:v>
                </c:pt>
                <c:pt idx="506">
                  <c:v>1.2000000000000039E-7</c:v>
                </c:pt>
                <c:pt idx="507">
                  <c:v>1.2000000000000039E-7</c:v>
                </c:pt>
                <c:pt idx="508">
                  <c:v>1.3000000000000056E-7</c:v>
                </c:pt>
                <c:pt idx="509">
                  <c:v>1.3000000000000056E-7</c:v>
                </c:pt>
                <c:pt idx="510">
                  <c:v>1.3000000000000056E-7</c:v>
                </c:pt>
                <c:pt idx="511">
                  <c:v>1.3000000000000056E-7</c:v>
                </c:pt>
                <c:pt idx="512">
                  <c:v>1.3000000000000056E-7</c:v>
                </c:pt>
                <c:pt idx="513">
                  <c:v>1.3000000000000056E-7</c:v>
                </c:pt>
                <c:pt idx="514">
                  <c:v>1.3000000000000056E-7</c:v>
                </c:pt>
                <c:pt idx="515">
                  <c:v>1.3000000000000056E-7</c:v>
                </c:pt>
                <c:pt idx="516">
                  <c:v>1.3000000000000056E-7</c:v>
                </c:pt>
                <c:pt idx="517">
                  <c:v>1.3000000000000056E-7</c:v>
                </c:pt>
                <c:pt idx="518">
                  <c:v>1.3000000000000056E-7</c:v>
                </c:pt>
                <c:pt idx="519">
                  <c:v>1.3000000000000056E-7</c:v>
                </c:pt>
                <c:pt idx="520">
                  <c:v>1.4000000000000051E-7</c:v>
                </c:pt>
                <c:pt idx="521">
                  <c:v>1.2000000000000039E-7</c:v>
                </c:pt>
                <c:pt idx="522">
                  <c:v>1.1000000000000052E-7</c:v>
                </c:pt>
                <c:pt idx="523">
                  <c:v>1.0000000000000039E-7</c:v>
                </c:pt>
                <c:pt idx="524">
                  <c:v>1.0000000000000039E-7</c:v>
                </c:pt>
                <c:pt idx="525">
                  <c:v>1.1000000000000052E-7</c:v>
                </c:pt>
                <c:pt idx="526">
                  <c:v>1.1000000000000052E-7</c:v>
                </c:pt>
                <c:pt idx="527">
                  <c:v>1.1000000000000052E-7</c:v>
                </c:pt>
                <c:pt idx="528">
                  <c:v>1.2000000000000039E-7</c:v>
                </c:pt>
                <c:pt idx="529">
                  <c:v>1.2000000000000039E-7</c:v>
                </c:pt>
                <c:pt idx="530">
                  <c:v>1.2000000000000039E-7</c:v>
                </c:pt>
                <c:pt idx="531">
                  <c:v>1.3000000000000056E-7</c:v>
                </c:pt>
                <c:pt idx="532">
                  <c:v>1.3000000000000056E-7</c:v>
                </c:pt>
                <c:pt idx="533">
                  <c:v>1.3000000000000056E-7</c:v>
                </c:pt>
                <c:pt idx="534">
                  <c:v>1.3000000000000056E-7</c:v>
                </c:pt>
                <c:pt idx="535">
                  <c:v>1.3000000000000056E-7</c:v>
                </c:pt>
                <c:pt idx="536">
                  <c:v>1.3000000000000056E-7</c:v>
                </c:pt>
                <c:pt idx="537">
                  <c:v>1.3000000000000056E-7</c:v>
                </c:pt>
                <c:pt idx="538">
                  <c:v>1.2000000000000039E-7</c:v>
                </c:pt>
                <c:pt idx="539">
                  <c:v>1.2000000000000039E-7</c:v>
                </c:pt>
                <c:pt idx="540">
                  <c:v>1.3000000000000056E-7</c:v>
                </c:pt>
                <c:pt idx="541">
                  <c:v>1.2000000000000039E-7</c:v>
                </c:pt>
                <c:pt idx="542">
                  <c:v>1.1000000000000052E-7</c:v>
                </c:pt>
                <c:pt idx="543">
                  <c:v>1.0000000000000039E-7</c:v>
                </c:pt>
                <c:pt idx="544">
                  <c:v>1.0000000000000039E-7</c:v>
                </c:pt>
                <c:pt idx="545">
                  <c:v>1.0000000000000039E-7</c:v>
                </c:pt>
                <c:pt idx="546">
                  <c:v>1.1000000000000052E-7</c:v>
                </c:pt>
                <c:pt idx="547">
                  <c:v>1.1000000000000052E-7</c:v>
                </c:pt>
                <c:pt idx="548">
                  <c:v>1.1000000000000052E-7</c:v>
                </c:pt>
                <c:pt idx="549">
                  <c:v>1.2000000000000039E-7</c:v>
                </c:pt>
                <c:pt idx="550">
                  <c:v>1.2000000000000039E-7</c:v>
                </c:pt>
                <c:pt idx="551">
                  <c:v>1.2000000000000039E-7</c:v>
                </c:pt>
                <c:pt idx="552">
                  <c:v>1.2000000000000039E-7</c:v>
                </c:pt>
                <c:pt idx="553">
                  <c:v>1.2000000000000039E-7</c:v>
                </c:pt>
                <c:pt idx="554">
                  <c:v>1.2000000000000039E-7</c:v>
                </c:pt>
                <c:pt idx="555">
                  <c:v>1.2000000000000039E-7</c:v>
                </c:pt>
                <c:pt idx="556">
                  <c:v>1.2000000000000039E-7</c:v>
                </c:pt>
                <c:pt idx="557">
                  <c:v>1.2000000000000039E-7</c:v>
                </c:pt>
                <c:pt idx="558">
                  <c:v>1.2000000000000039E-7</c:v>
                </c:pt>
                <c:pt idx="559">
                  <c:v>1.2000000000000039E-7</c:v>
                </c:pt>
                <c:pt idx="560">
                  <c:v>1.2000000000000039E-7</c:v>
                </c:pt>
                <c:pt idx="561">
                  <c:v>1.2000000000000039E-7</c:v>
                </c:pt>
                <c:pt idx="562">
                  <c:v>1.1000000000000052E-7</c:v>
                </c:pt>
                <c:pt idx="563">
                  <c:v>1.1000000000000052E-7</c:v>
                </c:pt>
                <c:pt idx="564">
                  <c:v>1.0000000000000039E-7</c:v>
                </c:pt>
                <c:pt idx="565">
                  <c:v>1.0000000000000039E-7</c:v>
                </c:pt>
                <c:pt idx="566">
                  <c:v>1.0000000000000039E-7</c:v>
                </c:pt>
                <c:pt idx="567">
                  <c:v>1.1000000000000052E-7</c:v>
                </c:pt>
                <c:pt idx="568">
                  <c:v>1.1000000000000052E-7</c:v>
                </c:pt>
                <c:pt idx="569">
                  <c:v>1.1000000000000052E-7</c:v>
                </c:pt>
                <c:pt idx="570">
                  <c:v>1.2000000000000039E-7</c:v>
                </c:pt>
                <c:pt idx="571">
                  <c:v>1.2000000000000039E-7</c:v>
                </c:pt>
                <c:pt idx="572">
                  <c:v>1.2000000000000039E-7</c:v>
                </c:pt>
                <c:pt idx="573">
                  <c:v>1.2000000000000039E-7</c:v>
                </c:pt>
                <c:pt idx="574">
                  <c:v>1.2000000000000039E-7</c:v>
                </c:pt>
                <c:pt idx="575">
                  <c:v>1.2000000000000039E-7</c:v>
                </c:pt>
                <c:pt idx="576">
                  <c:v>1.2000000000000039E-7</c:v>
                </c:pt>
                <c:pt idx="577">
                  <c:v>1.2000000000000039E-7</c:v>
                </c:pt>
                <c:pt idx="578">
                  <c:v>1.2000000000000039E-7</c:v>
                </c:pt>
                <c:pt idx="579">
                  <c:v>1.2000000000000039E-7</c:v>
                </c:pt>
                <c:pt idx="580">
                  <c:v>1.1000000000000052E-7</c:v>
                </c:pt>
                <c:pt idx="581">
                  <c:v>1.0000000000000039E-7</c:v>
                </c:pt>
                <c:pt idx="582">
                  <c:v>1.0000000000000039E-7</c:v>
                </c:pt>
                <c:pt idx="583">
                  <c:v>1.0000000000000039E-7</c:v>
                </c:pt>
                <c:pt idx="584">
                  <c:v>1.0000000000000039E-7</c:v>
                </c:pt>
                <c:pt idx="585">
                  <c:v>1.0000000000000039E-7</c:v>
                </c:pt>
                <c:pt idx="586">
                  <c:v>1.0000000000000039E-7</c:v>
                </c:pt>
                <c:pt idx="587">
                  <c:v>1.0000000000000039E-7</c:v>
                </c:pt>
                <c:pt idx="588">
                  <c:v>1.1000000000000052E-7</c:v>
                </c:pt>
                <c:pt idx="589">
                  <c:v>1.1000000000000052E-7</c:v>
                </c:pt>
                <c:pt idx="590">
                  <c:v>1.1000000000000052E-7</c:v>
                </c:pt>
                <c:pt idx="591">
                  <c:v>1.1000000000000052E-7</c:v>
                </c:pt>
                <c:pt idx="592">
                  <c:v>1.2000000000000039E-7</c:v>
                </c:pt>
                <c:pt idx="593">
                  <c:v>1.2000000000000039E-7</c:v>
                </c:pt>
                <c:pt idx="594">
                  <c:v>1.2000000000000039E-7</c:v>
                </c:pt>
                <c:pt idx="595">
                  <c:v>1.2000000000000039E-7</c:v>
                </c:pt>
                <c:pt idx="596">
                  <c:v>1.2000000000000039E-7</c:v>
                </c:pt>
                <c:pt idx="597">
                  <c:v>1.2000000000000039E-7</c:v>
                </c:pt>
                <c:pt idx="598">
                  <c:v>1.2000000000000039E-7</c:v>
                </c:pt>
                <c:pt idx="599">
                  <c:v>1.2000000000000039E-7</c:v>
                </c:pt>
                <c:pt idx="600">
                  <c:v>1.2000000000000039E-7</c:v>
                </c:pt>
                <c:pt idx="601">
                  <c:v>1.2000000000000039E-7</c:v>
                </c:pt>
                <c:pt idx="602">
                  <c:v>1.2000000000000039E-7</c:v>
                </c:pt>
                <c:pt idx="603">
                  <c:v>1.1000000000000052E-7</c:v>
                </c:pt>
                <c:pt idx="604">
                  <c:v>1.2000000000000039E-7</c:v>
                </c:pt>
                <c:pt idx="605">
                  <c:v>1.1000000000000052E-7</c:v>
                </c:pt>
                <c:pt idx="606">
                  <c:v>1.0000000000000039E-7</c:v>
                </c:pt>
                <c:pt idx="607">
                  <c:v>9.8000000000000454E-8</c:v>
                </c:pt>
                <c:pt idx="608">
                  <c:v>9.600000000000041E-8</c:v>
                </c:pt>
                <c:pt idx="609">
                  <c:v>1.0000000000000039E-7</c:v>
                </c:pt>
                <c:pt idx="610">
                  <c:v>1.0000000000000039E-7</c:v>
                </c:pt>
                <c:pt idx="611">
                  <c:v>1.1000000000000052E-7</c:v>
                </c:pt>
                <c:pt idx="612">
                  <c:v>1.1000000000000052E-7</c:v>
                </c:pt>
                <c:pt idx="613">
                  <c:v>1.1000000000000052E-7</c:v>
                </c:pt>
                <c:pt idx="614">
                  <c:v>1.2000000000000039E-7</c:v>
                </c:pt>
                <c:pt idx="615">
                  <c:v>1.2000000000000039E-7</c:v>
                </c:pt>
                <c:pt idx="616">
                  <c:v>1.2000000000000039E-7</c:v>
                </c:pt>
                <c:pt idx="617">
                  <c:v>1.2000000000000039E-7</c:v>
                </c:pt>
                <c:pt idx="618">
                  <c:v>1.2000000000000039E-7</c:v>
                </c:pt>
                <c:pt idx="619">
                  <c:v>1.2000000000000039E-7</c:v>
                </c:pt>
                <c:pt idx="620">
                  <c:v>1.2000000000000039E-7</c:v>
                </c:pt>
                <c:pt idx="621">
                  <c:v>1.2000000000000039E-7</c:v>
                </c:pt>
                <c:pt idx="622">
                  <c:v>1.2000000000000039E-7</c:v>
                </c:pt>
                <c:pt idx="623">
                  <c:v>1.2000000000000039E-7</c:v>
                </c:pt>
                <c:pt idx="624">
                  <c:v>1.2000000000000039E-7</c:v>
                </c:pt>
                <c:pt idx="625">
                  <c:v>1.3000000000000056E-7</c:v>
                </c:pt>
                <c:pt idx="626">
                  <c:v>1.1000000000000052E-7</c:v>
                </c:pt>
                <c:pt idx="627">
                  <c:v>1.0000000000000039E-7</c:v>
                </c:pt>
                <c:pt idx="628">
                  <c:v>1.0000000000000039E-7</c:v>
                </c:pt>
                <c:pt idx="629">
                  <c:v>1.0000000000000039E-7</c:v>
                </c:pt>
                <c:pt idx="630">
                  <c:v>1.0000000000000039E-7</c:v>
                </c:pt>
                <c:pt idx="631">
                  <c:v>1.1000000000000052E-7</c:v>
                </c:pt>
                <c:pt idx="632">
                  <c:v>1.1000000000000052E-7</c:v>
                </c:pt>
                <c:pt idx="633">
                  <c:v>1.1000000000000052E-7</c:v>
                </c:pt>
                <c:pt idx="634">
                  <c:v>1.1000000000000052E-7</c:v>
                </c:pt>
                <c:pt idx="635">
                  <c:v>1.2000000000000039E-7</c:v>
                </c:pt>
                <c:pt idx="636">
                  <c:v>1.2000000000000039E-7</c:v>
                </c:pt>
                <c:pt idx="637">
                  <c:v>1.2000000000000039E-7</c:v>
                </c:pt>
                <c:pt idx="638">
                  <c:v>1.2000000000000039E-7</c:v>
                </c:pt>
                <c:pt idx="639">
                  <c:v>1.2000000000000039E-7</c:v>
                </c:pt>
                <c:pt idx="640">
                  <c:v>1.2000000000000039E-7</c:v>
                </c:pt>
                <c:pt idx="641">
                  <c:v>1.2000000000000039E-7</c:v>
                </c:pt>
                <c:pt idx="642">
                  <c:v>1.2000000000000039E-7</c:v>
                </c:pt>
                <c:pt idx="643">
                  <c:v>1.2000000000000039E-7</c:v>
                </c:pt>
                <c:pt idx="644">
                  <c:v>1.2000000000000039E-7</c:v>
                </c:pt>
                <c:pt idx="645">
                  <c:v>1.2000000000000039E-7</c:v>
                </c:pt>
                <c:pt idx="646">
                  <c:v>1.2000000000000039E-7</c:v>
                </c:pt>
                <c:pt idx="647">
                  <c:v>1.1000000000000052E-7</c:v>
                </c:pt>
                <c:pt idx="648">
                  <c:v>1.0000000000000039E-7</c:v>
                </c:pt>
                <c:pt idx="649">
                  <c:v>1.1000000000000052E-7</c:v>
                </c:pt>
                <c:pt idx="650">
                  <c:v>1.1000000000000052E-7</c:v>
                </c:pt>
                <c:pt idx="651">
                  <c:v>1.1000000000000052E-7</c:v>
                </c:pt>
                <c:pt idx="652">
                  <c:v>1.1000000000000052E-7</c:v>
                </c:pt>
                <c:pt idx="653">
                  <c:v>1.1000000000000052E-7</c:v>
                </c:pt>
                <c:pt idx="654">
                  <c:v>1.1000000000000052E-7</c:v>
                </c:pt>
                <c:pt idx="655">
                  <c:v>1.1000000000000052E-7</c:v>
                </c:pt>
                <c:pt idx="656">
                  <c:v>1.2000000000000039E-7</c:v>
                </c:pt>
                <c:pt idx="657">
                  <c:v>1.2000000000000039E-7</c:v>
                </c:pt>
                <c:pt idx="658">
                  <c:v>1.2000000000000039E-7</c:v>
                </c:pt>
                <c:pt idx="659">
                  <c:v>1.2000000000000039E-7</c:v>
                </c:pt>
                <c:pt idx="660">
                  <c:v>1.2000000000000039E-7</c:v>
                </c:pt>
                <c:pt idx="661">
                  <c:v>1.2000000000000039E-7</c:v>
                </c:pt>
                <c:pt idx="662">
                  <c:v>1.2000000000000039E-7</c:v>
                </c:pt>
                <c:pt idx="663">
                  <c:v>1.2000000000000039E-7</c:v>
                </c:pt>
                <c:pt idx="664">
                  <c:v>1.2000000000000039E-7</c:v>
                </c:pt>
                <c:pt idx="665">
                  <c:v>1.2000000000000039E-7</c:v>
                </c:pt>
                <c:pt idx="666">
                  <c:v>1.3000000000000056E-7</c:v>
                </c:pt>
                <c:pt idx="667">
                  <c:v>1.3000000000000056E-7</c:v>
                </c:pt>
                <c:pt idx="668">
                  <c:v>1.1000000000000052E-7</c:v>
                </c:pt>
                <c:pt idx="669">
                  <c:v>1.0000000000000039E-7</c:v>
                </c:pt>
                <c:pt idx="670">
                  <c:v>1.0000000000000039E-7</c:v>
                </c:pt>
                <c:pt idx="671">
                  <c:v>1.0000000000000039E-7</c:v>
                </c:pt>
                <c:pt idx="672">
                  <c:v>1.0000000000000039E-7</c:v>
                </c:pt>
                <c:pt idx="673">
                  <c:v>1.1000000000000052E-7</c:v>
                </c:pt>
                <c:pt idx="674">
                  <c:v>1.1000000000000052E-7</c:v>
                </c:pt>
                <c:pt idx="675">
                  <c:v>1.1000000000000052E-7</c:v>
                </c:pt>
                <c:pt idx="676">
                  <c:v>1.1000000000000052E-7</c:v>
                </c:pt>
                <c:pt idx="677">
                  <c:v>1.2000000000000039E-7</c:v>
                </c:pt>
                <c:pt idx="678">
                  <c:v>1.2000000000000039E-7</c:v>
                </c:pt>
                <c:pt idx="679">
                  <c:v>1.2000000000000039E-7</c:v>
                </c:pt>
                <c:pt idx="680">
                  <c:v>1.2000000000000039E-7</c:v>
                </c:pt>
                <c:pt idx="681">
                  <c:v>1.2000000000000039E-7</c:v>
                </c:pt>
                <c:pt idx="682">
                  <c:v>1.2000000000000039E-7</c:v>
                </c:pt>
                <c:pt idx="683">
                  <c:v>1.2000000000000039E-7</c:v>
                </c:pt>
                <c:pt idx="684">
                  <c:v>1.2000000000000039E-7</c:v>
                </c:pt>
                <c:pt idx="685">
                  <c:v>1.2000000000000039E-7</c:v>
                </c:pt>
                <c:pt idx="686">
                  <c:v>1.2000000000000039E-7</c:v>
                </c:pt>
                <c:pt idx="687">
                  <c:v>1.2000000000000039E-7</c:v>
                </c:pt>
                <c:pt idx="688">
                  <c:v>1.2000000000000039E-7</c:v>
                </c:pt>
                <c:pt idx="689">
                  <c:v>1.1000000000000052E-7</c:v>
                </c:pt>
                <c:pt idx="690">
                  <c:v>1.1000000000000052E-7</c:v>
                </c:pt>
                <c:pt idx="691">
                  <c:v>1.0000000000000039E-7</c:v>
                </c:pt>
                <c:pt idx="692">
                  <c:v>1.0000000000000039E-7</c:v>
                </c:pt>
                <c:pt idx="693">
                  <c:v>1.0000000000000039E-7</c:v>
                </c:pt>
                <c:pt idx="694">
                  <c:v>1.0000000000000039E-7</c:v>
                </c:pt>
                <c:pt idx="695">
                  <c:v>1.1000000000000052E-7</c:v>
                </c:pt>
                <c:pt idx="696">
                  <c:v>1.1000000000000052E-7</c:v>
                </c:pt>
                <c:pt idx="697">
                  <c:v>1.1000000000000052E-7</c:v>
                </c:pt>
                <c:pt idx="698">
                  <c:v>1.1000000000000052E-7</c:v>
                </c:pt>
                <c:pt idx="699">
                  <c:v>1.2000000000000039E-7</c:v>
                </c:pt>
                <c:pt idx="700">
                  <c:v>1.2000000000000039E-7</c:v>
                </c:pt>
                <c:pt idx="701">
                  <c:v>1.2000000000000039E-7</c:v>
                </c:pt>
                <c:pt idx="702">
                  <c:v>1.2000000000000039E-7</c:v>
                </c:pt>
                <c:pt idx="703">
                  <c:v>1.2000000000000039E-7</c:v>
                </c:pt>
                <c:pt idx="704">
                  <c:v>1.2000000000000039E-7</c:v>
                </c:pt>
                <c:pt idx="705">
                  <c:v>1.2000000000000039E-7</c:v>
                </c:pt>
                <c:pt idx="706">
                  <c:v>1.2000000000000039E-7</c:v>
                </c:pt>
                <c:pt idx="707">
                  <c:v>1.2000000000000039E-7</c:v>
                </c:pt>
                <c:pt idx="708">
                  <c:v>1.2000000000000039E-7</c:v>
                </c:pt>
                <c:pt idx="709">
                  <c:v>1.1000000000000052E-7</c:v>
                </c:pt>
                <c:pt idx="710">
                  <c:v>1.2000000000000039E-7</c:v>
                </c:pt>
                <c:pt idx="711">
                  <c:v>1.1000000000000052E-7</c:v>
                </c:pt>
                <c:pt idx="712">
                  <c:v>1.0000000000000039E-7</c:v>
                </c:pt>
                <c:pt idx="713">
                  <c:v>9.7000000000000299E-8</c:v>
                </c:pt>
                <c:pt idx="714">
                  <c:v>9.7000000000000299E-8</c:v>
                </c:pt>
                <c:pt idx="715">
                  <c:v>1.0000000000000039E-7</c:v>
                </c:pt>
                <c:pt idx="716">
                  <c:v>1.0000000000000039E-7</c:v>
                </c:pt>
                <c:pt idx="717">
                  <c:v>1.0000000000000039E-7</c:v>
                </c:pt>
                <c:pt idx="718">
                  <c:v>1.1000000000000052E-7</c:v>
                </c:pt>
                <c:pt idx="719">
                  <c:v>1.1000000000000052E-7</c:v>
                </c:pt>
                <c:pt idx="720">
                  <c:v>1.1000000000000052E-7</c:v>
                </c:pt>
                <c:pt idx="721">
                  <c:v>1.1000000000000052E-7</c:v>
                </c:pt>
                <c:pt idx="722">
                  <c:v>1.2000000000000039E-7</c:v>
                </c:pt>
                <c:pt idx="723">
                  <c:v>1.2000000000000039E-7</c:v>
                </c:pt>
                <c:pt idx="724">
                  <c:v>1.2000000000000039E-7</c:v>
                </c:pt>
                <c:pt idx="725">
                  <c:v>1.1000000000000052E-7</c:v>
                </c:pt>
                <c:pt idx="726">
                  <c:v>1.1000000000000052E-7</c:v>
                </c:pt>
                <c:pt idx="727">
                  <c:v>1.1000000000000052E-7</c:v>
                </c:pt>
                <c:pt idx="728">
                  <c:v>1.1000000000000052E-7</c:v>
                </c:pt>
                <c:pt idx="729">
                  <c:v>1.1000000000000052E-7</c:v>
                </c:pt>
                <c:pt idx="730">
                  <c:v>1.1000000000000052E-7</c:v>
                </c:pt>
                <c:pt idx="731">
                  <c:v>1.1000000000000052E-7</c:v>
                </c:pt>
                <c:pt idx="732">
                  <c:v>1.0000000000000039E-7</c:v>
                </c:pt>
                <c:pt idx="733">
                  <c:v>1.0000000000000039E-7</c:v>
                </c:pt>
                <c:pt idx="734">
                  <c:v>9.1000000000000352E-8</c:v>
                </c:pt>
                <c:pt idx="735">
                  <c:v>8.8000000000000431E-8</c:v>
                </c:pt>
                <c:pt idx="736">
                  <c:v>9.1000000000000352E-8</c:v>
                </c:pt>
                <c:pt idx="737">
                  <c:v>9.7000000000000299E-8</c:v>
                </c:pt>
                <c:pt idx="738">
                  <c:v>1.0000000000000039E-7</c:v>
                </c:pt>
                <c:pt idx="739">
                  <c:v>1.0000000000000039E-7</c:v>
                </c:pt>
                <c:pt idx="740">
                  <c:v>1.0000000000000039E-7</c:v>
                </c:pt>
                <c:pt idx="741">
                  <c:v>1.1000000000000052E-7</c:v>
                </c:pt>
                <c:pt idx="742">
                  <c:v>1.1000000000000052E-7</c:v>
                </c:pt>
                <c:pt idx="743">
                  <c:v>1.1000000000000052E-7</c:v>
                </c:pt>
                <c:pt idx="744">
                  <c:v>1.1000000000000052E-7</c:v>
                </c:pt>
                <c:pt idx="745">
                  <c:v>1.1000000000000052E-7</c:v>
                </c:pt>
                <c:pt idx="746">
                  <c:v>1.1000000000000052E-7</c:v>
                </c:pt>
                <c:pt idx="747">
                  <c:v>1.1000000000000052E-7</c:v>
                </c:pt>
                <c:pt idx="748">
                  <c:v>1.1000000000000052E-7</c:v>
                </c:pt>
                <c:pt idx="749">
                  <c:v>1.1000000000000052E-7</c:v>
                </c:pt>
                <c:pt idx="750">
                  <c:v>1.1000000000000052E-7</c:v>
                </c:pt>
                <c:pt idx="751">
                  <c:v>1.1000000000000052E-7</c:v>
                </c:pt>
                <c:pt idx="752">
                  <c:v>1.1000000000000052E-7</c:v>
                </c:pt>
                <c:pt idx="753">
                  <c:v>1.1000000000000052E-7</c:v>
                </c:pt>
                <c:pt idx="754">
                  <c:v>1.0000000000000039E-7</c:v>
                </c:pt>
                <c:pt idx="755">
                  <c:v>1.0000000000000039E-7</c:v>
                </c:pt>
                <c:pt idx="756">
                  <c:v>9.2000000000000281E-8</c:v>
                </c:pt>
                <c:pt idx="757">
                  <c:v>9.0000000000000382E-8</c:v>
                </c:pt>
                <c:pt idx="758">
                  <c:v>9.3000000000000409E-8</c:v>
                </c:pt>
                <c:pt idx="759">
                  <c:v>9.8000000000000454E-8</c:v>
                </c:pt>
                <c:pt idx="760">
                  <c:v>1.0000000000000039E-7</c:v>
                </c:pt>
                <c:pt idx="761">
                  <c:v>1.0000000000000039E-7</c:v>
                </c:pt>
                <c:pt idx="762">
                  <c:v>1.0000000000000039E-7</c:v>
                </c:pt>
                <c:pt idx="763">
                  <c:v>1.0000000000000039E-7</c:v>
                </c:pt>
                <c:pt idx="764">
                  <c:v>1.0000000000000039E-7</c:v>
                </c:pt>
                <c:pt idx="765">
                  <c:v>1.1000000000000052E-7</c:v>
                </c:pt>
                <c:pt idx="766">
                  <c:v>1.1000000000000052E-7</c:v>
                </c:pt>
                <c:pt idx="767">
                  <c:v>1.1000000000000052E-7</c:v>
                </c:pt>
                <c:pt idx="768">
                  <c:v>1.1000000000000052E-7</c:v>
                </c:pt>
                <c:pt idx="769">
                  <c:v>1.0000000000000039E-7</c:v>
                </c:pt>
                <c:pt idx="770">
                  <c:v>1.0000000000000039E-7</c:v>
                </c:pt>
                <c:pt idx="771">
                  <c:v>1.0000000000000039E-7</c:v>
                </c:pt>
                <c:pt idx="772">
                  <c:v>1.0000000000000039E-7</c:v>
                </c:pt>
                <c:pt idx="773">
                  <c:v>1.0000000000000039E-7</c:v>
                </c:pt>
                <c:pt idx="774">
                  <c:v>1.1000000000000052E-7</c:v>
                </c:pt>
                <c:pt idx="775">
                  <c:v>1.2000000000000039E-7</c:v>
                </c:pt>
                <c:pt idx="776">
                  <c:v>1.2000000000000039E-7</c:v>
                </c:pt>
                <c:pt idx="777">
                  <c:v>1.0000000000000039E-7</c:v>
                </c:pt>
                <c:pt idx="778">
                  <c:v>9.2000000000000281E-8</c:v>
                </c:pt>
                <c:pt idx="779">
                  <c:v>8.600000000000032E-8</c:v>
                </c:pt>
                <c:pt idx="780">
                  <c:v>8.8000000000000431E-8</c:v>
                </c:pt>
                <c:pt idx="781">
                  <c:v>9.1000000000000352E-8</c:v>
                </c:pt>
                <c:pt idx="782">
                  <c:v>9.5000000000000374E-8</c:v>
                </c:pt>
                <c:pt idx="783">
                  <c:v>9.8000000000000454E-8</c:v>
                </c:pt>
                <c:pt idx="784">
                  <c:v>1.0000000000000039E-7</c:v>
                </c:pt>
                <c:pt idx="785">
                  <c:v>1.0000000000000039E-7</c:v>
                </c:pt>
                <c:pt idx="786">
                  <c:v>1.0000000000000039E-7</c:v>
                </c:pt>
                <c:pt idx="787">
                  <c:v>1.0000000000000039E-7</c:v>
                </c:pt>
                <c:pt idx="788">
                  <c:v>1.0000000000000039E-7</c:v>
                </c:pt>
                <c:pt idx="789">
                  <c:v>1.1000000000000052E-7</c:v>
                </c:pt>
                <c:pt idx="790">
                  <c:v>1.1000000000000052E-7</c:v>
                </c:pt>
                <c:pt idx="791">
                  <c:v>1.0000000000000039E-7</c:v>
                </c:pt>
                <c:pt idx="792">
                  <c:v>1.0000000000000039E-7</c:v>
                </c:pt>
                <c:pt idx="793">
                  <c:v>1.1000000000000052E-7</c:v>
                </c:pt>
                <c:pt idx="794">
                  <c:v>1.1000000000000052E-7</c:v>
                </c:pt>
                <c:pt idx="795">
                  <c:v>1.1000000000000052E-7</c:v>
                </c:pt>
                <c:pt idx="796">
                  <c:v>1.0000000000000039E-7</c:v>
                </c:pt>
                <c:pt idx="797">
                  <c:v>1.1000000000000052E-7</c:v>
                </c:pt>
                <c:pt idx="798">
                  <c:v>1.0000000000000039E-7</c:v>
                </c:pt>
                <c:pt idx="799">
                  <c:v>9.8000000000000454E-8</c:v>
                </c:pt>
                <c:pt idx="800">
                  <c:v>8.8000000000000431E-8</c:v>
                </c:pt>
                <c:pt idx="801">
                  <c:v>8.600000000000032E-8</c:v>
                </c:pt>
                <c:pt idx="802">
                  <c:v>8.9000000000000387E-8</c:v>
                </c:pt>
                <c:pt idx="803">
                  <c:v>9.3000000000000409E-8</c:v>
                </c:pt>
                <c:pt idx="804">
                  <c:v>9.600000000000041E-8</c:v>
                </c:pt>
                <c:pt idx="805">
                  <c:v>1.0000000000000039E-7</c:v>
                </c:pt>
                <c:pt idx="806">
                  <c:v>1.0000000000000039E-7</c:v>
                </c:pt>
                <c:pt idx="807">
                  <c:v>1.0000000000000039E-7</c:v>
                </c:pt>
                <c:pt idx="808">
                  <c:v>1.0000000000000039E-7</c:v>
                </c:pt>
                <c:pt idx="809">
                  <c:v>1.0000000000000039E-7</c:v>
                </c:pt>
                <c:pt idx="810">
                  <c:v>1.0000000000000039E-7</c:v>
                </c:pt>
                <c:pt idx="811">
                  <c:v>1.0000000000000039E-7</c:v>
                </c:pt>
                <c:pt idx="812">
                  <c:v>1.0000000000000039E-7</c:v>
                </c:pt>
                <c:pt idx="813">
                  <c:v>1.0000000000000039E-7</c:v>
                </c:pt>
                <c:pt idx="814">
                  <c:v>1.0000000000000039E-7</c:v>
                </c:pt>
                <c:pt idx="815">
                  <c:v>1.0000000000000039E-7</c:v>
                </c:pt>
                <c:pt idx="816">
                  <c:v>1.0000000000000039E-7</c:v>
                </c:pt>
                <c:pt idx="817">
                  <c:v>1.0000000000000039E-7</c:v>
                </c:pt>
                <c:pt idx="818">
                  <c:v>1.0000000000000039E-7</c:v>
                </c:pt>
                <c:pt idx="819">
                  <c:v>1.0000000000000039E-7</c:v>
                </c:pt>
                <c:pt idx="820">
                  <c:v>9.8000000000000454E-8</c:v>
                </c:pt>
                <c:pt idx="821">
                  <c:v>9.1000000000000352E-8</c:v>
                </c:pt>
                <c:pt idx="822">
                  <c:v>8.4000000000000395E-8</c:v>
                </c:pt>
                <c:pt idx="823">
                  <c:v>8.5000000000000364E-8</c:v>
                </c:pt>
                <c:pt idx="824">
                  <c:v>8.7000000000000329E-8</c:v>
                </c:pt>
                <c:pt idx="825">
                  <c:v>9.0000000000000382E-8</c:v>
                </c:pt>
                <c:pt idx="826">
                  <c:v>9.3000000000000409E-8</c:v>
                </c:pt>
                <c:pt idx="827">
                  <c:v>9.5000000000000374E-8</c:v>
                </c:pt>
                <c:pt idx="828">
                  <c:v>9.8000000000000454E-8</c:v>
                </c:pt>
                <c:pt idx="829">
                  <c:v>9.8000000000000454E-8</c:v>
                </c:pt>
                <c:pt idx="830">
                  <c:v>9.8000000000000454E-8</c:v>
                </c:pt>
                <c:pt idx="831">
                  <c:v>9.8000000000000454E-8</c:v>
                </c:pt>
                <c:pt idx="832">
                  <c:v>1.0000000000000039E-7</c:v>
                </c:pt>
                <c:pt idx="833">
                  <c:v>1.0000000000000039E-7</c:v>
                </c:pt>
                <c:pt idx="834">
                  <c:v>1.0000000000000039E-7</c:v>
                </c:pt>
                <c:pt idx="835">
                  <c:v>9.9000000000000437E-8</c:v>
                </c:pt>
                <c:pt idx="836">
                  <c:v>9.9000000000000437E-8</c:v>
                </c:pt>
                <c:pt idx="837">
                  <c:v>1.0000000000000039E-7</c:v>
                </c:pt>
                <c:pt idx="838">
                  <c:v>1.0000000000000039E-7</c:v>
                </c:pt>
                <c:pt idx="839">
                  <c:v>1.0000000000000039E-7</c:v>
                </c:pt>
                <c:pt idx="840">
                  <c:v>1.0000000000000039E-7</c:v>
                </c:pt>
                <c:pt idx="841">
                  <c:v>9.7000000000000299E-8</c:v>
                </c:pt>
                <c:pt idx="842">
                  <c:v>9.4000000000000405E-8</c:v>
                </c:pt>
                <c:pt idx="843">
                  <c:v>8.4000000000000395E-8</c:v>
                </c:pt>
                <c:pt idx="844">
                  <c:v>8.0000000000000319E-8</c:v>
                </c:pt>
                <c:pt idx="845">
                  <c:v>8.3000000000000386E-8</c:v>
                </c:pt>
                <c:pt idx="846">
                  <c:v>8.5000000000000364E-8</c:v>
                </c:pt>
                <c:pt idx="847">
                  <c:v>8.9000000000000387E-8</c:v>
                </c:pt>
                <c:pt idx="848">
                  <c:v>9.2000000000000281E-8</c:v>
                </c:pt>
                <c:pt idx="849">
                  <c:v>9.3000000000000409E-8</c:v>
                </c:pt>
                <c:pt idx="850">
                  <c:v>9.5000000000000374E-8</c:v>
                </c:pt>
                <c:pt idx="851">
                  <c:v>9.4000000000000405E-8</c:v>
                </c:pt>
                <c:pt idx="852">
                  <c:v>9.5000000000000374E-8</c:v>
                </c:pt>
                <c:pt idx="853">
                  <c:v>9.5000000000000374E-8</c:v>
                </c:pt>
                <c:pt idx="854">
                  <c:v>9.600000000000041E-8</c:v>
                </c:pt>
                <c:pt idx="855">
                  <c:v>9.600000000000041E-8</c:v>
                </c:pt>
                <c:pt idx="856">
                  <c:v>9.5000000000000374E-8</c:v>
                </c:pt>
                <c:pt idx="857">
                  <c:v>9.5000000000000374E-8</c:v>
                </c:pt>
                <c:pt idx="858">
                  <c:v>9.600000000000041E-8</c:v>
                </c:pt>
                <c:pt idx="859">
                  <c:v>9.7000000000000299E-8</c:v>
                </c:pt>
                <c:pt idx="860">
                  <c:v>9.7000000000000299E-8</c:v>
                </c:pt>
                <c:pt idx="861">
                  <c:v>9.5000000000000374E-8</c:v>
                </c:pt>
                <c:pt idx="862">
                  <c:v>9.8000000000000454E-8</c:v>
                </c:pt>
                <c:pt idx="863">
                  <c:v>8.9000000000000387E-8</c:v>
                </c:pt>
                <c:pt idx="864">
                  <c:v>8.5000000000000364E-8</c:v>
                </c:pt>
                <c:pt idx="865">
                  <c:v>7.8000000000000315E-8</c:v>
                </c:pt>
                <c:pt idx="866">
                  <c:v>7.7000000000000332E-8</c:v>
                </c:pt>
                <c:pt idx="867">
                  <c:v>8.0000000000000319E-8</c:v>
                </c:pt>
                <c:pt idx="868">
                  <c:v>8.3000000000000386E-8</c:v>
                </c:pt>
                <c:pt idx="869">
                  <c:v>8.600000000000032E-8</c:v>
                </c:pt>
                <c:pt idx="870">
                  <c:v>8.8000000000000431E-8</c:v>
                </c:pt>
                <c:pt idx="871">
                  <c:v>8.9000000000000387E-8</c:v>
                </c:pt>
                <c:pt idx="872">
                  <c:v>9.1000000000000352E-8</c:v>
                </c:pt>
                <c:pt idx="873">
                  <c:v>9.2000000000000281E-8</c:v>
                </c:pt>
                <c:pt idx="874">
                  <c:v>9.2000000000000281E-8</c:v>
                </c:pt>
                <c:pt idx="875">
                  <c:v>9.3000000000000409E-8</c:v>
                </c:pt>
                <c:pt idx="876">
                  <c:v>9.4000000000000405E-8</c:v>
                </c:pt>
                <c:pt idx="877">
                  <c:v>9.4000000000000405E-8</c:v>
                </c:pt>
                <c:pt idx="878">
                  <c:v>9.4000000000000405E-8</c:v>
                </c:pt>
                <c:pt idx="879">
                  <c:v>9.5000000000000374E-8</c:v>
                </c:pt>
                <c:pt idx="880">
                  <c:v>9.600000000000041E-8</c:v>
                </c:pt>
                <c:pt idx="881">
                  <c:v>9.8000000000000454E-8</c:v>
                </c:pt>
                <c:pt idx="882">
                  <c:v>9.7000000000000299E-8</c:v>
                </c:pt>
                <c:pt idx="883">
                  <c:v>1.0000000000000039E-7</c:v>
                </c:pt>
                <c:pt idx="884">
                  <c:v>1.0000000000000039E-7</c:v>
                </c:pt>
                <c:pt idx="885">
                  <c:v>9.2000000000000281E-8</c:v>
                </c:pt>
                <c:pt idx="886">
                  <c:v>8.2000000000000298E-8</c:v>
                </c:pt>
                <c:pt idx="887">
                  <c:v>7.7000000000000332E-8</c:v>
                </c:pt>
                <c:pt idx="888">
                  <c:v>7.8000000000000315E-8</c:v>
                </c:pt>
                <c:pt idx="889">
                  <c:v>8.2000000000000298E-8</c:v>
                </c:pt>
                <c:pt idx="890">
                  <c:v>8.4000000000000395E-8</c:v>
                </c:pt>
                <c:pt idx="891">
                  <c:v>8.600000000000032E-8</c:v>
                </c:pt>
                <c:pt idx="892">
                  <c:v>8.9000000000000387E-8</c:v>
                </c:pt>
                <c:pt idx="893">
                  <c:v>9.0000000000000382E-8</c:v>
                </c:pt>
                <c:pt idx="894">
                  <c:v>9.0000000000000382E-8</c:v>
                </c:pt>
                <c:pt idx="895">
                  <c:v>9.1000000000000352E-8</c:v>
                </c:pt>
                <c:pt idx="896">
                  <c:v>9.2000000000000281E-8</c:v>
                </c:pt>
                <c:pt idx="897">
                  <c:v>9.3000000000000409E-8</c:v>
                </c:pt>
                <c:pt idx="898">
                  <c:v>9.3000000000000409E-8</c:v>
                </c:pt>
                <c:pt idx="899">
                  <c:v>9.2000000000000281E-8</c:v>
                </c:pt>
                <c:pt idx="900">
                  <c:v>9.4000000000000405E-8</c:v>
                </c:pt>
                <c:pt idx="901">
                  <c:v>9.4000000000000405E-8</c:v>
                </c:pt>
                <c:pt idx="902">
                  <c:v>9.5000000000000374E-8</c:v>
                </c:pt>
                <c:pt idx="903">
                  <c:v>9.5000000000000374E-8</c:v>
                </c:pt>
                <c:pt idx="904">
                  <c:v>9.5000000000000374E-8</c:v>
                </c:pt>
                <c:pt idx="905">
                  <c:v>9.8000000000000454E-8</c:v>
                </c:pt>
                <c:pt idx="906">
                  <c:v>8.9000000000000387E-8</c:v>
                </c:pt>
                <c:pt idx="907">
                  <c:v>8.600000000000032E-8</c:v>
                </c:pt>
                <c:pt idx="908">
                  <c:v>7.8000000000000315E-8</c:v>
                </c:pt>
                <c:pt idx="909">
                  <c:v>7.7000000000000332E-8</c:v>
                </c:pt>
                <c:pt idx="910">
                  <c:v>7.7000000000000332E-8</c:v>
                </c:pt>
                <c:pt idx="911">
                  <c:v>8.0000000000000319E-8</c:v>
                </c:pt>
                <c:pt idx="912">
                  <c:v>8.5000000000000364E-8</c:v>
                </c:pt>
                <c:pt idx="913">
                  <c:v>8.8000000000000431E-8</c:v>
                </c:pt>
                <c:pt idx="914">
                  <c:v>9.4000000000000405E-8</c:v>
                </c:pt>
                <c:pt idx="915">
                  <c:v>9.4000000000000405E-8</c:v>
                </c:pt>
                <c:pt idx="916">
                  <c:v>9.5000000000000374E-8</c:v>
                </c:pt>
                <c:pt idx="917">
                  <c:v>9.7000000000000299E-8</c:v>
                </c:pt>
                <c:pt idx="918">
                  <c:v>1.0000000000000039E-7</c:v>
                </c:pt>
                <c:pt idx="919">
                  <c:v>1.0000000000000039E-7</c:v>
                </c:pt>
                <c:pt idx="920">
                  <c:v>1.0000000000000039E-7</c:v>
                </c:pt>
                <c:pt idx="921">
                  <c:v>1.0000000000000039E-7</c:v>
                </c:pt>
                <c:pt idx="922">
                  <c:v>1.0000000000000039E-7</c:v>
                </c:pt>
                <c:pt idx="923">
                  <c:v>1.0000000000000039E-7</c:v>
                </c:pt>
                <c:pt idx="924">
                  <c:v>1.0000000000000039E-7</c:v>
                </c:pt>
                <c:pt idx="925">
                  <c:v>1.0000000000000039E-7</c:v>
                </c:pt>
                <c:pt idx="926">
                  <c:v>1.0000000000000039E-7</c:v>
                </c:pt>
                <c:pt idx="927">
                  <c:v>1.0000000000000039E-7</c:v>
                </c:pt>
                <c:pt idx="928">
                  <c:v>1.0000000000000039E-7</c:v>
                </c:pt>
                <c:pt idx="929">
                  <c:v>9.4000000000000405E-8</c:v>
                </c:pt>
                <c:pt idx="930">
                  <c:v>8.600000000000032E-8</c:v>
                </c:pt>
                <c:pt idx="931">
                  <c:v>7.9000000000000363E-8</c:v>
                </c:pt>
                <c:pt idx="932">
                  <c:v>8.0000000000000319E-8</c:v>
                </c:pt>
                <c:pt idx="933">
                  <c:v>8.4000000000000395E-8</c:v>
                </c:pt>
                <c:pt idx="934">
                  <c:v>8.7000000000000329E-8</c:v>
                </c:pt>
                <c:pt idx="935">
                  <c:v>8.9000000000000387E-8</c:v>
                </c:pt>
                <c:pt idx="936">
                  <c:v>9.1000000000000352E-8</c:v>
                </c:pt>
                <c:pt idx="937">
                  <c:v>9.4000000000000405E-8</c:v>
                </c:pt>
                <c:pt idx="938">
                  <c:v>9.5000000000000374E-8</c:v>
                </c:pt>
                <c:pt idx="939">
                  <c:v>9.5000000000000374E-8</c:v>
                </c:pt>
                <c:pt idx="940">
                  <c:v>9.600000000000041E-8</c:v>
                </c:pt>
                <c:pt idx="941">
                  <c:v>9.600000000000041E-8</c:v>
                </c:pt>
                <c:pt idx="942">
                  <c:v>9.600000000000041E-8</c:v>
                </c:pt>
                <c:pt idx="943">
                  <c:v>9.5000000000000374E-8</c:v>
                </c:pt>
                <c:pt idx="944">
                  <c:v>9.5000000000000374E-8</c:v>
                </c:pt>
                <c:pt idx="945">
                  <c:v>9.4000000000000405E-8</c:v>
                </c:pt>
                <c:pt idx="946">
                  <c:v>9.4000000000000405E-8</c:v>
                </c:pt>
                <c:pt idx="947">
                  <c:v>9.4000000000000405E-8</c:v>
                </c:pt>
                <c:pt idx="948">
                  <c:v>9.2000000000000281E-8</c:v>
                </c:pt>
                <c:pt idx="949">
                  <c:v>9.4000000000000405E-8</c:v>
                </c:pt>
                <c:pt idx="950">
                  <c:v>8.5000000000000364E-8</c:v>
                </c:pt>
                <c:pt idx="951">
                  <c:v>8.4000000000000395E-8</c:v>
                </c:pt>
                <c:pt idx="952">
                  <c:v>7.7000000000000332E-8</c:v>
                </c:pt>
                <c:pt idx="953">
                  <c:v>7.3000000000000296E-8</c:v>
                </c:pt>
                <c:pt idx="954">
                  <c:v>7.7000000000000332E-8</c:v>
                </c:pt>
                <c:pt idx="955">
                  <c:v>8.0000000000000319E-8</c:v>
                </c:pt>
                <c:pt idx="956">
                  <c:v>8.3000000000000386E-8</c:v>
                </c:pt>
                <c:pt idx="957">
                  <c:v>8.600000000000032E-8</c:v>
                </c:pt>
                <c:pt idx="958">
                  <c:v>8.7000000000000329E-8</c:v>
                </c:pt>
                <c:pt idx="959">
                  <c:v>8.8000000000000431E-8</c:v>
                </c:pt>
                <c:pt idx="960">
                  <c:v>8.9000000000000387E-8</c:v>
                </c:pt>
                <c:pt idx="961">
                  <c:v>9.1000000000000352E-8</c:v>
                </c:pt>
                <c:pt idx="962">
                  <c:v>9.1000000000000352E-8</c:v>
                </c:pt>
                <c:pt idx="963">
                  <c:v>9.1000000000000352E-8</c:v>
                </c:pt>
                <c:pt idx="964">
                  <c:v>9.2000000000000281E-8</c:v>
                </c:pt>
                <c:pt idx="965">
                  <c:v>9.2000000000000281E-8</c:v>
                </c:pt>
                <c:pt idx="966">
                  <c:v>9.1000000000000352E-8</c:v>
                </c:pt>
                <c:pt idx="967">
                  <c:v>9.2000000000000281E-8</c:v>
                </c:pt>
                <c:pt idx="968">
                  <c:v>9.2000000000000281E-8</c:v>
                </c:pt>
                <c:pt idx="969">
                  <c:v>9.3000000000000409E-8</c:v>
                </c:pt>
                <c:pt idx="970">
                  <c:v>9.2000000000000281E-8</c:v>
                </c:pt>
                <c:pt idx="971">
                  <c:v>9.3000000000000409E-8</c:v>
                </c:pt>
                <c:pt idx="972">
                  <c:v>8.5000000000000364E-8</c:v>
                </c:pt>
                <c:pt idx="973">
                  <c:v>8.1000000000000328E-8</c:v>
                </c:pt>
                <c:pt idx="974">
                  <c:v>7.4000000000000319E-8</c:v>
                </c:pt>
                <c:pt idx="975">
                  <c:v>7.3000000000000296E-8</c:v>
                </c:pt>
                <c:pt idx="976">
                  <c:v>7.7000000000000332E-8</c:v>
                </c:pt>
                <c:pt idx="977">
                  <c:v>7.7000000000000332E-8</c:v>
                </c:pt>
                <c:pt idx="978">
                  <c:v>8.0000000000000319E-8</c:v>
                </c:pt>
                <c:pt idx="979">
                  <c:v>8.3000000000000386E-8</c:v>
                </c:pt>
                <c:pt idx="980">
                  <c:v>8.5000000000000364E-8</c:v>
                </c:pt>
                <c:pt idx="981">
                  <c:v>8.7000000000000329E-8</c:v>
                </c:pt>
                <c:pt idx="982">
                  <c:v>8.8000000000000431E-8</c:v>
                </c:pt>
                <c:pt idx="983">
                  <c:v>8.9000000000000387E-8</c:v>
                </c:pt>
                <c:pt idx="984">
                  <c:v>9.0000000000000382E-8</c:v>
                </c:pt>
                <c:pt idx="985">
                  <c:v>9.0000000000000382E-8</c:v>
                </c:pt>
                <c:pt idx="986">
                  <c:v>9.0000000000000382E-8</c:v>
                </c:pt>
                <c:pt idx="987">
                  <c:v>9.0000000000000382E-8</c:v>
                </c:pt>
                <c:pt idx="988">
                  <c:v>8.9000000000000387E-8</c:v>
                </c:pt>
                <c:pt idx="989">
                  <c:v>8.9000000000000387E-8</c:v>
                </c:pt>
                <c:pt idx="990">
                  <c:v>9.0000000000000382E-8</c:v>
                </c:pt>
                <c:pt idx="991">
                  <c:v>8.9000000000000387E-8</c:v>
                </c:pt>
                <c:pt idx="992">
                  <c:v>8.8000000000000431E-8</c:v>
                </c:pt>
                <c:pt idx="993">
                  <c:v>9.1000000000000352E-8</c:v>
                </c:pt>
                <c:pt idx="994">
                  <c:v>8.7000000000000329E-8</c:v>
                </c:pt>
                <c:pt idx="995">
                  <c:v>8.2000000000000298E-8</c:v>
                </c:pt>
                <c:pt idx="996">
                  <c:v>7.3000000000000296E-8</c:v>
                </c:pt>
                <c:pt idx="997">
                  <c:v>6.90000000000003E-8</c:v>
                </c:pt>
                <c:pt idx="998">
                  <c:v>7.1000000000000265E-8</c:v>
                </c:pt>
                <c:pt idx="999">
                  <c:v>7.4000000000000319E-8</c:v>
                </c:pt>
                <c:pt idx="1000">
                  <c:v>7.7000000000000332E-8</c:v>
                </c:pt>
                <c:pt idx="1001">
                  <c:v>7.9000000000000363E-8</c:v>
                </c:pt>
                <c:pt idx="1002">
                  <c:v>8.1000000000000328E-8</c:v>
                </c:pt>
                <c:pt idx="1003">
                  <c:v>8.3000000000000386E-8</c:v>
                </c:pt>
                <c:pt idx="1004">
                  <c:v>8.4000000000000395E-8</c:v>
                </c:pt>
                <c:pt idx="1005">
                  <c:v>8.5000000000000364E-8</c:v>
                </c:pt>
                <c:pt idx="1006">
                  <c:v>8.7000000000000329E-8</c:v>
                </c:pt>
                <c:pt idx="1007">
                  <c:v>8.7000000000000329E-8</c:v>
                </c:pt>
                <c:pt idx="1008">
                  <c:v>8.8000000000000431E-8</c:v>
                </c:pt>
                <c:pt idx="1009">
                  <c:v>8.9000000000000387E-8</c:v>
                </c:pt>
                <c:pt idx="1010">
                  <c:v>8.9000000000000387E-8</c:v>
                </c:pt>
                <c:pt idx="1011">
                  <c:v>9.0000000000000382E-8</c:v>
                </c:pt>
                <c:pt idx="1012">
                  <c:v>9.0000000000000382E-8</c:v>
                </c:pt>
                <c:pt idx="1013">
                  <c:v>9.0000000000000382E-8</c:v>
                </c:pt>
                <c:pt idx="1014">
                  <c:v>8.9000000000000387E-8</c:v>
                </c:pt>
                <c:pt idx="1015">
                  <c:v>9.1000000000000352E-8</c:v>
                </c:pt>
                <c:pt idx="1016">
                  <c:v>8.2000000000000298E-8</c:v>
                </c:pt>
                <c:pt idx="1017">
                  <c:v>8.0000000000000319E-8</c:v>
                </c:pt>
                <c:pt idx="1018">
                  <c:v>7.2000000000000301E-8</c:v>
                </c:pt>
                <c:pt idx="1019">
                  <c:v>7.0000000000000256E-8</c:v>
                </c:pt>
                <c:pt idx="1020">
                  <c:v>7.3000000000000296E-8</c:v>
                </c:pt>
                <c:pt idx="1021">
                  <c:v>7.7000000000000332E-8</c:v>
                </c:pt>
                <c:pt idx="1022">
                  <c:v>7.9000000000000363E-8</c:v>
                </c:pt>
                <c:pt idx="1023">
                  <c:v>8.2000000000000298E-8</c:v>
                </c:pt>
                <c:pt idx="1024">
                  <c:v>8.4000000000000395E-8</c:v>
                </c:pt>
                <c:pt idx="1025">
                  <c:v>8.5000000000000364E-8</c:v>
                </c:pt>
                <c:pt idx="1026">
                  <c:v>8.600000000000032E-8</c:v>
                </c:pt>
                <c:pt idx="1027">
                  <c:v>8.7000000000000329E-8</c:v>
                </c:pt>
                <c:pt idx="1028">
                  <c:v>8.8000000000000431E-8</c:v>
                </c:pt>
                <c:pt idx="1029">
                  <c:v>8.8000000000000431E-8</c:v>
                </c:pt>
                <c:pt idx="1030">
                  <c:v>8.9000000000000387E-8</c:v>
                </c:pt>
                <c:pt idx="1031">
                  <c:v>8.8000000000000431E-8</c:v>
                </c:pt>
                <c:pt idx="1032">
                  <c:v>8.9000000000000387E-8</c:v>
                </c:pt>
                <c:pt idx="1033">
                  <c:v>8.9000000000000387E-8</c:v>
                </c:pt>
                <c:pt idx="1034">
                  <c:v>8.8000000000000431E-8</c:v>
                </c:pt>
                <c:pt idx="1035">
                  <c:v>8.8000000000000431E-8</c:v>
                </c:pt>
                <c:pt idx="1036">
                  <c:v>9.2000000000000281E-8</c:v>
                </c:pt>
                <c:pt idx="1037">
                  <c:v>9.9000000000000437E-8</c:v>
                </c:pt>
                <c:pt idx="1038">
                  <c:v>8.3000000000000386E-8</c:v>
                </c:pt>
                <c:pt idx="1039">
                  <c:v>7.4000000000000319E-8</c:v>
                </c:pt>
                <c:pt idx="1040">
                  <c:v>6.90000000000003E-8</c:v>
                </c:pt>
                <c:pt idx="1041">
                  <c:v>7.0000000000000256E-8</c:v>
                </c:pt>
                <c:pt idx="1042">
                  <c:v>7.3000000000000296E-8</c:v>
                </c:pt>
                <c:pt idx="1043">
                  <c:v>7.5000000000000314E-8</c:v>
                </c:pt>
                <c:pt idx="1044">
                  <c:v>7.9000000000000363E-8</c:v>
                </c:pt>
                <c:pt idx="1045">
                  <c:v>8.0000000000000319E-8</c:v>
                </c:pt>
                <c:pt idx="1046">
                  <c:v>8.2000000000000298E-8</c:v>
                </c:pt>
                <c:pt idx="1047">
                  <c:v>8.4000000000000395E-8</c:v>
                </c:pt>
                <c:pt idx="1048">
                  <c:v>8.4000000000000395E-8</c:v>
                </c:pt>
                <c:pt idx="1049">
                  <c:v>8.5000000000000364E-8</c:v>
                </c:pt>
                <c:pt idx="1050">
                  <c:v>8.5000000000000364E-8</c:v>
                </c:pt>
                <c:pt idx="1051">
                  <c:v>8.600000000000032E-8</c:v>
                </c:pt>
                <c:pt idx="1052">
                  <c:v>8.600000000000032E-8</c:v>
                </c:pt>
                <c:pt idx="1053">
                  <c:v>8.7000000000000329E-8</c:v>
                </c:pt>
                <c:pt idx="1054">
                  <c:v>8.8000000000000431E-8</c:v>
                </c:pt>
                <c:pt idx="1055">
                  <c:v>8.8000000000000431E-8</c:v>
                </c:pt>
                <c:pt idx="1056">
                  <c:v>8.8000000000000431E-8</c:v>
                </c:pt>
                <c:pt idx="1057">
                  <c:v>8.7000000000000329E-8</c:v>
                </c:pt>
                <c:pt idx="1058">
                  <c:v>8.9000000000000387E-8</c:v>
                </c:pt>
                <c:pt idx="1059">
                  <c:v>8.0000000000000319E-8</c:v>
                </c:pt>
                <c:pt idx="1060">
                  <c:v>7.9000000000000363E-8</c:v>
                </c:pt>
                <c:pt idx="1061">
                  <c:v>7.0000000000000256E-8</c:v>
                </c:pt>
                <c:pt idx="1062">
                  <c:v>6.90000000000003E-8</c:v>
                </c:pt>
                <c:pt idx="1063">
                  <c:v>7.0000000000000256E-8</c:v>
                </c:pt>
                <c:pt idx="1064">
                  <c:v>7.3000000000000296E-8</c:v>
                </c:pt>
                <c:pt idx="1065">
                  <c:v>7.5000000000000314E-8</c:v>
                </c:pt>
                <c:pt idx="1066">
                  <c:v>7.7000000000000332E-8</c:v>
                </c:pt>
                <c:pt idx="1067">
                  <c:v>7.8000000000000315E-8</c:v>
                </c:pt>
                <c:pt idx="1068">
                  <c:v>8.0000000000000319E-8</c:v>
                </c:pt>
                <c:pt idx="1069">
                  <c:v>8.0000000000000319E-8</c:v>
                </c:pt>
                <c:pt idx="1070">
                  <c:v>8.0000000000000319E-8</c:v>
                </c:pt>
                <c:pt idx="1071">
                  <c:v>8.1000000000000328E-8</c:v>
                </c:pt>
                <c:pt idx="1072">
                  <c:v>8.1000000000000328E-8</c:v>
                </c:pt>
                <c:pt idx="1073">
                  <c:v>8.1000000000000328E-8</c:v>
                </c:pt>
                <c:pt idx="1074">
                  <c:v>8.1000000000000328E-8</c:v>
                </c:pt>
                <c:pt idx="1075">
                  <c:v>8.1000000000000328E-8</c:v>
                </c:pt>
                <c:pt idx="1076">
                  <c:v>8.1000000000000328E-8</c:v>
                </c:pt>
                <c:pt idx="1077">
                  <c:v>8.1000000000000328E-8</c:v>
                </c:pt>
                <c:pt idx="1078">
                  <c:v>8.0000000000000319E-8</c:v>
                </c:pt>
                <c:pt idx="1079">
                  <c:v>8.2000000000000298E-8</c:v>
                </c:pt>
                <c:pt idx="1080">
                  <c:v>8.1000000000000328E-8</c:v>
                </c:pt>
                <c:pt idx="1081">
                  <c:v>7.4000000000000319E-8</c:v>
                </c:pt>
                <c:pt idx="1082">
                  <c:v>6.8000000000000305E-8</c:v>
                </c:pt>
                <c:pt idx="1083">
                  <c:v>6.3000000000000207E-8</c:v>
                </c:pt>
                <c:pt idx="1084">
                  <c:v>6.4000000000000295E-8</c:v>
                </c:pt>
                <c:pt idx="1085">
                  <c:v>6.7000000000000282E-8</c:v>
                </c:pt>
                <c:pt idx="1086">
                  <c:v>7.1000000000000265E-8</c:v>
                </c:pt>
                <c:pt idx="1087">
                  <c:v>7.4000000000000319E-8</c:v>
                </c:pt>
                <c:pt idx="1088">
                  <c:v>7.7000000000000332E-8</c:v>
                </c:pt>
                <c:pt idx="1089">
                  <c:v>7.9000000000000363E-8</c:v>
                </c:pt>
                <c:pt idx="1090">
                  <c:v>8.0000000000000319E-8</c:v>
                </c:pt>
                <c:pt idx="1091">
                  <c:v>8.2000000000000298E-8</c:v>
                </c:pt>
                <c:pt idx="1092">
                  <c:v>8.3000000000000386E-8</c:v>
                </c:pt>
                <c:pt idx="1093">
                  <c:v>8.4000000000000395E-8</c:v>
                </c:pt>
                <c:pt idx="1094">
                  <c:v>8.4000000000000395E-8</c:v>
                </c:pt>
                <c:pt idx="1095">
                  <c:v>8.5000000000000364E-8</c:v>
                </c:pt>
                <c:pt idx="1096">
                  <c:v>8.5000000000000364E-8</c:v>
                </c:pt>
                <c:pt idx="1097">
                  <c:v>8.600000000000032E-8</c:v>
                </c:pt>
                <c:pt idx="1098">
                  <c:v>8.7000000000000329E-8</c:v>
                </c:pt>
                <c:pt idx="1099">
                  <c:v>8.7000000000000329E-8</c:v>
                </c:pt>
                <c:pt idx="1100">
                  <c:v>8.5000000000000364E-8</c:v>
                </c:pt>
                <c:pt idx="1101">
                  <c:v>8.8000000000000431E-8</c:v>
                </c:pt>
                <c:pt idx="1102">
                  <c:v>8.2000000000000298E-8</c:v>
                </c:pt>
                <c:pt idx="1103">
                  <c:v>8.0000000000000319E-8</c:v>
                </c:pt>
                <c:pt idx="1104">
                  <c:v>7.0000000000000256E-8</c:v>
                </c:pt>
                <c:pt idx="1105">
                  <c:v>6.7000000000000282E-8</c:v>
                </c:pt>
                <c:pt idx="1106">
                  <c:v>6.90000000000003E-8</c:v>
                </c:pt>
                <c:pt idx="1107">
                  <c:v>7.1000000000000265E-8</c:v>
                </c:pt>
                <c:pt idx="1108">
                  <c:v>7.4000000000000319E-8</c:v>
                </c:pt>
                <c:pt idx="1109">
                  <c:v>7.6000000000000297E-8</c:v>
                </c:pt>
                <c:pt idx="1110">
                  <c:v>7.8000000000000315E-8</c:v>
                </c:pt>
                <c:pt idx="1111">
                  <c:v>7.9000000000000363E-8</c:v>
                </c:pt>
                <c:pt idx="1112">
                  <c:v>8.0000000000000319E-8</c:v>
                </c:pt>
                <c:pt idx="1113">
                  <c:v>8.1000000000000328E-8</c:v>
                </c:pt>
                <c:pt idx="1114">
                  <c:v>8.2000000000000298E-8</c:v>
                </c:pt>
                <c:pt idx="1115">
                  <c:v>8.2000000000000298E-8</c:v>
                </c:pt>
                <c:pt idx="1116">
                  <c:v>8.2000000000000298E-8</c:v>
                </c:pt>
                <c:pt idx="1117">
                  <c:v>8.2000000000000298E-8</c:v>
                </c:pt>
                <c:pt idx="1118">
                  <c:v>8.1000000000000328E-8</c:v>
                </c:pt>
                <c:pt idx="1119">
                  <c:v>7.9000000000000363E-8</c:v>
                </c:pt>
                <c:pt idx="1120">
                  <c:v>7.6000000000000297E-8</c:v>
                </c:pt>
                <c:pt idx="1121">
                  <c:v>7.3000000000000296E-8</c:v>
                </c:pt>
                <c:pt idx="1122">
                  <c:v>7.1000000000000265E-8</c:v>
                </c:pt>
                <c:pt idx="1123">
                  <c:v>6.90000000000003E-8</c:v>
                </c:pt>
                <c:pt idx="1124">
                  <c:v>6.90000000000003E-8</c:v>
                </c:pt>
                <c:pt idx="1125">
                  <c:v>6.200000000000029E-8</c:v>
                </c:pt>
                <c:pt idx="1126">
                  <c:v>6.0000000000000246E-8</c:v>
                </c:pt>
                <c:pt idx="1127">
                  <c:v>5.600000000000019E-8</c:v>
                </c:pt>
                <c:pt idx="1128">
                  <c:v>5.7000000000000239E-8</c:v>
                </c:pt>
                <c:pt idx="1129">
                  <c:v>6.0000000000000246E-8</c:v>
                </c:pt>
                <c:pt idx="1130">
                  <c:v>6.3000000000000207E-8</c:v>
                </c:pt>
                <c:pt idx="1131">
                  <c:v>6.6000000000000207E-8</c:v>
                </c:pt>
                <c:pt idx="1132">
                  <c:v>6.8000000000000305E-8</c:v>
                </c:pt>
                <c:pt idx="1133">
                  <c:v>7.1000000000000265E-8</c:v>
                </c:pt>
                <c:pt idx="1134">
                  <c:v>7.3000000000000296E-8</c:v>
                </c:pt>
                <c:pt idx="1135">
                  <c:v>7.4000000000000319E-8</c:v>
                </c:pt>
                <c:pt idx="1136">
                  <c:v>7.6000000000000297E-8</c:v>
                </c:pt>
                <c:pt idx="1137">
                  <c:v>7.6000000000000297E-8</c:v>
                </c:pt>
                <c:pt idx="1138">
                  <c:v>7.7000000000000332E-8</c:v>
                </c:pt>
                <c:pt idx="1139">
                  <c:v>7.7000000000000332E-8</c:v>
                </c:pt>
                <c:pt idx="1140">
                  <c:v>7.6000000000000297E-8</c:v>
                </c:pt>
                <c:pt idx="1141">
                  <c:v>7.6000000000000297E-8</c:v>
                </c:pt>
                <c:pt idx="1142">
                  <c:v>7.6000000000000297E-8</c:v>
                </c:pt>
                <c:pt idx="1143">
                  <c:v>7.6000000000000297E-8</c:v>
                </c:pt>
                <c:pt idx="1144">
                  <c:v>7.5000000000000314E-8</c:v>
                </c:pt>
                <c:pt idx="1145">
                  <c:v>7.9000000000000363E-8</c:v>
                </c:pt>
                <c:pt idx="1146">
                  <c:v>8.0000000000000319E-8</c:v>
                </c:pt>
                <c:pt idx="1147">
                  <c:v>7.0000000000000256E-8</c:v>
                </c:pt>
                <c:pt idx="1148">
                  <c:v>6.3000000000000207E-8</c:v>
                </c:pt>
                <c:pt idx="1149">
                  <c:v>6.0000000000000246E-8</c:v>
                </c:pt>
                <c:pt idx="1150">
                  <c:v>6.200000000000029E-8</c:v>
                </c:pt>
                <c:pt idx="1151">
                  <c:v>6.4000000000000295E-8</c:v>
                </c:pt>
                <c:pt idx="1152">
                  <c:v>6.7000000000000282E-8</c:v>
                </c:pt>
                <c:pt idx="1153">
                  <c:v>7.0000000000000256E-8</c:v>
                </c:pt>
                <c:pt idx="1154">
                  <c:v>7.3000000000000296E-8</c:v>
                </c:pt>
                <c:pt idx="1155">
                  <c:v>7.5000000000000314E-8</c:v>
                </c:pt>
                <c:pt idx="1156">
                  <c:v>7.6000000000000297E-8</c:v>
                </c:pt>
                <c:pt idx="1157">
                  <c:v>7.7000000000000332E-8</c:v>
                </c:pt>
                <c:pt idx="1158">
                  <c:v>7.8000000000000315E-8</c:v>
                </c:pt>
                <c:pt idx="1159">
                  <c:v>7.9000000000000363E-8</c:v>
                </c:pt>
                <c:pt idx="1160">
                  <c:v>7.9000000000000363E-8</c:v>
                </c:pt>
                <c:pt idx="1161">
                  <c:v>7.9000000000000363E-8</c:v>
                </c:pt>
                <c:pt idx="1162">
                  <c:v>7.9000000000000363E-8</c:v>
                </c:pt>
                <c:pt idx="1163">
                  <c:v>8.0000000000000319E-8</c:v>
                </c:pt>
                <c:pt idx="1164">
                  <c:v>8.0000000000000319E-8</c:v>
                </c:pt>
                <c:pt idx="1165">
                  <c:v>8.0000000000000319E-8</c:v>
                </c:pt>
                <c:pt idx="1166">
                  <c:v>7.8000000000000315E-8</c:v>
                </c:pt>
                <c:pt idx="1167">
                  <c:v>8.0000000000000319E-8</c:v>
                </c:pt>
                <c:pt idx="1168">
                  <c:v>7.3000000000000296E-8</c:v>
                </c:pt>
                <c:pt idx="1169">
                  <c:v>7.0000000000000256E-8</c:v>
                </c:pt>
                <c:pt idx="1170">
                  <c:v>6.4000000000000295E-8</c:v>
                </c:pt>
                <c:pt idx="1171">
                  <c:v>6.3000000000000207E-8</c:v>
                </c:pt>
                <c:pt idx="1172">
                  <c:v>6.5000000000000291E-8</c:v>
                </c:pt>
                <c:pt idx="1173">
                  <c:v>6.7000000000000282E-8</c:v>
                </c:pt>
                <c:pt idx="1174">
                  <c:v>7.0000000000000256E-8</c:v>
                </c:pt>
                <c:pt idx="1175">
                  <c:v>7.3000000000000296E-8</c:v>
                </c:pt>
                <c:pt idx="1176">
                  <c:v>7.5000000000000314E-8</c:v>
                </c:pt>
                <c:pt idx="1177">
                  <c:v>7.5000000000000314E-8</c:v>
                </c:pt>
                <c:pt idx="1178">
                  <c:v>7.6000000000000297E-8</c:v>
                </c:pt>
                <c:pt idx="1179">
                  <c:v>7.8000000000000315E-8</c:v>
                </c:pt>
                <c:pt idx="1180">
                  <c:v>7.8000000000000315E-8</c:v>
                </c:pt>
                <c:pt idx="1181">
                  <c:v>7.8000000000000315E-8</c:v>
                </c:pt>
                <c:pt idx="1182">
                  <c:v>7.8000000000000315E-8</c:v>
                </c:pt>
                <c:pt idx="1183">
                  <c:v>7.7000000000000332E-8</c:v>
                </c:pt>
                <c:pt idx="1184">
                  <c:v>7.7000000000000332E-8</c:v>
                </c:pt>
                <c:pt idx="1185">
                  <c:v>7.7000000000000332E-8</c:v>
                </c:pt>
                <c:pt idx="1186">
                  <c:v>7.7000000000000332E-8</c:v>
                </c:pt>
                <c:pt idx="1187">
                  <c:v>8.1000000000000328E-8</c:v>
                </c:pt>
                <c:pt idx="1188">
                  <c:v>8.600000000000032E-8</c:v>
                </c:pt>
                <c:pt idx="1189">
                  <c:v>7.2000000000000301E-8</c:v>
                </c:pt>
                <c:pt idx="1190">
                  <c:v>6.5000000000000291E-8</c:v>
                </c:pt>
                <c:pt idx="1191">
                  <c:v>6.0000000000000246E-8</c:v>
                </c:pt>
                <c:pt idx="1192">
                  <c:v>6.1000000000000229E-8</c:v>
                </c:pt>
                <c:pt idx="1193">
                  <c:v>6.4000000000000295E-8</c:v>
                </c:pt>
                <c:pt idx="1194">
                  <c:v>6.6000000000000207E-8</c:v>
                </c:pt>
                <c:pt idx="1195">
                  <c:v>6.8000000000000305E-8</c:v>
                </c:pt>
                <c:pt idx="1196">
                  <c:v>7.0000000000000256E-8</c:v>
                </c:pt>
                <c:pt idx="1197">
                  <c:v>7.1000000000000265E-8</c:v>
                </c:pt>
                <c:pt idx="1198">
                  <c:v>7.2000000000000301E-8</c:v>
                </c:pt>
                <c:pt idx="1199">
                  <c:v>7.3000000000000296E-8</c:v>
                </c:pt>
                <c:pt idx="1200">
                  <c:v>7.4000000000000319E-8</c:v>
                </c:pt>
                <c:pt idx="1201">
                  <c:v>7.5000000000000314E-8</c:v>
                </c:pt>
                <c:pt idx="1202">
                  <c:v>7.5000000000000314E-8</c:v>
                </c:pt>
                <c:pt idx="1203">
                  <c:v>7.5000000000000314E-8</c:v>
                </c:pt>
                <c:pt idx="1204">
                  <c:v>7.4000000000000319E-8</c:v>
                </c:pt>
                <c:pt idx="1205">
                  <c:v>7.5000000000000314E-8</c:v>
                </c:pt>
                <c:pt idx="1206">
                  <c:v>7.5000000000000314E-8</c:v>
                </c:pt>
                <c:pt idx="1207">
                  <c:v>7.5000000000000314E-8</c:v>
                </c:pt>
                <c:pt idx="1208">
                  <c:v>7.4000000000000319E-8</c:v>
                </c:pt>
                <c:pt idx="1209">
                  <c:v>7.6000000000000297E-8</c:v>
                </c:pt>
                <c:pt idx="1210">
                  <c:v>6.7000000000000282E-8</c:v>
                </c:pt>
                <c:pt idx="1211">
                  <c:v>6.5000000000000291E-8</c:v>
                </c:pt>
                <c:pt idx="1212">
                  <c:v>6.1000000000000229E-8</c:v>
                </c:pt>
                <c:pt idx="1213">
                  <c:v>5.900000000000025E-8</c:v>
                </c:pt>
                <c:pt idx="1214">
                  <c:v>6.0000000000000246E-8</c:v>
                </c:pt>
                <c:pt idx="1215">
                  <c:v>6.3000000000000207E-8</c:v>
                </c:pt>
                <c:pt idx="1216">
                  <c:v>6.4000000000000295E-8</c:v>
                </c:pt>
                <c:pt idx="1217">
                  <c:v>6.6000000000000207E-8</c:v>
                </c:pt>
                <c:pt idx="1218">
                  <c:v>6.8000000000000305E-8</c:v>
                </c:pt>
                <c:pt idx="1219">
                  <c:v>6.90000000000003E-8</c:v>
                </c:pt>
                <c:pt idx="1220">
                  <c:v>7.0000000000000256E-8</c:v>
                </c:pt>
                <c:pt idx="1221">
                  <c:v>7.1000000000000265E-8</c:v>
                </c:pt>
                <c:pt idx="1222">
                  <c:v>7.1000000000000265E-8</c:v>
                </c:pt>
                <c:pt idx="1223">
                  <c:v>7.2000000000000301E-8</c:v>
                </c:pt>
                <c:pt idx="1224">
                  <c:v>7.3000000000000296E-8</c:v>
                </c:pt>
                <c:pt idx="1225">
                  <c:v>7.2000000000000301E-8</c:v>
                </c:pt>
                <c:pt idx="1226">
                  <c:v>7.2000000000000301E-8</c:v>
                </c:pt>
                <c:pt idx="1227">
                  <c:v>7.2000000000000301E-8</c:v>
                </c:pt>
                <c:pt idx="1228">
                  <c:v>7.2000000000000301E-8</c:v>
                </c:pt>
                <c:pt idx="1229">
                  <c:v>7.2000000000000301E-8</c:v>
                </c:pt>
                <c:pt idx="1230">
                  <c:v>7.1000000000000265E-8</c:v>
                </c:pt>
                <c:pt idx="1231">
                  <c:v>7.3000000000000296E-8</c:v>
                </c:pt>
                <c:pt idx="1232">
                  <c:v>6.6000000000000207E-8</c:v>
                </c:pt>
                <c:pt idx="1233">
                  <c:v>6.3000000000000207E-8</c:v>
                </c:pt>
                <c:pt idx="1234">
                  <c:v>5.8000000000000208E-8</c:v>
                </c:pt>
                <c:pt idx="1235">
                  <c:v>5.900000000000025E-8</c:v>
                </c:pt>
                <c:pt idx="1236">
                  <c:v>6.1000000000000229E-8</c:v>
                </c:pt>
                <c:pt idx="1237">
                  <c:v>6.4000000000000295E-8</c:v>
                </c:pt>
                <c:pt idx="1238">
                  <c:v>6.6000000000000207E-8</c:v>
                </c:pt>
                <c:pt idx="1239">
                  <c:v>6.8000000000000305E-8</c:v>
                </c:pt>
                <c:pt idx="1240">
                  <c:v>7.0000000000000256E-8</c:v>
                </c:pt>
                <c:pt idx="1241">
                  <c:v>7.1000000000000265E-8</c:v>
                </c:pt>
                <c:pt idx="1242">
                  <c:v>7.2000000000000301E-8</c:v>
                </c:pt>
                <c:pt idx="1243">
                  <c:v>7.4000000000000319E-8</c:v>
                </c:pt>
                <c:pt idx="1244">
                  <c:v>7.4000000000000319E-8</c:v>
                </c:pt>
                <c:pt idx="1245">
                  <c:v>7.5000000000000314E-8</c:v>
                </c:pt>
                <c:pt idx="1246">
                  <c:v>7.6000000000000297E-8</c:v>
                </c:pt>
                <c:pt idx="1247">
                  <c:v>7.6000000000000297E-8</c:v>
                </c:pt>
                <c:pt idx="1248">
                  <c:v>7.7000000000000332E-8</c:v>
                </c:pt>
                <c:pt idx="1249">
                  <c:v>7.7000000000000332E-8</c:v>
                </c:pt>
                <c:pt idx="1250">
                  <c:v>7.8000000000000315E-8</c:v>
                </c:pt>
                <c:pt idx="1251">
                  <c:v>7.7000000000000332E-8</c:v>
                </c:pt>
                <c:pt idx="1252">
                  <c:v>8.1000000000000328E-8</c:v>
                </c:pt>
                <c:pt idx="1253">
                  <c:v>7.6000000000000297E-8</c:v>
                </c:pt>
                <c:pt idx="1254">
                  <c:v>7.2000000000000301E-8</c:v>
                </c:pt>
                <c:pt idx="1255">
                  <c:v>6.5000000000000291E-8</c:v>
                </c:pt>
                <c:pt idx="1256">
                  <c:v>6.1000000000000229E-8</c:v>
                </c:pt>
                <c:pt idx="1257">
                  <c:v>6.200000000000029E-8</c:v>
                </c:pt>
                <c:pt idx="1258">
                  <c:v>6.5000000000000291E-8</c:v>
                </c:pt>
                <c:pt idx="1259">
                  <c:v>6.7000000000000282E-8</c:v>
                </c:pt>
                <c:pt idx="1260">
                  <c:v>6.90000000000003E-8</c:v>
                </c:pt>
                <c:pt idx="1261">
                  <c:v>7.1000000000000265E-8</c:v>
                </c:pt>
                <c:pt idx="1262">
                  <c:v>7.3000000000000296E-8</c:v>
                </c:pt>
                <c:pt idx="1263">
                  <c:v>7.4000000000000319E-8</c:v>
                </c:pt>
                <c:pt idx="1264">
                  <c:v>7.5000000000000314E-8</c:v>
                </c:pt>
                <c:pt idx="1265">
                  <c:v>7.6000000000000297E-8</c:v>
                </c:pt>
                <c:pt idx="1266">
                  <c:v>7.6000000000000297E-8</c:v>
                </c:pt>
                <c:pt idx="1267">
                  <c:v>7.7000000000000332E-8</c:v>
                </c:pt>
                <c:pt idx="1268">
                  <c:v>7.7000000000000332E-8</c:v>
                </c:pt>
                <c:pt idx="1269">
                  <c:v>7.7000000000000332E-8</c:v>
                </c:pt>
                <c:pt idx="1270">
                  <c:v>7.9000000000000363E-8</c:v>
                </c:pt>
                <c:pt idx="1271">
                  <c:v>7.9000000000000363E-8</c:v>
                </c:pt>
                <c:pt idx="1272">
                  <c:v>7.9000000000000363E-8</c:v>
                </c:pt>
                <c:pt idx="1273">
                  <c:v>7.8000000000000315E-8</c:v>
                </c:pt>
                <c:pt idx="1274">
                  <c:v>8.1000000000000328E-8</c:v>
                </c:pt>
                <c:pt idx="1275">
                  <c:v>7.3000000000000296E-8</c:v>
                </c:pt>
                <c:pt idx="1276">
                  <c:v>7.0000000000000256E-8</c:v>
                </c:pt>
                <c:pt idx="1277">
                  <c:v>6.4000000000000295E-8</c:v>
                </c:pt>
                <c:pt idx="1278">
                  <c:v>6.200000000000029E-8</c:v>
                </c:pt>
                <c:pt idx="1279">
                  <c:v>6.3000000000000207E-8</c:v>
                </c:pt>
                <c:pt idx="1280">
                  <c:v>6.5000000000000291E-8</c:v>
                </c:pt>
                <c:pt idx="1281">
                  <c:v>6.7000000000000282E-8</c:v>
                </c:pt>
                <c:pt idx="1282">
                  <c:v>6.90000000000003E-8</c:v>
                </c:pt>
                <c:pt idx="1283">
                  <c:v>7.0000000000000256E-8</c:v>
                </c:pt>
                <c:pt idx="1284">
                  <c:v>7.1000000000000265E-8</c:v>
                </c:pt>
                <c:pt idx="1285">
                  <c:v>7.2000000000000301E-8</c:v>
                </c:pt>
                <c:pt idx="1286">
                  <c:v>7.2000000000000301E-8</c:v>
                </c:pt>
                <c:pt idx="1287">
                  <c:v>7.3000000000000296E-8</c:v>
                </c:pt>
                <c:pt idx="1288">
                  <c:v>7.3000000000000296E-8</c:v>
                </c:pt>
                <c:pt idx="1289">
                  <c:v>7.3000000000000296E-8</c:v>
                </c:pt>
                <c:pt idx="1290">
                  <c:v>7.1000000000000265E-8</c:v>
                </c:pt>
                <c:pt idx="1291">
                  <c:v>7.0000000000000256E-8</c:v>
                </c:pt>
                <c:pt idx="1292">
                  <c:v>6.8000000000000305E-8</c:v>
                </c:pt>
                <c:pt idx="1293">
                  <c:v>6.6000000000000207E-8</c:v>
                </c:pt>
                <c:pt idx="1294">
                  <c:v>6.5000000000000291E-8</c:v>
                </c:pt>
                <c:pt idx="1295">
                  <c:v>6.8000000000000305E-8</c:v>
                </c:pt>
                <c:pt idx="1296">
                  <c:v>7.4000000000000319E-8</c:v>
                </c:pt>
                <c:pt idx="1297">
                  <c:v>6.0000000000000246E-8</c:v>
                </c:pt>
                <c:pt idx="1298">
                  <c:v>5.5000000000000208E-8</c:v>
                </c:pt>
                <c:pt idx="1299">
                  <c:v>5.2000000000000214E-8</c:v>
                </c:pt>
                <c:pt idx="1300">
                  <c:v>5.4000000000000252E-8</c:v>
                </c:pt>
                <c:pt idx="1301">
                  <c:v>5.600000000000019E-8</c:v>
                </c:pt>
                <c:pt idx="1302">
                  <c:v>5.900000000000025E-8</c:v>
                </c:pt>
                <c:pt idx="1303">
                  <c:v>6.0000000000000246E-8</c:v>
                </c:pt>
                <c:pt idx="1304">
                  <c:v>6.200000000000029E-8</c:v>
                </c:pt>
                <c:pt idx="1305">
                  <c:v>6.3000000000000207E-8</c:v>
                </c:pt>
                <c:pt idx="1306">
                  <c:v>6.5000000000000291E-8</c:v>
                </c:pt>
                <c:pt idx="1307">
                  <c:v>6.6000000000000207E-8</c:v>
                </c:pt>
                <c:pt idx="1308">
                  <c:v>6.7000000000000282E-8</c:v>
                </c:pt>
                <c:pt idx="1309">
                  <c:v>6.7000000000000282E-8</c:v>
                </c:pt>
                <c:pt idx="1310">
                  <c:v>6.8000000000000305E-8</c:v>
                </c:pt>
                <c:pt idx="1311">
                  <c:v>6.8000000000000305E-8</c:v>
                </c:pt>
                <c:pt idx="1312">
                  <c:v>6.8000000000000305E-8</c:v>
                </c:pt>
                <c:pt idx="1313">
                  <c:v>6.8000000000000305E-8</c:v>
                </c:pt>
                <c:pt idx="1314">
                  <c:v>6.8000000000000305E-8</c:v>
                </c:pt>
                <c:pt idx="1315">
                  <c:v>6.8000000000000305E-8</c:v>
                </c:pt>
                <c:pt idx="1316">
                  <c:v>6.7000000000000282E-8</c:v>
                </c:pt>
                <c:pt idx="1317">
                  <c:v>6.90000000000003E-8</c:v>
                </c:pt>
                <c:pt idx="1318">
                  <c:v>6.1000000000000229E-8</c:v>
                </c:pt>
                <c:pt idx="1319">
                  <c:v>6.200000000000029E-8</c:v>
                </c:pt>
                <c:pt idx="1320">
                  <c:v>5.7000000000000239E-8</c:v>
                </c:pt>
                <c:pt idx="1321">
                  <c:v>5.5000000000000208E-8</c:v>
                </c:pt>
                <c:pt idx="1322">
                  <c:v>5.7000000000000239E-8</c:v>
                </c:pt>
                <c:pt idx="1323">
                  <c:v>6.0000000000000246E-8</c:v>
                </c:pt>
                <c:pt idx="1324">
                  <c:v>6.200000000000029E-8</c:v>
                </c:pt>
                <c:pt idx="1325">
                  <c:v>6.3000000000000207E-8</c:v>
                </c:pt>
                <c:pt idx="1326">
                  <c:v>6.4000000000000295E-8</c:v>
                </c:pt>
                <c:pt idx="1327">
                  <c:v>6.5000000000000291E-8</c:v>
                </c:pt>
                <c:pt idx="1328">
                  <c:v>6.6000000000000207E-8</c:v>
                </c:pt>
                <c:pt idx="1329">
                  <c:v>6.7000000000000282E-8</c:v>
                </c:pt>
                <c:pt idx="1330">
                  <c:v>6.8000000000000305E-8</c:v>
                </c:pt>
                <c:pt idx="1331">
                  <c:v>6.8000000000000305E-8</c:v>
                </c:pt>
                <c:pt idx="1332">
                  <c:v>6.7000000000000282E-8</c:v>
                </c:pt>
                <c:pt idx="1333">
                  <c:v>6.5000000000000291E-8</c:v>
                </c:pt>
                <c:pt idx="1334">
                  <c:v>6.3000000000000207E-8</c:v>
                </c:pt>
                <c:pt idx="1335">
                  <c:v>6.1000000000000229E-8</c:v>
                </c:pt>
                <c:pt idx="1336">
                  <c:v>5.8000000000000208E-8</c:v>
                </c:pt>
                <c:pt idx="1337">
                  <c:v>5.900000000000025E-8</c:v>
                </c:pt>
                <c:pt idx="1338">
                  <c:v>5.7000000000000239E-8</c:v>
                </c:pt>
                <c:pt idx="1339">
                  <c:v>5.1000000000000172E-8</c:v>
                </c:pt>
                <c:pt idx="1340">
                  <c:v>4.900000000000024E-8</c:v>
                </c:pt>
                <c:pt idx="1341">
                  <c:v>4.7000000000000189E-8</c:v>
                </c:pt>
                <c:pt idx="1342">
                  <c:v>4.5000000000000171E-8</c:v>
                </c:pt>
                <c:pt idx="1343">
                  <c:v>4.4000000000000189E-8</c:v>
                </c:pt>
                <c:pt idx="1344">
                  <c:v>4.300000000000014E-8</c:v>
                </c:pt>
                <c:pt idx="1345">
                  <c:v>4.2000000000000171E-8</c:v>
                </c:pt>
                <c:pt idx="1346">
                  <c:v>4.1000000000000149E-8</c:v>
                </c:pt>
                <c:pt idx="1347">
                  <c:v>4.0000000000000166E-8</c:v>
                </c:pt>
                <c:pt idx="1348">
                  <c:v>3.9000000000000144E-8</c:v>
                </c:pt>
                <c:pt idx="1349">
                  <c:v>3.9000000000000144E-8</c:v>
                </c:pt>
                <c:pt idx="1350">
                  <c:v>3.8000000000000148E-8</c:v>
                </c:pt>
                <c:pt idx="1351">
                  <c:v>3.8000000000000148E-8</c:v>
                </c:pt>
                <c:pt idx="1352">
                  <c:v>3.7000000000000172E-8</c:v>
                </c:pt>
                <c:pt idx="1353">
                  <c:v>3.600000000000015E-8</c:v>
                </c:pt>
                <c:pt idx="1354">
                  <c:v>3.600000000000015E-8</c:v>
                </c:pt>
                <c:pt idx="1355">
                  <c:v>3.600000000000015E-8</c:v>
                </c:pt>
                <c:pt idx="1356">
                  <c:v>3.4000000000000146E-8</c:v>
                </c:pt>
                <c:pt idx="1357">
                  <c:v>3.600000000000015E-8</c:v>
                </c:pt>
                <c:pt idx="1358">
                  <c:v>3.0000000000000123E-8</c:v>
                </c:pt>
                <c:pt idx="1359">
                  <c:v>3.4000000000000146E-8</c:v>
                </c:pt>
                <c:pt idx="1360">
                  <c:v>3.2000000000000148E-8</c:v>
                </c:pt>
                <c:pt idx="1361">
                  <c:v>3.1000000000000125E-8</c:v>
                </c:pt>
                <c:pt idx="1362">
                  <c:v>3.1000000000000125E-8</c:v>
                </c:pt>
                <c:pt idx="1363">
                  <c:v>3.1000000000000125E-8</c:v>
                </c:pt>
                <c:pt idx="1364">
                  <c:v>3.1000000000000125E-8</c:v>
                </c:pt>
                <c:pt idx="1365">
                  <c:v>3.1000000000000125E-8</c:v>
                </c:pt>
                <c:pt idx="1366">
                  <c:v>3.1000000000000125E-8</c:v>
                </c:pt>
                <c:pt idx="1367">
                  <c:v>3.0000000000000123E-8</c:v>
                </c:pt>
                <c:pt idx="1368">
                  <c:v>3.0000000000000123E-8</c:v>
                </c:pt>
                <c:pt idx="1369">
                  <c:v>2.8000000000000099E-8</c:v>
                </c:pt>
                <c:pt idx="1370">
                  <c:v>3.0000000000000123E-8</c:v>
                </c:pt>
                <c:pt idx="1371">
                  <c:v>2.600000000000011E-8</c:v>
                </c:pt>
                <c:pt idx="1372">
                  <c:v>2.8000000000000099E-8</c:v>
                </c:pt>
                <c:pt idx="1373">
                  <c:v>2.7000000000000129E-8</c:v>
                </c:pt>
                <c:pt idx="1374">
                  <c:v>2.7000000000000129E-8</c:v>
                </c:pt>
                <c:pt idx="1375">
                  <c:v>2.7000000000000129E-8</c:v>
                </c:pt>
                <c:pt idx="1376">
                  <c:v>2.7000000000000129E-8</c:v>
                </c:pt>
                <c:pt idx="1377">
                  <c:v>2.7000000000000129E-8</c:v>
                </c:pt>
                <c:pt idx="1378">
                  <c:v>2.8000000000000099E-8</c:v>
                </c:pt>
                <c:pt idx="1379">
                  <c:v>2.7000000000000129E-8</c:v>
                </c:pt>
                <c:pt idx="1380">
                  <c:v>2.7000000000000129E-8</c:v>
                </c:pt>
                <c:pt idx="1381">
                  <c:v>2.7000000000000129E-8</c:v>
                </c:pt>
                <c:pt idx="1382">
                  <c:v>2.7000000000000129E-8</c:v>
                </c:pt>
                <c:pt idx="1383">
                  <c:v>2.7000000000000129E-8</c:v>
                </c:pt>
                <c:pt idx="1384">
                  <c:v>2.7000000000000129E-8</c:v>
                </c:pt>
                <c:pt idx="1385">
                  <c:v>2.7000000000000129E-8</c:v>
                </c:pt>
                <c:pt idx="1386">
                  <c:v>2.600000000000011E-8</c:v>
                </c:pt>
                <c:pt idx="1387">
                  <c:v>2.9000000000000104E-8</c:v>
                </c:pt>
                <c:pt idx="1388">
                  <c:v>2.8000000000000099E-8</c:v>
                </c:pt>
                <c:pt idx="1389">
                  <c:v>2.7000000000000129E-8</c:v>
                </c:pt>
                <c:pt idx="1390">
                  <c:v>2.5000000000000095E-8</c:v>
                </c:pt>
                <c:pt idx="1391">
                  <c:v>2.4000000000000089E-8</c:v>
                </c:pt>
                <c:pt idx="1392">
                  <c:v>2.4000000000000089E-8</c:v>
                </c:pt>
                <c:pt idx="1393">
                  <c:v>2.4000000000000089E-8</c:v>
                </c:pt>
                <c:pt idx="1394">
                  <c:v>2.4000000000000089E-8</c:v>
                </c:pt>
                <c:pt idx="1395">
                  <c:v>2.5000000000000095E-8</c:v>
                </c:pt>
                <c:pt idx="1396">
                  <c:v>2.5000000000000095E-8</c:v>
                </c:pt>
                <c:pt idx="1397">
                  <c:v>2.5000000000000095E-8</c:v>
                </c:pt>
                <c:pt idx="1398">
                  <c:v>2.4000000000000089E-8</c:v>
                </c:pt>
                <c:pt idx="1399">
                  <c:v>2.5000000000000095E-8</c:v>
                </c:pt>
                <c:pt idx="1400">
                  <c:v>2.4000000000000089E-8</c:v>
                </c:pt>
                <c:pt idx="1401">
                  <c:v>2.4000000000000089E-8</c:v>
                </c:pt>
                <c:pt idx="1402">
                  <c:v>2.4000000000000089E-8</c:v>
                </c:pt>
                <c:pt idx="1403">
                  <c:v>2.3000000000000084E-8</c:v>
                </c:pt>
                <c:pt idx="1404">
                  <c:v>2.5000000000000095E-8</c:v>
                </c:pt>
                <c:pt idx="1405">
                  <c:v>1.9000000000000077E-8</c:v>
                </c:pt>
                <c:pt idx="1406">
                  <c:v>2.3000000000000084E-8</c:v>
                </c:pt>
                <c:pt idx="1407">
                  <c:v>2.2000000000000101E-8</c:v>
                </c:pt>
                <c:pt idx="1408">
                  <c:v>2.3000000000000084E-8</c:v>
                </c:pt>
                <c:pt idx="1409">
                  <c:v>2.4000000000000089E-8</c:v>
                </c:pt>
                <c:pt idx="1410">
                  <c:v>2.4000000000000089E-8</c:v>
                </c:pt>
                <c:pt idx="1411">
                  <c:v>2.4000000000000089E-8</c:v>
                </c:pt>
                <c:pt idx="1412">
                  <c:v>2.4000000000000089E-8</c:v>
                </c:pt>
                <c:pt idx="1413">
                  <c:v>2.4000000000000089E-8</c:v>
                </c:pt>
                <c:pt idx="1414">
                  <c:v>2.4000000000000089E-8</c:v>
                </c:pt>
                <c:pt idx="1415">
                  <c:v>2.8000000000000099E-8</c:v>
                </c:pt>
                <c:pt idx="1416">
                  <c:v>3.4000000000000146E-8</c:v>
                </c:pt>
                <c:pt idx="1417">
                  <c:v>2.4000000000000089E-8</c:v>
                </c:pt>
                <c:pt idx="1418">
                  <c:v>2.3000000000000084E-8</c:v>
                </c:pt>
                <c:pt idx="1419">
                  <c:v>2.2000000000000101E-8</c:v>
                </c:pt>
                <c:pt idx="1420">
                  <c:v>2.3000000000000084E-8</c:v>
                </c:pt>
                <c:pt idx="1421">
                  <c:v>2.3000000000000084E-8</c:v>
                </c:pt>
                <c:pt idx="1422">
                  <c:v>2.3000000000000084E-8</c:v>
                </c:pt>
                <c:pt idx="1423">
                  <c:v>2.3000000000000084E-8</c:v>
                </c:pt>
                <c:pt idx="1424">
                  <c:v>2.3000000000000084E-8</c:v>
                </c:pt>
                <c:pt idx="1425">
                  <c:v>2.3000000000000084E-8</c:v>
                </c:pt>
                <c:pt idx="1426">
                  <c:v>2.2000000000000101E-8</c:v>
                </c:pt>
                <c:pt idx="1427">
                  <c:v>2.4000000000000089E-8</c:v>
                </c:pt>
                <c:pt idx="1428">
                  <c:v>1.600000000000008E-8</c:v>
                </c:pt>
                <c:pt idx="1429">
                  <c:v>2.0000000000000093E-8</c:v>
                </c:pt>
                <c:pt idx="1430">
                  <c:v>2.1000000000000082E-8</c:v>
                </c:pt>
                <c:pt idx="1431">
                  <c:v>2.1000000000000082E-8</c:v>
                </c:pt>
                <c:pt idx="1432">
                  <c:v>2.1000000000000082E-8</c:v>
                </c:pt>
                <c:pt idx="1433">
                  <c:v>2.1000000000000082E-8</c:v>
                </c:pt>
                <c:pt idx="1434">
                  <c:v>2.1000000000000082E-8</c:v>
                </c:pt>
                <c:pt idx="1435">
                  <c:v>2.1000000000000082E-8</c:v>
                </c:pt>
                <c:pt idx="1436">
                  <c:v>2.0000000000000093E-8</c:v>
                </c:pt>
                <c:pt idx="1437">
                  <c:v>2.1000000000000082E-8</c:v>
                </c:pt>
                <c:pt idx="1438">
                  <c:v>1.8000000000000072E-8</c:v>
                </c:pt>
                <c:pt idx="1439">
                  <c:v>2.0000000000000093E-8</c:v>
                </c:pt>
                <c:pt idx="1440">
                  <c:v>1.9000000000000077E-8</c:v>
                </c:pt>
                <c:pt idx="1441">
                  <c:v>1.9000000000000077E-8</c:v>
                </c:pt>
                <c:pt idx="1442">
                  <c:v>1.9000000000000077E-8</c:v>
                </c:pt>
                <c:pt idx="1443">
                  <c:v>2.0000000000000093E-8</c:v>
                </c:pt>
                <c:pt idx="1444">
                  <c:v>2.0000000000000093E-8</c:v>
                </c:pt>
                <c:pt idx="1445">
                  <c:v>2.0000000000000093E-8</c:v>
                </c:pt>
                <c:pt idx="1446">
                  <c:v>2.0000000000000093E-8</c:v>
                </c:pt>
                <c:pt idx="1447">
                  <c:v>2.0000000000000093E-8</c:v>
                </c:pt>
                <c:pt idx="1448">
                  <c:v>2.0000000000000093E-8</c:v>
                </c:pt>
                <c:pt idx="1449">
                  <c:v>2.0000000000000093E-8</c:v>
                </c:pt>
                <c:pt idx="1450">
                  <c:v>2.0000000000000093E-8</c:v>
                </c:pt>
                <c:pt idx="1451">
                  <c:v>2.0000000000000093E-8</c:v>
                </c:pt>
                <c:pt idx="1452">
                  <c:v>2.0000000000000093E-8</c:v>
                </c:pt>
                <c:pt idx="1453">
                  <c:v>1.9000000000000077E-8</c:v>
                </c:pt>
                <c:pt idx="1454">
                  <c:v>2.1000000000000082E-8</c:v>
                </c:pt>
                <c:pt idx="1455">
                  <c:v>1.600000000000008E-8</c:v>
                </c:pt>
                <c:pt idx="1456">
                  <c:v>2.0000000000000093E-8</c:v>
                </c:pt>
                <c:pt idx="1457">
                  <c:v>1.9000000000000077E-8</c:v>
                </c:pt>
                <c:pt idx="1458">
                  <c:v>1.9000000000000077E-8</c:v>
                </c:pt>
                <c:pt idx="1459">
                  <c:v>1.9000000000000077E-8</c:v>
                </c:pt>
                <c:pt idx="1460">
                  <c:v>1.9000000000000077E-8</c:v>
                </c:pt>
                <c:pt idx="1461">
                  <c:v>1.9000000000000077E-8</c:v>
                </c:pt>
                <c:pt idx="1462">
                  <c:v>1.9000000000000077E-8</c:v>
                </c:pt>
                <c:pt idx="1463">
                  <c:v>1.9000000000000077E-8</c:v>
                </c:pt>
                <c:pt idx="1464">
                  <c:v>2.0000000000000093E-8</c:v>
                </c:pt>
                <c:pt idx="1465">
                  <c:v>2.0000000000000093E-8</c:v>
                </c:pt>
                <c:pt idx="1466">
                  <c:v>2.0000000000000093E-8</c:v>
                </c:pt>
                <c:pt idx="1467">
                  <c:v>2.0000000000000093E-8</c:v>
                </c:pt>
                <c:pt idx="1468">
                  <c:v>2.0000000000000093E-8</c:v>
                </c:pt>
                <c:pt idx="1469">
                  <c:v>2.0000000000000093E-8</c:v>
                </c:pt>
                <c:pt idx="1470">
                  <c:v>2.0000000000000093E-8</c:v>
                </c:pt>
                <c:pt idx="1471">
                  <c:v>1.9000000000000077E-8</c:v>
                </c:pt>
                <c:pt idx="1472">
                  <c:v>2.1000000000000082E-8</c:v>
                </c:pt>
                <c:pt idx="1473">
                  <c:v>1.5000000000000048E-8</c:v>
                </c:pt>
                <c:pt idx="1474">
                  <c:v>1.9000000000000077E-8</c:v>
                </c:pt>
                <c:pt idx="1475">
                  <c:v>1.9000000000000077E-8</c:v>
                </c:pt>
                <c:pt idx="1476">
                  <c:v>1.9000000000000077E-8</c:v>
                </c:pt>
                <c:pt idx="1477">
                  <c:v>1.9000000000000077E-8</c:v>
                </c:pt>
                <c:pt idx="1478">
                  <c:v>1.9000000000000077E-8</c:v>
                </c:pt>
                <c:pt idx="1479">
                  <c:v>1.9000000000000077E-8</c:v>
                </c:pt>
                <c:pt idx="1480">
                  <c:v>2.0000000000000093E-8</c:v>
                </c:pt>
                <c:pt idx="1481">
                  <c:v>2.0000000000000093E-8</c:v>
                </c:pt>
                <c:pt idx="1482">
                  <c:v>2.0000000000000093E-8</c:v>
                </c:pt>
                <c:pt idx="1483">
                  <c:v>2.0000000000000093E-8</c:v>
                </c:pt>
                <c:pt idx="1484">
                  <c:v>2.0000000000000093E-8</c:v>
                </c:pt>
                <c:pt idx="1485">
                  <c:v>2.0000000000000093E-8</c:v>
                </c:pt>
                <c:pt idx="1486">
                  <c:v>2.0000000000000093E-8</c:v>
                </c:pt>
                <c:pt idx="1487">
                  <c:v>2.0000000000000093E-8</c:v>
                </c:pt>
                <c:pt idx="1488">
                  <c:v>2.4000000000000089E-8</c:v>
                </c:pt>
                <c:pt idx="1489">
                  <c:v>2.8000000000000099E-8</c:v>
                </c:pt>
                <c:pt idx="1490">
                  <c:v>2.1000000000000082E-8</c:v>
                </c:pt>
                <c:pt idx="1491">
                  <c:v>1.9000000000000077E-8</c:v>
                </c:pt>
                <c:pt idx="1492">
                  <c:v>1.9000000000000077E-8</c:v>
                </c:pt>
                <c:pt idx="1493">
                  <c:v>1.9000000000000077E-8</c:v>
                </c:pt>
                <c:pt idx="1494">
                  <c:v>1.9000000000000077E-8</c:v>
                </c:pt>
                <c:pt idx="1495">
                  <c:v>1.9000000000000077E-8</c:v>
                </c:pt>
                <c:pt idx="1496">
                  <c:v>1.9000000000000077E-8</c:v>
                </c:pt>
                <c:pt idx="1497">
                  <c:v>1.9000000000000077E-8</c:v>
                </c:pt>
                <c:pt idx="1498">
                  <c:v>1.9000000000000077E-8</c:v>
                </c:pt>
                <c:pt idx="1499">
                  <c:v>1.9000000000000077E-8</c:v>
                </c:pt>
                <c:pt idx="1500">
                  <c:v>1.9000000000000077E-8</c:v>
                </c:pt>
                <c:pt idx="1501">
                  <c:v>1.9000000000000077E-8</c:v>
                </c:pt>
                <c:pt idx="1502">
                  <c:v>1.9000000000000077E-8</c:v>
                </c:pt>
                <c:pt idx="1503">
                  <c:v>1.9000000000000077E-8</c:v>
                </c:pt>
                <c:pt idx="1504">
                  <c:v>1.9000000000000077E-8</c:v>
                </c:pt>
                <c:pt idx="1505">
                  <c:v>1.9000000000000077E-8</c:v>
                </c:pt>
                <c:pt idx="1506">
                  <c:v>1.9000000000000077E-8</c:v>
                </c:pt>
                <c:pt idx="1507">
                  <c:v>1.9000000000000077E-8</c:v>
                </c:pt>
                <c:pt idx="1508">
                  <c:v>1.8000000000000072E-8</c:v>
                </c:pt>
                <c:pt idx="1509">
                  <c:v>2.0000000000000093E-8</c:v>
                </c:pt>
                <c:pt idx="1510">
                  <c:v>1.3000000000000055E-8</c:v>
                </c:pt>
                <c:pt idx="1511">
                  <c:v>1.8000000000000072E-8</c:v>
                </c:pt>
                <c:pt idx="1512">
                  <c:v>1.8000000000000072E-8</c:v>
                </c:pt>
                <c:pt idx="1513">
                  <c:v>1.8000000000000072E-8</c:v>
                </c:pt>
                <c:pt idx="1514">
                  <c:v>1.8000000000000072E-8</c:v>
                </c:pt>
                <c:pt idx="1515">
                  <c:v>1.8000000000000072E-8</c:v>
                </c:pt>
                <c:pt idx="1516">
                  <c:v>1.9000000000000077E-8</c:v>
                </c:pt>
                <c:pt idx="1517">
                  <c:v>1.9000000000000077E-8</c:v>
                </c:pt>
                <c:pt idx="1518">
                  <c:v>1.9000000000000077E-8</c:v>
                </c:pt>
                <c:pt idx="1519">
                  <c:v>1.9000000000000077E-8</c:v>
                </c:pt>
                <c:pt idx="1520">
                  <c:v>1.9000000000000077E-8</c:v>
                </c:pt>
                <c:pt idx="1521">
                  <c:v>1.9000000000000077E-8</c:v>
                </c:pt>
                <c:pt idx="1522">
                  <c:v>1.9000000000000077E-8</c:v>
                </c:pt>
                <c:pt idx="1523">
                  <c:v>1.9000000000000077E-8</c:v>
                </c:pt>
                <c:pt idx="1524">
                  <c:v>1.9000000000000077E-8</c:v>
                </c:pt>
                <c:pt idx="1525">
                  <c:v>1.9000000000000077E-8</c:v>
                </c:pt>
                <c:pt idx="1526">
                  <c:v>2.1000000000000082E-8</c:v>
                </c:pt>
                <c:pt idx="1527">
                  <c:v>2.1000000000000082E-8</c:v>
                </c:pt>
                <c:pt idx="1528">
                  <c:v>1.7000000000000079E-8</c:v>
                </c:pt>
                <c:pt idx="1529">
                  <c:v>1.8000000000000072E-8</c:v>
                </c:pt>
                <c:pt idx="1530">
                  <c:v>1.8000000000000072E-8</c:v>
                </c:pt>
                <c:pt idx="1531">
                  <c:v>1.7000000000000079E-8</c:v>
                </c:pt>
                <c:pt idx="1532">
                  <c:v>1.8000000000000072E-8</c:v>
                </c:pt>
                <c:pt idx="1533">
                  <c:v>1.8000000000000072E-8</c:v>
                </c:pt>
                <c:pt idx="1534">
                  <c:v>1.8000000000000072E-8</c:v>
                </c:pt>
                <c:pt idx="1535">
                  <c:v>1.8000000000000072E-8</c:v>
                </c:pt>
                <c:pt idx="1536">
                  <c:v>1.8000000000000072E-8</c:v>
                </c:pt>
                <c:pt idx="1537">
                  <c:v>1.8000000000000072E-8</c:v>
                </c:pt>
                <c:pt idx="1538">
                  <c:v>1.8000000000000072E-8</c:v>
                </c:pt>
                <c:pt idx="1539">
                  <c:v>1.8000000000000072E-8</c:v>
                </c:pt>
                <c:pt idx="1540">
                  <c:v>1.7000000000000079E-8</c:v>
                </c:pt>
                <c:pt idx="1541">
                  <c:v>1.9000000000000077E-8</c:v>
                </c:pt>
                <c:pt idx="1542">
                  <c:v>1.1000000000000047E-8</c:v>
                </c:pt>
                <c:pt idx="1543">
                  <c:v>1.9000000000000077E-8</c:v>
                </c:pt>
                <c:pt idx="1544">
                  <c:v>1.7000000000000079E-8</c:v>
                </c:pt>
                <c:pt idx="1545">
                  <c:v>1.7000000000000079E-8</c:v>
                </c:pt>
                <c:pt idx="1546">
                  <c:v>1.7000000000000079E-8</c:v>
                </c:pt>
                <c:pt idx="1547">
                  <c:v>1.7000000000000079E-8</c:v>
                </c:pt>
                <c:pt idx="1548">
                  <c:v>1.7000000000000079E-8</c:v>
                </c:pt>
                <c:pt idx="1549">
                  <c:v>1.8000000000000072E-8</c:v>
                </c:pt>
                <c:pt idx="1550">
                  <c:v>1.8000000000000072E-8</c:v>
                </c:pt>
                <c:pt idx="1551">
                  <c:v>1.8000000000000072E-8</c:v>
                </c:pt>
                <c:pt idx="1552">
                  <c:v>1.8000000000000072E-8</c:v>
                </c:pt>
                <c:pt idx="1553">
                  <c:v>1.8000000000000072E-8</c:v>
                </c:pt>
                <c:pt idx="1554">
                  <c:v>1.8000000000000072E-8</c:v>
                </c:pt>
                <c:pt idx="1555">
                  <c:v>1.8000000000000072E-8</c:v>
                </c:pt>
                <c:pt idx="1556">
                  <c:v>1.600000000000008E-8</c:v>
                </c:pt>
                <c:pt idx="1557">
                  <c:v>1.8000000000000072E-8</c:v>
                </c:pt>
                <c:pt idx="1558">
                  <c:v>1.4000000000000053E-8</c:v>
                </c:pt>
                <c:pt idx="1559">
                  <c:v>1.7000000000000079E-8</c:v>
                </c:pt>
                <c:pt idx="1560">
                  <c:v>1.7000000000000079E-8</c:v>
                </c:pt>
                <c:pt idx="1561">
                  <c:v>1.7000000000000079E-8</c:v>
                </c:pt>
                <c:pt idx="1562">
                  <c:v>1.7000000000000079E-8</c:v>
                </c:pt>
                <c:pt idx="1563">
                  <c:v>1.7000000000000079E-8</c:v>
                </c:pt>
                <c:pt idx="1564">
                  <c:v>1.7000000000000079E-8</c:v>
                </c:pt>
                <c:pt idx="1565">
                  <c:v>1.7000000000000079E-8</c:v>
                </c:pt>
                <c:pt idx="1566">
                  <c:v>1.7000000000000079E-8</c:v>
                </c:pt>
                <c:pt idx="1567">
                  <c:v>1.7000000000000079E-8</c:v>
                </c:pt>
                <c:pt idx="1568">
                  <c:v>1.7000000000000079E-8</c:v>
                </c:pt>
                <c:pt idx="1569">
                  <c:v>1.7000000000000079E-8</c:v>
                </c:pt>
                <c:pt idx="1570">
                  <c:v>1.7000000000000079E-8</c:v>
                </c:pt>
                <c:pt idx="1571">
                  <c:v>1.7000000000000079E-8</c:v>
                </c:pt>
                <c:pt idx="1572">
                  <c:v>1.600000000000008E-8</c:v>
                </c:pt>
                <c:pt idx="1573">
                  <c:v>1.9000000000000077E-8</c:v>
                </c:pt>
                <c:pt idx="1574">
                  <c:v>1.8000000000000072E-8</c:v>
                </c:pt>
                <c:pt idx="1575">
                  <c:v>1.8000000000000072E-8</c:v>
                </c:pt>
                <c:pt idx="1576">
                  <c:v>1.600000000000008E-8</c:v>
                </c:pt>
                <c:pt idx="1577">
                  <c:v>1.600000000000008E-8</c:v>
                </c:pt>
                <c:pt idx="1578">
                  <c:v>1.600000000000008E-8</c:v>
                </c:pt>
                <c:pt idx="1579">
                  <c:v>1.600000000000008E-8</c:v>
                </c:pt>
                <c:pt idx="1580">
                  <c:v>1.600000000000008E-8</c:v>
                </c:pt>
                <c:pt idx="1581">
                  <c:v>1.600000000000008E-8</c:v>
                </c:pt>
                <c:pt idx="1582">
                  <c:v>1.7000000000000079E-8</c:v>
                </c:pt>
                <c:pt idx="1583">
                  <c:v>1.600000000000008E-8</c:v>
                </c:pt>
                <c:pt idx="1584">
                  <c:v>1.7000000000000079E-8</c:v>
                </c:pt>
                <c:pt idx="1585">
                  <c:v>1.600000000000008E-8</c:v>
                </c:pt>
                <c:pt idx="1586">
                  <c:v>1.7000000000000079E-8</c:v>
                </c:pt>
                <c:pt idx="1587">
                  <c:v>1.600000000000008E-8</c:v>
                </c:pt>
                <c:pt idx="1588">
                  <c:v>1.600000000000008E-8</c:v>
                </c:pt>
                <c:pt idx="1589">
                  <c:v>1.600000000000008E-8</c:v>
                </c:pt>
                <c:pt idx="1590">
                  <c:v>1.5000000000000048E-8</c:v>
                </c:pt>
                <c:pt idx="1591">
                  <c:v>1.7000000000000079E-8</c:v>
                </c:pt>
                <c:pt idx="1592">
                  <c:v>1.1000000000000047E-8</c:v>
                </c:pt>
                <c:pt idx="1593">
                  <c:v>1.600000000000008E-8</c:v>
                </c:pt>
                <c:pt idx="1594">
                  <c:v>1.600000000000008E-8</c:v>
                </c:pt>
                <c:pt idx="1595">
                  <c:v>1.8000000000000072E-8</c:v>
                </c:pt>
                <c:pt idx="1596">
                  <c:v>2.1000000000000082E-8</c:v>
                </c:pt>
                <c:pt idx="1597">
                  <c:v>2.4000000000000089E-8</c:v>
                </c:pt>
                <c:pt idx="1598">
                  <c:v>2.600000000000011E-8</c:v>
                </c:pt>
                <c:pt idx="1599">
                  <c:v>2.9000000000000104E-8</c:v>
                </c:pt>
                <c:pt idx="1600">
                  <c:v>3.1000000000000125E-8</c:v>
                </c:pt>
                <c:pt idx="1601">
                  <c:v>3.2000000000000148E-8</c:v>
                </c:pt>
                <c:pt idx="1602">
                  <c:v>3.4000000000000146E-8</c:v>
                </c:pt>
                <c:pt idx="1603">
                  <c:v>3.5000000000000148E-8</c:v>
                </c:pt>
                <c:pt idx="1604">
                  <c:v>3.7000000000000172E-8</c:v>
                </c:pt>
                <c:pt idx="1605">
                  <c:v>3.7000000000000172E-8</c:v>
                </c:pt>
                <c:pt idx="1606">
                  <c:v>3.8000000000000148E-8</c:v>
                </c:pt>
                <c:pt idx="1607">
                  <c:v>3.8000000000000148E-8</c:v>
                </c:pt>
                <c:pt idx="1608">
                  <c:v>3.7000000000000172E-8</c:v>
                </c:pt>
                <c:pt idx="1609">
                  <c:v>3.600000000000015E-8</c:v>
                </c:pt>
                <c:pt idx="1610">
                  <c:v>3.5000000000000148E-8</c:v>
                </c:pt>
                <c:pt idx="1611">
                  <c:v>3.4000000000000146E-8</c:v>
                </c:pt>
                <c:pt idx="1612">
                  <c:v>3.7000000000000172E-8</c:v>
                </c:pt>
                <c:pt idx="1613">
                  <c:v>4.4000000000000189E-8</c:v>
                </c:pt>
                <c:pt idx="1614">
                  <c:v>3.2000000000000148E-8</c:v>
                </c:pt>
                <c:pt idx="1615">
                  <c:v>2.9000000000000104E-8</c:v>
                </c:pt>
                <c:pt idx="1616">
                  <c:v>2.8000000000000099E-8</c:v>
                </c:pt>
                <c:pt idx="1617">
                  <c:v>3.2000000000000148E-8</c:v>
                </c:pt>
                <c:pt idx="1618">
                  <c:v>3.7000000000000172E-8</c:v>
                </c:pt>
                <c:pt idx="1619">
                  <c:v>4.2000000000000171E-8</c:v>
                </c:pt>
                <c:pt idx="1620">
                  <c:v>4.6000000000000141E-8</c:v>
                </c:pt>
                <c:pt idx="1621">
                  <c:v>4.6000000000000141E-8</c:v>
                </c:pt>
                <c:pt idx="1622">
                  <c:v>4.900000000000024E-8</c:v>
                </c:pt>
                <c:pt idx="1623">
                  <c:v>5.2000000000000214E-8</c:v>
                </c:pt>
                <c:pt idx="1624">
                  <c:v>5.600000000000019E-8</c:v>
                </c:pt>
                <c:pt idx="1625">
                  <c:v>5.900000000000025E-8</c:v>
                </c:pt>
                <c:pt idx="1626">
                  <c:v>6.1000000000000229E-8</c:v>
                </c:pt>
                <c:pt idx="1627">
                  <c:v>6.3000000000000207E-8</c:v>
                </c:pt>
                <c:pt idx="1628">
                  <c:v>6.5000000000000291E-8</c:v>
                </c:pt>
                <c:pt idx="1629">
                  <c:v>6.3000000000000207E-8</c:v>
                </c:pt>
                <c:pt idx="1630">
                  <c:v>5.900000000000025E-8</c:v>
                </c:pt>
                <c:pt idx="1631">
                  <c:v>5.5000000000000208E-8</c:v>
                </c:pt>
                <c:pt idx="1632">
                  <c:v>5.1000000000000172E-8</c:v>
                </c:pt>
                <c:pt idx="1633">
                  <c:v>4.900000000000024E-8</c:v>
                </c:pt>
                <c:pt idx="1634">
                  <c:v>4.5000000000000171E-8</c:v>
                </c:pt>
                <c:pt idx="1635">
                  <c:v>4.4000000000000189E-8</c:v>
                </c:pt>
                <c:pt idx="1636">
                  <c:v>3.5000000000000148E-8</c:v>
                </c:pt>
                <c:pt idx="1637">
                  <c:v>3.600000000000015E-8</c:v>
                </c:pt>
                <c:pt idx="1638">
                  <c:v>3.5000000000000148E-8</c:v>
                </c:pt>
                <c:pt idx="1639">
                  <c:v>3.7000000000000172E-8</c:v>
                </c:pt>
                <c:pt idx="1640">
                  <c:v>4.300000000000014E-8</c:v>
                </c:pt>
                <c:pt idx="1641">
                  <c:v>5.000000000000019E-8</c:v>
                </c:pt>
                <c:pt idx="1642">
                  <c:v>5.5000000000000208E-8</c:v>
                </c:pt>
                <c:pt idx="1643">
                  <c:v>6.0000000000000246E-8</c:v>
                </c:pt>
                <c:pt idx="1644">
                  <c:v>6.4000000000000295E-8</c:v>
                </c:pt>
                <c:pt idx="1645">
                  <c:v>6.90000000000003E-8</c:v>
                </c:pt>
                <c:pt idx="1646">
                  <c:v>7.4000000000000319E-8</c:v>
                </c:pt>
                <c:pt idx="1647">
                  <c:v>7.8000000000000315E-8</c:v>
                </c:pt>
                <c:pt idx="1648">
                  <c:v>8.2000000000000298E-8</c:v>
                </c:pt>
                <c:pt idx="1649">
                  <c:v>8.3000000000000386E-8</c:v>
                </c:pt>
                <c:pt idx="1650">
                  <c:v>8.1000000000000328E-8</c:v>
                </c:pt>
                <c:pt idx="1651">
                  <c:v>7.7000000000000332E-8</c:v>
                </c:pt>
                <c:pt idx="1652">
                  <c:v>7.2000000000000301E-8</c:v>
                </c:pt>
                <c:pt idx="1653">
                  <c:v>6.7000000000000282E-8</c:v>
                </c:pt>
                <c:pt idx="1654">
                  <c:v>6.3000000000000207E-8</c:v>
                </c:pt>
                <c:pt idx="1655">
                  <c:v>6.0000000000000246E-8</c:v>
                </c:pt>
                <c:pt idx="1656">
                  <c:v>5.7000000000000239E-8</c:v>
                </c:pt>
                <c:pt idx="1657">
                  <c:v>5.600000000000019E-8</c:v>
                </c:pt>
                <c:pt idx="1658">
                  <c:v>5.000000000000019E-8</c:v>
                </c:pt>
                <c:pt idx="1659">
                  <c:v>4.900000000000024E-8</c:v>
                </c:pt>
                <c:pt idx="1660">
                  <c:v>4.6000000000000141E-8</c:v>
                </c:pt>
                <c:pt idx="1661">
                  <c:v>4.8000000000000172E-8</c:v>
                </c:pt>
                <c:pt idx="1662">
                  <c:v>5.1000000000000172E-8</c:v>
                </c:pt>
                <c:pt idx="1663">
                  <c:v>5.5000000000000208E-8</c:v>
                </c:pt>
                <c:pt idx="1664">
                  <c:v>5.900000000000025E-8</c:v>
                </c:pt>
                <c:pt idx="1665">
                  <c:v>6.200000000000029E-8</c:v>
                </c:pt>
                <c:pt idx="1666">
                  <c:v>6.6000000000000207E-8</c:v>
                </c:pt>
                <c:pt idx="1667">
                  <c:v>7.1000000000000265E-8</c:v>
                </c:pt>
                <c:pt idx="1668">
                  <c:v>7.5000000000000314E-8</c:v>
                </c:pt>
                <c:pt idx="1669">
                  <c:v>8.0000000000000319E-8</c:v>
                </c:pt>
                <c:pt idx="1670">
                  <c:v>8.5000000000000364E-8</c:v>
                </c:pt>
                <c:pt idx="1671">
                  <c:v>8.5000000000000364E-8</c:v>
                </c:pt>
                <c:pt idx="1672">
                  <c:v>8.3000000000000386E-8</c:v>
                </c:pt>
                <c:pt idx="1673">
                  <c:v>8.0000000000000319E-8</c:v>
                </c:pt>
                <c:pt idx="1674">
                  <c:v>7.7000000000000332E-8</c:v>
                </c:pt>
                <c:pt idx="1675">
                  <c:v>7.4000000000000319E-8</c:v>
                </c:pt>
                <c:pt idx="1676">
                  <c:v>7.1000000000000265E-8</c:v>
                </c:pt>
                <c:pt idx="1677">
                  <c:v>6.8000000000000305E-8</c:v>
                </c:pt>
                <c:pt idx="1678">
                  <c:v>6.90000000000003E-8</c:v>
                </c:pt>
                <c:pt idx="1679">
                  <c:v>6.200000000000029E-8</c:v>
                </c:pt>
                <c:pt idx="1680">
                  <c:v>6.1000000000000229E-8</c:v>
                </c:pt>
                <c:pt idx="1681">
                  <c:v>5.4000000000000252E-8</c:v>
                </c:pt>
                <c:pt idx="1682">
                  <c:v>5.2000000000000214E-8</c:v>
                </c:pt>
                <c:pt idx="1683">
                  <c:v>5.5000000000000208E-8</c:v>
                </c:pt>
                <c:pt idx="1684">
                  <c:v>5.8000000000000208E-8</c:v>
                </c:pt>
                <c:pt idx="1685">
                  <c:v>6.200000000000029E-8</c:v>
                </c:pt>
                <c:pt idx="1686">
                  <c:v>6.4000000000000295E-8</c:v>
                </c:pt>
                <c:pt idx="1687">
                  <c:v>6.7000000000000282E-8</c:v>
                </c:pt>
                <c:pt idx="1688">
                  <c:v>7.0000000000000256E-8</c:v>
                </c:pt>
                <c:pt idx="1689">
                  <c:v>7.3000000000000296E-8</c:v>
                </c:pt>
                <c:pt idx="1690">
                  <c:v>7.5000000000000314E-8</c:v>
                </c:pt>
                <c:pt idx="1691">
                  <c:v>7.8000000000000315E-8</c:v>
                </c:pt>
                <c:pt idx="1692">
                  <c:v>7.9000000000000363E-8</c:v>
                </c:pt>
                <c:pt idx="1693">
                  <c:v>7.9000000000000363E-8</c:v>
                </c:pt>
                <c:pt idx="1694">
                  <c:v>7.5000000000000314E-8</c:v>
                </c:pt>
                <c:pt idx="1695">
                  <c:v>7.0000000000000256E-8</c:v>
                </c:pt>
                <c:pt idx="1696">
                  <c:v>6.5000000000000291E-8</c:v>
                </c:pt>
                <c:pt idx="1697">
                  <c:v>6.1000000000000229E-8</c:v>
                </c:pt>
                <c:pt idx="1698">
                  <c:v>5.8000000000000208E-8</c:v>
                </c:pt>
                <c:pt idx="1699">
                  <c:v>5.4000000000000252E-8</c:v>
                </c:pt>
                <c:pt idx="1700">
                  <c:v>5.300000000000019E-8</c:v>
                </c:pt>
                <c:pt idx="1701">
                  <c:v>4.6000000000000141E-8</c:v>
                </c:pt>
                <c:pt idx="1702">
                  <c:v>4.7000000000000189E-8</c:v>
                </c:pt>
                <c:pt idx="1703">
                  <c:v>4.4000000000000189E-8</c:v>
                </c:pt>
                <c:pt idx="1704">
                  <c:v>4.6000000000000141E-8</c:v>
                </c:pt>
                <c:pt idx="1705">
                  <c:v>4.900000000000024E-8</c:v>
                </c:pt>
                <c:pt idx="1706">
                  <c:v>5.2000000000000214E-8</c:v>
                </c:pt>
                <c:pt idx="1707">
                  <c:v>5.600000000000019E-8</c:v>
                </c:pt>
                <c:pt idx="1708">
                  <c:v>6.0000000000000246E-8</c:v>
                </c:pt>
                <c:pt idx="1709">
                  <c:v>6.3000000000000207E-8</c:v>
                </c:pt>
                <c:pt idx="1710">
                  <c:v>6.5000000000000291E-8</c:v>
                </c:pt>
                <c:pt idx="1711">
                  <c:v>6.90000000000003E-8</c:v>
                </c:pt>
                <c:pt idx="1712">
                  <c:v>7.2000000000000301E-8</c:v>
                </c:pt>
                <c:pt idx="1713">
                  <c:v>7.4000000000000319E-8</c:v>
                </c:pt>
                <c:pt idx="1714">
                  <c:v>7.5000000000000314E-8</c:v>
                </c:pt>
                <c:pt idx="1715">
                  <c:v>6.7000000000000282E-8</c:v>
                </c:pt>
                <c:pt idx="1716">
                  <c:v>6.1000000000000229E-8</c:v>
                </c:pt>
                <c:pt idx="1717">
                  <c:v>5.4000000000000252E-8</c:v>
                </c:pt>
                <c:pt idx="1718">
                  <c:v>5.000000000000019E-8</c:v>
                </c:pt>
                <c:pt idx="1719">
                  <c:v>4.6000000000000141E-8</c:v>
                </c:pt>
                <c:pt idx="1720">
                  <c:v>4.2000000000000171E-8</c:v>
                </c:pt>
                <c:pt idx="1721">
                  <c:v>4.300000000000014E-8</c:v>
                </c:pt>
                <c:pt idx="1722">
                  <c:v>4.4000000000000189E-8</c:v>
                </c:pt>
                <c:pt idx="1723">
                  <c:v>3.600000000000015E-8</c:v>
                </c:pt>
                <c:pt idx="1724">
                  <c:v>3.300000000000011E-8</c:v>
                </c:pt>
                <c:pt idx="1725">
                  <c:v>3.300000000000011E-8</c:v>
                </c:pt>
                <c:pt idx="1726">
                  <c:v>3.8000000000000148E-8</c:v>
                </c:pt>
                <c:pt idx="1727">
                  <c:v>4.4000000000000189E-8</c:v>
                </c:pt>
                <c:pt idx="1728">
                  <c:v>4.8000000000000172E-8</c:v>
                </c:pt>
                <c:pt idx="1729">
                  <c:v>5.2000000000000214E-8</c:v>
                </c:pt>
                <c:pt idx="1730">
                  <c:v>5.600000000000019E-8</c:v>
                </c:pt>
                <c:pt idx="1731">
                  <c:v>5.900000000000025E-8</c:v>
                </c:pt>
                <c:pt idx="1732">
                  <c:v>6.3000000000000207E-8</c:v>
                </c:pt>
                <c:pt idx="1733">
                  <c:v>6.7000000000000282E-8</c:v>
                </c:pt>
                <c:pt idx="1734">
                  <c:v>7.0000000000000256E-8</c:v>
                </c:pt>
                <c:pt idx="1735">
                  <c:v>7.4000000000000319E-8</c:v>
                </c:pt>
                <c:pt idx="1736">
                  <c:v>7.1000000000000265E-8</c:v>
                </c:pt>
                <c:pt idx="1737">
                  <c:v>6.3000000000000207E-8</c:v>
                </c:pt>
                <c:pt idx="1738">
                  <c:v>5.7000000000000239E-8</c:v>
                </c:pt>
                <c:pt idx="1739">
                  <c:v>5.1000000000000172E-8</c:v>
                </c:pt>
                <c:pt idx="1740">
                  <c:v>4.7000000000000189E-8</c:v>
                </c:pt>
                <c:pt idx="1741">
                  <c:v>4.300000000000014E-8</c:v>
                </c:pt>
                <c:pt idx="1742">
                  <c:v>3.9000000000000144E-8</c:v>
                </c:pt>
                <c:pt idx="1743">
                  <c:v>3.8000000000000148E-8</c:v>
                </c:pt>
                <c:pt idx="1744">
                  <c:v>3.0000000000000123E-8</c:v>
                </c:pt>
                <c:pt idx="1745">
                  <c:v>3.300000000000011E-8</c:v>
                </c:pt>
                <c:pt idx="1746">
                  <c:v>3.1000000000000125E-8</c:v>
                </c:pt>
                <c:pt idx="1747">
                  <c:v>3.4000000000000146E-8</c:v>
                </c:pt>
                <c:pt idx="1748">
                  <c:v>4.0000000000000166E-8</c:v>
                </c:pt>
                <c:pt idx="1749">
                  <c:v>4.5000000000000171E-8</c:v>
                </c:pt>
                <c:pt idx="1750">
                  <c:v>4.900000000000024E-8</c:v>
                </c:pt>
                <c:pt idx="1751">
                  <c:v>5.300000000000019E-8</c:v>
                </c:pt>
                <c:pt idx="1752">
                  <c:v>5.7000000000000239E-8</c:v>
                </c:pt>
                <c:pt idx="1753">
                  <c:v>6.1000000000000229E-8</c:v>
                </c:pt>
                <c:pt idx="1754">
                  <c:v>6.3000000000000207E-8</c:v>
                </c:pt>
                <c:pt idx="1755">
                  <c:v>6.6000000000000207E-8</c:v>
                </c:pt>
                <c:pt idx="1756">
                  <c:v>7.0000000000000256E-8</c:v>
                </c:pt>
                <c:pt idx="1757">
                  <c:v>7.2000000000000301E-8</c:v>
                </c:pt>
                <c:pt idx="1758">
                  <c:v>6.6000000000000207E-8</c:v>
                </c:pt>
                <c:pt idx="1759">
                  <c:v>5.900000000000025E-8</c:v>
                </c:pt>
                <c:pt idx="1760">
                  <c:v>5.300000000000019E-8</c:v>
                </c:pt>
                <c:pt idx="1761">
                  <c:v>4.900000000000024E-8</c:v>
                </c:pt>
                <c:pt idx="1762">
                  <c:v>4.5000000000000171E-8</c:v>
                </c:pt>
                <c:pt idx="1763">
                  <c:v>4.1000000000000149E-8</c:v>
                </c:pt>
                <c:pt idx="1764">
                  <c:v>4.1000000000000149E-8</c:v>
                </c:pt>
                <c:pt idx="1765">
                  <c:v>3.8000000000000148E-8</c:v>
                </c:pt>
                <c:pt idx="1766">
                  <c:v>3.2000000000000148E-8</c:v>
                </c:pt>
                <c:pt idx="1767">
                  <c:v>3.2000000000000148E-8</c:v>
                </c:pt>
                <c:pt idx="1768">
                  <c:v>3.1000000000000125E-8</c:v>
                </c:pt>
                <c:pt idx="1769">
                  <c:v>3.600000000000015E-8</c:v>
                </c:pt>
                <c:pt idx="1770">
                  <c:v>4.1000000000000149E-8</c:v>
                </c:pt>
                <c:pt idx="1771">
                  <c:v>4.6000000000000141E-8</c:v>
                </c:pt>
                <c:pt idx="1772">
                  <c:v>5.000000000000019E-8</c:v>
                </c:pt>
                <c:pt idx="1773">
                  <c:v>5.4000000000000252E-8</c:v>
                </c:pt>
                <c:pt idx="1774">
                  <c:v>5.8000000000000208E-8</c:v>
                </c:pt>
                <c:pt idx="1775">
                  <c:v>6.1000000000000229E-8</c:v>
                </c:pt>
                <c:pt idx="1776">
                  <c:v>6.5000000000000291E-8</c:v>
                </c:pt>
                <c:pt idx="1777">
                  <c:v>6.90000000000003E-8</c:v>
                </c:pt>
                <c:pt idx="1778">
                  <c:v>7.3000000000000296E-8</c:v>
                </c:pt>
                <c:pt idx="1779">
                  <c:v>7.1000000000000265E-8</c:v>
                </c:pt>
                <c:pt idx="1780">
                  <c:v>6.4000000000000295E-8</c:v>
                </c:pt>
                <c:pt idx="1781">
                  <c:v>5.7000000000000239E-8</c:v>
                </c:pt>
                <c:pt idx="1782">
                  <c:v>5.1000000000000172E-8</c:v>
                </c:pt>
                <c:pt idx="1783">
                  <c:v>4.8000000000000172E-8</c:v>
                </c:pt>
                <c:pt idx="1784">
                  <c:v>4.300000000000014E-8</c:v>
                </c:pt>
                <c:pt idx="1785">
                  <c:v>3.9000000000000144E-8</c:v>
                </c:pt>
                <c:pt idx="1786">
                  <c:v>3.8000000000000148E-8</c:v>
                </c:pt>
                <c:pt idx="1787">
                  <c:v>2.9000000000000104E-8</c:v>
                </c:pt>
                <c:pt idx="1788">
                  <c:v>3.4000000000000146E-8</c:v>
                </c:pt>
                <c:pt idx="1789">
                  <c:v>3.1000000000000125E-8</c:v>
                </c:pt>
                <c:pt idx="1790">
                  <c:v>3.4000000000000146E-8</c:v>
                </c:pt>
                <c:pt idx="1791">
                  <c:v>4.0000000000000166E-8</c:v>
                </c:pt>
                <c:pt idx="1792">
                  <c:v>4.8000000000000172E-8</c:v>
                </c:pt>
                <c:pt idx="1793">
                  <c:v>5.300000000000019E-8</c:v>
                </c:pt>
                <c:pt idx="1794">
                  <c:v>5.900000000000025E-8</c:v>
                </c:pt>
                <c:pt idx="1795">
                  <c:v>6.4000000000000295E-8</c:v>
                </c:pt>
                <c:pt idx="1796">
                  <c:v>7.0000000000000256E-8</c:v>
                </c:pt>
                <c:pt idx="1797">
                  <c:v>7.6000000000000297E-8</c:v>
                </c:pt>
                <c:pt idx="1798">
                  <c:v>8.1000000000000328E-8</c:v>
                </c:pt>
                <c:pt idx="1799">
                  <c:v>8.5000000000000364E-8</c:v>
                </c:pt>
                <c:pt idx="1800">
                  <c:v>8.7000000000000329E-8</c:v>
                </c:pt>
                <c:pt idx="1801">
                  <c:v>8.2000000000000298E-8</c:v>
                </c:pt>
                <c:pt idx="1802">
                  <c:v>7.2000000000000301E-8</c:v>
                </c:pt>
                <c:pt idx="1803">
                  <c:v>6.3000000000000207E-8</c:v>
                </c:pt>
                <c:pt idx="1804">
                  <c:v>5.600000000000019E-8</c:v>
                </c:pt>
                <c:pt idx="1805">
                  <c:v>5.000000000000019E-8</c:v>
                </c:pt>
                <c:pt idx="1806">
                  <c:v>4.7000000000000189E-8</c:v>
                </c:pt>
                <c:pt idx="1807">
                  <c:v>4.1000000000000149E-8</c:v>
                </c:pt>
                <c:pt idx="1808">
                  <c:v>4.0000000000000166E-8</c:v>
                </c:pt>
                <c:pt idx="1809">
                  <c:v>3.4000000000000146E-8</c:v>
                </c:pt>
                <c:pt idx="1810">
                  <c:v>3.5000000000000148E-8</c:v>
                </c:pt>
                <c:pt idx="1811">
                  <c:v>3.4000000000000146E-8</c:v>
                </c:pt>
                <c:pt idx="1812">
                  <c:v>4.0000000000000166E-8</c:v>
                </c:pt>
                <c:pt idx="1813">
                  <c:v>4.8000000000000172E-8</c:v>
                </c:pt>
                <c:pt idx="1814">
                  <c:v>5.4000000000000252E-8</c:v>
                </c:pt>
                <c:pt idx="1815">
                  <c:v>6.1000000000000229E-8</c:v>
                </c:pt>
                <c:pt idx="1816">
                  <c:v>6.7000000000000282E-8</c:v>
                </c:pt>
                <c:pt idx="1817">
                  <c:v>7.2000000000000301E-8</c:v>
                </c:pt>
                <c:pt idx="1818">
                  <c:v>7.7000000000000332E-8</c:v>
                </c:pt>
                <c:pt idx="1819">
                  <c:v>8.2000000000000298E-8</c:v>
                </c:pt>
                <c:pt idx="1820">
                  <c:v>8.600000000000032E-8</c:v>
                </c:pt>
                <c:pt idx="1821">
                  <c:v>8.8000000000000431E-8</c:v>
                </c:pt>
                <c:pt idx="1822">
                  <c:v>8.8000000000000431E-8</c:v>
                </c:pt>
                <c:pt idx="1823">
                  <c:v>8.8000000000000431E-8</c:v>
                </c:pt>
                <c:pt idx="1824">
                  <c:v>8.0000000000000319E-8</c:v>
                </c:pt>
                <c:pt idx="1825">
                  <c:v>7.1000000000000265E-8</c:v>
                </c:pt>
                <c:pt idx="1826">
                  <c:v>6.200000000000029E-8</c:v>
                </c:pt>
                <c:pt idx="1827">
                  <c:v>5.600000000000019E-8</c:v>
                </c:pt>
                <c:pt idx="1828">
                  <c:v>5.1000000000000172E-8</c:v>
                </c:pt>
                <c:pt idx="1829">
                  <c:v>4.6000000000000141E-8</c:v>
                </c:pt>
                <c:pt idx="1830">
                  <c:v>4.5000000000000171E-8</c:v>
                </c:pt>
                <c:pt idx="1831">
                  <c:v>4.1000000000000149E-8</c:v>
                </c:pt>
                <c:pt idx="1832">
                  <c:v>3.9000000000000144E-8</c:v>
                </c:pt>
                <c:pt idx="1833">
                  <c:v>3.600000000000015E-8</c:v>
                </c:pt>
                <c:pt idx="1834">
                  <c:v>3.8000000000000148E-8</c:v>
                </c:pt>
                <c:pt idx="1835">
                  <c:v>4.6000000000000141E-8</c:v>
                </c:pt>
                <c:pt idx="1836">
                  <c:v>5.2000000000000214E-8</c:v>
                </c:pt>
                <c:pt idx="1837">
                  <c:v>6.0000000000000246E-8</c:v>
                </c:pt>
                <c:pt idx="1838">
                  <c:v>6.8000000000000305E-8</c:v>
                </c:pt>
                <c:pt idx="1839">
                  <c:v>7.5000000000000314E-8</c:v>
                </c:pt>
                <c:pt idx="1840">
                  <c:v>7.9000000000000363E-8</c:v>
                </c:pt>
                <c:pt idx="1841">
                  <c:v>8.4000000000000395E-8</c:v>
                </c:pt>
                <c:pt idx="1842">
                  <c:v>8.7000000000000329E-8</c:v>
                </c:pt>
                <c:pt idx="1843">
                  <c:v>8.9000000000000387E-8</c:v>
                </c:pt>
                <c:pt idx="1844">
                  <c:v>9.0000000000000382E-8</c:v>
                </c:pt>
                <c:pt idx="1845">
                  <c:v>8.600000000000032E-8</c:v>
                </c:pt>
                <c:pt idx="1846">
                  <c:v>7.8000000000000315E-8</c:v>
                </c:pt>
                <c:pt idx="1847">
                  <c:v>6.8000000000000305E-8</c:v>
                </c:pt>
                <c:pt idx="1848">
                  <c:v>6.0000000000000246E-8</c:v>
                </c:pt>
                <c:pt idx="1849">
                  <c:v>5.4000000000000252E-8</c:v>
                </c:pt>
                <c:pt idx="1850">
                  <c:v>5.000000000000019E-8</c:v>
                </c:pt>
                <c:pt idx="1851">
                  <c:v>4.5000000000000171E-8</c:v>
                </c:pt>
                <c:pt idx="1852">
                  <c:v>4.300000000000014E-8</c:v>
                </c:pt>
                <c:pt idx="1853">
                  <c:v>3.600000000000015E-8</c:v>
                </c:pt>
                <c:pt idx="1854">
                  <c:v>3.8000000000000148E-8</c:v>
                </c:pt>
                <c:pt idx="1855">
                  <c:v>3.7000000000000172E-8</c:v>
                </c:pt>
                <c:pt idx="1856">
                  <c:v>4.5000000000000171E-8</c:v>
                </c:pt>
                <c:pt idx="1857">
                  <c:v>5.4000000000000252E-8</c:v>
                </c:pt>
                <c:pt idx="1858">
                  <c:v>6.4000000000000295E-8</c:v>
                </c:pt>
                <c:pt idx="1859">
                  <c:v>7.1000000000000265E-8</c:v>
                </c:pt>
                <c:pt idx="1860">
                  <c:v>7.7000000000000332E-8</c:v>
                </c:pt>
                <c:pt idx="1861">
                  <c:v>8.0000000000000319E-8</c:v>
                </c:pt>
                <c:pt idx="1862">
                  <c:v>8.2000000000000298E-8</c:v>
                </c:pt>
                <c:pt idx="1863">
                  <c:v>8.3000000000000386E-8</c:v>
                </c:pt>
                <c:pt idx="1864">
                  <c:v>8.3000000000000386E-8</c:v>
                </c:pt>
                <c:pt idx="1865">
                  <c:v>8.3000000000000386E-8</c:v>
                </c:pt>
                <c:pt idx="1866">
                  <c:v>8.2000000000000298E-8</c:v>
                </c:pt>
                <c:pt idx="1867">
                  <c:v>7.6000000000000297E-8</c:v>
                </c:pt>
                <c:pt idx="1868">
                  <c:v>6.7000000000000282E-8</c:v>
                </c:pt>
                <c:pt idx="1869">
                  <c:v>6.0000000000000246E-8</c:v>
                </c:pt>
                <c:pt idx="1870">
                  <c:v>5.4000000000000252E-8</c:v>
                </c:pt>
                <c:pt idx="1871">
                  <c:v>5.1000000000000172E-8</c:v>
                </c:pt>
                <c:pt idx="1872">
                  <c:v>4.6000000000000141E-8</c:v>
                </c:pt>
                <c:pt idx="1873">
                  <c:v>4.7000000000000189E-8</c:v>
                </c:pt>
                <c:pt idx="1874">
                  <c:v>5.2000000000000214E-8</c:v>
                </c:pt>
                <c:pt idx="1875">
                  <c:v>3.9000000000000144E-8</c:v>
                </c:pt>
                <c:pt idx="1876">
                  <c:v>3.600000000000015E-8</c:v>
                </c:pt>
                <c:pt idx="1877">
                  <c:v>3.7000000000000172E-8</c:v>
                </c:pt>
                <c:pt idx="1878">
                  <c:v>4.4000000000000189E-8</c:v>
                </c:pt>
                <c:pt idx="1879">
                  <c:v>5.2000000000000214E-8</c:v>
                </c:pt>
                <c:pt idx="1880">
                  <c:v>6.0000000000000246E-8</c:v>
                </c:pt>
                <c:pt idx="1881">
                  <c:v>6.7000000000000282E-8</c:v>
                </c:pt>
                <c:pt idx="1882">
                  <c:v>7.4000000000000319E-8</c:v>
                </c:pt>
                <c:pt idx="1883">
                  <c:v>7.9000000000000363E-8</c:v>
                </c:pt>
                <c:pt idx="1884">
                  <c:v>8.2000000000000298E-8</c:v>
                </c:pt>
                <c:pt idx="1885">
                  <c:v>8.5000000000000364E-8</c:v>
                </c:pt>
                <c:pt idx="1886">
                  <c:v>8.9000000000000387E-8</c:v>
                </c:pt>
                <c:pt idx="1887">
                  <c:v>9.0000000000000382E-8</c:v>
                </c:pt>
                <c:pt idx="1888">
                  <c:v>8.7000000000000329E-8</c:v>
                </c:pt>
                <c:pt idx="1889">
                  <c:v>7.9000000000000363E-8</c:v>
                </c:pt>
                <c:pt idx="1890">
                  <c:v>6.90000000000003E-8</c:v>
                </c:pt>
                <c:pt idx="1891">
                  <c:v>6.1000000000000229E-8</c:v>
                </c:pt>
                <c:pt idx="1892">
                  <c:v>5.5000000000000208E-8</c:v>
                </c:pt>
                <c:pt idx="1893">
                  <c:v>5.000000000000019E-8</c:v>
                </c:pt>
                <c:pt idx="1894">
                  <c:v>4.6000000000000141E-8</c:v>
                </c:pt>
                <c:pt idx="1895">
                  <c:v>4.4000000000000189E-8</c:v>
                </c:pt>
                <c:pt idx="1896">
                  <c:v>3.5000000000000148E-8</c:v>
                </c:pt>
                <c:pt idx="1897">
                  <c:v>3.7000000000000172E-8</c:v>
                </c:pt>
                <c:pt idx="1898">
                  <c:v>3.7000000000000172E-8</c:v>
                </c:pt>
                <c:pt idx="1899">
                  <c:v>3.7000000000000172E-8</c:v>
                </c:pt>
                <c:pt idx="1900">
                  <c:v>4.7000000000000189E-8</c:v>
                </c:pt>
                <c:pt idx="1901">
                  <c:v>6.6000000000000207E-8</c:v>
                </c:pt>
                <c:pt idx="1902">
                  <c:v>8.9000000000000387E-8</c:v>
                </c:pt>
                <c:pt idx="1903">
                  <c:v>1.0000000000000039E-7</c:v>
                </c:pt>
                <c:pt idx="1904">
                  <c:v>1.2000000000000039E-7</c:v>
                </c:pt>
                <c:pt idx="1905">
                  <c:v>1.3000000000000056E-7</c:v>
                </c:pt>
                <c:pt idx="1906">
                  <c:v>1.3000000000000056E-7</c:v>
                </c:pt>
                <c:pt idx="1907">
                  <c:v>1.4000000000000051E-7</c:v>
                </c:pt>
                <c:pt idx="1908">
                  <c:v>1.500000000000006E-7</c:v>
                </c:pt>
                <c:pt idx="1909">
                  <c:v>1.500000000000006E-7</c:v>
                </c:pt>
                <c:pt idx="1910">
                  <c:v>1.500000000000006E-7</c:v>
                </c:pt>
                <c:pt idx="1911">
                  <c:v>1.4000000000000051E-7</c:v>
                </c:pt>
                <c:pt idx="1912">
                  <c:v>1.2000000000000039E-7</c:v>
                </c:pt>
                <c:pt idx="1913">
                  <c:v>1.1000000000000052E-7</c:v>
                </c:pt>
                <c:pt idx="1914">
                  <c:v>9.600000000000041E-8</c:v>
                </c:pt>
                <c:pt idx="1915">
                  <c:v>8.5000000000000364E-8</c:v>
                </c:pt>
                <c:pt idx="1916">
                  <c:v>7.5000000000000314E-8</c:v>
                </c:pt>
                <c:pt idx="1917">
                  <c:v>6.7000000000000282E-8</c:v>
                </c:pt>
                <c:pt idx="1918">
                  <c:v>6.1000000000000229E-8</c:v>
                </c:pt>
                <c:pt idx="1919">
                  <c:v>5.300000000000019E-8</c:v>
                </c:pt>
                <c:pt idx="1920">
                  <c:v>5.300000000000019E-8</c:v>
                </c:pt>
                <c:pt idx="1921">
                  <c:v>5.2000000000000214E-8</c:v>
                </c:pt>
                <c:pt idx="1922">
                  <c:v>6.6000000000000207E-8</c:v>
                </c:pt>
                <c:pt idx="1923">
                  <c:v>8.7000000000000329E-8</c:v>
                </c:pt>
                <c:pt idx="1924">
                  <c:v>1.0000000000000039E-7</c:v>
                </c:pt>
                <c:pt idx="1925">
                  <c:v>1.2000000000000039E-7</c:v>
                </c:pt>
                <c:pt idx="1926">
                  <c:v>1.3000000000000056E-7</c:v>
                </c:pt>
                <c:pt idx="1927">
                  <c:v>1.3000000000000056E-7</c:v>
                </c:pt>
                <c:pt idx="1928">
                  <c:v>1.4000000000000051E-7</c:v>
                </c:pt>
                <c:pt idx="1929">
                  <c:v>1.500000000000006E-7</c:v>
                </c:pt>
                <c:pt idx="1930">
                  <c:v>1.500000000000006E-7</c:v>
                </c:pt>
                <c:pt idx="1931">
                  <c:v>1.500000000000006E-7</c:v>
                </c:pt>
                <c:pt idx="1932">
                  <c:v>1.500000000000006E-7</c:v>
                </c:pt>
                <c:pt idx="1933">
                  <c:v>1.4000000000000051E-7</c:v>
                </c:pt>
                <c:pt idx="1934">
                  <c:v>1.2000000000000039E-7</c:v>
                </c:pt>
                <c:pt idx="1935">
                  <c:v>1.0000000000000039E-7</c:v>
                </c:pt>
                <c:pt idx="1936">
                  <c:v>9.600000000000041E-8</c:v>
                </c:pt>
                <c:pt idx="1937">
                  <c:v>8.5000000000000364E-8</c:v>
                </c:pt>
                <c:pt idx="1938">
                  <c:v>7.5000000000000314E-8</c:v>
                </c:pt>
                <c:pt idx="1939">
                  <c:v>6.90000000000003E-8</c:v>
                </c:pt>
                <c:pt idx="1940">
                  <c:v>5.900000000000025E-8</c:v>
                </c:pt>
                <c:pt idx="1941">
                  <c:v>5.8000000000000208E-8</c:v>
                </c:pt>
                <c:pt idx="1942">
                  <c:v>5.300000000000019E-8</c:v>
                </c:pt>
                <c:pt idx="1943">
                  <c:v>6.0000000000000246E-8</c:v>
                </c:pt>
                <c:pt idx="1944">
                  <c:v>7.9000000000000363E-8</c:v>
                </c:pt>
                <c:pt idx="1945">
                  <c:v>1.0000000000000039E-7</c:v>
                </c:pt>
                <c:pt idx="1946">
                  <c:v>1.1000000000000052E-7</c:v>
                </c:pt>
                <c:pt idx="1947">
                  <c:v>1.2000000000000039E-7</c:v>
                </c:pt>
                <c:pt idx="1948">
                  <c:v>1.3000000000000056E-7</c:v>
                </c:pt>
                <c:pt idx="1949">
                  <c:v>1.4000000000000051E-7</c:v>
                </c:pt>
                <c:pt idx="1950">
                  <c:v>1.500000000000006E-7</c:v>
                </c:pt>
                <c:pt idx="1951">
                  <c:v>1.500000000000006E-7</c:v>
                </c:pt>
                <c:pt idx="1952">
                  <c:v>1.6000000000000067E-7</c:v>
                </c:pt>
                <c:pt idx="1953">
                  <c:v>1.6000000000000067E-7</c:v>
                </c:pt>
                <c:pt idx="1954">
                  <c:v>1.500000000000006E-7</c:v>
                </c:pt>
                <c:pt idx="1955">
                  <c:v>1.3000000000000056E-7</c:v>
                </c:pt>
                <c:pt idx="1956">
                  <c:v>1.1000000000000052E-7</c:v>
                </c:pt>
                <c:pt idx="1957">
                  <c:v>1.0000000000000039E-7</c:v>
                </c:pt>
                <c:pt idx="1958">
                  <c:v>9.3000000000000409E-8</c:v>
                </c:pt>
                <c:pt idx="1959">
                  <c:v>8.2000000000000298E-8</c:v>
                </c:pt>
                <c:pt idx="1960">
                  <c:v>7.2000000000000301E-8</c:v>
                </c:pt>
                <c:pt idx="1961">
                  <c:v>6.7000000000000282E-8</c:v>
                </c:pt>
                <c:pt idx="1962">
                  <c:v>5.7000000000000239E-8</c:v>
                </c:pt>
                <c:pt idx="1963">
                  <c:v>5.7000000000000239E-8</c:v>
                </c:pt>
                <c:pt idx="1964">
                  <c:v>5.4000000000000252E-8</c:v>
                </c:pt>
                <c:pt idx="1965">
                  <c:v>6.8000000000000305E-8</c:v>
                </c:pt>
                <c:pt idx="1966">
                  <c:v>8.9000000000000387E-8</c:v>
                </c:pt>
                <c:pt idx="1967">
                  <c:v>1.0000000000000039E-7</c:v>
                </c:pt>
                <c:pt idx="1968">
                  <c:v>1.2000000000000039E-7</c:v>
                </c:pt>
                <c:pt idx="1969">
                  <c:v>1.3000000000000056E-7</c:v>
                </c:pt>
                <c:pt idx="1970">
                  <c:v>1.4000000000000051E-7</c:v>
                </c:pt>
                <c:pt idx="1971">
                  <c:v>1.500000000000006E-7</c:v>
                </c:pt>
                <c:pt idx="1972">
                  <c:v>1.500000000000006E-7</c:v>
                </c:pt>
                <c:pt idx="1973">
                  <c:v>1.6000000000000067E-7</c:v>
                </c:pt>
                <c:pt idx="1974">
                  <c:v>1.6000000000000067E-7</c:v>
                </c:pt>
                <c:pt idx="1975">
                  <c:v>1.6000000000000067E-7</c:v>
                </c:pt>
                <c:pt idx="1976">
                  <c:v>1.500000000000006E-7</c:v>
                </c:pt>
                <c:pt idx="1977">
                  <c:v>1.3000000000000056E-7</c:v>
                </c:pt>
                <c:pt idx="1978">
                  <c:v>1.1000000000000052E-7</c:v>
                </c:pt>
                <c:pt idx="1979">
                  <c:v>1.0000000000000039E-7</c:v>
                </c:pt>
                <c:pt idx="1980">
                  <c:v>9.3000000000000409E-8</c:v>
                </c:pt>
                <c:pt idx="1981">
                  <c:v>8.3000000000000386E-8</c:v>
                </c:pt>
                <c:pt idx="1982">
                  <c:v>7.8000000000000315E-8</c:v>
                </c:pt>
                <c:pt idx="1983">
                  <c:v>7.4000000000000319E-8</c:v>
                </c:pt>
                <c:pt idx="1984">
                  <c:v>6.3000000000000207E-8</c:v>
                </c:pt>
                <c:pt idx="1985">
                  <c:v>5.8000000000000208E-8</c:v>
                </c:pt>
                <c:pt idx="1986">
                  <c:v>6.200000000000029E-8</c:v>
                </c:pt>
                <c:pt idx="1987">
                  <c:v>8.1000000000000328E-8</c:v>
                </c:pt>
                <c:pt idx="1988">
                  <c:v>1.0000000000000039E-7</c:v>
                </c:pt>
                <c:pt idx="1989">
                  <c:v>1.1000000000000052E-7</c:v>
                </c:pt>
                <c:pt idx="1990">
                  <c:v>1.3000000000000056E-7</c:v>
                </c:pt>
                <c:pt idx="1991">
                  <c:v>1.4000000000000051E-7</c:v>
                </c:pt>
                <c:pt idx="1992">
                  <c:v>1.500000000000006E-7</c:v>
                </c:pt>
                <c:pt idx="1993">
                  <c:v>1.500000000000006E-7</c:v>
                </c:pt>
                <c:pt idx="1994">
                  <c:v>1.6000000000000067E-7</c:v>
                </c:pt>
                <c:pt idx="1995">
                  <c:v>1.6000000000000067E-7</c:v>
                </c:pt>
                <c:pt idx="1996">
                  <c:v>1.6000000000000067E-7</c:v>
                </c:pt>
                <c:pt idx="1997">
                  <c:v>1.500000000000006E-7</c:v>
                </c:pt>
                <c:pt idx="1998">
                  <c:v>1.4000000000000051E-7</c:v>
                </c:pt>
                <c:pt idx="1999">
                  <c:v>1.2000000000000039E-7</c:v>
                </c:pt>
                <c:pt idx="2000">
                  <c:v>1.1000000000000052E-7</c:v>
                </c:pt>
                <c:pt idx="2001">
                  <c:v>9.9000000000000437E-8</c:v>
                </c:pt>
                <c:pt idx="2002">
                  <c:v>8.8000000000000431E-8</c:v>
                </c:pt>
                <c:pt idx="2003">
                  <c:v>7.9000000000000363E-8</c:v>
                </c:pt>
                <c:pt idx="2004">
                  <c:v>7.2000000000000301E-8</c:v>
                </c:pt>
                <c:pt idx="2005">
                  <c:v>6.0000000000000246E-8</c:v>
                </c:pt>
                <c:pt idx="2006">
                  <c:v>6.1000000000000229E-8</c:v>
                </c:pt>
                <c:pt idx="2007">
                  <c:v>5.8000000000000208E-8</c:v>
                </c:pt>
                <c:pt idx="2008">
                  <c:v>6.7000000000000282E-8</c:v>
                </c:pt>
                <c:pt idx="2009">
                  <c:v>8.8000000000000431E-8</c:v>
                </c:pt>
                <c:pt idx="2010">
                  <c:v>1.0000000000000039E-7</c:v>
                </c:pt>
                <c:pt idx="2011">
                  <c:v>1.2000000000000039E-7</c:v>
                </c:pt>
                <c:pt idx="2012">
                  <c:v>1.3000000000000056E-7</c:v>
                </c:pt>
                <c:pt idx="2013">
                  <c:v>1.4000000000000051E-7</c:v>
                </c:pt>
                <c:pt idx="2014">
                  <c:v>1.500000000000006E-7</c:v>
                </c:pt>
                <c:pt idx="2015">
                  <c:v>1.500000000000006E-7</c:v>
                </c:pt>
                <c:pt idx="2016">
                  <c:v>1.6000000000000067E-7</c:v>
                </c:pt>
                <c:pt idx="2017">
                  <c:v>1.6000000000000067E-7</c:v>
                </c:pt>
                <c:pt idx="2018">
                  <c:v>1.6000000000000067E-7</c:v>
                </c:pt>
                <c:pt idx="2019">
                  <c:v>1.500000000000006E-7</c:v>
                </c:pt>
                <c:pt idx="2020">
                  <c:v>1.3000000000000056E-7</c:v>
                </c:pt>
                <c:pt idx="2021">
                  <c:v>1.3000000000000056E-7</c:v>
                </c:pt>
                <c:pt idx="2022">
                  <c:v>1.0000000000000039E-7</c:v>
                </c:pt>
                <c:pt idx="2023">
                  <c:v>9.5000000000000374E-8</c:v>
                </c:pt>
                <c:pt idx="2024">
                  <c:v>8.5000000000000364E-8</c:v>
                </c:pt>
                <c:pt idx="2025">
                  <c:v>8.0000000000000319E-8</c:v>
                </c:pt>
                <c:pt idx="2026">
                  <c:v>7.5000000000000314E-8</c:v>
                </c:pt>
                <c:pt idx="2027">
                  <c:v>6.3000000000000207E-8</c:v>
                </c:pt>
                <c:pt idx="2028">
                  <c:v>6.3000000000000207E-8</c:v>
                </c:pt>
                <c:pt idx="2029">
                  <c:v>6.0000000000000246E-8</c:v>
                </c:pt>
                <c:pt idx="2030">
                  <c:v>6.0000000000000246E-8</c:v>
                </c:pt>
                <c:pt idx="2031">
                  <c:v>9.5000000000000374E-8</c:v>
                </c:pt>
                <c:pt idx="2032">
                  <c:v>1.1000000000000052E-7</c:v>
                </c:pt>
                <c:pt idx="2033">
                  <c:v>1.2000000000000039E-7</c:v>
                </c:pt>
                <c:pt idx="2034">
                  <c:v>1.3000000000000056E-7</c:v>
                </c:pt>
                <c:pt idx="2035">
                  <c:v>1.3000000000000056E-7</c:v>
                </c:pt>
                <c:pt idx="2036">
                  <c:v>1.4000000000000051E-7</c:v>
                </c:pt>
                <c:pt idx="2037">
                  <c:v>1.4000000000000051E-7</c:v>
                </c:pt>
                <c:pt idx="2038">
                  <c:v>1.500000000000006E-7</c:v>
                </c:pt>
                <c:pt idx="2039">
                  <c:v>1.500000000000006E-7</c:v>
                </c:pt>
                <c:pt idx="2040">
                  <c:v>1.6000000000000067E-7</c:v>
                </c:pt>
                <c:pt idx="2041">
                  <c:v>1.500000000000006E-7</c:v>
                </c:pt>
                <c:pt idx="2042">
                  <c:v>1.4000000000000051E-7</c:v>
                </c:pt>
                <c:pt idx="2043">
                  <c:v>1.1000000000000052E-7</c:v>
                </c:pt>
                <c:pt idx="2044">
                  <c:v>1.1000000000000052E-7</c:v>
                </c:pt>
                <c:pt idx="2045">
                  <c:v>8.8000000000000431E-8</c:v>
                </c:pt>
                <c:pt idx="2046">
                  <c:v>8.8000000000000431E-8</c:v>
                </c:pt>
                <c:pt idx="2047">
                  <c:v>7.8000000000000315E-8</c:v>
                </c:pt>
                <c:pt idx="2048">
                  <c:v>7.2000000000000301E-8</c:v>
                </c:pt>
                <c:pt idx="2049">
                  <c:v>6.0000000000000246E-8</c:v>
                </c:pt>
                <c:pt idx="2050">
                  <c:v>5.7000000000000239E-8</c:v>
                </c:pt>
                <c:pt idx="2051">
                  <c:v>5.7000000000000239E-8</c:v>
                </c:pt>
                <c:pt idx="2052">
                  <c:v>8.4000000000000395E-8</c:v>
                </c:pt>
                <c:pt idx="2053">
                  <c:v>8.4000000000000395E-8</c:v>
                </c:pt>
                <c:pt idx="2054">
                  <c:v>1.0000000000000039E-7</c:v>
                </c:pt>
                <c:pt idx="2055">
                  <c:v>1.1000000000000052E-7</c:v>
                </c:pt>
                <c:pt idx="2056">
                  <c:v>1.2000000000000039E-7</c:v>
                </c:pt>
                <c:pt idx="2057">
                  <c:v>1.3000000000000056E-7</c:v>
                </c:pt>
                <c:pt idx="2058">
                  <c:v>1.4000000000000051E-7</c:v>
                </c:pt>
                <c:pt idx="2059">
                  <c:v>1.4000000000000051E-7</c:v>
                </c:pt>
                <c:pt idx="2060">
                  <c:v>1.500000000000006E-7</c:v>
                </c:pt>
                <c:pt idx="2061">
                  <c:v>1.500000000000006E-7</c:v>
                </c:pt>
                <c:pt idx="2062">
                  <c:v>1.500000000000006E-7</c:v>
                </c:pt>
                <c:pt idx="2063">
                  <c:v>1.4000000000000051E-7</c:v>
                </c:pt>
                <c:pt idx="2064">
                  <c:v>1.3000000000000056E-7</c:v>
                </c:pt>
                <c:pt idx="2065">
                  <c:v>1.1000000000000052E-7</c:v>
                </c:pt>
                <c:pt idx="2066">
                  <c:v>1.0000000000000039E-7</c:v>
                </c:pt>
                <c:pt idx="2067">
                  <c:v>9.4000000000000405E-8</c:v>
                </c:pt>
                <c:pt idx="2068">
                  <c:v>8.4000000000000395E-8</c:v>
                </c:pt>
                <c:pt idx="2069">
                  <c:v>7.3000000000000296E-8</c:v>
                </c:pt>
                <c:pt idx="2070">
                  <c:v>7.3000000000000296E-8</c:v>
                </c:pt>
                <c:pt idx="2071">
                  <c:v>6.90000000000003E-8</c:v>
                </c:pt>
                <c:pt idx="2072">
                  <c:v>6.0000000000000246E-8</c:v>
                </c:pt>
                <c:pt idx="2073">
                  <c:v>5.900000000000025E-8</c:v>
                </c:pt>
                <c:pt idx="2074">
                  <c:v>5.8000000000000208E-8</c:v>
                </c:pt>
                <c:pt idx="2075">
                  <c:v>6.90000000000003E-8</c:v>
                </c:pt>
                <c:pt idx="2076">
                  <c:v>8.9000000000000387E-8</c:v>
                </c:pt>
                <c:pt idx="2077">
                  <c:v>1.0000000000000039E-7</c:v>
                </c:pt>
                <c:pt idx="2078">
                  <c:v>1.2000000000000039E-7</c:v>
                </c:pt>
                <c:pt idx="2079">
                  <c:v>1.3000000000000056E-7</c:v>
                </c:pt>
                <c:pt idx="2080">
                  <c:v>1.4000000000000051E-7</c:v>
                </c:pt>
                <c:pt idx="2081">
                  <c:v>1.6000000000000067E-7</c:v>
                </c:pt>
                <c:pt idx="2082">
                  <c:v>1.8000000000000074E-7</c:v>
                </c:pt>
                <c:pt idx="2083">
                  <c:v>1.900000000000007E-7</c:v>
                </c:pt>
                <c:pt idx="2084">
                  <c:v>2.0000000000000073E-7</c:v>
                </c:pt>
                <c:pt idx="2085">
                  <c:v>2.0000000000000073E-7</c:v>
                </c:pt>
                <c:pt idx="2086">
                  <c:v>1.8000000000000074E-7</c:v>
                </c:pt>
                <c:pt idx="2087">
                  <c:v>1.6000000000000067E-7</c:v>
                </c:pt>
                <c:pt idx="2088">
                  <c:v>1.4000000000000051E-7</c:v>
                </c:pt>
                <c:pt idx="2089">
                  <c:v>1.2000000000000039E-7</c:v>
                </c:pt>
                <c:pt idx="2090">
                  <c:v>1.1000000000000052E-7</c:v>
                </c:pt>
                <c:pt idx="2091">
                  <c:v>9.8000000000000454E-8</c:v>
                </c:pt>
                <c:pt idx="2092">
                  <c:v>9.8000000000000454E-8</c:v>
                </c:pt>
                <c:pt idx="2093">
                  <c:v>9.1000000000000352E-8</c:v>
                </c:pt>
                <c:pt idx="2094">
                  <c:v>8.1000000000000328E-8</c:v>
                </c:pt>
                <c:pt idx="2095">
                  <c:v>7.3000000000000296E-8</c:v>
                </c:pt>
                <c:pt idx="2096">
                  <c:v>6.7000000000000282E-8</c:v>
                </c:pt>
                <c:pt idx="2097">
                  <c:v>7.2000000000000301E-8</c:v>
                </c:pt>
                <c:pt idx="2098">
                  <c:v>7.2000000000000301E-8</c:v>
                </c:pt>
                <c:pt idx="2099">
                  <c:v>8.8000000000000431E-8</c:v>
                </c:pt>
                <c:pt idx="2100">
                  <c:v>1.0000000000000039E-7</c:v>
                </c:pt>
                <c:pt idx="2101">
                  <c:v>1.2000000000000039E-7</c:v>
                </c:pt>
                <c:pt idx="2102">
                  <c:v>1.3000000000000056E-7</c:v>
                </c:pt>
                <c:pt idx="2103">
                  <c:v>1.500000000000006E-7</c:v>
                </c:pt>
                <c:pt idx="2104">
                  <c:v>1.700000000000007E-7</c:v>
                </c:pt>
                <c:pt idx="2105">
                  <c:v>1.900000000000007E-7</c:v>
                </c:pt>
                <c:pt idx="2106">
                  <c:v>2.1000000000000085E-7</c:v>
                </c:pt>
                <c:pt idx="2107">
                  <c:v>2.2000000000000099E-7</c:v>
                </c:pt>
                <c:pt idx="2108">
                  <c:v>2.3000000000000079E-7</c:v>
                </c:pt>
                <c:pt idx="2109">
                  <c:v>2.1000000000000085E-7</c:v>
                </c:pt>
                <c:pt idx="2110">
                  <c:v>1.900000000000007E-7</c:v>
                </c:pt>
                <c:pt idx="2111">
                  <c:v>1.6000000000000067E-7</c:v>
                </c:pt>
                <c:pt idx="2112">
                  <c:v>1.4000000000000051E-7</c:v>
                </c:pt>
                <c:pt idx="2113">
                  <c:v>1.2000000000000039E-7</c:v>
                </c:pt>
                <c:pt idx="2114">
                  <c:v>1.1000000000000052E-7</c:v>
                </c:pt>
                <c:pt idx="2115">
                  <c:v>1.0000000000000039E-7</c:v>
                </c:pt>
                <c:pt idx="2116">
                  <c:v>9.3000000000000409E-8</c:v>
                </c:pt>
                <c:pt idx="2117">
                  <c:v>7.9000000000000363E-8</c:v>
                </c:pt>
                <c:pt idx="2118">
                  <c:v>7.7000000000000332E-8</c:v>
                </c:pt>
                <c:pt idx="2119">
                  <c:v>7.2000000000000301E-8</c:v>
                </c:pt>
                <c:pt idx="2120">
                  <c:v>8.1000000000000328E-8</c:v>
                </c:pt>
                <c:pt idx="2121">
                  <c:v>9.7000000000000299E-8</c:v>
                </c:pt>
                <c:pt idx="2122">
                  <c:v>1.1000000000000052E-7</c:v>
                </c:pt>
                <c:pt idx="2123">
                  <c:v>1.2000000000000039E-7</c:v>
                </c:pt>
                <c:pt idx="2124">
                  <c:v>1.3000000000000056E-7</c:v>
                </c:pt>
                <c:pt idx="2125">
                  <c:v>1.500000000000006E-7</c:v>
                </c:pt>
                <c:pt idx="2126">
                  <c:v>1.700000000000007E-7</c:v>
                </c:pt>
                <c:pt idx="2127">
                  <c:v>1.900000000000007E-7</c:v>
                </c:pt>
                <c:pt idx="2128">
                  <c:v>2.0000000000000073E-7</c:v>
                </c:pt>
                <c:pt idx="2129">
                  <c:v>2.1000000000000085E-7</c:v>
                </c:pt>
                <c:pt idx="2130">
                  <c:v>2.1000000000000085E-7</c:v>
                </c:pt>
                <c:pt idx="2131">
                  <c:v>1.900000000000007E-7</c:v>
                </c:pt>
                <c:pt idx="2132">
                  <c:v>1.700000000000007E-7</c:v>
                </c:pt>
                <c:pt idx="2133">
                  <c:v>1.500000000000006E-7</c:v>
                </c:pt>
                <c:pt idx="2134">
                  <c:v>1.3000000000000056E-7</c:v>
                </c:pt>
                <c:pt idx="2135">
                  <c:v>1.2000000000000039E-7</c:v>
                </c:pt>
                <c:pt idx="2136">
                  <c:v>1.0000000000000039E-7</c:v>
                </c:pt>
                <c:pt idx="2137">
                  <c:v>1.0000000000000039E-7</c:v>
                </c:pt>
                <c:pt idx="2138">
                  <c:v>1.0000000000000039E-7</c:v>
                </c:pt>
                <c:pt idx="2139">
                  <c:v>8.1000000000000328E-8</c:v>
                </c:pt>
                <c:pt idx="2140">
                  <c:v>7.3000000000000296E-8</c:v>
                </c:pt>
                <c:pt idx="2141">
                  <c:v>7.4000000000000319E-8</c:v>
                </c:pt>
                <c:pt idx="2142">
                  <c:v>8.9000000000000387E-8</c:v>
                </c:pt>
                <c:pt idx="2143">
                  <c:v>1.0000000000000039E-7</c:v>
                </c:pt>
                <c:pt idx="2144">
                  <c:v>1.8000000000000074E-7</c:v>
                </c:pt>
                <c:pt idx="2145">
                  <c:v>2.8000000000000097E-7</c:v>
                </c:pt>
                <c:pt idx="2146">
                  <c:v>3.5000000000000131E-7</c:v>
                </c:pt>
                <c:pt idx="2147">
                  <c:v>4.200000000000017E-7</c:v>
                </c:pt>
                <c:pt idx="2148">
                  <c:v>4.700000000000018E-7</c:v>
                </c:pt>
                <c:pt idx="2149">
                  <c:v>5.1000000000000168E-7</c:v>
                </c:pt>
                <c:pt idx="2150">
                  <c:v>5.4000000000000214E-7</c:v>
                </c:pt>
                <c:pt idx="2151">
                  <c:v>5.5000000000000204E-7</c:v>
                </c:pt>
                <c:pt idx="2152">
                  <c:v>4.6000000000000137E-7</c:v>
                </c:pt>
                <c:pt idx="2153">
                  <c:v>4.1000000000000121E-7</c:v>
                </c:pt>
                <c:pt idx="2154">
                  <c:v>3.5000000000000131E-7</c:v>
                </c:pt>
                <c:pt idx="2155">
                  <c:v>3.000000000000012E-7</c:v>
                </c:pt>
                <c:pt idx="2156">
                  <c:v>3.000000000000012E-7</c:v>
                </c:pt>
                <c:pt idx="2157">
                  <c:v>2.6000000000000111E-7</c:v>
                </c:pt>
                <c:pt idx="2158">
                  <c:v>2.3000000000000079E-7</c:v>
                </c:pt>
                <c:pt idx="2159">
                  <c:v>2.0000000000000073E-7</c:v>
                </c:pt>
                <c:pt idx="2160">
                  <c:v>1.8000000000000074E-7</c:v>
                </c:pt>
                <c:pt idx="2161">
                  <c:v>1.500000000000006E-7</c:v>
                </c:pt>
                <c:pt idx="2162">
                  <c:v>1.4000000000000051E-7</c:v>
                </c:pt>
                <c:pt idx="2163">
                  <c:v>1.3000000000000056E-7</c:v>
                </c:pt>
                <c:pt idx="2164">
                  <c:v>1.2000000000000039E-7</c:v>
                </c:pt>
                <c:pt idx="2165">
                  <c:v>1.2000000000000039E-7</c:v>
                </c:pt>
                <c:pt idx="2166">
                  <c:v>1.1000000000000052E-7</c:v>
                </c:pt>
                <c:pt idx="2167">
                  <c:v>1.0000000000000039E-7</c:v>
                </c:pt>
                <c:pt idx="2168">
                  <c:v>9.3000000000000409E-8</c:v>
                </c:pt>
                <c:pt idx="2169">
                  <c:v>8.7000000000000329E-8</c:v>
                </c:pt>
                <c:pt idx="2170">
                  <c:v>8.1000000000000328E-8</c:v>
                </c:pt>
                <c:pt idx="2171">
                  <c:v>7.6000000000000297E-8</c:v>
                </c:pt>
                <c:pt idx="2172">
                  <c:v>7.1000000000000265E-8</c:v>
                </c:pt>
                <c:pt idx="2173">
                  <c:v>6.7000000000000282E-8</c:v>
                </c:pt>
                <c:pt idx="2174">
                  <c:v>6.4000000000000295E-8</c:v>
                </c:pt>
                <c:pt idx="2175">
                  <c:v>6.1000000000000229E-8</c:v>
                </c:pt>
                <c:pt idx="2176">
                  <c:v>5.900000000000025E-8</c:v>
                </c:pt>
                <c:pt idx="2177">
                  <c:v>5.600000000000019E-8</c:v>
                </c:pt>
                <c:pt idx="2178">
                  <c:v>5.4000000000000252E-8</c:v>
                </c:pt>
                <c:pt idx="2179">
                  <c:v>5.300000000000019E-8</c:v>
                </c:pt>
                <c:pt idx="2180">
                  <c:v>5.1000000000000172E-8</c:v>
                </c:pt>
                <c:pt idx="2181">
                  <c:v>4.900000000000024E-8</c:v>
                </c:pt>
                <c:pt idx="2182">
                  <c:v>4.900000000000024E-8</c:v>
                </c:pt>
                <c:pt idx="2183">
                  <c:v>4.8000000000000172E-8</c:v>
                </c:pt>
                <c:pt idx="2184">
                  <c:v>4.4000000000000189E-8</c:v>
                </c:pt>
                <c:pt idx="2185">
                  <c:v>4.5000000000000171E-8</c:v>
                </c:pt>
                <c:pt idx="2186">
                  <c:v>4.4000000000000189E-8</c:v>
                </c:pt>
                <c:pt idx="2187">
                  <c:v>4.300000000000014E-8</c:v>
                </c:pt>
                <c:pt idx="2188">
                  <c:v>4.2000000000000171E-8</c:v>
                </c:pt>
                <c:pt idx="2189">
                  <c:v>4.1000000000000149E-8</c:v>
                </c:pt>
                <c:pt idx="2190">
                  <c:v>4.1000000000000149E-8</c:v>
                </c:pt>
                <c:pt idx="2191">
                  <c:v>4.0000000000000166E-8</c:v>
                </c:pt>
                <c:pt idx="2192">
                  <c:v>3.9000000000000144E-8</c:v>
                </c:pt>
                <c:pt idx="2193">
                  <c:v>3.9000000000000144E-8</c:v>
                </c:pt>
                <c:pt idx="2194">
                  <c:v>3.8000000000000148E-8</c:v>
                </c:pt>
                <c:pt idx="2195">
                  <c:v>3.7000000000000172E-8</c:v>
                </c:pt>
                <c:pt idx="2196">
                  <c:v>3.7000000000000172E-8</c:v>
                </c:pt>
                <c:pt idx="2197">
                  <c:v>3.600000000000015E-8</c:v>
                </c:pt>
                <c:pt idx="2198">
                  <c:v>3.5000000000000148E-8</c:v>
                </c:pt>
                <c:pt idx="2199">
                  <c:v>3.4000000000000146E-8</c:v>
                </c:pt>
                <c:pt idx="2200">
                  <c:v>3.2000000000000148E-8</c:v>
                </c:pt>
                <c:pt idx="2201">
                  <c:v>3.4000000000000146E-8</c:v>
                </c:pt>
                <c:pt idx="2202">
                  <c:v>2.9000000000000104E-8</c:v>
                </c:pt>
                <c:pt idx="2203">
                  <c:v>3.300000000000011E-8</c:v>
                </c:pt>
                <c:pt idx="2204">
                  <c:v>3.1000000000000125E-8</c:v>
                </c:pt>
                <c:pt idx="2205">
                  <c:v>3.1000000000000125E-8</c:v>
                </c:pt>
                <c:pt idx="2206">
                  <c:v>3.1000000000000125E-8</c:v>
                </c:pt>
                <c:pt idx="2207">
                  <c:v>3.0000000000000123E-8</c:v>
                </c:pt>
                <c:pt idx="2208">
                  <c:v>3.0000000000000123E-8</c:v>
                </c:pt>
                <c:pt idx="2209">
                  <c:v>3.0000000000000123E-8</c:v>
                </c:pt>
                <c:pt idx="2210">
                  <c:v>2.9000000000000104E-8</c:v>
                </c:pt>
                <c:pt idx="2211">
                  <c:v>2.8000000000000099E-8</c:v>
                </c:pt>
                <c:pt idx="2212">
                  <c:v>2.8000000000000099E-8</c:v>
                </c:pt>
                <c:pt idx="2213">
                  <c:v>2.7000000000000129E-8</c:v>
                </c:pt>
                <c:pt idx="2214">
                  <c:v>2.7000000000000129E-8</c:v>
                </c:pt>
                <c:pt idx="2215">
                  <c:v>2.600000000000011E-8</c:v>
                </c:pt>
                <c:pt idx="2216">
                  <c:v>2.5000000000000095E-8</c:v>
                </c:pt>
                <c:pt idx="2217">
                  <c:v>2.600000000000011E-8</c:v>
                </c:pt>
                <c:pt idx="2218">
                  <c:v>2.2000000000000101E-8</c:v>
                </c:pt>
                <c:pt idx="2219">
                  <c:v>2.5000000000000095E-8</c:v>
                </c:pt>
                <c:pt idx="2220">
                  <c:v>2.600000000000011E-8</c:v>
                </c:pt>
                <c:pt idx="2221">
                  <c:v>2.5000000000000095E-8</c:v>
                </c:pt>
                <c:pt idx="2222">
                  <c:v>2.5000000000000095E-8</c:v>
                </c:pt>
                <c:pt idx="2223">
                  <c:v>2.4000000000000089E-8</c:v>
                </c:pt>
                <c:pt idx="2224">
                  <c:v>2.4000000000000089E-8</c:v>
                </c:pt>
                <c:pt idx="2225">
                  <c:v>2.3000000000000084E-8</c:v>
                </c:pt>
                <c:pt idx="2226">
                  <c:v>2.600000000000011E-8</c:v>
                </c:pt>
                <c:pt idx="2227">
                  <c:v>2.7000000000000129E-8</c:v>
                </c:pt>
                <c:pt idx="2228">
                  <c:v>2.3000000000000084E-8</c:v>
                </c:pt>
                <c:pt idx="2229">
                  <c:v>2.2000000000000101E-8</c:v>
                </c:pt>
                <c:pt idx="2230">
                  <c:v>2.2000000000000101E-8</c:v>
                </c:pt>
                <c:pt idx="2231">
                  <c:v>2.2000000000000101E-8</c:v>
                </c:pt>
                <c:pt idx="2232">
                  <c:v>2.2000000000000101E-8</c:v>
                </c:pt>
                <c:pt idx="2233">
                  <c:v>2.1000000000000082E-8</c:v>
                </c:pt>
                <c:pt idx="2234">
                  <c:v>2.1000000000000082E-8</c:v>
                </c:pt>
                <c:pt idx="2235">
                  <c:v>2.1000000000000082E-8</c:v>
                </c:pt>
                <c:pt idx="2236">
                  <c:v>1.9000000000000077E-8</c:v>
                </c:pt>
                <c:pt idx="2237">
                  <c:v>2.1000000000000082E-8</c:v>
                </c:pt>
                <c:pt idx="2238">
                  <c:v>1.5000000000000048E-8</c:v>
                </c:pt>
                <c:pt idx="2239">
                  <c:v>2.0000000000000093E-8</c:v>
                </c:pt>
                <c:pt idx="2240">
                  <c:v>2.0000000000000093E-8</c:v>
                </c:pt>
                <c:pt idx="2241">
                  <c:v>2.0000000000000093E-8</c:v>
                </c:pt>
                <c:pt idx="2242">
                  <c:v>2.0000000000000093E-8</c:v>
                </c:pt>
                <c:pt idx="2243">
                  <c:v>2.0000000000000093E-8</c:v>
                </c:pt>
                <c:pt idx="2244">
                  <c:v>2.0000000000000093E-8</c:v>
                </c:pt>
                <c:pt idx="2245">
                  <c:v>1.9000000000000077E-8</c:v>
                </c:pt>
                <c:pt idx="2246">
                  <c:v>1.9000000000000077E-8</c:v>
                </c:pt>
                <c:pt idx="2247">
                  <c:v>1.9000000000000077E-8</c:v>
                </c:pt>
                <c:pt idx="2248">
                  <c:v>1.9000000000000077E-8</c:v>
                </c:pt>
                <c:pt idx="2249">
                  <c:v>1.9000000000000077E-8</c:v>
                </c:pt>
                <c:pt idx="2250">
                  <c:v>1.9000000000000077E-8</c:v>
                </c:pt>
                <c:pt idx="2251">
                  <c:v>1.9000000000000077E-8</c:v>
                </c:pt>
                <c:pt idx="2252">
                  <c:v>1.9000000000000077E-8</c:v>
                </c:pt>
                <c:pt idx="2253">
                  <c:v>2.2000000000000101E-8</c:v>
                </c:pt>
                <c:pt idx="2254">
                  <c:v>2.4000000000000089E-8</c:v>
                </c:pt>
                <c:pt idx="2255">
                  <c:v>1.8000000000000072E-8</c:v>
                </c:pt>
                <c:pt idx="2256">
                  <c:v>1.9000000000000077E-8</c:v>
                </c:pt>
                <c:pt idx="2257">
                  <c:v>1.9000000000000077E-8</c:v>
                </c:pt>
                <c:pt idx="2258">
                  <c:v>1.9000000000000077E-8</c:v>
                </c:pt>
                <c:pt idx="2259">
                  <c:v>1.9000000000000077E-8</c:v>
                </c:pt>
                <c:pt idx="2260">
                  <c:v>1.9000000000000077E-8</c:v>
                </c:pt>
                <c:pt idx="2261">
                  <c:v>1.8000000000000072E-8</c:v>
                </c:pt>
                <c:pt idx="2262">
                  <c:v>1.8000000000000072E-8</c:v>
                </c:pt>
                <c:pt idx="2263">
                  <c:v>1.8000000000000072E-8</c:v>
                </c:pt>
                <c:pt idx="2264">
                  <c:v>1.8000000000000072E-8</c:v>
                </c:pt>
                <c:pt idx="2265">
                  <c:v>1.8000000000000072E-8</c:v>
                </c:pt>
                <c:pt idx="2266">
                  <c:v>1.8000000000000072E-8</c:v>
                </c:pt>
                <c:pt idx="2267">
                  <c:v>1.8000000000000072E-8</c:v>
                </c:pt>
                <c:pt idx="2268">
                  <c:v>1.8000000000000072E-8</c:v>
                </c:pt>
                <c:pt idx="2269">
                  <c:v>1.600000000000008E-8</c:v>
                </c:pt>
                <c:pt idx="2270">
                  <c:v>1.8000000000000072E-8</c:v>
                </c:pt>
                <c:pt idx="2271">
                  <c:v>1.0000000000000045E-8</c:v>
                </c:pt>
                <c:pt idx="2272">
                  <c:v>1.8000000000000072E-8</c:v>
                </c:pt>
                <c:pt idx="2273">
                  <c:v>1.8000000000000072E-8</c:v>
                </c:pt>
                <c:pt idx="2274">
                  <c:v>1.7000000000000079E-8</c:v>
                </c:pt>
                <c:pt idx="2275">
                  <c:v>1.7000000000000079E-8</c:v>
                </c:pt>
                <c:pt idx="2276">
                  <c:v>1.7000000000000079E-8</c:v>
                </c:pt>
                <c:pt idx="2277">
                  <c:v>1.7000000000000079E-8</c:v>
                </c:pt>
                <c:pt idx="2278">
                  <c:v>1.7000000000000079E-8</c:v>
                </c:pt>
                <c:pt idx="2279">
                  <c:v>1.7000000000000079E-8</c:v>
                </c:pt>
                <c:pt idx="2280">
                  <c:v>1.7000000000000079E-8</c:v>
                </c:pt>
                <c:pt idx="2281">
                  <c:v>1.600000000000008E-8</c:v>
                </c:pt>
                <c:pt idx="2282">
                  <c:v>1.5000000000000048E-8</c:v>
                </c:pt>
                <c:pt idx="2283">
                  <c:v>1.7000000000000079E-8</c:v>
                </c:pt>
                <c:pt idx="2284">
                  <c:v>1.3000000000000055E-8</c:v>
                </c:pt>
                <c:pt idx="2285">
                  <c:v>1.7000000000000079E-8</c:v>
                </c:pt>
                <c:pt idx="2286">
                  <c:v>1.600000000000008E-8</c:v>
                </c:pt>
                <c:pt idx="2287">
                  <c:v>1.600000000000008E-8</c:v>
                </c:pt>
                <c:pt idx="2288">
                  <c:v>1.600000000000008E-8</c:v>
                </c:pt>
                <c:pt idx="2289">
                  <c:v>1.600000000000008E-8</c:v>
                </c:pt>
                <c:pt idx="2290">
                  <c:v>1.600000000000008E-8</c:v>
                </c:pt>
                <c:pt idx="2291">
                  <c:v>1.600000000000008E-8</c:v>
                </c:pt>
                <c:pt idx="2292">
                  <c:v>1.600000000000008E-8</c:v>
                </c:pt>
                <c:pt idx="2293">
                  <c:v>1.600000000000008E-8</c:v>
                </c:pt>
                <c:pt idx="2294">
                  <c:v>1.5000000000000048E-8</c:v>
                </c:pt>
                <c:pt idx="2295">
                  <c:v>1.8000000000000072E-8</c:v>
                </c:pt>
                <c:pt idx="2296">
                  <c:v>1.3000000000000055E-8</c:v>
                </c:pt>
                <c:pt idx="2297">
                  <c:v>1.7000000000000079E-8</c:v>
                </c:pt>
                <c:pt idx="2298">
                  <c:v>1.600000000000008E-8</c:v>
                </c:pt>
                <c:pt idx="2299">
                  <c:v>1.5000000000000048E-8</c:v>
                </c:pt>
                <c:pt idx="2300">
                  <c:v>1.5000000000000048E-8</c:v>
                </c:pt>
                <c:pt idx="2301">
                  <c:v>1.5000000000000048E-8</c:v>
                </c:pt>
                <c:pt idx="2302">
                  <c:v>1.5000000000000048E-8</c:v>
                </c:pt>
                <c:pt idx="2303">
                  <c:v>1.5000000000000048E-8</c:v>
                </c:pt>
                <c:pt idx="2304">
                  <c:v>1.5000000000000048E-8</c:v>
                </c:pt>
                <c:pt idx="2305">
                  <c:v>1.5000000000000048E-8</c:v>
                </c:pt>
                <c:pt idx="2306">
                  <c:v>1.5000000000000048E-8</c:v>
                </c:pt>
                <c:pt idx="2307">
                  <c:v>1.5000000000000048E-8</c:v>
                </c:pt>
                <c:pt idx="2308">
                  <c:v>1.4000000000000053E-8</c:v>
                </c:pt>
                <c:pt idx="2309">
                  <c:v>1.5000000000000048E-8</c:v>
                </c:pt>
                <c:pt idx="2310">
                  <c:v>9.7000000000000306E-9</c:v>
                </c:pt>
                <c:pt idx="2311">
                  <c:v>1.5000000000000048E-8</c:v>
                </c:pt>
                <c:pt idx="2312">
                  <c:v>1.5000000000000048E-8</c:v>
                </c:pt>
                <c:pt idx="2313">
                  <c:v>1.5000000000000048E-8</c:v>
                </c:pt>
                <c:pt idx="2314">
                  <c:v>1.5000000000000048E-8</c:v>
                </c:pt>
                <c:pt idx="2315">
                  <c:v>1.5000000000000048E-8</c:v>
                </c:pt>
                <c:pt idx="2316">
                  <c:v>1.5000000000000048E-8</c:v>
                </c:pt>
                <c:pt idx="2317">
                  <c:v>1.4000000000000053E-8</c:v>
                </c:pt>
                <c:pt idx="2318">
                  <c:v>1.8000000000000072E-8</c:v>
                </c:pt>
                <c:pt idx="2319">
                  <c:v>2.4000000000000089E-8</c:v>
                </c:pt>
                <c:pt idx="2320">
                  <c:v>1.5000000000000048E-8</c:v>
                </c:pt>
                <c:pt idx="2321">
                  <c:v>1.4000000000000053E-8</c:v>
                </c:pt>
                <c:pt idx="2322">
                  <c:v>1.4000000000000053E-8</c:v>
                </c:pt>
                <c:pt idx="2323">
                  <c:v>1.4000000000000053E-8</c:v>
                </c:pt>
                <c:pt idx="2324">
                  <c:v>1.4000000000000053E-8</c:v>
                </c:pt>
                <c:pt idx="2325">
                  <c:v>1.4000000000000053E-8</c:v>
                </c:pt>
                <c:pt idx="2326">
                  <c:v>1.4000000000000053E-8</c:v>
                </c:pt>
                <c:pt idx="2327">
                  <c:v>1.4000000000000053E-8</c:v>
                </c:pt>
                <c:pt idx="2328">
                  <c:v>1.4000000000000053E-8</c:v>
                </c:pt>
                <c:pt idx="2329">
                  <c:v>1.3000000000000055E-8</c:v>
                </c:pt>
                <c:pt idx="2330">
                  <c:v>1.4000000000000053E-8</c:v>
                </c:pt>
                <c:pt idx="2331">
                  <c:v>5.9000000000000247E-9</c:v>
                </c:pt>
                <c:pt idx="2332">
                  <c:v>1.2000000000000045E-8</c:v>
                </c:pt>
                <c:pt idx="2333">
                  <c:v>1.4000000000000053E-8</c:v>
                </c:pt>
                <c:pt idx="2334">
                  <c:v>1.4000000000000053E-8</c:v>
                </c:pt>
                <c:pt idx="2335">
                  <c:v>1.4000000000000053E-8</c:v>
                </c:pt>
                <c:pt idx="2336">
                  <c:v>1.3000000000000055E-8</c:v>
                </c:pt>
                <c:pt idx="2337">
                  <c:v>1.3000000000000055E-8</c:v>
                </c:pt>
                <c:pt idx="2338">
                  <c:v>1.4000000000000053E-8</c:v>
                </c:pt>
                <c:pt idx="2339">
                  <c:v>1.4000000000000053E-8</c:v>
                </c:pt>
                <c:pt idx="2340">
                  <c:v>1.4000000000000053E-8</c:v>
                </c:pt>
                <c:pt idx="2341">
                  <c:v>1.3000000000000055E-8</c:v>
                </c:pt>
                <c:pt idx="2342">
                  <c:v>1.3000000000000055E-8</c:v>
                </c:pt>
                <c:pt idx="2343">
                  <c:v>1.4000000000000053E-8</c:v>
                </c:pt>
                <c:pt idx="2344">
                  <c:v>1.4000000000000053E-8</c:v>
                </c:pt>
                <c:pt idx="2345">
                  <c:v>1.1000000000000047E-8</c:v>
                </c:pt>
                <c:pt idx="2346">
                  <c:v>1.3000000000000055E-8</c:v>
                </c:pt>
                <c:pt idx="2347">
                  <c:v>1.3000000000000055E-8</c:v>
                </c:pt>
                <c:pt idx="2348">
                  <c:v>1.3000000000000055E-8</c:v>
                </c:pt>
                <c:pt idx="2349">
                  <c:v>1.3000000000000055E-8</c:v>
                </c:pt>
                <c:pt idx="2350">
                  <c:v>1.3000000000000055E-8</c:v>
                </c:pt>
                <c:pt idx="2351">
                  <c:v>1.3000000000000055E-8</c:v>
                </c:pt>
                <c:pt idx="2352">
                  <c:v>1.3000000000000055E-8</c:v>
                </c:pt>
                <c:pt idx="2353">
                  <c:v>1.3000000000000055E-8</c:v>
                </c:pt>
                <c:pt idx="2354">
                  <c:v>1.2000000000000045E-8</c:v>
                </c:pt>
                <c:pt idx="2355">
                  <c:v>1.4000000000000053E-8</c:v>
                </c:pt>
                <c:pt idx="2356">
                  <c:v>7.1000000000000247E-9</c:v>
                </c:pt>
                <c:pt idx="2357">
                  <c:v>1.4000000000000053E-8</c:v>
                </c:pt>
                <c:pt idx="2358">
                  <c:v>1.3000000000000055E-8</c:v>
                </c:pt>
                <c:pt idx="2359">
                  <c:v>1.3000000000000055E-8</c:v>
                </c:pt>
                <c:pt idx="2360">
                  <c:v>1.3000000000000055E-8</c:v>
                </c:pt>
                <c:pt idx="2361">
                  <c:v>1.3000000000000055E-8</c:v>
                </c:pt>
                <c:pt idx="2362">
                  <c:v>1.3000000000000055E-8</c:v>
                </c:pt>
                <c:pt idx="2363">
                  <c:v>1.3000000000000055E-8</c:v>
                </c:pt>
                <c:pt idx="2364">
                  <c:v>1.3000000000000055E-8</c:v>
                </c:pt>
                <c:pt idx="2365">
                  <c:v>1.2000000000000045E-8</c:v>
                </c:pt>
                <c:pt idx="2366">
                  <c:v>1.1000000000000047E-8</c:v>
                </c:pt>
                <c:pt idx="2367">
                  <c:v>1.3000000000000055E-8</c:v>
                </c:pt>
                <c:pt idx="2368">
                  <c:v>7.9000000000000343E-9</c:v>
                </c:pt>
                <c:pt idx="2369">
                  <c:v>1.2000000000000045E-8</c:v>
                </c:pt>
                <c:pt idx="2370">
                  <c:v>1.3000000000000055E-8</c:v>
                </c:pt>
                <c:pt idx="2371">
                  <c:v>1.2000000000000045E-8</c:v>
                </c:pt>
                <c:pt idx="2372">
                  <c:v>1.3000000000000055E-8</c:v>
                </c:pt>
                <c:pt idx="2373">
                  <c:v>1.2000000000000045E-8</c:v>
                </c:pt>
                <c:pt idx="2374">
                  <c:v>1.2000000000000045E-8</c:v>
                </c:pt>
                <c:pt idx="2375">
                  <c:v>1.2000000000000045E-8</c:v>
                </c:pt>
                <c:pt idx="2376">
                  <c:v>1.2000000000000045E-8</c:v>
                </c:pt>
                <c:pt idx="2377">
                  <c:v>1.2000000000000045E-8</c:v>
                </c:pt>
                <c:pt idx="2378">
                  <c:v>1.2000000000000045E-8</c:v>
                </c:pt>
                <c:pt idx="2379">
                  <c:v>1.2000000000000045E-8</c:v>
                </c:pt>
                <c:pt idx="2380">
                  <c:v>1.2000000000000045E-8</c:v>
                </c:pt>
                <c:pt idx="2381">
                  <c:v>1.2000000000000045E-8</c:v>
                </c:pt>
                <c:pt idx="2382">
                  <c:v>1.2000000000000045E-8</c:v>
                </c:pt>
                <c:pt idx="2383">
                  <c:v>1.5000000000000048E-8</c:v>
                </c:pt>
                <c:pt idx="2384">
                  <c:v>1.5000000000000048E-8</c:v>
                </c:pt>
                <c:pt idx="2385">
                  <c:v>1.3000000000000055E-8</c:v>
                </c:pt>
                <c:pt idx="2386">
                  <c:v>1.2000000000000045E-8</c:v>
                </c:pt>
                <c:pt idx="2387">
                  <c:v>1.2000000000000045E-8</c:v>
                </c:pt>
                <c:pt idx="2388">
                  <c:v>1.2000000000000045E-8</c:v>
                </c:pt>
                <c:pt idx="2389">
                  <c:v>1.2000000000000045E-8</c:v>
                </c:pt>
                <c:pt idx="2390">
                  <c:v>1.2000000000000045E-8</c:v>
                </c:pt>
                <c:pt idx="2391">
                  <c:v>1.2000000000000045E-8</c:v>
                </c:pt>
                <c:pt idx="2392">
                  <c:v>1.2000000000000045E-8</c:v>
                </c:pt>
                <c:pt idx="2393">
                  <c:v>1.2000000000000045E-8</c:v>
                </c:pt>
                <c:pt idx="2394">
                  <c:v>1.2000000000000045E-8</c:v>
                </c:pt>
                <c:pt idx="2395">
                  <c:v>1.2000000000000045E-8</c:v>
                </c:pt>
                <c:pt idx="2396">
                  <c:v>1.2000000000000045E-8</c:v>
                </c:pt>
                <c:pt idx="2397">
                  <c:v>1.2000000000000045E-8</c:v>
                </c:pt>
                <c:pt idx="2398">
                  <c:v>1.0000000000000045E-8</c:v>
                </c:pt>
                <c:pt idx="2399">
                  <c:v>1.2000000000000045E-8</c:v>
                </c:pt>
                <c:pt idx="2400">
                  <c:v>4.8000000000000165E-9</c:v>
                </c:pt>
                <c:pt idx="2401">
                  <c:v>1.1000000000000047E-8</c:v>
                </c:pt>
                <c:pt idx="2402">
                  <c:v>1.2000000000000045E-8</c:v>
                </c:pt>
                <c:pt idx="2403">
                  <c:v>1.2000000000000045E-8</c:v>
                </c:pt>
                <c:pt idx="2404">
                  <c:v>1.2000000000000045E-8</c:v>
                </c:pt>
                <c:pt idx="2405">
                  <c:v>1.2000000000000045E-8</c:v>
                </c:pt>
                <c:pt idx="2406">
                  <c:v>1.2000000000000045E-8</c:v>
                </c:pt>
                <c:pt idx="2407">
                  <c:v>1.1000000000000047E-8</c:v>
                </c:pt>
                <c:pt idx="2408">
                  <c:v>1.5000000000000048E-8</c:v>
                </c:pt>
                <c:pt idx="2409">
                  <c:v>1.7000000000000079E-8</c:v>
                </c:pt>
                <c:pt idx="2410">
                  <c:v>1.1000000000000047E-8</c:v>
                </c:pt>
                <c:pt idx="2411">
                  <c:v>1.2000000000000045E-8</c:v>
                </c:pt>
                <c:pt idx="2412">
                  <c:v>1.2000000000000045E-8</c:v>
                </c:pt>
                <c:pt idx="2413">
                  <c:v>1.2000000000000045E-8</c:v>
                </c:pt>
                <c:pt idx="2414">
                  <c:v>1.1000000000000047E-8</c:v>
                </c:pt>
                <c:pt idx="2415">
                  <c:v>1.1000000000000047E-8</c:v>
                </c:pt>
                <c:pt idx="2416">
                  <c:v>1.1000000000000047E-8</c:v>
                </c:pt>
                <c:pt idx="2417">
                  <c:v>1.1000000000000047E-8</c:v>
                </c:pt>
                <c:pt idx="2418">
                  <c:v>1.1000000000000047E-8</c:v>
                </c:pt>
                <c:pt idx="2419">
                  <c:v>1.1000000000000047E-8</c:v>
                </c:pt>
                <c:pt idx="2420">
                  <c:v>1.1000000000000047E-8</c:v>
                </c:pt>
                <c:pt idx="2421">
                  <c:v>1.0000000000000045E-8</c:v>
                </c:pt>
                <c:pt idx="2422">
                  <c:v>1.2000000000000045E-8</c:v>
                </c:pt>
                <c:pt idx="2423">
                  <c:v>2.9000000000000103E-9</c:v>
                </c:pt>
                <c:pt idx="2424">
                  <c:v>1.1000000000000047E-8</c:v>
                </c:pt>
                <c:pt idx="2425">
                  <c:v>1.1000000000000047E-8</c:v>
                </c:pt>
                <c:pt idx="2426">
                  <c:v>1.1000000000000047E-8</c:v>
                </c:pt>
                <c:pt idx="2427">
                  <c:v>1.1000000000000047E-8</c:v>
                </c:pt>
                <c:pt idx="2428">
                  <c:v>1.1000000000000047E-8</c:v>
                </c:pt>
                <c:pt idx="2429">
                  <c:v>1.1000000000000047E-8</c:v>
                </c:pt>
                <c:pt idx="2430">
                  <c:v>1.1000000000000047E-8</c:v>
                </c:pt>
                <c:pt idx="2431">
                  <c:v>1.1000000000000047E-8</c:v>
                </c:pt>
                <c:pt idx="2432">
                  <c:v>1.1000000000000047E-8</c:v>
                </c:pt>
                <c:pt idx="2433">
                  <c:v>1.1000000000000047E-8</c:v>
                </c:pt>
                <c:pt idx="2434">
                  <c:v>1.1000000000000047E-8</c:v>
                </c:pt>
                <c:pt idx="2435">
                  <c:v>1.1000000000000047E-8</c:v>
                </c:pt>
                <c:pt idx="2436">
                  <c:v>1.1000000000000047E-8</c:v>
                </c:pt>
                <c:pt idx="2437">
                  <c:v>9.8000000000000398E-9</c:v>
                </c:pt>
                <c:pt idx="2438">
                  <c:v>1.1000000000000047E-8</c:v>
                </c:pt>
                <c:pt idx="2439">
                  <c:v>7.4000000000000315E-9</c:v>
                </c:pt>
                <c:pt idx="2440">
                  <c:v>1.1000000000000047E-8</c:v>
                </c:pt>
                <c:pt idx="2441">
                  <c:v>1.1000000000000047E-8</c:v>
                </c:pt>
                <c:pt idx="2442">
                  <c:v>1.1000000000000047E-8</c:v>
                </c:pt>
                <c:pt idx="2443">
                  <c:v>1.1000000000000047E-8</c:v>
                </c:pt>
                <c:pt idx="2444">
                  <c:v>1.1000000000000047E-8</c:v>
                </c:pt>
                <c:pt idx="2445">
                  <c:v>1.0000000000000045E-8</c:v>
                </c:pt>
                <c:pt idx="2446">
                  <c:v>1.3000000000000055E-8</c:v>
                </c:pt>
                <c:pt idx="2447">
                  <c:v>7.1000000000000247E-9</c:v>
                </c:pt>
                <c:pt idx="2448">
                  <c:v>1.2000000000000045E-8</c:v>
                </c:pt>
                <c:pt idx="2449">
                  <c:v>1.1000000000000047E-8</c:v>
                </c:pt>
                <c:pt idx="2450">
                  <c:v>1.1000000000000047E-8</c:v>
                </c:pt>
                <c:pt idx="2451">
                  <c:v>1.1000000000000047E-8</c:v>
                </c:pt>
                <c:pt idx="2452">
                  <c:v>1.1000000000000047E-8</c:v>
                </c:pt>
                <c:pt idx="2453">
                  <c:v>1.0000000000000045E-8</c:v>
                </c:pt>
                <c:pt idx="2454">
                  <c:v>9.3000000000000403E-9</c:v>
                </c:pt>
                <c:pt idx="2455">
                  <c:v>1.1000000000000047E-8</c:v>
                </c:pt>
                <c:pt idx="2456">
                  <c:v>4.1000000000000127E-9</c:v>
                </c:pt>
                <c:pt idx="2457">
                  <c:v>1.0000000000000045E-8</c:v>
                </c:pt>
                <c:pt idx="2458">
                  <c:v>1.1000000000000047E-8</c:v>
                </c:pt>
                <c:pt idx="2459">
                  <c:v>1.1000000000000047E-8</c:v>
                </c:pt>
                <c:pt idx="2460">
                  <c:v>1.0000000000000045E-8</c:v>
                </c:pt>
                <c:pt idx="2461">
                  <c:v>1.1000000000000047E-8</c:v>
                </c:pt>
                <c:pt idx="2462">
                  <c:v>1.0000000000000045E-8</c:v>
                </c:pt>
                <c:pt idx="2463">
                  <c:v>1.1000000000000047E-8</c:v>
                </c:pt>
                <c:pt idx="2464">
                  <c:v>1.1000000000000047E-8</c:v>
                </c:pt>
                <c:pt idx="2465">
                  <c:v>1.1000000000000047E-8</c:v>
                </c:pt>
                <c:pt idx="2466">
                  <c:v>1.0000000000000045E-8</c:v>
                </c:pt>
                <c:pt idx="2467">
                  <c:v>1.0000000000000045E-8</c:v>
                </c:pt>
                <c:pt idx="2468">
                  <c:v>1.4000000000000053E-8</c:v>
                </c:pt>
                <c:pt idx="2469">
                  <c:v>2.0000000000000093E-8</c:v>
                </c:pt>
                <c:pt idx="2470">
                  <c:v>1.1000000000000047E-8</c:v>
                </c:pt>
                <c:pt idx="2471">
                  <c:v>1.0000000000000045E-8</c:v>
                </c:pt>
                <c:pt idx="2472">
                  <c:v>1.0000000000000045E-8</c:v>
                </c:pt>
                <c:pt idx="2473">
                  <c:v>1.0000000000000045E-8</c:v>
                </c:pt>
                <c:pt idx="2474">
                  <c:v>1.0000000000000045E-8</c:v>
                </c:pt>
                <c:pt idx="2475">
                  <c:v>1.0000000000000045E-8</c:v>
                </c:pt>
                <c:pt idx="2476">
                  <c:v>1.0000000000000045E-8</c:v>
                </c:pt>
                <c:pt idx="2477">
                  <c:v>9.3000000000000403E-9</c:v>
                </c:pt>
                <c:pt idx="2478">
                  <c:v>1.1000000000000047E-8</c:v>
                </c:pt>
                <c:pt idx="2479">
                  <c:v>1.5000000000000064E-9</c:v>
                </c:pt>
                <c:pt idx="2480">
                  <c:v>9.1000000000000302E-9</c:v>
                </c:pt>
                <c:pt idx="2481">
                  <c:v>1.0000000000000045E-8</c:v>
                </c:pt>
                <c:pt idx="2482">
                  <c:v>1.0000000000000045E-8</c:v>
                </c:pt>
                <c:pt idx="2483">
                  <c:v>1.0000000000000045E-8</c:v>
                </c:pt>
                <c:pt idx="2484">
                  <c:v>1.0000000000000045E-8</c:v>
                </c:pt>
                <c:pt idx="2485">
                  <c:v>1.0000000000000045E-8</c:v>
                </c:pt>
                <c:pt idx="2486">
                  <c:v>1.0000000000000045E-8</c:v>
                </c:pt>
                <c:pt idx="2487">
                  <c:v>1.1000000000000047E-8</c:v>
                </c:pt>
                <c:pt idx="2488">
                  <c:v>1.1000000000000047E-8</c:v>
                </c:pt>
                <c:pt idx="2489">
                  <c:v>7.3000000000000248E-9</c:v>
                </c:pt>
                <c:pt idx="2490">
                  <c:v>1.0000000000000045E-8</c:v>
                </c:pt>
                <c:pt idx="2491">
                  <c:v>1.0000000000000045E-8</c:v>
                </c:pt>
                <c:pt idx="2492">
                  <c:v>1.0000000000000045E-8</c:v>
                </c:pt>
                <c:pt idx="2493">
                  <c:v>1.0000000000000045E-8</c:v>
                </c:pt>
                <c:pt idx="2494">
                  <c:v>1.0000000000000045E-8</c:v>
                </c:pt>
                <c:pt idx="2495">
                  <c:v>1.0000000000000045E-8</c:v>
                </c:pt>
                <c:pt idx="2496">
                  <c:v>9.0000000000000326E-9</c:v>
                </c:pt>
                <c:pt idx="2497">
                  <c:v>1.1000000000000047E-8</c:v>
                </c:pt>
                <c:pt idx="2498">
                  <c:v>3.000000000000012E-9</c:v>
                </c:pt>
                <c:pt idx="2499">
                  <c:v>1.1000000000000047E-8</c:v>
                </c:pt>
                <c:pt idx="2500">
                  <c:v>1.0000000000000045E-8</c:v>
                </c:pt>
                <c:pt idx="2501">
                  <c:v>1.0000000000000045E-8</c:v>
                </c:pt>
                <c:pt idx="2502">
                  <c:v>1.0000000000000045E-8</c:v>
                </c:pt>
                <c:pt idx="2503">
                  <c:v>1.0000000000000045E-8</c:v>
                </c:pt>
                <c:pt idx="2504">
                  <c:v>1.0000000000000045E-8</c:v>
                </c:pt>
                <c:pt idx="2505">
                  <c:v>1.0000000000000045E-8</c:v>
                </c:pt>
                <c:pt idx="2506">
                  <c:v>1.0000000000000045E-8</c:v>
                </c:pt>
                <c:pt idx="2507">
                  <c:v>1.0000000000000045E-8</c:v>
                </c:pt>
                <c:pt idx="2508">
                  <c:v>1.0000000000000045E-8</c:v>
                </c:pt>
                <c:pt idx="2509">
                  <c:v>1.0000000000000045E-8</c:v>
                </c:pt>
                <c:pt idx="2510">
                  <c:v>1.0000000000000045E-8</c:v>
                </c:pt>
                <c:pt idx="2511">
                  <c:v>9.9000000000000407E-9</c:v>
                </c:pt>
                <c:pt idx="2512">
                  <c:v>8.2000000000000304E-9</c:v>
                </c:pt>
                <c:pt idx="2513">
                  <c:v>1.0000000000000045E-8</c:v>
                </c:pt>
                <c:pt idx="2514">
                  <c:v>3.9000000000000151E-9</c:v>
                </c:pt>
                <c:pt idx="2515">
                  <c:v>9.7000000000000306E-9</c:v>
                </c:pt>
                <c:pt idx="2516">
                  <c:v>1.0000000000000045E-8</c:v>
                </c:pt>
                <c:pt idx="2517">
                  <c:v>1.0000000000000045E-8</c:v>
                </c:pt>
                <c:pt idx="2518">
                  <c:v>1.0000000000000045E-8</c:v>
                </c:pt>
                <c:pt idx="2519">
                  <c:v>1.0000000000000045E-8</c:v>
                </c:pt>
                <c:pt idx="2520">
                  <c:v>1.0000000000000045E-8</c:v>
                </c:pt>
                <c:pt idx="2521">
                  <c:v>1.0000000000000045E-8</c:v>
                </c:pt>
                <c:pt idx="2522">
                  <c:v>1.0000000000000045E-8</c:v>
                </c:pt>
                <c:pt idx="2523">
                  <c:v>1.0000000000000045E-8</c:v>
                </c:pt>
                <c:pt idx="2524">
                  <c:v>1.0000000000000045E-8</c:v>
                </c:pt>
                <c:pt idx="2525">
                  <c:v>1.0000000000000045E-8</c:v>
                </c:pt>
                <c:pt idx="2526">
                  <c:v>1.0000000000000045E-8</c:v>
                </c:pt>
                <c:pt idx="2527">
                  <c:v>9.3000000000000403E-9</c:v>
                </c:pt>
                <c:pt idx="2528">
                  <c:v>1.2000000000000045E-8</c:v>
                </c:pt>
                <c:pt idx="2529">
                  <c:v>1.1000000000000047E-8</c:v>
                </c:pt>
                <c:pt idx="2530">
                  <c:v>1.0000000000000045E-8</c:v>
                </c:pt>
                <c:pt idx="2531">
                  <c:v>1.0000000000000045E-8</c:v>
                </c:pt>
                <c:pt idx="2532">
                  <c:v>1.0000000000000045E-8</c:v>
                </c:pt>
                <c:pt idx="2533">
                  <c:v>1.0000000000000045E-8</c:v>
                </c:pt>
                <c:pt idx="2534">
                  <c:v>1.0000000000000045E-8</c:v>
                </c:pt>
                <c:pt idx="2535">
                  <c:v>1.0000000000000045E-8</c:v>
                </c:pt>
                <c:pt idx="2536">
                  <c:v>1.0000000000000045E-8</c:v>
                </c:pt>
                <c:pt idx="2537">
                  <c:v>1.0000000000000045E-8</c:v>
                </c:pt>
                <c:pt idx="2538">
                  <c:v>9.9000000000000407E-9</c:v>
                </c:pt>
                <c:pt idx="2539">
                  <c:v>1.0000000000000045E-8</c:v>
                </c:pt>
                <c:pt idx="2540">
                  <c:v>1.0000000000000045E-8</c:v>
                </c:pt>
                <c:pt idx="2541">
                  <c:v>1.0000000000000045E-8</c:v>
                </c:pt>
                <c:pt idx="2542">
                  <c:v>9.9000000000000407E-9</c:v>
                </c:pt>
                <c:pt idx="2543">
                  <c:v>9.6000000000000429E-9</c:v>
                </c:pt>
                <c:pt idx="2544">
                  <c:v>8.2000000000000304E-9</c:v>
                </c:pt>
                <c:pt idx="2545">
                  <c:v>1.0000000000000045E-8</c:v>
                </c:pt>
                <c:pt idx="2546">
                  <c:v>1.000000000000004E-9</c:v>
                </c:pt>
                <c:pt idx="2547">
                  <c:v>9.5000000000000338E-9</c:v>
                </c:pt>
                <c:pt idx="2548">
                  <c:v>1.0000000000000045E-8</c:v>
                </c:pt>
                <c:pt idx="2549">
                  <c:v>1.7000000000000079E-8</c:v>
                </c:pt>
                <c:pt idx="2550">
                  <c:v>2.7000000000000129E-8</c:v>
                </c:pt>
                <c:pt idx="2551">
                  <c:v>3.9000000000000144E-8</c:v>
                </c:pt>
                <c:pt idx="2552">
                  <c:v>1.0000000000000039E-7</c:v>
                </c:pt>
                <c:pt idx="2553">
                  <c:v>1.700000000000007E-7</c:v>
                </c:pt>
                <c:pt idx="2554">
                  <c:v>2.4000000000000072E-7</c:v>
                </c:pt>
                <c:pt idx="2555">
                  <c:v>2.9000000000000104E-7</c:v>
                </c:pt>
                <c:pt idx="2556">
                  <c:v>3.2000000000000133E-7</c:v>
                </c:pt>
                <c:pt idx="2557">
                  <c:v>3.5000000000000131E-7</c:v>
                </c:pt>
                <c:pt idx="2558">
                  <c:v>3.7000000000000154E-7</c:v>
                </c:pt>
                <c:pt idx="2559">
                  <c:v>3.4000000000000109E-7</c:v>
                </c:pt>
                <c:pt idx="2560">
                  <c:v>2.9000000000000104E-7</c:v>
                </c:pt>
                <c:pt idx="2561">
                  <c:v>2.5000000000000084E-7</c:v>
                </c:pt>
                <c:pt idx="2562">
                  <c:v>2.1000000000000085E-7</c:v>
                </c:pt>
                <c:pt idx="2563">
                  <c:v>1.700000000000007E-7</c:v>
                </c:pt>
                <c:pt idx="2564">
                  <c:v>1.4000000000000051E-7</c:v>
                </c:pt>
                <c:pt idx="2565">
                  <c:v>1.2000000000000039E-7</c:v>
                </c:pt>
                <c:pt idx="2566">
                  <c:v>1.1000000000000052E-7</c:v>
                </c:pt>
                <c:pt idx="2567">
                  <c:v>1.0000000000000039E-7</c:v>
                </c:pt>
                <c:pt idx="2568">
                  <c:v>8.2000000000000298E-8</c:v>
                </c:pt>
                <c:pt idx="2569">
                  <c:v>7.1000000000000265E-8</c:v>
                </c:pt>
                <c:pt idx="2570">
                  <c:v>6.7000000000000282E-8</c:v>
                </c:pt>
                <c:pt idx="2571">
                  <c:v>7.3000000000000296E-8</c:v>
                </c:pt>
                <c:pt idx="2572">
                  <c:v>8.3000000000000386E-8</c:v>
                </c:pt>
                <c:pt idx="2573">
                  <c:v>1.1000000000000052E-7</c:v>
                </c:pt>
                <c:pt idx="2574">
                  <c:v>1.900000000000007E-7</c:v>
                </c:pt>
                <c:pt idx="2575">
                  <c:v>1.900000000000007E-7</c:v>
                </c:pt>
                <c:pt idx="2576">
                  <c:v>2.5000000000000084E-7</c:v>
                </c:pt>
                <c:pt idx="2577">
                  <c:v>3.000000000000012E-7</c:v>
                </c:pt>
                <c:pt idx="2578">
                  <c:v>3.2000000000000133E-7</c:v>
                </c:pt>
                <c:pt idx="2579">
                  <c:v>3.000000000000012E-7</c:v>
                </c:pt>
                <c:pt idx="2580">
                  <c:v>2.9000000000000104E-7</c:v>
                </c:pt>
                <c:pt idx="2581">
                  <c:v>2.8000000000000097E-7</c:v>
                </c:pt>
                <c:pt idx="2582">
                  <c:v>2.5000000000000084E-7</c:v>
                </c:pt>
                <c:pt idx="2583">
                  <c:v>2.2000000000000099E-7</c:v>
                </c:pt>
                <c:pt idx="2584">
                  <c:v>1.900000000000007E-7</c:v>
                </c:pt>
                <c:pt idx="2585">
                  <c:v>1.6000000000000067E-7</c:v>
                </c:pt>
                <c:pt idx="2586">
                  <c:v>1.4000000000000051E-7</c:v>
                </c:pt>
                <c:pt idx="2587">
                  <c:v>1.2000000000000039E-7</c:v>
                </c:pt>
                <c:pt idx="2588">
                  <c:v>1.0000000000000039E-7</c:v>
                </c:pt>
                <c:pt idx="2589">
                  <c:v>9.600000000000041E-8</c:v>
                </c:pt>
                <c:pt idx="2590">
                  <c:v>7.8000000000000315E-8</c:v>
                </c:pt>
                <c:pt idx="2591">
                  <c:v>7.4000000000000319E-8</c:v>
                </c:pt>
                <c:pt idx="2592">
                  <c:v>6.8000000000000305E-8</c:v>
                </c:pt>
                <c:pt idx="2593">
                  <c:v>7.0000000000000256E-8</c:v>
                </c:pt>
                <c:pt idx="2594">
                  <c:v>8.0000000000000319E-8</c:v>
                </c:pt>
                <c:pt idx="2595">
                  <c:v>9.1000000000000352E-8</c:v>
                </c:pt>
                <c:pt idx="2596">
                  <c:v>1.500000000000006E-7</c:v>
                </c:pt>
                <c:pt idx="2597">
                  <c:v>2.1000000000000085E-7</c:v>
                </c:pt>
                <c:pt idx="2598">
                  <c:v>2.7000000000000112E-7</c:v>
                </c:pt>
                <c:pt idx="2599">
                  <c:v>3.2000000000000133E-7</c:v>
                </c:pt>
                <c:pt idx="2600">
                  <c:v>3.5000000000000131E-7</c:v>
                </c:pt>
                <c:pt idx="2601">
                  <c:v>3.8000000000000129E-7</c:v>
                </c:pt>
                <c:pt idx="2602">
                  <c:v>3.9000000000000145E-7</c:v>
                </c:pt>
                <c:pt idx="2603">
                  <c:v>3.7000000000000154E-7</c:v>
                </c:pt>
                <c:pt idx="2604">
                  <c:v>3.3000000000000102E-7</c:v>
                </c:pt>
                <c:pt idx="2605">
                  <c:v>2.8000000000000097E-7</c:v>
                </c:pt>
                <c:pt idx="2606">
                  <c:v>2.4000000000000072E-7</c:v>
                </c:pt>
                <c:pt idx="2607">
                  <c:v>2.1000000000000085E-7</c:v>
                </c:pt>
                <c:pt idx="2608">
                  <c:v>1.8000000000000074E-7</c:v>
                </c:pt>
                <c:pt idx="2609">
                  <c:v>1.500000000000006E-7</c:v>
                </c:pt>
                <c:pt idx="2610">
                  <c:v>1.3000000000000056E-7</c:v>
                </c:pt>
                <c:pt idx="2611">
                  <c:v>1.2000000000000039E-7</c:v>
                </c:pt>
                <c:pt idx="2612">
                  <c:v>1.0000000000000039E-7</c:v>
                </c:pt>
                <c:pt idx="2613">
                  <c:v>9.8000000000000454E-8</c:v>
                </c:pt>
                <c:pt idx="2614">
                  <c:v>8.8000000000000431E-8</c:v>
                </c:pt>
                <c:pt idx="2615">
                  <c:v>8.0000000000000319E-8</c:v>
                </c:pt>
                <c:pt idx="2616">
                  <c:v>7.3000000000000296E-8</c:v>
                </c:pt>
                <c:pt idx="2617">
                  <c:v>6.7000000000000282E-8</c:v>
                </c:pt>
                <c:pt idx="2618">
                  <c:v>6.3000000000000207E-8</c:v>
                </c:pt>
                <c:pt idx="2619">
                  <c:v>5.900000000000025E-8</c:v>
                </c:pt>
                <c:pt idx="2620">
                  <c:v>5.600000000000019E-8</c:v>
                </c:pt>
                <c:pt idx="2621">
                  <c:v>5.2000000000000214E-8</c:v>
                </c:pt>
                <c:pt idx="2622">
                  <c:v>5.1000000000000172E-8</c:v>
                </c:pt>
                <c:pt idx="2623">
                  <c:v>4.900000000000024E-8</c:v>
                </c:pt>
                <c:pt idx="2624">
                  <c:v>4.7000000000000189E-8</c:v>
                </c:pt>
                <c:pt idx="2625">
                  <c:v>4.5000000000000171E-8</c:v>
                </c:pt>
                <c:pt idx="2626">
                  <c:v>4.4000000000000189E-8</c:v>
                </c:pt>
                <c:pt idx="2627">
                  <c:v>4.2000000000000171E-8</c:v>
                </c:pt>
                <c:pt idx="2628">
                  <c:v>4.1000000000000149E-8</c:v>
                </c:pt>
                <c:pt idx="2629">
                  <c:v>4.0000000000000166E-8</c:v>
                </c:pt>
                <c:pt idx="2630">
                  <c:v>3.8000000000000148E-8</c:v>
                </c:pt>
                <c:pt idx="2631">
                  <c:v>3.600000000000015E-8</c:v>
                </c:pt>
                <c:pt idx="2632">
                  <c:v>3.8000000000000148E-8</c:v>
                </c:pt>
                <c:pt idx="2633">
                  <c:v>3.300000000000011E-8</c:v>
                </c:pt>
                <c:pt idx="2634">
                  <c:v>3.5000000000000148E-8</c:v>
                </c:pt>
                <c:pt idx="2635">
                  <c:v>3.4000000000000146E-8</c:v>
                </c:pt>
                <c:pt idx="2636">
                  <c:v>3.300000000000011E-8</c:v>
                </c:pt>
                <c:pt idx="2637">
                  <c:v>3.2000000000000148E-8</c:v>
                </c:pt>
                <c:pt idx="2638">
                  <c:v>3.1000000000000125E-8</c:v>
                </c:pt>
                <c:pt idx="2639">
                  <c:v>3.0000000000000123E-8</c:v>
                </c:pt>
                <c:pt idx="2640">
                  <c:v>3.0000000000000123E-8</c:v>
                </c:pt>
                <c:pt idx="2641">
                  <c:v>2.9000000000000104E-8</c:v>
                </c:pt>
                <c:pt idx="2642">
                  <c:v>2.9000000000000104E-8</c:v>
                </c:pt>
                <c:pt idx="2643">
                  <c:v>2.8000000000000099E-8</c:v>
                </c:pt>
                <c:pt idx="2644">
                  <c:v>2.8000000000000099E-8</c:v>
                </c:pt>
                <c:pt idx="2645">
                  <c:v>2.7000000000000129E-8</c:v>
                </c:pt>
                <c:pt idx="2646">
                  <c:v>2.7000000000000129E-8</c:v>
                </c:pt>
                <c:pt idx="2647">
                  <c:v>2.600000000000011E-8</c:v>
                </c:pt>
                <c:pt idx="2648">
                  <c:v>2.5000000000000095E-8</c:v>
                </c:pt>
                <c:pt idx="2649">
                  <c:v>2.4000000000000089E-8</c:v>
                </c:pt>
                <c:pt idx="2650">
                  <c:v>2.5000000000000095E-8</c:v>
                </c:pt>
                <c:pt idx="2651">
                  <c:v>2.0000000000000093E-8</c:v>
                </c:pt>
                <c:pt idx="2652">
                  <c:v>2.4000000000000089E-8</c:v>
                </c:pt>
                <c:pt idx="2653">
                  <c:v>2.4000000000000089E-8</c:v>
                </c:pt>
                <c:pt idx="2654">
                  <c:v>2.4000000000000089E-8</c:v>
                </c:pt>
                <c:pt idx="2655">
                  <c:v>2.3000000000000084E-8</c:v>
                </c:pt>
                <c:pt idx="2656">
                  <c:v>2.3000000000000084E-8</c:v>
                </c:pt>
                <c:pt idx="2657">
                  <c:v>2.3000000000000084E-8</c:v>
                </c:pt>
                <c:pt idx="2658">
                  <c:v>2.3000000000000084E-8</c:v>
                </c:pt>
                <c:pt idx="2659">
                  <c:v>2.2000000000000101E-8</c:v>
                </c:pt>
                <c:pt idx="2660">
                  <c:v>2.2000000000000101E-8</c:v>
                </c:pt>
                <c:pt idx="2661">
                  <c:v>2.2000000000000101E-8</c:v>
                </c:pt>
                <c:pt idx="2662">
                  <c:v>2.2000000000000101E-8</c:v>
                </c:pt>
                <c:pt idx="2663">
                  <c:v>2.2000000000000101E-8</c:v>
                </c:pt>
                <c:pt idx="2664">
                  <c:v>2.1000000000000082E-8</c:v>
                </c:pt>
                <c:pt idx="2665">
                  <c:v>2.1000000000000082E-8</c:v>
                </c:pt>
                <c:pt idx="2666">
                  <c:v>2.1000000000000082E-8</c:v>
                </c:pt>
                <c:pt idx="2667">
                  <c:v>2.1000000000000082E-8</c:v>
                </c:pt>
                <c:pt idx="2668">
                  <c:v>2.0000000000000093E-8</c:v>
                </c:pt>
                <c:pt idx="2669">
                  <c:v>2.4000000000000089E-8</c:v>
                </c:pt>
                <c:pt idx="2670">
                  <c:v>2.9000000000000104E-8</c:v>
                </c:pt>
                <c:pt idx="2671">
                  <c:v>2.1000000000000082E-8</c:v>
                </c:pt>
                <c:pt idx="2672">
                  <c:v>2.0000000000000093E-8</c:v>
                </c:pt>
                <c:pt idx="2673">
                  <c:v>2.0000000000000093E-8</c:v>
                </c:pt>
                <c:pt idx="2674">
                  <c:v>2.0000000000000093E-8</c:v>
                </c:pt>
                <c:pt idx="2675">
                  <c:v>2.0000000000000093E-8</c:v>
                </c:pt>
                <c:pt idx="2676">
                  <c:v>2.0000000000000093E-8</c:v>
                </c:pt>
                <c:pt idx="2677">
                  <c:v>2.0000000000000093E-8</c:v>
                </c:pt>
                <c:pt idx="2678">
                  <c:v>1.9000000000000077E-8</c:v>
                </c:pt>
                <c:pt idx="2679">
                  <c:v>1.9000000000000077E-8</c:v>
                </c:pt>
                <c:pt idx="2680">
                  <c:v>1.9000000000000077E-8</c:v>
                </c:pt>
                <c:pt idx="2681">
                  <c:v>1.9000000000000077E-8</c:v>
                </c:pt>
                <c:pt idx="2682">
                  <c:v>1.9000000000000077E-8</c:v>
                </c:pt>
                <c:pt idx="2683">
                  <c:v>1.8000000000000072E-8</c:v>
                </c:pt>
                <c:pt idx="2684">
                  <c:v>1.8000000000000072E-8</c:v>
                </c:pt>
                <c:pt idx="2685">
                  <c:v>1.7000000000000079E-8</c:v>
                </c:pt>
                <c:pt idx="2686">
                  <c:v>1.9000000000000077E-8</c:v>
                </c:pt>
                <c:pt idx="2687">
                  <c:v>1.0000000000000045E-8</c:v>
                </c:pt>
                <c:pt idx="2688">
                  <c:v>1.7000000000000079E-8</c:v>
                </c:pt>
                <c:pt idx="2689">
                  <c:v>1.8000000000000072E-8</c:v>
                </c:pt>
                <c:pt idx="2690">
                  <c:v>1.7000000000000079E-8</c:v>
                </c:pt>
                <c:pt idx="2691">
                  <c:v>1.7000000000000079E-8</c:v>
                </c:pt>
                <c:pt idx="2692">
                  <c:v>1.7000000000000079E-8</c:v>
                </c:pt>
                <c:pt idx="2693">
                  <c:v>1.7000000000000079E-8</c:v>
                </c:pt>
                <c:pt idx="2694">
                  <c:v>1.7000000000000079E-8</c:v>
                </c:pt>
                <c:pt idx="2695">
                  <c:v>1.7000000000000079E-8</c:v>
                </c:pt>
                <c:pt idx="2696">
                  <c:v>1.7000000000000079E-8</c:v>
                </c:pt>
                <c:pt idx="2697">
                  <c:v>1.7000000000000079E-8</c:v>
                </c:pt>
                <c:pt idx="2698">
                  <c:v>1.7000000000000079E-8</c:v>
                </c:pt>
                <c:pt idx="2699">
                  <c:v>1.600000000000008E-8</c:v>
                </c:pt>
                <c:pt idx="2700">
                  <c:v>1.8000000000000072E-8</c:v>
                </c:pt>
                <c:pt idx="2701">
                  <c:v>1.8000000000000072E-8</c:v>
                </c:pt>
                <c:pt idx="2702">
                  <c:v>1.4000000000000053E-8</c:v>
                </c:pt>
                <c:pt idx="2703">
                  <c:v>1.600000000000008E-8</c:v>
                </c:pt>
                <c:pt idx="2704">
                  <c:v>1.600000000000008E-8</c:v>
                </c:pt>
                <c:pt idx="2705">
                  <c:v>1.600000000000008E-8</c:v>
                </c:pt>
                <c:pt idx="2706">
                  <c:v>1.600000000000008E-8</c:v>
                </c:pt>
                <c:pt idx="2707">
                  <c:v>1.600000000000008E-8</c:v>
                </c:pt>
                <c:pt idx="2708">
                  <c:v>1.600000000000008E-8</c:v>
                </c:pt>
                <c:pt idx="2709">
                  <c:v>1.600000000000008E-8</c:v>
                </c:pt>
                <c:pt idx="2710">
                  <c:v>1.5000000000000048E-8</c:v>
                </c:pt>
                <c:pt idx="2711">
                  <c:v>1.5000000000000048E-8</c:v>
                </c:pt>
                <c:pt idx="2712">
                  <c:v>1.4000000000000053E-8</c:v>
                </c:pt>
                <c:pt idx="2713">
                  <c:v>1.600000000000008E-8</c:v>
                </c:pt>
                <c:pt idx="2714">
                  <c:v>8.7000000000000266E-9</c:v>
                </c:pt>
                <c:pt idx="2715">
                  <c:v>1.600000000000008E-8</c:v>
                </c:pt>
                <c:pt idx="2716">
                  <c:v>1.5000000000000048E-8</c:v>
                </c:pt>
                <c:pt idx="2717">
                  <c:v>2.0000000000000093E-8</c:v>
                </c:pt>
                <c:pt idx="2718">
                  <c:v>3.0000000000000123E-8</c:v>
                </c:pt>
                <c:pt idx="2719">
                  <c:v>4.1000000000000149E-8</c:v>
                </c:pt>
                <c:pt idx="2720">
                  <c:v>9.600000000000041E-8</c:v>
                </c:pt>
                <c:pt idx="2721">
                  <c:v>1.6000000000000067E-7</c:v>
                </c:pt>
                <c:pt idx="2722">
                  <c:v>2.3000000000000079E-7</c:v>
                </c:pt>
                <c:pt idx="2723">
                  <c:v>2.9000000000000104E-7</c:v>
                </c:pt>
                <c:pt idx="2724">
                  <c:v>3.2000000000000133E-7</c:v>
                </c:pt>
                <c:pt idx="2725">
                  <c:v>3.6000000000000142E-7</c:v>
                </c:pt>
                <c:pt idx="2726">
                  <c:v>3.8000000000000129E-7</c:v>
                </c:pt>
                <c:pt idx="2727">
                  <c:v>3.6000000000000142E-7</c:v>
                </c:pt>
                <c:pt idx="2728">
                  <c:v>3.1000000000000127E-7</c:v>
                </c:pt>
                <c:pt idx="2729">
                  <c:v>2.7000000000000112E-7</c:v>
                </c:pt>
                <c:pt idx="2730">
                  <c:v>2.3000000000000079E-7</c:v>
                </c:pt>
                <c:pt idx="2731">
                  <c:v>1.900000000000007E-7</c:v>
                </c:pt>
                <c:pt idx="2732">
                  <c:v>1.6000000000000067E-7</c:v>
                </c:pt>
                <c:pt idx="2733">
                  <c:v>1.4000000000000051E-7</c:v>
                </c:pt>
                <c:pt idx="2734">
                  <c:v>1.1000000000000052E-7</c:v>
                </c:pt>
                <c:pt idx="2735">
                  <c:v>1.0000000000000039E-7</c:v>
                </c:pt>
                <c:pt idx="2736">
                  <c:v>8.9000000000000387E-8</c:v>
                </c:pt>
                <c:pt idx="2737">
                  <c:v>8.3000000000000386E-8</c:v>
                </c:pt>
                <c:pt idx="2738">
                  <c:v>7.4000000000000319E-8</c:v>
                </c:pt>
                <c:pt idx="2739">
                  <c:v>7.9000000000000363E-8</c:v>
                </c:pt>
                <c:pt idx="2740">
                  <c:v>8.8000000000000431E-8</c:v>
                </c:pt>
                <c:pt idx="2741">
                  <c:v>9.7000000000000299E-8</c:v>
                </c:pt>
                <c:pt idx="2742">
                  <c:v>1.8000000000000074E-7</c:v>
                </c:pt>
                <c:pt idx="2743">
                  <c:v>2.4000000000000072E-7</c:v>
                </c:pt>
                <c:pt idx="2744">
                  <c:v>2.9000000000000104E-7</c:v>
                </c:pt>
                <c:pt idx="2745">
                  <c:v>3.3000000000000102E-7</c:v>
                </c:pt>
                <c:pt idx="2746">
                  <c:v>3.6000000000000142E-7</c:v>
                </c:pt>
                <c:pt idx="2747">
                  <c:v>3.8000000000000129E-7</c:v>
                </c:pt>
                <c:pt idx="2748">
                  <c:v>3.9000000000000145E-7</c:v>
                </c:pt>
                <c:pt idx="2749">
                  <c:v>3.5000000000000131E-7</c:v>
                </c:pt>
                <c:pt idx="2750">
                  <c:v>3.000000000000012E-7</c:v>
                </c:pt>
                <c:pt idx="2751">
                  <c:v>2.6000000000000111E-7</c:v>
                </c:pt>
                <c:pt idx="2752">
                  <c:v>2.2000000000000099E-7</c:v>
                </c:pt>
                <c:pt idx="2753">
                  <c:v>1.900000000000007E-7</c:v>
                </c:pt>
                <c:pt idx="2754">
                  <c:v>1.700000000000007E-7</c:v>
                </c:pt>
                <c:pt idx="2755">
                  <c:v>1.4000000000000051E-7</c:v>
                </c:pt>
                <c:pt idx="2756">
                  <c:v>1.3000000000000056E-7</c:v>
                </c:pt>
                <c:pt idx="2757">
                  <c:v>1.1000000000000052E-7</c:v>
                </c:pt>
                <c:pt idx="2758">
                  <c:v>1.0000000000000039E-7</c:v>
                </c:pt>
                <c:pt idx="2759">
                  <c:v>9.3000000000000409E-8</c:v>
                </c:pt>
                <c:pt idx="2760">
                  <c:v>8.5000000000000364E-8</c:v>
                </c:pt>
                <c:pt idx="2761">
                  <c:v>7.7000000000000332E-8</c:v>
                </c:pt>
                <c:pt idx="2762">
                  <c:v>7.0000000000000256E-8</c:v>
                </c:pt>
                <c:pt idx="2763">
                  <c:v>6.5000000000000291E-8</c:v>
                </c:pt>
                <c:pt idx="2764">
                  <c:v>6.1000000000000229E-8</c:v>
                </c:pt>
                <c:pt idx="2765">
                  <c:v>5.8000000000000208E-8</c:v>
                </c:pt>
                <c:pt idx="2766">
                  <c:v>5.5000000000000208E-8</c:v>
                </c:pt>
                <c:pt idx="2767">
                  <c:v>5.2000000000000214E-8</c:v>
                </c:pt>
                <c:pt idx="2768">
                  <c:v>5.1000000000000172E-8</c:v>
                </c:pt>
                <c:pt idx="2769">
                  <c:v>4.8000000000000172E-8</c:v>
                </c:pt>
                <c:pt idx="2770">
                  <c:v>4.6000000000000141E-8</c:v>
                </c:pt>
                <c:pt idx="2771">
                  <c:v>4.5000000000000171E-8</c:v>
                </c:pt>
                <c:pt idx="2772">
                  <c:v>4.300000000000014E-8</c:v>
                </c:pt>
                <c:pt idx="2773">
                  <c:v>4.2000000000000171E-8</c:v>
                </c:pt>
                <c:pt idx="2774">
                  <c:v>4.1000000000000149E-8</c:v>
                </c:pt>
                <c:pt idx="2775">
                  <c:v>4.0000000000000166E-8</c:v>
                </c:pt>
                <c:pt idx="2776">
                  <c:v>3.8000000000000148E-8</c:v>
                </c:pt>
                <c:pt idx="2777">
                  <c:v>3.600000000000015E-8</c:v>
                </c:pt>
                <c:pt idx="2778">
                  <c:v>3.7000000000000172E-8</c:v>
                </c:pt>
                <c:pt idx="2779">
                  <c:v>3.1000000000000125E-8</c:v>
                </c:pt>
                <c:pt idx="2780">
                  <c:v>3.5000000000000148E-8</c:v>
                </c:pt>
                <c:pt idx="2781">
                  <c:v>3.4000000000000146E-8</c:v>
                </c:pt>
                <c:pt idx="2782">
                  <c:v>3.300000000000011E-8</c:v>
                </c:pt>
                <c:pt idx="2783">
                  <c:v>3.300000000000011E-8</c:v>
                </c:pt>
                <c:pt idx="2784">
                  <c:v>3.2000000000000148E-8</c:v>
                </c:pt>
                <c:pt idx="2785">
                  <c:v>3.1000000000000125E-8</c:v>
                </c:pt>
                <c:pt idx="2786">
                  <c:v>3.0000000000000123E-8</c:v>
                </c:pt>
                <c:pt idx="2787">
                  <c:v>2.9000000000000104E-8</c:v>
                </c:pt>
                <c:pt idx="2788">
                  <c:v>2.9000000000000104E-8</c:v>
                </c:pt>
                <c:pt idx="2789">
                  <c:v>2.8000000000000099E-8</c:v>
                </c:pt>
                <c:pt idx="2790">
                  <c:v>2.8000000000000099E-8</c:v>
                </c:pt>
                <c:pt idx="2791">
                  <c:v>2.7000000000000129E-8</c:v>
                </c:pt>
                <c:pt idx="2792">
                  <c:v>2.7000000000000129E-8</c:v>
                </c:pt>
                <c:pt idx="2793">
                  <c:v>2.600000000000011E-8</c:v>
                </c:pt>
                <c:pt idx="2794">
                  <c:v>2.9000000000000104E-8</c:v>
                </c:pt>
                <c:pt idx="2795">
                  <c:v>3.5000000000000148E-8</c:v>
                </c:pt>
                <c:pt idx="2796">
                  <c:v>2.5000000000000095E-8</c:v>
                </c:pt>
                <c:pt idx="2797">
                  <c:v>2.5000000000000095E-8</c:v>
                </c:pt>
                <c:pt idx="2798">
                  <c:v>2.7000000000000129E-8</c:v>
                </c:pt>
                <c:pt idx="2799">
                  <c:v>3.7000000000000172E-8</c:v>
                </c:pt>
                <c:pt idx="2800">
                  <c:v>3.7000000000000172E-8</c:v>
                </c:pt>
                <c:pt idx="2801">
                  <c:v>4.8000000000000172E-8</c:v>
                </c:pt>
                <c:pt idx="2802">
                  <c:v>8.2000000000000298E-8</c:v>
                </c:pt>
                <c:pt idx="2803">
                  <c:v>1.6000000000000067E-7</c:v>
                </c:pt>
                <c:pt idx="2804">
                  <c:v>2.2000000000000099E-7</c:v>
                </c:pt>
                <c:pt idx="2805">
                  <c:v>2.8000000000000097E-7</c:v>
                </c:pt>
                <c:pt idx="2806">
                  <c:v>3.3000000000000102E-7</c:v>
                </c:pt>
                <c:pt idx="2807">
                  <c:v>3.6000000000000142E-7</c:v>
                </c:pt>
                <c:pt idx="2808">
                  <c:v>3.9000000000000145E-7</c:v>
                </c:pt>
                <c:pt idx="2809">
                  <c:v>4.1000000000000121E-7</c:v>
                </c:pt>
                <c:pt idx="2810">
                  <c:v>3.4000000000000109E-7</c:v>
                </c:pt>
                <c:pt idx="2811">
                  <c:v>2.9000000000000104E-7</c:v>
                </c:pt>
                <c:pt idx="2812">
                  <c:v>2.5000000000000084E-7</c:v>
                </c:pt>
                <c:pt idx="2813">
                  <c:v>2.1000000000000085E-7</c:v>
                </c:pt>
                <c:pt idx="2814">
                  <c:v>1.8000000000000074E-7</c:v>
                </c:pt>
                <c:pt idx="2815">
                  <c:v>1.500000000000006E-7</c:v>
                </c:pt>
                <c:pt idx="2816">
                  <c:v>1.3000000000000056E-7</c:v>
                </c:pt>
                <c:pt idx="2817">
                  <c:v>1.2000000000000039E-7</c:v>
                </c:pt>
                <c:pt idx="2818">
                  <c:v>1.0000000000000039E-7</c:v>
                </c:pt>
                <c:pt idx="2819">
                  <c:v>9.4000000000000405E-8</c:v>
                </c:pt>
                <c:pt idx="2820">
                  <c:v>8.7000000000000329E-8</c:v>
                </c:pt>
                <c:pt idx="2821">
                  <c:v>8.600000000000032E-8</c:v>
                </c:pt>
                <c:pt idx="2822">
                  <c:v>9.4000000000000405E-8</c:v>
                </c:pt>
                <c:pt idx="2823">
                  <c:v>1.0000000000000039E-7</c:v>
                </c:pt>
                <c:pt idx="2824">
                  <c:v>1.700000000000007E-7</c:v>
                </c:pt>
                <c:pt idx="2825">
                  <c:v>2.3000000000000079E-7</c:v>
                </c:pt>
                <c:pt idx="2826">
                  <c:v>2.8000000000000097E-7</c:v>
                </c:pt>
                <c:pt idx="2827">
                  <c:v>3.3000000000000102E-7</c:v>
                </c:pt>
                <c:pt idx="2828">
                  <c:v>3.6000000000000142E-7</c:v>
                </c:pt>
                <c:pt idx="2829">
                  <c:v>3.8000000000000129E-7</c:v>
                </c:pt>
                <c:pt idx="2830">
                  <c:v>3.9000000000000145E-7</c:v>
                </c:pt>
                <c:pt idx="2831">
                  <c:v>3.7000000000000154E-7</c:v>
                </c:pt>
                <c:pt idx="2832">
                  <c:v>3.2000000000000133E-7</c:v>
                </c:pt>
                <c:pt idx="2833">
                  <c:v>2.8000000000000097E-7</c:v>
                </c:pt>
                <c:pt idx="2834">
                  <c:v>2.4000000000000072E-7</c:v>
                </c:pt>
                <c:pt idx="2835">
                  <c:v>2.1000000000000085E-7</c:v>
                </c:pt>
                <c:pt idx="2836">
                  <c:v>1.8000000000000074E-7</c:v>
                </c:pt>
                <c:pt idx="2837">
                  <c:v>1.500000000000006E-7</c:v>
                </c:pt>
                <c:pt idx="2838">
                  <c:v>1.3000000000000056E-7</c:v>
                </c:pt>
                <c:pt idx="2839">
                  <c:v>1.2000000000000039E-7</c:v>
                </c:pt>
                <c:pt idx="2840">
                  <c:v>1.0000000000000039E-7</c:v>
                </c:pt>
                <c:pt idx="2841">
                  <c:v>1.0000000000000039E-7</c:v>
                </c:pt>
                <c:pt idx="2842">
                  <c:v>9.3000000000000409E-8</c:v>
                </c:pt>
                <c:pt idx="2843">
                  <c:v>9.8000000000000454E-8</c:v>
                </c:pt>
                <c:pt idx="2844">
                  <c:v>1.0000000000000039E-7</c:v>
                </c:pt>
                <c:pt idx="2845">
                  <c:v>1.1000000000000052E-7</c:v>
                </c:pt>
                <c:pt idx="2846">
                  <c:v>2.0000000000000073E-7</c:v>
                </c:pt>
                <c:pt idx="2847">
                  <c:v>2.6000000000000111E-7</c:v>
                </c:pt>
                <c:pt idx="2848">
                  <c:v>3.2000000000000133E-7</c:v>
                </c:pt>
                <c:pt idx="2849">
                  <c:v>3.6000000000000142E-7</c:v>
                </c:pt>
                <c:pt idx="2850">
                  <c:v>3.9000000000000145E-7</c:v>
                </c:pt>
                <c:pt idx="2851">
                  <c:v>4.200000000000017E-7</c:v>
                </c:pt>
                <c:pt idx="2852">
                  <c:v>4.3000000000000128E-7</c:v>
                </c:pt>
                <c:pt idx="2853">
                  <c:v>3.8000000000000129E-7</c:v>
                </c:pt>
                <c:pt idx="2854">
                  <c:v>3.3000000000000102E-7</c:v>
                </c:pt>
                <c:pt idx="2855">
                  <c:v>2.8000000000000097E-7</c:v>
                </c:pt>
                <c:pt idx="2856">
                  <c:v>2.4000000000000072E-7</c:v>
                </c:pt>
                <c:pt idx="2857">
                  <c:v>2.1000000000000085E-7</c:v>
                </c:pt>
                <c:pt idx="2858">
                  <c:v>1.8000000000000074E-7</c:v>
                </c:pt>
                <c:pt idx="2859">
                  <c:v>1.6000000000000067E-7</c:v>
                </c:pt>
                <c:pt idx="2860">
                  <c:v>1.4000000000000051E-7</c:v>
                </c:pt>
                <c:pt idx="2861">
                  <c:v>1.2000000000000039E-7</c:v>
                </c:pt>
                <c:pt idx="2862">
                  <c:v>1.1000000000000052E-7</c:v>
                </c:pt>
                <c:pt idx="2863">
                  <c:v>1.0000000000000039E-7</c:v>
                </c:pt>
                <c:pt idx="2864">
                  <c:v>1.0000000000000039E-7</c:v>
                </c:pt>
                <c:pt idx="2865">
                  <c:v>1.1000000000000052E-7</c:v>
                </c:pt>
                <c:pt idx="2866">
                  <c:v>1.1000000000000052E-7</c:v>
                </c:pt>
                <c:pt idx="2867">
                  <c:v>1.1000000000000052E-7</c:v>
                </c:pt>
                <c:pt idx="2868">
                  <c:v>1.700000000000007E-7</c:v>
                </c:pt>
                <c:pt idx="2869">
                  <c:v>2.3000000000000079E-7</c:v>
                </c:pt>
                <c:pt idx="2870">
                  <c:v>2.9000000000000104E-7</c:v>
                </c:pt>
                <c:pt idx="2871">
                  <c:v>3.4000000000000109E-7</c:v>
                </c:pt>
                <c:pt idx="2872">
                  <c:v>3.7000000000000154E-7</c:v>
                </c:pt>
                <c:pt idx="2873">
                  <c:v>3.9000000000000145E-7</c:v>
                </c:pt>
                <c:pt idx="2874">
                  <c:v>4.1000000000000121E-7</c:v>
                </c:pt>
                <c:pt idx="2875">
                  <c:v>3.9000000000000145E-7</c:v>
                </c:pt>
                <c:pt idx="2876">
                  <c:v>3.4000000000000109E-7</c:v>
                </c:pt>
                <c:pt idx="2877">
                  <c:v>2.9000000000000104E-7</c:v>
                </c:pt>
                <c:pt idx="2878">
                  <c:v>2.5000000000000084E-7</c:v>
                </c:pt>
                <c:pt idx="2879">
                  <c:v>2.2000000000000099E-7</c:v>
                </c:pt>
                <c:pt idx="2880">
                  <c:v>1.900000000000007E-7</c:v>
                </c:pt>
                <c:pt idx="2881">
                  <c:v>1.700000000000007E-7</c:v>
                </c:pt>
                <c:pt idx="2882">
                  <c:v>1.4000000000000051E-7</c:v>
                </c:pt>
                <c:pt idx="2883">
                  <c:v>1.3000000000000056E-7</c:v>
                </c:pt>
                <c:pt idx="2884">
                  <c:v>1.1000000000000052E-7</c:v>
                </c:pt>
                <c:pt idx="2885">
                  <c:v>1.1000000000000052E-7</c:v>
                </c:pt>
                <c:pt idx="2886">
                  <c:v>1.0000000000000039E-7</c:v>
                </c:pt>
                <c:pt idx="2887">
                  <c:v>1.0000000000000039E-7</c:v>
                </c:pt>
                <c:pt idx="2888">
                  <c:v>1.1000000000000052E-7</c:v>
                </c:pt>
                <c:pt idx="2889">
                  <c:v>1.2000000000000039E-7</c:v>
                </c:pt>
                <c:pt idx="2890">
                  <c:v>2.0000000000000073E-7</c:v>
                </c:pt>
                <c:pt idx="2891">
                  <c:v>2.6000000000000111E-7</c:v>
                </c:pt>
                <c:pt idx="2892">
                  <c:v>3.1000000000000127E-7</c:v>
                </c:pt>
                <c:pt idx="2893">
                  <c:v>3.4000000000000109E-7</c:v>
                </c:pt>
                <c:pt idx="2894">
                  <c:v>3.2000000000000133E-7</c:v>
                </c:pt>
                <c:pt idx="2895">
                  <c:v>3.2000000000000133E-7</c:v>
                </c:pt>
                <c:pt idx="2896">
                  <c:v>3.1000000000000127E-7</c:v>
                </c:pt>
                <c:pt idx="2897">
                  <c:v>2.9000000000000104E-7</c:v>
                </c:pt>
                <c:pt idx="2898">
                  <c:v>2.5000000000000084E-7</c:v>
                </c:pt>
                <c:pt idx="2899">
                  <c:v>2.2000000000000099E-7</c:v>
                </c:pt>
                <c:pt idx="2900">
                  <c:v>1.900000000000007E-7</c:v>
                </c:pt>
                <c:pt idx="2901">
                  <c:v>1.700000000000007E-7</c:v>
                </c:pt>
                <c:pt idx="2902">
                  <c:v>1.500000000000006E-7</c:v>
                </c:pt>
                <c:pt idx="2903">
                  <c:v>1.3000000000000056E-7</c:v>
                </c:pt>
                <c:pt idx="2904">
                  <c:v>1.2000000000000039E-7</c:v>
                </c:pt>
                <c:pt idx="2905">
                  <c:v>1.1000000000000052E-7</c:v>
                </c:pt>
                <c:pt idx="2906">
                  <c:v>1.0000000000000039E-7</c:v>
                </c:pt>
                <c:pt idx="2907">
                  <c:v>9.3000000000000409E-8</c:v>
                </c:pt>
                <c:pt idx="2908">
                  <c:v>9.0000000000000382E-8</c:v>
                </c:pt>
                <c:pt idx="2909">
                  <c:v>9.600000000000041E-8</c:v>
                </c:pt>
                <c:pt idx="2910">
                  <c:v>1.0000000000000039E-7</c:v>
                </c:pt>
                <c:pt idx="2911">
                  <c:v>1.4000000000000051E-7</c:v>
                </c:pt>
                <c:pt idx="2912">
                  <c:v>2.1000000000000085E-7</c:v>
                </c:pt>
                <c:pt idx="2913">
                  <c:v>2.7000000000000112E-7</c:v>
                </c:pt>
                <c:pt idx="2914">
                  <c:v>3.2000000000000133E-7</c:v>
                </c:pt>
                <c:pt idx="2915">
                  <c:v>3.5000000000000131E-7</c:v>
                </c:pt>
                <c:pt idx="2916">
                  <c:v>3.8000000000000129E-7</c:v>
                </c:pt>
                <c:pt idx="2917">
                  <c:v>4.0000000000000141E-7</c:v>
                </c:pt>
                <c:pt idx="2918">
                  <c:v>4.1000000000000121E-7</c:v>
                </c:pt>
                <c:pt idx="2919">
                  <c:v>3.4000000000000109E-7</c:v>
                </c:pt>
                <c:pt idx="2920">
                  <c:v>3.000000000000012E-7</c:v>
                </c:pt>
                <c:pt idx="2921">
                  <c:v>2.6000000000000111E-7</c:v>
                </c:pt>
                <c:pt idx="2922">
                  <c:v>2.2000000000000099E-7</c:v>
                </c:pt>
                <c:pt idx="2923">
                  <c:v>1.900000000000007E-7</c:v>
                </c:pt>
                <c:pt idx="2924">
                  <c:v>1.700000000000007E-7</c:v>
                </c:pt>
                <c:pt idx="2925">
                  <c:v>1.500000000000006E-7</c:v>
                </c:pt>
                <c:pt idx="2926">
                  <c:v>1.3000000000000056E-7</c:v>
                </c:pt>
                <c:pt idx="2927">
                  <c:v>1.1000000000000052E-7</c:v>
                </c:pt>
                <c:pt idx="2928">
                  <c:v>1.1000000000000052E-7</c:v>
                </c:pt>
                <c:pt idx="2929">
                  <c:v>1.0000000000000039E-7</c:v>
                </c:pt>
                <c:pt idx="2930">
                  <c:v>9.600000000000041E-8</c:v>
                </c:pt>
                <c:pt idx="2931">
                  <c:v>8.9000000000000387E-8</c:v>
                </c:pt>
                <c:pt idx="2932">
                  <c:v>8.3000000000000386E-8</c:v>
                </c:pt>
                <c:pt idx="2933">
                  <c:v>7.7000000000000332E-8</c:v>
                </c:pt>
                <c:pt idx="2934">
                  <c:v>7.3000000000000296E-8</c:v>
                </c:pt>
                <c:pt idx="2935">
                  <c:v>6.90000000000003E-8</c:v>
                </c:pt>
                <c:pt idx="2936">
                  <c:v>6.6000000000000207E-8</c:v>
                </c:pt>
                <c:pt idx="2937">
                  <c:v>6.3000000000000207E-8</c:v>
                </c:pt>
                <c:pt idx="2938">
                  <c:v>6.0000000000000246E-8</c:v>
                </c:pt>
                <c:pt idx="2939">
                  <c:v>5.8000000000000208E-8</c:v>
                </c:pt>
                <c:pt idx="2940">
                  <c:v>5.600000000000019E-8</c:v>
                </c:pt>
                <c:pt idx="2941">
                  <c:v>5.4000000000000252E-8</c:v>
                </c:pt>
                <c:pt idx="2942">
                  <c:v>5.300000000000019E-8</c:v>
                </c:pt>
                <c:pt idx="2943">
                  <c:v>5.1000000000000172E-8</c:v>
                </c:pt>
                <c:pt idx="2944">
                  <c:v>5.000000000000019E-8</c:v>
                </c:pt>
                <c:pt idx="2945">
                  <c:v>4.8000000000000172E-8</c:v>
                </c:pt>
                <c:pt idx="2946">
                  <c:v>4.7000000000000189E-8</c:v>
                </c:pt>
                <c:pt idx="2947">
                  <c:v>5.000000000000019E-8</c:v>
                </c:pt>
                <c:pt idx="2948">
                  <c:v>4.8000000000000172E-8</c:v>
                </c:pt>
                <c:pt idx="2949">
                  <c:v>4.300000000000014E-8</c:v>
                </c:pt>
                <c:pt idx="2950">
                  <c:v>4.4000000000000189E-8</c:v>
                </c:pt>
                <c:pt idx="2951">
                  <c:v>4.300000000000014E-8</c:v>
                </c:pt>
                <c:pt idx="2952">
                  <c:v>4.2000000000000171E-8</c:v>
                </c:pt>
                <c:pt idx="2953">
                  <c:v>4.1000000000000149E-8</c:v>
                </c:pt>
                <c:pt idx="2954">
                  <c:v>4.1000000000000149E-8</c:v>
                </c:pt>
                <c:pt idx="2955">
                  <c:v>4.0000000000000166E-8</c:v>
                </c:pt>
                <c:pt idx="2956">
                  <c:v>3.9000000000000144E-8</c:v>
                </c:pt>
                <c:pt idx="2957">
                  <c:v>3.8000000000000148E-8</c:v>
                </c:pt>
                <c:pt idx="2958">
                  <c:v>3.8000000000000148E-8</c:v>
                </c:pt>
                <c:pt idx="2959">
                  <c:v>3.7000000000000172E-8</c:v>
                </c:pt>
                <c:pt idx="2960">
                  <c:v>3.600000000000015E-8</c:v>
                </c:pt>
                <c:pt idx="2961">
                  <c:v>3.600000000000015E-8</c:v>
                </c:pt>
                <c:pt idx="2962">
                  <c:v>3.5000000000000148E-8</c:v>
                </c:pt>
                <c:pt idx="2963">
                  <c:v>3.4000000000000146E-8</c:v>
                </c:pt>
                <c:pt idx="2964">
                  <c:v>3.300000000000011E-8</c:v>
                </c:pt>
                <c:pt idx="2965">
                  <c:v>3.4000000000000146E-8</c:v>
                </c:pt>
                <c:pt idx="2966">
                  <c:v>2.7000000000000129E-8</c:v>
                </c:pt>
                <c:pt idx="2967">
                  <c:v>3.4000000000000146E-8</c:v>
                </c:pt>
                <c:pt idx="2968">
                  <c:v>3.2000000000000148E-8</c:v>
                </c:pt>
                <c:pt idx="2969">
                  <c:v>3.7000000000000172E-8</c:v>
                </c:pt>
                <c:pt idx="2970">
                  <c:v>4.7000000000000189E-8</c:v>
                </c:pt>
                <c:pt idx="2971">
                  <c:v>5.7000000000000239E-8</c:v>
                </c:pt>
                <c:pt idx="2972">
                  <c:v>1.2000000000000039E-7</c:v>
                </c:pt>
                <c:pt idx="2973">
                  <c:v>1.900000000000007E-7</c:v>
                </c:pt>
                <c:pt idx="2974">
                  <c:v>2.5000000000000084E-7</c:v>
                </c:pt>
                <c:pt idx="2975">
                  <c:v>3.000000000000012E-7</c:v>
                </c:pt>
                <c:pt idx="2976">
                  <c:v>3.4000000000000109E-7</c:v>
                </c:pt>
                <c:pt idx="2977">
                  <c:v>3.6000000000000142E-7</c:v>
                </c:pt>
                <c:pt idx="2978">
                  <c:v>3.8000000000000129E-7</c:v>
                </c:pt>
                <c:pt idx="2979">
                  <c:v>3.6000000000000142E-7</c:v>
                </c:pt>
                <c:pt idx="2980">
                  <c:v>3.1000000000000127E-7</c:v>
                </c:pt>
                <c:pt idx="2981">
                  <c:v>2.7000000000000112E-7</c:v>
                </c:pt>
                <c:pt idx="2982">
                  <c:v>2.3000000000000079E-7</c:v>
                </c:pt>
                <c:pt idx="2983">
                  <c:v>2.0000000000000073E-7</c:v>
                </c:pt>
                <c:pt idx="2984">
                  <c:v>1.700000000000007E-7</c:v>
                </c:pt>
                <c:pt idx="2985">
                  <c:v>1.4000000000000051E-7</c:v>
                </c:pt>
                <c:pt idx="2986">
                  <c:v>1.2000000000000039E-7</c:v>
                </c:pt>
                <c:pt idx="2987">
                  <c:v>1.1000000000000052E-7</c:v>
                </c:pt>
                <c:pt idx="2988">
                  <c:v>1.0000000000000039E-7</c:v>
                </c:pt>
                <c:pt idx="2989">
                  <c:v>9.5000000000000374E-8</c:v>
                </c:pt>
                <c:pt idx="2990">
                  <c:v>8.8000000000000431E-8</c:v>
                </c:pt>
                <c:pt idx="2991">
                  <c:v>9.1000000000000352E-8</c:v>
                </c:pt>
                <c:pt idx="2992">
                  <c:v>9.7000000000000299E-8</c:v>
                </c:pt>
                <c:pt idx="2993">
                  <c:v>1.0000000000000039E-7</c:v>
                </c:pt>
                <c:pt idx="2994">
                  <c:v>1.8000000000000074E-7</c:v>
                </c:pt>
                <c:pt idx="2995">
                  <c:v>2.4000000000000072E-7</c:v>
                </c:pt>
                <c:pt idx="2996">
                  <c:v>2.4000000000000072E-7</c:v>
                </c:pt>
                <c:pt idx="2997">
                  <c:v>2.9000000000000104E-7</c:v>
                </c:pt>
                <c:pt idx="2998">
                  <c:v>3.3000000000000102E-7</c:v>
                </c:pt>
                <c:pt idx="2999">
                  <c:v>3.5000000000000131E-7</c:v>
                </c:pt>
                <c:pt idx="3000">
                  <c:v>3.6000000000000142E-7</c:v>
                </c:pt>
                <c:pt idx="3001">
                  <c:v>3.8000000000000129E-7</c:v>
                </c:pt>
                <c:pt idx="3002">
                  <c:v>3.3000000000000102E-7</c:v>
                </c:pt>
                <c:pt idx="3003">
                  <c:v>2.9000000000000104E-7</c:v>
                </c:pt>
                <c:pt idx="3004">
                  <c:v>2.5000000000000084E-7</c:v>
                </c:pt>
                <c:pt idx="3005">
                  <c:v>2.1000000000000085E-7</c:v>
                </c:pt>
                <c:pt idx="3006">
                  <c:v>1.8000000000000074E-7</c:v>
                </c:pt>
                <c:pt idx="3007">
                  <c:v>1.6000000000000067E-7</c:v>
                </c:pt>
                <c:pt idx="3008">
                  <c:v>1.6000000000000067E-7</c:v>
                </c:pt>
                <c:pt idx="3009">
                  <c:v>1.4000000000000051E-7</c:v>
                </c:pt>
                <c:pt idx="3010">
                  <c:v>1.3000000000000056E-7</c:v>
                </c:pt>
                <c:pt idx="3011">
                  <c:v>1.1000000000000052E-7</c:v>
                </c:pt>
                <c:pt idx="3012">
                  <c:v>1.0000000000000039E-7</c:v>
                </c:pt>
                <c:pt idx="3013">
                  <c:v>9.7000000000000299E-8</c:v>
                </c:pt>
                <c:pt idx="3014">
                  <c:v>9.3000000000000409E-8</c:v>
                </c:pt>
                <c:pt idx="3015">
                  <c:v>1.0000000000000039E-7</c:v>
                </c:pt>
                <c:pt idx="3016">
                  <c:v>1.0000000000000039E-7</c:v>
                </c:pt>
                <c:pt idx="3017">
                  <c:v>1.500000000000006E-7</c:v>
                </c:pt>
                <c:pt idx="3018">
                  <c:v>2.2000000000000099E-7</c:v>
                </c:pt>
                <c:pt idx="3019">
                  <c:v>2.7000000000000112E-7</c:v>
                </c:pt>
                <c:pt idx="3020">
                  <c:v>3.2000000000000133E-7</c:v>
                </c:pt>
                <c:pt idx="3021">
                  <c:v>3.5000000000000131E-7</c:v>
                </c:pt>
                <c:pt idx="3022">
                  <c:v>3.5000000000000131E-7</c:v>
                </c:pt>
                <c:pt idx="3023">
                  <c:v>3.9000000000000145E-7</c:v>
                </c:pt>
                <c:pt idx="3024">
                  <c:v>3.9000000000000145E-7</c:v>
                </c:pt>
                <c:pt idx="3025">
                  <c:v>3.9000000000000145E-7</c:v>
                </c:pt>
                <c:pt idx="3026">
                  <c:v>2.9000000000000104E-7</c:v>
                </c:pt>
                <c:pt idx="3027">
                  <c:v>2.9000000000000104E-7</c:v>
                </c:pt>
                <c:pt idx="3028">
                  <c:v>2.2000000000000099E-7</c:v>
                </c:pt>
                <c:pt idx="3029">
                  <c:v>1.900000000000007E-7</c:v>
                </c:pt>
                <c:pt idx="3030">
                  <c:v>1.6000000000000067E-7</c:v>
                </c:pt>
                <c:pt idx="3031">
                  <c:v>1.6000000000000067E-7</c:v>
                </c:pt>
                <c:pt idx="3032">
                  <c:v>1.4000000000000051E-7</c:v>
                </c:pt>
                <c:pt idx="3033">
                  <c:v>1.1000000000000052E-7</c:v>
                </c:pt>
                <c:pt idx="3034">
                  <c:v>1.1000000000000052E-7</c:v>
                </c:pt>
                <c:pt idx="3035">
                  <c:v>1.0000000000000039E-7</c:v>
                </c:pt>
              </c:numCache>
            </c:numRef>
          </c:yVal>
        </c:ser>
        <c:ser>
          <c:idx val="4"/>
          <c:order val="4"/>
          <c:tx>
            <c:strRef>
              <c:f>'History Export'!$F$1</c:f>
              <c:strCache>
                <c:ptCount val="1"/>
                <c:pt idx="0">
                  <c:v>VGHB_51824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Export'!$F$2:$F$3037</c:f>
              <c:numCache>
                <c:formatCode>0.00E+00</c:formatCode>
                <c:ptCount val="3036"/>
                <c:pt idx="0">
                  <c:v>4.200000000000017E-7</c:v>
                </c:pt>
                <c:pt idx="1">
                  <c:v>4.200000000000017E-7</c:v>
                </c:pt>
                <c:pt idx="2">
                  <c:v>4.200000000000017E-7</c:v>
                </c:pt>
                <c:pt idx="3">
                  <c:v>4.200000000000017E-7</c:v>
                </c:pt>
                <c:pt idx="4">
                  <c:v>4.200000000000017E-7</c:v>
                </c:pt>
                <c:pt idx="5">
                  <c:v>4.200000000000017E-7</c:v>
                </c:pt>
                <c:pt idx="6">
                  <c:v>4.200000000000017E-7</c:v>
                </c:pt>
                <c:pt idx="7">
                  <c:v>4.200000000000017E-7</c:v>
                </c:pt>
                <c:pt idx="8">
                  <c:v>4.200000000000017E-7</c:v>
                </c:pt>
                <c:pt idx="9">
                  <c:v>4.4000000000000188E-7</c:v>
                </c:pt>
                <c:pt idx="10">
                  <c:v>4.4000000000000188E-7</c:v>
                </c:pt>
                <c:pt idx="11">
                  <c:v>4.4000000000000188E-7</c:v>
                </c:pt>
                <c:pt idx="12">
                  <c:v>4.4000000000000188E-7</c:v>
                </c:pt>
                <c:pt idx="13">
                  <c:v>4.4000000000000188E-7</c:v>
                </c:pt>
                <c:pt idx="14">
                  <c:v>4.4000000000000188E-7</c:v>
                </c:pt>
                <c:pt idx="15">
                  <c:v>4.4000000000000188E-7</c:v>
                </c:pt>
                <c:pt idx="16">
                  <c:v>4.4000000000000188E-7</c:v>
                </c:pt>
                <c:pt idx="17">
                  <c:v>4.4000000000000188E-7</c:v>
                </c:pt>
                <c:pt idx="18">
                  <c:v>4.4000000000000188E-7</c:v>
                </c:pt>
                <c:pt idx="19">
                  <c:v>4.4000000000000188E-7</c:v>
                </c:pt>
                <c:pt idx="20">
                  <c:v>4.4000000000000188E-7</c:v>
                </c:pt>
                <c:pt idx="21">
                  <c:v>4.4000000000000188E-7</c:v>
                </c:pt>
                <c:pt idx="22">
                  <c:v>4.4000000000000188E-7</c:v>
                </c:pt>
                <c:pt idx="23">
                  <c:v>4.4000000000000188E-7</c:v>
                </c:pt>
                <c:pt idx="24">
                  <c:v>7.2000000000000274E-7</c:v>
                </c:pt>
                <c:pt idx="25">
                  <c:v>7.4000000000000308E-7</c:v>
                </c:pt>
                <c:pt idx="26">
                  <c:v>7.4000000000000308E-7</c:v>
                </c:pt>
                <c:pt idx="27">
                  <c:v>7.5000000000000288E-7</c:v>
                </c:pt>
                <c:pt idx="28">
                  <c:v>7.5000000000000288E-7</c:v>
                </c:pt>
                <c:pt idx="29">
                  <c:v>7.5000000000000288E-7</c:v>
                </c:pt>
                <c:pt idx="30">
                  <c:v>7.5000000000000288E-7</c:v>
                </c:pt>
                <c:pt idx="31">
                  <c:v>7.4000000000000308E-7</c:v>
                </c:pt>
                <c:pt idx="32">
                  <c:v>7.4000000000000308E-7</c:v>
                </c:pt>
                <c:pt idx="33">
                  <c:v>7.3000000000000243E-7</c:v>
                </c:pt>
                <c:pt idx="34">
                  <c:v>7.3000000000000243E-7</c:v>
                </c:pt>
                <c:pt idx="35">
                  <c:v>7.5000000000000288E-7</c:v>
                </c:pt>
                <c:pt idx="36">
                  <c:v>7.6000000000000246E-7</c:v>
                </c:pt>
                <c:pt idx="37">
                  <c:v>7.7000000000000311E-7</c:v>
                </c:pt>
                <c:pt idx="38">
                  <c:v>7.8000000000000291E-7</c:v>
                </c:pt>
                <c:pt idx="39">
                  <c:v>7.2000000000000274E-7</c:v>
                </c:pt>
                <c:pt idx="40">
                  <c:v>6.9000000000000292E-7</c:v>
                </c:pt>
                <c:pt idx="41">
                  <c:v>6.8000000000000238E-7</c:v>
                </c:pt>
                <c:pt idx="42">
                  <c:v>7.0000000000000251E-7</c:v>
                </c:pt>
                <c:pt idx="43">
                  <c:v>7.100000000000022E-7</c:v>
                </c:pt>
                <c:pt idx="44">
                  <c:v>7.3000000000000243E-7</c:v>
                </c:pt>
                <c:pt idx="45">
                  <c:v>7.4000000000000308E-7</c:v>
                </c:pt>
                <c:pt idx="46">
                  <c:v>7.5000000000000288E-7</c:v>
                </c:pt>
                <c:pt idx="47">
                  <c:v>7.5000000000000288E-7</c:v>
                </c:pt>
                <c:pt idx="48">
                  <c:v>7.6000000000000246E-7</c:v>
                </c:pt>
                <c:pt idx="49">
                  <c:v>7.6000000000000246E-7</c:v>
                </c:pt>
                <c:pt idx="50">
                  <c:v>7.6000000000000246E-7</c:v>
                </c:pt>
                <c:pt idx="51">
                  <c:v>7.6000000000000246E-7</c:v>
                </c:pt>
                <c:pt idx="52">
                  <c:v>7.5000000000000288E-7</c:v>
                </c:pt>
                <c:pt idx="53">
                  <c:v>7.4000000000000308E-7</c:v>
                </c:pt>
                <c:pt idx="54">
                  <c:v>7.4000000000000308E-7</c:v>
                </c:pt>
                <c:pt idx="55">
                  <c:v>7.3000000000000243E-7</c:v>
                </c:pt>
                <c:pt idx="56">
                  <c:v>7.3000000000000243E-7</c:v>
                </c:pt>
                <c:pt idx="57">
                  <c:v>7.2000000000000274E-7</c:v>
                </c:pt>
                <c:pt idx="58">
                  <c:v>7.2000000000000274E-7</c:v>
                </c:pt>
                <c:pt idx="59">
                  <c:v>7.100000000000022E-7</c:v>
                </c:pt>
                <c:pt idx="60">
                  <c:v>6.9000000000000292E-7</c:v>
                </c:pt>
                <c:pt idx="61">
                  <c:v>6.6000000000000205E-7</c:v>
                </c:pt>
                <c:pt idx="62">
                  <c:v>6.8000000000000238E-7</c:v>
                </c:pt>
                <c:pt idx="63">
                  <c:v>7.0000000000000251E-7</c:v>
                </c:pt>
                <c:pt idx="64">
                  <c:v>7.100000000000022E-7</c:v>
                </c:pt>
                <c:pt idx="65">
                  <c:v>7.100000000000022E-7</c:v>
                </c:pt>
                <c:pt idx="66">
                  <c:v>7.3000000000000243E-7</c:v>
                </c:pt>
                <c:pt idx="67">
                  <c:v>7.3000000000000243E-7</c:v>
                </c:pt>
                <c:pt idx="68">
                  <c:v>7.4000000000000308E-7</c:v>
                </c:pt>
                <c:pt idx="69">
                  <c:v>7.4000000000000308E-7</c:v>
                </c:pt>
                <c:pt idx="70">
                  <c:v>7.4000000000000308E-7</c:v>
                </c:pt>
                <c:pt idx="71">
                  <c:v>7.4000000000000308E-7</c:v>
                </c:pt>
                <c:pt idx="72">
                  <c:v>7.4000000000000308E-7</c:v>
                </c:pt>
                <c:pt idx="73">
                  <c:v>7.4000000000000308E-7</c:v>
                </c:pt>
                <c:pt idx="74">
                  <c:v>7.3000000000000243E-7</c:v>
                </c:pt>
                <c:pt idx="75">
                  <c:v>7.3000000000000243E-7</c:v>
                </c:pt>
                <c:pt idx="76">
                  <c:v>7.2000000000000274E-7</c:v>
                </c:pt>
                <c:pt idx="77">
                  <c:v>7.3000000000000243E-7</c:v>
                </c:pt>
                <c:pt idx="78">
                  <c:v>7.4000000000000308E-7</c:v>
                </c:pt>
                <c:pt idx="79">
                  <c:v>7.4000000000000308E-7</c:v>
                </c:pt>
                <c:pt idx="80">
                  <c:v>7.9000000000000313E-7</c:v>
                </c:pt>
                <c:pt idx="81">
                  <c:v>7.2000000000000274E-7</c:v>
                </c:pt>
                <c:pt idx="82">
                  <c:v>6.9000000000000292E-7</c:v>
                </c:pt>
                <c:pt idx="83">
                  <c:v>6.8000000000000238E-7</c:v>
                </c:pt>
                <c:pt idx="84">
                  <c:v>6.9000000000000292E-7</c:v>
                </c:pt>
                <c:pt idx="85">
                  <c:v>7.100000000000022E-7</c:v>
                </c:pt>
                <c:pt idx="86">
                  <c:v>7.100000000000022E-7</c:v>
                </c:pt>
                <c:pt idx="87">
                  <c:v>7.3000000000000243E-7</c:v>
                </c:pt>
                <c:pt idx="88">
                  <c:v>7.4000000000000308E-7</c:v>
                </c:pt>
                <c:pt idx="89">
                  <c:v>7.4000000000000308E-7</c:v>
                </c:pt>
                <c:pt idx="90">
                  <c:v>7.5000000000000288E-7</c:v>
                </c:pt>
                <c:pt idx="91">
                  <c:v>7.5000000000000288E-7</c:v>
                </c:pt>
                <c:pt idx="92">
                  <c:v>7.5000000000000288E-7</c:v>
                </c:pt>
                <c:pt idx="93">
                  <c:v>7.5000000000000288E-7</c:v>
                </c:pt>
                <c:pt idx="94">
                  <c:v>7.4000000000000308E-7</c:v>
                </c:pt>
                <c:pt idx="95">
                  <c:v>7.4000000000000308E-7</c:v>
                </c:pt>
                <c:pt idx="96">
                  <c:v>7.3000000000000243E-7</c:v>
                </c:pt>
                <c:pt idx="97">
                  <c:v>7.3000000000000243E-7</c:v>
                </c:pt>
                <c:pt idx="98">
                  <c:v>7.4000000000000308E-7</c:v>
                </c:pt>
                <c:pt idx="99">
                  <c:v>7.5000000000000288E-7</c:v>
                </c:pt>
                <c:pt idx="100">
                  <c:v>7.6000000000000246E-7</c:v>
                </c:pt>
                <c:pt idx="101">
                  <c:v>7.5000000000000288E-7</c:v>
                </c:pt>
                <c:pt idx="102">
                  <c:v>7.100000000000022E-7</c:v>
                </c:pt>
                <c:pt idx="103">
                  <c:v>6.9000000000000292E-7</c:v>
                </c:pt>
                <c:pt idx="104">
                  <c:v>6.9000000000000292E-7</c:v>
                </c:pt>
                <c:pt idx="105">
                  <c:v>7.100000000000022E-7</c:v>
                </c:pt>
                <c:pt idx="106">
                  <c:v>7.2000000000000274E-7</c:v>
                </c:pt>
                <c:pt idx="107">
                  <c:v>7.3000000000000243E-7</c:v>
                </c:pt>
                <c:pt idx="108">
                  <c:v>7.4000000000000308E-7</c:v>
                </c:pt>
                <c:pt idx="109">
                  <c:v>7.5000000000000288E-7</c:v>
                </c:pt>
                <c:pt idx="110">
                  <c:v>7.5000000000000288E-7</c:v>
                </c:pt>
                <c:pt idx="111">
                  <c:v>7.6000000000000246E-7</c:v>
                </c:pt>
                <c:pt idx="112">
                  <c:v>7.6000000000000246E-7</c:v>
                </c:pt>
                <c:pt idx="113">
                  <c:v>7.6000000000000246E-7</c:v>
                </c:pt>
                <c:pt idx="114">
                  <c:v>7.6000000000000246E-7</c:v>
                </c:pt>
                <c:pt idx="115">
                  <c:v>7.5000000000000288E-7</c:v>
                </c:pt>
                <c:pt idx="116">
                  <c:v>7.5000000000000288E-7</c:v>
                </c:pt>
                <c:pt idx="117">
                  <c:v>7.4000000000000308E-7</c:v>
                </c:pt>
                <c:pt idx="118">
                  <c:v>7.3000000000000243E-7</c:v>
                </c:pt>
                <c:pt idx="119">
                  <c:v>7.3000000000000243E-7</c:v>
                </c:pt>
                <c:pt idx="120">
                  <c:v>7.3000000000000243E-7</c:v>
                </c:pt>
                <c:pt idx="121">
                  <c:v>7.4000000000000308E-7</c:v>
                </c:pt>
                <c:pt idx="122">
                  <c:v>7.7000000000000311E-7</c:v>
                </c:pt>
                <c:pt idx="123">
                  <c:v>7.4000000000000308E-7</c:v>
                </c:pt>
                <c:pt idx="124">
                  <c:v>7.100000000000022E-7</c:v>
                </c:pt>
                <c:pt idx="125">
                  <c:v>6.9000000000000292E-7</c:v>
                </c:pt>
                <c:pt idx="126">
                  <c:v>7.0000000000000251E-7</c:v>
                </c:pt>
                <c:pt idx="127">
                  <c:v>7.100000000000022E-7</c:v>
                </c:pt>
                <c:pt idx="128">
                  <c:v>7.2000000000000274E-7</c:v>
                </c:pt>
                <c:pt idx="129">
                  <c:v>7.4000000000000308E-7</c:v>
                </c:pt>
                <c:pt idx="130">
                  <c:v>7.4000000000000308E-7</c:v>
                </c:pt>
                <c:pt idx="131">
                  <c:v>7.5000000000000288E-7</c:v>
                </c:pt>
                <c:pt idx="132">
                  <c:v>7.5000000000000288E-7</c:v>
                </c:pt>
                <c:pt idx="133">
                  <c:v>7.6000000000000246E-7</c:v>
                </c:pt>
                <c:pt idx="134">
                  <c:v>7.6000000000000246E-7</c:v>
                </c:pt>
                <c:pt idx="135">
                  <c:v>7.6000000000000246E-7</c:v>
                </c:pt>
                <c:pt idx="136">
                  <c:v>7.6000000000000246E-7</c:v>
                </c:pt>
                <c:pt idx="137">
                  <c:v>7.5000000000000288E-7</c:v>
                </c:pt>
                <c:pt idx="138">
                  <c:v>7.4000000000000308E-7</c:v>
                </c:pt>
                <c:pt idx="139">
                  <c:v>7.4000000000000308E-7</c:v>
                </c:pt>
                <c:pt idx="140">
                  <c:v>7.3000000000000243E-7</c:v>
                </c:pt>
                <c:pt idx="141">
                  <c:v>7.4000000000000308E-7</c:v>
                </c:pt>
                <c:pt idx="142">
                  <c:v>7.4000000000000308E-7</c:v>
                </c:pt>
                <c:pt idx="143">
                  <c:v>7.4000000000000308E-7</c:v>
                </c:pt>
                <c:pt idx="144">
                  <c:v>7.0000000000000251E-7</c:v>
                </c:pt>
                <c:pt idx="145">
                  <c:v>6.8000000000000238E-7</c:v>
                </c:pt>
                <c:pt idx="146">
                  <c:v>6.8000000000000238E-7</c:v>
                </c:pt>
                <c:pt idx="147">
                  <c:v>7.100000000000022E-7</c:v>
                </c:pt>
                <c:pt idx="148">
                  <c:v>7.100000000000022E-7</c:v>
                </c:pt>
                <c:pt idx="149">
                  <c:v>7.3000000000000243E-7</c:v>
                </c:pt>
                <c:pt idx="150">
                  <c:v>7.4000000000000308E-7</c:v>
                </c:pt>
                <c:pt idx="151">
                  <c:v>7.5000000000000288E-7</c:v>
                </c:pt>
                <c:pt idx="152">
                  <c:v>7.6000000000000246E-7</c:v>
                </c:pt>
                <c:pt idx="153">
                  <c:v>7.6000000000000246E-7</c:v>
                </c:pt>
                <c:pt idx="154">
                  <c:v>7.6000000000000246E-7</c:v>
                </c:pt>
                <c:pt idx="155">
                  <c:v>7.6000000000000246E-7</c:v>
                </c:pt>
                <c:pt idx="156">
                  <c:v>7.6000000000000246E-7</c:v>
                </c:pt>
                <c:pt idx="157">
                  <c:v>7.6000000000000246E-7</c:v>
                </c:pt>
                <c:pt idx="158">
                  <c:v>7.5000000000000288E-7</c:v>
                </c:pt>
                <c:pt idx="159">
                  <c:v>7.4000000000000308E-7</c:v>
                </c:pt>
                <c:pt idx="160">
                  <c:v>7.4000000000000308E-7</c:v>
                </c:pt>
                <c:pt idx="161">
                  <c:v>7.4000000000000308E-7</c:v>
                </c:pt>
                <c:pt idx="162">
                  <c:v>7.4000000000000308E-7</c:v>
                </c:pt>
                <c:pt idx="163">
                  <c:v>7.4000000000000308E-7</c:v>
                </c:pt>
                <c:pt idx="164">
                  <c:v>7.3000000000000243E-7</c:v>
                </c:pt>
                <c:pt idx="165">
                  <c:v>7.100000000000022E-7</c:v>
                </c:pt>
                <c:pt idx="166">
                  <c:v>6.9000000000000292E-7</c:v>
                </c:pt>
                <c:pt idx="167">
                  <c:v>6.8000000000000238E-7</c:v>
                </c:pt>
                <c:pt idx="168">
                  <c:v>6.9000000000000292E-7</c:v>
                </c:pt>
                <c:pt idx="169">
                  <c:v>7.100000000000022E-7</c:v>
                </c:pt>
                <c:pt idx="170">
                  <c:v>7.2000000000000274E-7</c:v>
                </c:pt>
                <c:pt idx="171">
                  <c:v>7.4000000000000308E-7</c:v>
                </c:pt>
                <c:pt idx="172">
                  <c:v>7.5000000000000288E-7</c:v>
                </c:pt>
                <c:pt idx="173">
                  <c:v>7.5000000000000288E-7</c:v>
                </c:pt>
                <c:pt idx="174">
                  <c:v>7.6000000000000246E-7</c:v>
                </c:pt>
                <c:pt idx="175">
                  <c:v>7.6000000000000246E-7</c:v>
                </c:pt>
                <c:pt idx="176">
                  <c:v>7.6000000000000246E-7</c:v>
                </c:pt>
                <c:pt idx="177">
                  <c:v>7.6000000000000246E-7</c:v>
                </c:pt>
                <c:pt idx="178">
                  <c:v>7.5000000000000288E-7</c:v>
                </c:pt>
                <c:pt idx="179">
                  <c:v>7.4000000000000308E-7</c:v>
                </c:pt>
                <c:pt idx="180">
                  <c:v>7.4000000000000308E-7</c:v>
                </c:pt>
                <c:pt idx="181">
                  <c:v>7.4000000000000308E-7</c:v>
                </c:pt>
                <c:pt idx="182">
                  <c:v>7.3000000000000243E-7</c:v>
                </c:pt>
                <c:pt idx="183">
                  <c:v>7.3000000000000243E-7</c:v>
                </c:pt>
                <c:pt idx="184">
                  <c:v>7.100000000000022E-7</c:v>
                </c:pt>
                <c:pt idx="185">
                  <c:v>6.9000000000000292E-7</c:v>
                </c:pt>
                <c:pt idx="186">
                  <c:v>6.8000000000000238E-7</c:v>
                </c:pt>
                <c:pt idx="187">
                  <c:v>7.0000000000000251E-7</c:v>
                </c:pt>
                <c:pt idx="188">
                  <c:v>7.100000000000022E-7</c:v>
                </c:pt>
                <c:pt idx="189">
                  <c:v>7.2000000000000274E-7</c:v>
                </c:pt>
                <c:pt idx="190">
                  <c:v>7.4000000000000308E-7</c:v>
                </c:pt>
                <c:pt idx="191">
                  <c:v>7.4000000000000308E-7</c:v>
                </c:pt>
                <c:pt idx="192">
                  <c:v>7.5000000000000288E-7</c:v>
                </c:pt>
                <c:pt idx="193">
                  <c:v>7.5000000000000288E-7</c:v>
                </c:pt>
                <c:pt idx="194">
                  <c:v>7.5000000000000288E-7</c:v>
                </c:pt>
                <c:pt idx="195">
                  <c:v>7.5000000000000288E-7</c:v>
                </c:pt>
                <c:pt idx="196">
                  <c:v>7.6000000000000246E-7</c:v>
                </c:pt>
                <c:pt idx="197">
                  <c:v>7.5000000000000288E-7</c:v>
                </c:pt>
                <c:pt idx="198">
                  <c:v>7.4000000000000308E-7</c:v>
                </c:pt>
                <c:pt idx="199">
                  <c:v>7.4000000000000308E-7</c:v>
                </c:pt>
                <c:pt idx="200">
                  <c:v>7.3000000000000243E-7</c:v>
                </c:pt>
                <c:pt idx="201">
                  <c:v>7.3000000000000243E-7</c:v>
                </c:pt>
                <c:pt idx="202">
                  <c:v>7.3000000000000243E-7</c:v>
                </c:pt>
                <c:pt idx="203">
                  <c:v>7.4000000000000308E-7</c:v>
                </c:pt>
                <c:pt idx="204">
                  <c:v>7.2000000000000274E-7</c:v>
                </c:pt>
                <c:pt idx="205">
                  <c:v>7.0000000000000251E-7</c:v>
                </c:pt>
                <c:pt idx="206">
                  <c:v>6.8000000000000238E-7</c:v>
                </c:pt>
                <c:pt idx="207">
                  <c:v>6.9000000000000292E-7</c:v>
                </c:pt>
                <c:pt idx="208">
                  <c:v>7.100000000000022E-7</c:v>
                </c:pt>
                <c:pt idx="209">
                  <c:v>7.2000000000000274E-7</c:v>
                </c:pt>
                <c:pt idx="210">
                  <c:v>7.4000000000000308E-7</c:v>
                </c:pt>
                <c:pt idx="211">
                  <c:v>7.5000000000000288E-7</c:v>
                </c:pt>
                <c:pt idx="212">
                  <c:v>7.5000000000000288E-7</c:v>
                </c:pt>
                <c:pt idx="213">
                  <c:v>7.6000000000000246E-7</c:v>
                </c:pt>
                <c:pt idx="214">
                  <c:v>7.7000000000000311E-7</c:v>
                </c:pt>
                <c:pt idx="215">
                  <c:v>7.7000000000000311E-7</c:v>
                </c:pt>
                <c:pt idx="216">
                  <c:v>7.7000000000000311E-7</c:v>
                </c:pt>
                <c:pt idx="217">
                  <c:v>7.6000000000000246E-7</c:v>
                </c:pt>
                <c:pt idx="218">
                  <c:v>7.5000000000000288E-7</c:v>
                </c:pt>
                <c:pt idx="219">
                  <c:v>7.5000000000000288E-7</c:v>
                </c:pt>
                <c:pt idx="220">
                  <c:v>7.4000000000000308E-7</c:v>
                </c:pt>
                <c:pt idx="221">
                  <c:v>7.4000000000000308E-7</c:v>
                </c:pt>
                <c:pt idx="222">
                  <c:v>7.5000000000000288E-7</c:v>
                </c:pt>
                <c:pt idx="223">
                  <c:v>7.6000000000000246E-7</c:v>
                </c:pt>
                <c:pt idx="224">
                  <c:v>7.6000000000000246E-7</c:v>
                </c:pt>
                <c:pt idx="225">
                  <c:v>7.3000000000000243E-7</c:v>
                </c:pt>
                <c:pt idx="226">
                  <c:v>7.0000000000000251E-7</c:v>
                </c:pt>
                <c:pt idx="227">
                  <c:v>6.9000000000000292E-7</c:v>
                </c:pt>
                <c:pt idx="228">
                  <c:v>7.0000000000000251E-7</c:v>
                </c:pt>
                <c:pt idx="229">
                  <c:v>7.2000000000000274E-7</c:v>
                </c:pt>
                <c:pt idx="230">
                  <c:v>7.4000000000000308E-7</c:v>
                </c:pt>
                <c:pt idx="231">
                  <c:v>7.5000000000000288E-7</c:v>
                </c:pt>
                <c:pt idx="232">
                  <c:v>7.6000000000000246E-7</c:v>
                </c:pt>
                <c:pt idx="233">
                  <c:v>7.7000000000000311E-7</c:v>
                </c:pt>
                <c:pt idx="234">
                  <c:v>7.7000000000000311E-7</c:v>
                </c:pt>
                <c:pt idx="235">
                  <c:v>7.8000000000000291E-7</c:v>
                </c:pt>
                <c:pt idx="236">
                  <c:v>7.8000000000000291E-7</c:v>
                </c:pt>
                <c:pt idx="237">
                  <c:v>7.8000000000000291E-7</c:v>
                </c:pt>
                <c:pt idx="238">
                  <c:v>7.7000000000000311E-7</c:v>
                </c:pt>
                <c:pt idx="239">
                  <c:v>7.6000000000000246E-7</c:v>
                </c:pt>
                <c:pt idx="240">
                  <c:v>7.5000000000000288E-7</c:v>
                </c:pt>
                <c:pt idx="241">
                  <c:v>7.5000000000000288E-7</c:v>
                </c:pt>
                <c:pt idx="242">
                  <c:v>7.5000000000000288E-7</c:v>
                </c:pt>
                <c:pt idx="243">
                  <c:v>7.6000000000000246E-7</c:v>
                </c:pt>
                <c:pt idx="244">
                  <c:v>7.7000000000000311E-7</c:v>
                </c:pt>
                <c:pt idx="245">
                  <c:v>7.6000000000000246E-7</c:v>
                </c:pt>
                <c:pt idx="246">
                  <c:v>7.2000000000000274E-7</c:v>
                </c:pt>
                <c:pt idx="247">
                  <c:v>6.9000000000000292E-7</c:v>
                </c:pt>
                <c:pt idx="248">
                  <c:v>7.0000000000000251E-7</c:v>
                </c:pt>
                <c:pt idx="249">
                  <c:v>7.100000000000022E-7</c:v>
                </c:pt>
                <c:pt idx="250">
                  <c:v>7.3000000000000243E-7</c:v>
                </c:pt>
                <c:pt idx="251">
                  <c:v>7.5000000000000288E-7</c:v>
                </c:pt>
                <c:pt idx="252">
                  <c:v>7.6000000000000246E-7</c:v>
                </c:pt>
                <c:pt idx="253">
                  <c:v>7.7000000000000311E-7</c:v>
                </c:pt>
                <c:pt idx="254">
                  <c:v>7.8000000000000291E-7</c:v>
                </c:pt>
                <c:pt idx="255">
                  <c:v>7.8000000000000291E-7</c:v>
                </c:pt>
                <c:pt idx="256">
                  <c:v>7.8000000000000291E-7</c:v>
                </c:pt>
                <c:pt idx="257">
                  <c:v>7.8000000000000291E-7</c:v>
                </c:pt>
                <c:pt idx="258">
                  <c:v>7.8000000000000291E-7</c:v>
                </c:pt>
                <c:pt idx="259">
                  <c:v>7.8000000000000291E-7</c:v>
                </c:pt>
                <c:pt idx="260">
                  <c:v>7.7000000000000311E-7</c:v>
                </c:pt>
                <c:pt idx="261">
                  <c:v>7.6000000000000246E-7</c:v>
                </c:pt>
                <c:pt idx="262">
                  <c:v>7.5000000000000288E-7</c:v>
                </c:pt>
                <c:pt idx="263">
                  <c:v>7.5000000000000288E-7</c:v>
                </c:pt>
                <c:pt idx="264">
                  <c:v>7.4000000000000308E-7</c:v>
                </c:pt>
                <c:pt idx="265">
                  <c:v>7.4000000000000308E-7</c:v>
                </c:pt>
                <c:pt idx="266">
                  <c:v>7.5000000000000288E-7</c:v>
                </c:pt>
                <c:pt idx="267">
                  <c:v>7.3000000000000243E-7</c:v>
                </c:pt>
                <c:pt idx="268">
                  <c:v>7.0000000000000251E-7</c:v>
                </c:pt>
                <c:pt idx="269">
                  <c:v>6.9000000000000292E-7</c:v>
                </c:pt>
                <c:pt idx="270">
                  <c:v>7.100000000000022E-7</c:v>
                </c:pt>
                <c:pt idx="271">
                  <c:v>7.100000000000022E-7</c:v>
                </c:pt>
                <c:pt idx="272">
                  <c:v>7.4000000000000308E-7</c:v>
                </c:pt>
                <c:pt idx="273">
                  <c:v>7.5000000000000288E-7</c:v>
                </c:pt>
                <c:pt idx="274">
                  <c:v>7.6000000000000246E-7</c:v>
                </c:pt>
                <c:pt idx="275">
                  <c:v>7.6000000000000246E-7</c:v>
                </c:pt>
                <c:pt idx="276">
                  <c:v>7.7000000000000311E-7</c:v>
                </c:pt>
                <c:pt idx="277">
                  <c:v>7.7000000000000311E-7</c:v>
                </c:pt>
                <c:pt idx="278">
                  <c:v>7.7000000000000311E-7</c:v>
                </c:pt>
                <c:pt idx="279">
                  <c:v>7.7000000000000311E-7</c:v>
                </c:pt>
                <c:pt idx="280">
                  <c:v>7.7000000000000311E-7</c:v>
                </c:pt>
                <c:pt idx="281">
                  <c:v>7.6000000000000246E-7</c:v>
                </c:pt>
                <c:pt idx="282">
                  <c:v>7.5000000000000288E-7</c:v>
                </c:pt>
                <c:pt idx="283">
                  <c:v>7.4000000000000308E-7</c:v>
                </c:pt>
                <c:pt idx="284">
                  <c:v>7.4000000000000308E-7</c:v>
                </c:pt>
                <c:pt idx="285">
                  <c:v>7.3000000000000243E-7</c:v>
                </c:pt>
                <c:pt idx="286">
                  <c:v>7.3000000000000243E-7</c:v>
                </c:pt>
                <c:pt idx="287">
                  <c:v>7.3000000000000243E-7</c:v>
                </c:pt>
                <c:pt idx="288">
                  <c:v>7.2000000000000274E-7</c:v>
                </c:pt>
                <c:pt idx="289">
                  <c:v>7.0000000000000251E-7</c:v>
                </c:pt>
                <c:pt idx="290">
                  <c:v>6.9000000000000292E-7</c:v>
                </c:pt>
                <c:pt idx="291">
                  <c:v>6.8000000000000238E-7</c:v>
                </c:pt>
                <c:pt idx="292">
                  <c:v>7.0000000000000251E-7</c:v>
                </c:pt>
                <c:pt idx="293">
                  <c:v>7.100000000000022E-7</c:v>
                </c:pt>
                <c:pt idx="294">
                  <c:v>7.3000000000000243E-7</c:v>
                </c:pt>
                <c:pt idx="295">
                  <c:v>7.4000000000000308E-7</c:v>
                </c:pt>
                <c:pt idx="296">
                  <c:v>7.5000000000000288E-7</c:v>
                </c:pt>
                <c:pt idx="297">
                  <c:v>7.5000000000000288E-7</c:v>
                </c:pt>
                <c:pt idx="298">
                  <c:v>7.6000000000000246E-7</c:v>
                </c:pt>
                <c:pt idx="299">
                  <c:v>7.6000000000000246E-7</c:v>
                </c:pt>
                <c:pt idx="300">
                  <c:v>7.6000000000000246E-7</c:v>
                </c:pt>
                <c:pt idx="301">
                  <c:v>7.6000000000000246E-7</c:v>
                </c:pt>
                <c:pt idx="302">
                  <c:v>7.5000000000000288E-7</c:v>
                </c:pt>
                <c:pt idx="303">
                  <c:v>7.4000000000000308E-7</c:v>
                </c:pt>
                <c:pt idx="304">
                  <c:v>7.4000000000000308E-7</c:v>
                </c:pt>
                <c:pt idx="305">
                  <c:v>7.3000000000000243E-7</c:v>
                </c:pt>
                <c:pt idx="306">
                  <c:v>7.3000000000000243E-7</c:v>
                </c:pt>
                <c:pt idx="307">
                  <c:v>7.3000000000000243E-7</c:v>
                </c:pt>
                <c:pt idx="308">
                  <c:v>7.2000000000000274E-7</c:v>
                </c:pt>
                <c:pt idx="309">
                  <c:v>6.9000000000000292E-7</c:v>
                </c:pt>
                <c:pt idx="310">
                  <c:v>6.8000000000000238E-7</c:v>
                </c:pt>
                <c:pt idx="311">
                  <c:v>6.9000000000000292E-7</c:v>
                </c:pt>
                <c:pt idx="312">
                  <c:v>7.100000000000022E-7</c:v>
                </c:pt>
                <c:pt idx="313">
                  <c:v>7.2000000000000274E-7</c:v>
                </c:pt>
                <c:pt idx="314">
                  <c:v>7.3000000000000243E-7</c:v>
                </c:pt>
                <c:pt idx="315">
                  <c:v>7.4000000000000308E-7</c:v>
                </c:pt>
                <c:pt idx="316">
                  <c:v>7.5000000000000288E-7</c:v>
                </c:pt>
                <c:pt idx="317">
                  <c:v>7.6000000000000246E-7</c:v>
                </c:pt>
                <c:pt idx="318">
                  <c:v>7.6000000000000246E-7</c:v>
                </c:pt>
                <c:pt idx="319">
                  <c:v>7.6000000000000246E-7</c:v>
                </c:pt>
                <c:pt idx="320">
                  <c:v>7.6000000000000246E-7</c:v>
                </c:pt>
                <c:pt idx="321">
                  <c:v>7.6000000000000246E-7</c:v>
                </c:pt>
                <c:pt idx="322">
                  <c:v>7.5000000000000288E-7</c:v>
                </c:pt>
                <c:pt idx="323">
                  <c:v>7.4000000000000308E-7</c:v>
                </c:pt>
                <c:pt idx="324">
                  <c:v>7.4000000000000308E-7</c:v>
                </c:pt>
                <c:pt idx="325">
                  <c:v>7.4000000000000308E-7</c:v>
                </c:pt>
                <c:pt idx="326">
                  <c:v>7.3000000000000243E-7</c:v>
                </c:pt>
                <c:pt idx="327">
                  <c:v>7.3000000000000243E-7</c:v>
                </c:pt>
                <c:pt idx="328">
                  <c:v>7.3000000000000243E-7</c:v>
                </c:pt>
                <c:pt idx="329">
                  <c:v>7.100000000000022E-7</c:v>
                </c:pt>
                <c:pt idx="330">
                  <c:v>7.0000000000000251E-7</c:v>
                </c:pt>
                <c:pt idx="331">
                  <c:v>6.8000000000000238E-7</c:v>
                </c:pt>
                <c:pt idx="332">
                  <c:v>7.100000000000022E-7</c:v>
                </c:pt>
                <c:pt idx="333">
                  <c:v>7.100000000000022E-7</c:v>
                </c:pt>
                <c:pt idx="334">
                  <c:v>7.4000000000000308E-7</c:v>
                </c:pt>
                <c:pt idx="335">
                  <c:v>7.4000000000000308E-7</c:v>
                </c:pt>
                <c:pt idx="336">
                  <c:v>7.6000000000000246E-7</c:v>
                </c:pt>
                <c:pt idx="337">
                  <c:v>7.6000000000000246E-7</c:v>
                </c:pt>
                <c:pt idx="338">
                  <c:v>7.7000000000000311E-7</c:v>
                </c:pt>
                <c:pt idx="339">
                  <c:v>7.7000000000000311E-7</c:v>
                </c:pt>
                <c:pt idx="340">
                  <c:v>7.7000000000000311E-7</c:v>
                </c:pt>
                <c:pt idx="341">
                  <c:v>7.7000000000000311E-7</c:v>
                </c:pt>
                <c:pt idx="342">
                  <c:v>7.7000000000000311E-7</c:v>
                </c:pt>
                <c:pt idx="343">
                  <c:v>7.6000000000000246E-7</c:v>
                </c:pt>
                <c:pt idx="344">
                  <c:v>7.5000000000000288E-7</c:v>
                </c:pt>
                <c:pt idx="345">
                  <c:v>7.4000000000000308E-7</c:v>
                </c:pt>
                <c:pt idx="346">
                  <c:v>7.4000000000000308E-7</c:v>
                </c:pt>
                <c:pt idx="347">
                  <c:v>7.4000000000000308E-7</c:v>
                </c:pt>
                <c:pt idx="348">
                  <c:v>7.4000000000000308E-7</c:v>
                </c:pt>
                <c:pt idx="349">
                  <c:v>7.4000000000000308E-7</c:v>
                </c:pt>
                <c:pt idx="350">
                  <c:v>7.3000000000000243E-7</c:v>
                </c:pt>
                <c:pt idx="351">
                  <c:v>7.0000000000000251E-7</c:v>
                </c:pt>
                <c:pt idx="352">
                  <c:v>6.9000000000000292E-7</c:v>
                </c:pt>
                <c:pt idx="353">
                  <c:v>6.9000000000000292E-7</c:v>
                </c:pt>
                <c:pt idx="354">
                  <c:v>7.100000000000022E-7</c:v>
                </c:pt>
                <c:pt idx="355">
                  <c:v>7.2000000000000274E-7</c:v>
                </c:pt>
                <c:pt idx="356">
                  <c:v>7.3000000000000243E-7</c:v>
                </c:pt>
                <c:pt idx="357">
                  <c:v>7.4000000000000308E-7</c:v>
                </c:pt>
                <c:pt idx="358">
                  <c:v>7.5000000000000288E-7</c:v>
                </c:pt>
                <c:pt idx="359">
                  <c:v>7.5000000000000288E-7</c:v>
                </c:pt>
                <c:pt idx="360">
                  <c:v>7.6000000000000246E-7</c:v>
                </c:pt>
                <c:pt idx="361">
                  <c:v>7.6000000000000246E-7</c:v>
                </c:pt>
                <c:pt idx="362">
                  <c:v>7.6000000000000246E-7</c:v>
                </c:pt>
                <c:pt idx="363">
                  <c:v>7.6000000000000246E-7</c:v>
                </c:pt>
                <c:pt idx="364">
                  <c:v>7.5000000000000288E-7</c:v>
                </c:pt>
                <c:pt idx="365">
                  <c:v>7.4000000000000308E-7</c:v>
                </c:pt>
                <c:pt idx="366">
                  <c:v>7.4000000000000308E-7</c:v>
                </c:pt>
                <c:pt idx="367">
                  <c:v>7.3000000000000243E-7</c:v>
                </c:pt>
                <c:pt idx="368">
                  <c:v>7.2000000000000274E-7</c:v>
                </c:pt>
                <c:pt idx="369">
                  <c:v>7.2000000000000274E-7</c:v>
                </c:pt>
                <c:pt idx="370">
                  <c:v>7.2000000000000274E-7</c:v>
                </c:pt>
                <c:pt idx="371">
                  <c:v>7.2000000000000274E-7</c:v>
                </c:pt>
                <c:pt idx="372">
                  <c:v>7.0000000000000251E-7</c:v>
                </c:pt>
                <c:pt idx="373">
                  <c:v>6.9000000000000292E-7</c:v>
                </c:pt>
                <c:pt idx="374">
                  <c:v>6.7000000000000258E-7</c:v>
                </c:pt>
                <c:pt idx="375">
                  <c:v>7.0000000000000251E-7</c:v>
                </c:pt>
                <c:pt idx="376">
                  <c:v>7.100000000000022E-7</c:v>
                </c:pt>
                <c:pt idx="377">
                  <c:v>7.2000000000000274E-7</c:v>
                </c:pt>
                <c:pt idx="378">
                  <c:v>7.4000000000000308E-7</c:v>
                </c:pt>
                <c:pt idx="379">
                  <c:v>7.5000000000000288E-7</c:v>
                </c:pt>
                <c:pt idx="380">
                  <c:v>7.5000000000000288E-7</c:v>
                </c:pt>
                <c:pt idx="381">
                  <c:v>7.6000000000000246E-7</c:v>
                </c:pt>
                <c:pt idx="382">
                  <c:v>7.6000000000000246E-7</c:v>
                </c:pt>
                <c:pt idx="383">
                  <c:v>7.6000000000000246E-7</c:v>
                </c:pt>
                <c:pt idx="384">
                  <c:v>7.7000000000000311E-7</c:v>
                </c:pt>
                <c:pt idx="385">
                  <c:v>7.7000000000000311E-7</c:v>
                </c:pt>
                <c:pt idx="386">
                  <c:v>7.6000000000000246E-7</c:v>
                </c:pt>
                <c:pt idx="387">
                  <c:v>7.5000000000000288E-7</c:v>
                </c:pt>
                <c:pt idx="388">
                  <c:v>7.5000000000000288E-7</c:v>
                </c:pt>
                <c:pt idx="389">
                  <c:v>7.4000000000000308E-7</c:v>
                </c:pt>
                <c:pt idx="390">
                  <c:v>7.4000000000000308E-7</c:v>
                </c:pt>
                <c:pt idx="391">
                  <c:v>7.5000000000000288E-7</c:v>
                </c:pt>
                <c:pt idx="392">
                  <c:v>7.8000000000000291E-7</c:v>
                </c:pt>
                <c:pt idx="393">
                  <c:v>7.5000000000000288E-7</c:v>
                </c:pt>
                <c:pt idx="394">
                  <c:v>7.2000000000000274E-7</c:v>
                </c:pt>
                <c:pt idx="395">
                  <c:v>7.0000000000000251E-7</c:v>
                </c:pt>
                <c:pt idx="396">
                  <c:v>7.0000000000000251E-7</c:v>
                </c:pt>
                <c:pt idx="397">
                  <c:v>7.100000000000022E-7</c:v>
                </c:pt>
                <c:pt idx="398">
                  <c:v>7.3000000000000243E-7</c:v>
                </c:pt>
                <c:pt idx="399">
                  <c:v>7.4000000000000308E-7</c:v>
                </c:pt>
                <c:pt idx="400">
                  <c:v>7.5000000000000288E-7</c:v>
                </c:pt>
                <c:pt idx="401">
                  <c:v>7.6000000000000246E-7</c:v>
                </c:pt>
                <c:pt idx="402">
                  <c:v>7.7000000000000311E-7</c:v>
                </c:pt>
                <c:pt idx="403">
                  <c:v>7.8000000000000291E-7</c:v>
                </c:pt>
                <c:pt idx="404">
                  <c:v>7.8000000000000291E-7</c:v>
                </c:pt>
                <c:pt idx="405">
                  <c:v>7.7000000000000311E-7</c:v>
                </c:pt>
                <c:pt idx="406">
                  <c:v>7.6000000000000246E-7</c:v>
                </c:pt>
                <c:pt idx="407">
                  <c:v>7.6000000000000246E-7</c:v>
                </c:pt>
                <c:pt idx="408">
                  <c:v>7.5000000000000288E-7</c:v>
                </c:pt>
                <c:pt idx="409">
                  <c:v>7.4000000000000308E-7</c:v>
                </c:pt>
                <c:pt idx="410">
                  <c:v>7.4000000000000308E-7</c:v>
                </c:pt>
                <c:pt idx="411">
                  <c:v>7.4000000000000308E-7</c:v>
                </c:pt>
                <c:pt idx="412">
                  <c:v>7.4000000000000308E-7</c:v>
                </c:pt>
                <c:pt idx="413">
                  <c:v>7.5000000000000288E-7</c:v>
                </c:pt>
                <c:pt idx="414">
                  <c:v>7.3000000000000243E-7</c:v>
                </c:pt>
                <c:pt idx="415">
                  <c:v>7.0000000000000251E-7</c:v>
                </c:pt>
                <c:pt idx="416">
                  <c:v>6.9000000000000292E-7</c:v>
                </c:pt>
                <c:pt idx="417">
                  <c:v>7.100000000000022E-7</c:v>
                </c:pt>
                <c:pt idx="418">
                  <c:v>7.100000000000022E-7</c:v>
                </c:pt>
                <c:pt idx="419">
                  <c:v>7.3000000000000243E-7</c:v>
                </c:pt>
                <c:pt idx="420">
                  <c:v>7.5000000000000288E-7</c:v>
                </c:pt>
                <c:pt idx="421">
                  <c:v>7.5000000000000288E-7</c:v>
                </c:pt>
                <c:pt idx="422">
                  <c:v>7.6000000000000246E-7</c:v>
                </c:pt>
                <c:pt idx="423">
                  <c:v>7.6000000000000246E-7</c:v>
                </c:pt>
                <c:pt idx="424">
                  <c:v>7.7000000000000311E-7</c:v>
                </c:pt>
                <c:pt idx="425">
                  <c:v>7.7000000000000311E-7</c:v>
                </c:pt>
                <c:pt idx="426">
                  <c:v>7.6000000000000246E-7</c:v>
                </c:pt>
                <c:pt idx="427">
                  <c:v>7.6000000000000246E-7</c:v>
                </c:pt>
                <c:pt idx="428">
                  <c:v>7.6000000000000246E-7</c:v>
                </c:pt>
                <c:pt idx="429">
                  <c:v>7.5000000000000288E-7</c:v>
                </c:pt>
                <c:pt idx="430">
                  <c:v>7.4000000000000308E-7</c:v>
                </c:pt>
                <c:pt idx="431">
                  <c:v>7.4000000000000308E-7</c:v>
                </c:pt>
                <c:pt idx="432">
                  <c:v>7.3000000000000243E-7</c:v>
                </c:pt>
                <c:pt idx="433">
                  <c:v>7.3000000000000243E-7</c:v>
                </c:pt>
                <c:pt idx="434">
                  <c:v>7.2000000000000274E-7</c:v>
                </c:pt>
                <c:pt idx="435">
                  <c:v>7.3000000000000243E-7</c:v>
                </c:pt>
                <c:pt idx="436">
                  <c:v>7.100000000000022E-7</c:v>
                </c:pt>
                <c:pt idx="437">
                  <c:v>6.9000000000000292E-7</c:v>
                </c:pt>
                <c:pt idx="438">
                  <c:v>6.8000000000000238E-7</c:v>
                </c:pt>
                <c:pt idx="439">
                  <c:v>7.0000000000000251E-7</c:v>
                </c:pt>
                <c:pt idx="440">
                  <c:v>7.100000000000022E-7</c:v>
                </c:pt>
                <c:pt idx="441">
                  <c:v>7.2000000000000274E-7</c:v>
                </c:pt>
                <c:pt idx="442">
                  <c:v>7.4000000000000308E-7</c:v>
                </c:pt>
                <c:pt idx="443">
                  <c:v>7.4000000000000308E-7</c:v>
                </c:pt>
                <c:pt idx="444">
                  <c:v>7.5000000000000288E-7</c:v>
                </c:pt>
                <c:pt idx="445">
                  <c:v>7.5000000000000288E-7</c:v>
                </c:pt>
                <c:pt idx="446">
                  <c:v>7.5000000000000288E-7</c:v>
                </c:pt>
                <c:pt idx="447">
                  <c:v>7.5000000000000288E-7</c:v>
                </c:pt>
                <c:pt idx="448">
                  <c:v>7.5000000000000288E-7</c:v>
                </c:pt>
                <c:pt idx="449">
                  <c:v>7.4000000000000308E-7</c:v>
                </c:pt>
                <c:pt idx="450">
                  <c:v>7.3000000000000243E-7</c:v>
                </c:pt>
                <c:pt idx="451">
                  <c:v>7.2000000000000274E-7</c:v>
                </c:pt>
                <c:pt idx="452">
                  <c:v>7.2000000000000274E-7</c:v>
                </c:pt>
                <c:pt idx="453">
                  <c:v>7.2000000000000274E-7</c:v>
                </c:pt>
                <c:pt idx="454">
                  <c:v>7.100000000000022E-7</c:v>
                </c:pt>
                <c:pt idx="455">
                  <c:v>7.100000000000022E-7</c:v>
                </c:pt>
                <c:pt idx="456">
                  <c:v>6.9000000000000292E-7</c:v>
                </c:pt>
                <c:pt idx="457">
                  <c:v>6.8000000000000238E-7</c:v>
                </c:pt>
                <c:pt idx="458">
                  <c:v>6.8000000000000238E-7</c:v>
                </c:pt>
                <c:pt idx="459">
                  <c:v>7.0000000000000251E-7</c:v>
                </c:pt>
                <c:pt idx="460">
                  <c:v>7.100000000000022E-7</c:v>
                </c:pt>
                <c:pt idx="461">
                  <c:v>7.2000000000000274E-7</c:v>
                </c:pt>
                <c:pt idx="462">
                  <c:v>7.3000000000000243E-7</c:v>
                </c:pt>
                <c:pt idx="463">
                  <c:v>7.3000000000000243E-7</c:v>
                </c:pt>
                <c:pt idx="464">
                  <c:v>7.4000000000000308E-7</c:v>
                </c:pt>
                <c:pt idx="465">
                  <c:v>7.4000000000000308E-7</c:v>
                </c:pt>
                <c:pt idx="466">
                  <c:v>7.5000000000000288E-7</c:v>
                </c:pt>
                <c:pt idx="467">
                  <c:v>7.5000000000000288E-7</c:v>
                </c:pt>
                <c:pt idx="468">
                  <c:v>7.4000000000000308E-7</c:v>
                </c:pt>
                <c:pt idx="469">
                  <c:v>7.4000000000000308E-7</c:v>
                </c:pt>
                <c:pt idx="470">
                  <c:v>7.4000000000000308E-7</c:v>
                </c:pt>
                <c:pt idx="471">
                  <c:v>7.2000000000000274E-7</c:v>
                </c:pt>
                <c:pt idx="472">
                  <c:v>7.2000000000000274E-7</c:v>
                </c:pt>
                <c:pt idx="473">
                  <c:v>7.100000000000022E-7</c:v>
                </c:pt>
                <c:pt idx="474">
                  <c:v>7.100000000000022E-7</c:v>
                </c:pt>
                <c:pt idx="475">
                  <c:v>7.100000000000022E-7</c:v>
                </c:pt>
                <c:pt idx="476">
                  <c:v>7.100000000000022E-7</c:v>
                </c:pt>
                <c:pt idx="477">
                  <c:v>7.100000000000022E-7</c:v>
                </c:pt>
                <c:pt idx="478">
                  <c:v>6.8000000000000238E-7</c:v>
                </c:pt>
                <c:pt idx="479">
                  <c:v>6.8000000000000238E-7</c:v>
                </c:pt>
                <c:pt idx="480">
                  <c:v>6.9000000000000292E-7</c:v>
                </c:pt>
                <c:pt idx="481">
                  <c:v>6.9000000000000292E-7</c:v>
                </c:pt>
                <c:pt idx="482">
                  <c:v>7.0000000000000251E-7</c:v>
                </c:pt>
                <c:pt idx="483">
                  <c:v>7.100000000000022E-7</c:v>
                </c:pt>
                <c:pt idx="484">
                  <c:v>7.2000000000000274E-7</c:v>
                </c:pt>
                <c:pt idx="485">
                  <c:v>7.4000000000000308E-7</c:v>
                </c:pt>
                <c:pt idx="486">
                  <c:v>7.4000000000000308E-7</c:v>
                </c:pt>
                <c:pt idx="487">
                  <c:v>7.4000000000000308E-7</c:v>
                </c:pt>
                <c:pt idx="488">
                  <c:v>7.4000000000000308E-7</c:v>
                </c:pt>
                <c:pt idx="489">
                  <c:v>7.4000000000000308E-7</c:v>
                </c:pt>
                <c:pt idx="490">
                  <c:v>7.4000000000000308E-7</c:v>
                </c:pt>
                <c:pt idx="491">
                  <c:v>7.5000000000000288E-7</c:v>
                </c:pt>
                <c:pt idx="492">
                  <c:v>7.4000000000000308E-7</c:v>
                </c:pt>
                <c:pt idx="493">
                  <c:v>7.3000000000000243E-7</c:v>
                </c:pt>
                <c:pt idx="494">
                  <c:v>7.2000000000000274E-7</c:v>
                </c:pt>
                <c:pt idx="495">
                  <c:v>7.100000000000022E-7</c:v>
                </c:pt>
                <c:pt idx="496">
                  <c:v>7.100000000000022E-7</c:v>
                </c:pt>
                <c:pt idx="497">
                  <c:v>7.100000000000022E-7</c:v>
                </c:pt>
                <c:pt idx="498">
                  <c:v>7.100000000000022E-7</c:v>
                </c:pt>
                <c:pt idx="499">
                  <c:v>7.0000000000000251E-7</c:v>
                </c:pt>
                <c:pt idx="500">
                  <c:v>6.9000000000000292E-7</c:v>
                </c:pt>
                <c:pt idx="501">
                  <c:v>6.7000000000000258E-7</c:v>
                </c:pt>
                <c:pt idx="502">
                  <c:v>6.8000000000000238E-7</c:v>
                </c:pt>
                <c:pt idx="503">
                  <c:v>7.0000000000000251E-7</c:v>
                </c:pt>
                <c:pt idx="504">
                  <c:v>7.100000000000022E-7</c:v>
                </c:pt>
                <c:pt idx="505">
                  <c:v>7.2000000000000274E-7</c:v>
                </c:pt>
                <c:pt idx="506">
                  <c:v>7.4000000000000308E-7</c:v>
                </c:pt>
                <c:pt idx="507">
                  <c:v>7.4000000000000308E-7</c:v>
                </c:pt>
                <c:pt idx="508">
                  <c:v>7.4000000000000308E-7</c:v>
                </c:pt>
                <c:pt idx="509">
                  <c:v>7.5000000000000288E-7</c:v>
                </c:pt>
                <c:pt idx="510">
                  <c:v>7.5000000000000288E-7</c:v>
                </c:pt>
                <c:pt idx="511">
                  <c:v>7.5000000000000288E-7</c:v>
                </c:pt>
                <c:pt idx="512">
                  <c:v>7.5000000000000288E-7</c:v>
                </c:pt>
                <c:pt idx="513">
                  <c:v>7.5000000000000288E-7</c:v>
                </c:pt>
                <c:pt idx="514">
                  <c:v>7.4000000000000308E-7</c:v>
                </c:pt>
                <c:pt idx="515">
                  <c:v>7.3000000000000243E-7</c:v>
                </c:pt>
                <c:pt idx="516">
                  <c:v>7.2000000000000274E-7</c:v>
                </c:pt>
                <c:pt idx="517">
                  <c:v>7.100000000000022E-7</c:v>
                </c:pt>
                <c:pt idx="518">
                  <c:v>7.100000000000022E-7</c:v>
                </c:pt>
                <c:pt idx="519">
                  <c:v>7.100000000000022E-7</c:v>
                </c:pt>
                <c:pt idx="520">
                  <c:v>7.100000000000022E-7</c:v>
                </c:pt>
                <c:pt idx="521">
                  <c:v>7.0000000000000251E-7</c:v>
                </c:pt>
                <c:pt idx="522">
                  <c:v>6.8000000000000238E-7</c:v>
                </c:pt>
                <c:pt idx="523">
                  <c:v>6.6000000000000205E-7</c:v>
                </c:pt>
                <c:pt idx="524">
                  <c:v>6.8000000000000238E-7</c:v>
                </c:pt>
                <c:pt idx="525">
                  <c:v>7.0000000000000251E-7</c:v>
                </c:pt>
                <c:pt idx="526">
                  <c:v>7.100000000000022E-7</c:v>
                </c:pt>
                <c:pt idx="527">
                  <c:v>7.2000000000000274E-7</c:v>
                </c:pt>
                <c:pt idx="528">
                  <c:v>7.3000000000000243E-7</c:v>
                </c:pt>
                <c:pt idx="529">
                  <c:v>7.3000000000000243E-7</c:v>
                </c:pt>
                <c:pt idx="530">
                  <c:v>7.4000000000000308E-7</c:v>
                </c:pt>
                <c:pt idx="531">
                  <c:v>7.4000000000000308E-7</c:v>
                </c:pt>
                <c:pt idx="532">
                  <c:v>7.4000000000000308E-7</c:v>
                </c:pt>
                <c:pt idx="533">
                  <c:v>7.4000000000000308E-7</c:v>
                </c:pt>
                <c:pt idx="534">
                  <c:v>7.3000000000000243E-7</c:v>
                </c:pt>
                <c:pt idx="535">
                  <c:v>7.2000000000000274E-7</c:v>
                </c:pt>
                <c:pt idx="536">
                  <c:v>7.100000000000022E-7</c:v>
                </c:pt>
                <c:pt idx="537">
                  <c:v>7.100000000000022E-7</c:v>
                </c:pt>
                <c:pt idx="538">
                  <c:v>7.0000000000000251E-7</c:v>
                </c:pt>
                <c:pt idx="539">
                  <c:v>7.0000000000000251E-7</c:v>
                </c:pt>
                <c:pt idx="540">
                  <c:v>6.9000000000000292E-7</c:v>
                </c:pt>
                <c:pt idx="541">
                  <c:v>6.9000000000000292E-7</c:v>
                </c:pt>
                <c:pt idx="542">
                  <c:v>6.8000000000000238E-7</c:v>
                </c:pt>
                <c:pt idx="543">
                  <c:v>6.6000000000000205E-7</c:v>
                </c:pt>
                <c:pt idx="544">
                  <c:v>6.6000000000000205E-7</c:v>
                </c:pt>
                <c:pt idx="545">
                  <c:v>6.8000000000000238E-7</c:v>
                </c:pt>
                <c:pt idx="546">
                  <c:v>7.0000000000000251E-7</c:v>
                </c:pt>
                <c:pt idx="547">
                  <c:v>7.100000000000022E-7</c:v>
                </c:pt>
                <c:pt idx="548">
                  <c:v>7.100000000000022E-7</c:v>
                </c:pt>
                <c:pt idx="549">
                  <c:v>7.2000000000000274E-7</c:v>
                </c:pt>
                <c:pt idx="550">
                  <c:v>7.3000000000000243E-7</c:v>
                </c:pt>
                <c:pt idx="551">
                  <c:v>7.3000000000000243E-7</c:v>
                </c:pt>
                <c:pt idx="552">
                  <c:v>7.3000000000000243E-7</c:v>
                </c:pt>
                <c:pt idx="553">
                  <c:v>7.3000000000000243E-7</c:v>
                </c:pt>
                <c:pt idx="554">
                  <c:v>7.2000000000000274E-7</c:v>
                </c:pt>
                <c:pt idx="555">
                  <c:v>7.100000000000022E-7</c:v>
                </c:pt>
                <c:pt idx="556">
                  <c:v>7.100000000000022E-7</c:v>
                </c:pt>
                <c:pt idx="557">
                  <c:v>7.0000000000000251E-7</c:v>
                </c:pt>
                <c:pt idx="558">
                  <c:v>7.0000000000000251E-7</c:v>
                </c:pt>
                <c:pt idx="559">
                  <c:v>6.9000000000000292E-7</c:v>
                </c:pt>
                <c:pt idx="560">
                  <c:v>6.9000000000000292E-7</c:v>
                </c:pt>
                <c:pt idx="561">
                  <c:v>6.9000000000000292E-7</c:v>
                </c:pt>
                <c:pt idx="562">
                  <c:v>6.9000000000000292E-7</c:v>
                </c:pt>
                <c:pt idx="563">
                  <c:v>6.7000000000000258E-7</c:v>
                </c:pt>
                <c:pt idx="564">
                  <c:v>6.5000000000000235E-7</c:v>
                </c:pt>
                <c:pt idx="565">
                  <c:v>6.7000000000000258E-7</c:v>
                </c:pt>
                <c:pt idx="566">
                  <c:v>6.9000000000000292E-7</c:v>
                </c:pt>
                <c:pt idx="567">
                  <c:v>7.0000000000000251E-7</c:v>
                </c:pt>
                <c:pt idx="568">
                  <c:v>7.100000000000022E-7</c:v>
                </c:pt>
                <c:pt idx="569">
                  <c:v>7.100000000000022E-7</c:v>
                </c:pt>
                <c:pt idx="570">
                  <c:v>7.2000000000000274E-7</c:v>
                </c:pt>
                <c:pt idx="571">
                  <c:v>7.3000000000000243E-7</c:v>
                </c:pt>
                <c:pt idx="572">
                  <c:v>7.3000000000000243E-7</c:v>
                </c:pt>
                <c:pt idx="573">
                  <c:v>7.3000000000000243E-7</c:v>
                </c:pt>
                <c:pt idx="574">
                  <c:v>7.3000000000000243E-7</c:v>
                </c:pt>
                <c:pt idx="575">
                  <c:v>7.3000000000000243E-7</c:v>
                </c:pt>
                <c:pt idx="576">
                  <c:v>7.2000000000000274E-7</c:v>
                </c:pt>
                <c:pt idx="577">
                  <c:v>7.100000000000022E-7</c:v>
                </c:pt>
                <c:pt idx="578">
                  <c:v>7.100000000000022E-7</c:v>
                </c:pt>
                <c:pt idx="579">
                  <c:v>7.100000000000022E-7</c:v>
                </c:pt>
                <c:pt idx="580">
                  <c:v>7.0000000000000251E-7</c:v>
                </c:pt>
                <c:pt idx="581">
                  <c:v>6.9000000000000292E-7</c:v>
                </c:pt>
                <c:pt idx="582">
                  <c:v>6.7000000000000258E-7</c:v>
                </c:pt>
                <c:pt idx="583">
                  <c:v>6.5000000000000235E-7</c:v>
                </c:pt>
                <c:pt idx="584">
                  <c:v>6.5000000000000235E-7</c:v>
                </c:pt>
                <c:pt idx="585">
                  <c:v>6.5000000000000235E-7</c:v>
                </c:pt>
                <c:pt idx="586">
                  <c:v>6.5000000000000235E-7</c:v>
                </c:pt>
                <c:pt idx="587">
                  <c:v>6.8000000000000238E-7</c:v>
                </c:pt>
                <c:pt idx="588">
                  <c:v>7.0000000000000251E-7</c:v>
                </c:pt>
                <c:pt idx="589">
                  <c:v>7.100000000000022E-7</c:v>
                </c:pt>
                <c:pt idx="590">
                  <c:v>7.2000000000000274E-7</c:v>
                </c:pt>
                <c:pt idx="591">
                  <c:v>7.3000000000000243E-7</c:v>
                </c:pt>
                <c:pt idx="592">
                  <c:v>7.3000000000000243E-7</c:v>
                </c:pt>
                <c:pt idx="593">
                  <c:v>7.4000000000000308E-7</c:v>
                </c:pt>
                <c:pt idx="594">
                  <c:v>7.4000000000000308E-7</c:v>
                </c:pt>
                <c:pt idx="595">
                  <c:v>7.3000000000000243E-7</c:v>
                </c:pt>
                <c:pt idx="596">
                  <c:v>7.3000000000000243E-7</c:v>
                </c:pt>
                <c:pt idx="597">
                  <c:v>7.2000000000000274E-7</c:v>
                </c:pt>
                <c:pt idx="598">
                  <c:v>7.100000000000022E-7</c:v>
                </c:pt>
                <c:pt idx="599">
                  <c:v>7.100000000000022E-7</c:v>
                </c:pt>
                <c:pt idx="600">
                  <c:v>7.0000000000000251E-7</c:v>
                </c:pt>
                <c:pt idx="601">
                  <c:v>6.9000000000000292E-7</c:v>
                </c:pt>
                <c:pt idx="602">
                  <c:v>7.0000000000000251E-7</c:v>
                </c:pt>
                <c:pt idx="603">
                  <c:v>6.9000000000000292E-7</c:v>
                </c:pt>
                <c:pt idx="604">
                  <c:v>6.8000000000000238E-7</c:v>
                </c:pt>
                <c:pt idx="605">
                  <c:v>6.8000000000000238E-7</c:v>
                </c:pt>
                <c:pt idx="606">
                  <c:v>6.6000000000000205E-7</c:v>
                </c:pt>
                <c:pt idx="607">
                  <c:v>6.5000000000000235E-7</c:v>
                </c:pt>
                <c:pt idx="608">
                  <c:v>6.5000000000000235E-7</c:v>
                </c:pt>
                <c:pt idx="609">
                  <c:v>6.8000000000000238E-7</c:v>
                </c:pt>
                <c:pt idx="610">
                  <c:v>6.9000000000000292E-7</c:v>
                </c:pt>
                <c:pt idx="611">
                  <c:v>7.0000000000000251E-7</c:v>
                </c:pt>
                <c:pt idx="612">
                  <c:v>7.100000000000022E-7</c:v>
                </c:pt>
                <c:pt idx="613">
                  <c:v>7.100000000000022E-7</c:v>
                </c:pt>
                <c:pt idx="614">
                  <c:v>7.2000000000000274E-7</c:v>
                </c:pt>
                <c:pt idx="615">
                  <c:v>7.2000000000000274E-7</c:v>
                </c:pt>
                <c:pt idx="616">
                  <c:v>7.2000000000000274E-7</c:v>
                </c:pt>
                <c:pt idx="617">
                  <c:v>7.2000000000000274E-7</c:v>
                </c:pt>
                <c:pt idx="618">
                  <c:v>7.2000000000000274E-7</c:v>
                </c:pt>
                <c:pt idx="619">
                  <c:v>7.100000000000022E-7</c:v>
                </c:pt>
                <c:pt idx="620">
                  <c:v>7.100000000000022E-7</c:v>
                </c:pt>
                <c:pt idx="621">
                  <c:v>7.0000000000000251E-7</c:v>
                </c:pt>
                <c:pt idx="622">
                  <c:v>7.0000000000000251E-7</c:v>
                </c:pt>
                <c:pt idx="623">
                  <c:v>7.0000000000000251E-7</c:v>
                </c:pt>
                <c:pt idx="624">
                  <c:v>7.0000000000000251E-7</c:v>
                </c:pt>
                <c:pt idx="625">
                  <c:v>6.9000000000000292E-7</c:v>
                </c:pt>
                <c:pt idx="626">
                  <c:v>6.8000000000000238E-7</c:v>
                </c:pt>
                <c:pt idx="627">
                  <c:v>6.6000000000000205E-7</c:v>
                </c:pt>
                <c:pt idx="628">
                  <c:v>6.5000000000000235E-7</c:v>
                </c:pt>
                <c:pt idx="629">
                  <c:v>6.7000000000000258E-7</c:v>
                </c:pt>
                <c:pt idx="630">
                  <c:v>6.9000000000000292E-7</c:v>
                </c:pt>
                <c:pt idx="631">
                  <c:v>7.0000000000000251E-7</c:v>
                </c:pt>
                <c:pt idx="632">
                  <c:v>7.100000000000022E-7</c:v>
                </c:pt>
                <c:pt idx="633">
                  <c:v>7.2000000000000274E-7</c:v>
                </c:pt>
                <c:pt idx="634">
                  <c:v>7.3000000000000243E-7</c:v>
                </c:pt>
                <c:pt idx="635">
                  <c:v>7.3000000000000243E-7</c:v>
                </c:pt>
                <c:pt idx="636">
                  <c:v>7.3000000000000243E-7</c:v>
                </c:pt>
                <c:pt idx="637">
                  <c:v>7.3000000000000243E-7</c:v>
                </c:pt>
                <c:pt idx="638">
                  <c:v>7.3000000000000243E-7</c:v>
                </c:pt>
                <c:pt idx="639">
                  <c:v>7.3000000000000243E-7</c:v>
                </c:pt>
                <c:pt idx="640">
                  <c:v>7.2000000000000274E-7</c:v>
                </c:pt>
                <c:pt idx="641">
                  <c:v>7.100000000000022E-7</c:v>
                </c:pt>
                <c:pt idx="642">
                  <c:v>7.100000000000022E-7</c:v>
                </c:pt>
                <c:pt idx="643">
                  <c:v>7.100000000000022E-7</c:v>
                </c:pt>
                <c:pt idx="644">
                  <c:v>7.0000000000000251E-7</c:v>
                </c:pt>
                <c:pt idx="645">
                  <c:v>7.0000000000000251E-7</c:v>
                </c:pt>
                <c:pt idx="646">
                  <c:v>7.0000000000000251E-7</c:v>
                </c:pt>
                <c:pt idx="647">
                  <c:v>6.9000000000000292E-7</c:v>
                </c:pt>
                <c:pt idx="648">
                  <c:v>6.8000000000000238E-7</c:v>
                </c:pt>
                <c:pt idx="649">
                  <c:v>6.6000000000000205E-7</c:v>
                </c:pt>
                <c:pt idx="650">
                  <c:v>6.8000000000000238E-7</c:v>
                </c:pt>
                <c:pt idx="651">
                  <c:v>6.9000000000000292E-7</c:v>
                </c:pt>
                <c:pt idx="652">
                  <c:v>7.100000000000022E-7</c:v>
                </c:pt>
                <c:pt idx="653">
                  <c:v>7.100000000000022E-7</c:v>
                </c:pt>
                <c:pt idx="654">
                  <c:v>7.100000000000022E-7</c:v>
                </c:pt>
                <c:pt idx="655">
                  <c:v>7.2000000000000274E-7</c:v>
                </c:pt>
                <c:pt idx="656">
                  <c:v>7.2000000000000274E-7</c:v>
                </c:pt>
                <c:pt idx="657">
                  <c:v>7.3000000000000243E-7</c:v>
                </c:pt>
                <c:pt idx="658">
                  <c:v>7.3000000000000243E-7</c:v>
                </c:pt>
                <c:pt idx="659">
                  <c:v>7.3000000000000243E-7</c:v>
                </c:pt>
                <c:pt idx="660">
                  <c:v>7.2000000000000274E-7</c:v>
                </c:pt>
                <c:pt idx="661">
                  <c:v>7.100000000000022E-7</c:v>
                </c:pt>
                <c:pt idx="662">
                  <c:v>7.100000000000022E-7</c:v>
                </c:pt>
                <c:pt idx="663">
                  <c:v>7.100000000000022E-7</c:v>
                </c:pt>
                <c:pt idx="664">
                  <c:v>7.0000000000000251E-7</c:v>
                </c:pt>
                <c:pt idx="665">
                  <c:v>7.0000000000000251E-7</c:v>
                </c:pt>
                <c:pt idx="666">
                  <c:v>7.0000000000000251E-7</c:v>
                </c:pt>
                <c:pt idx="667">
                  <c:v>7.100000000000022E-7</c:v>
                </c:pt>
                <c:pt idx="668">
                  <c:v>6.9000000000000292E-7</c:v>
                </c:pt>
                <c:pt idx="669">
                  <c:v>6.8000000000000238E-7</c:v>
                </c:pt>
                <c:pt idx="670">
                  <c:v>6.5000000000000235E-7</c:v>
                </c:pt>
                <c:pt idx="671">
                  <c:v>6.8000000000000238E-7</c:v>
                </c:pt>
                <c:pt idx="672">
                  <c:v>7.0000000000000251E-7</c:v>
                </c:pt>
                <c:pt idx="673">
                  <c:v>7.0000000000000251E-7</c:v>
                </c:pt>
                <c:pt idx="674">
                  <c:v>7.100000000000022E-7</c:v>
                </c:pt>
                <c:pt idx="675">
                  <c:v>7.2000000000000274E-7</c:v>
                </c:pt>
                <c:pt idx="676">
                  <c:v>7.3000000000000243E-7</c:v>
                </c:pt>
                <c:pt idx="677">
                  <c:v>7.3000000000000243E-7</c:v>
                </c:pt>
                <c:pt idx="678">
                  <c:v>7.4000000000000308E-7</c:v>
                </c:pt>
                <c:pt idx="679">
                  <c:v>7.4000000000000308E-7</c:v>
                </c:pt>
                <c:pt idx="680">
                  <c:v>7.4000000000000308E-7</c:v>
                </c:pt>
                <c:pt idx="681">
                  <c:v>7.3000000000000243E-7</c:v>
                </c:pt>
                <c:pt idx="682">
                  <c:v>7.3000000000000243E-7</c:v>
                </c:pt>
                <c:pt idx="683">
                  <c:v>7.2000000000000274E-7</c:v>
                </c:pt>
                <c:pt idx="684">
                  <c:v>7.100000000000022E-7</c:v>
                </c:pt>
                <c:pt idx="685">
                  <c:v>7.100000000000022E-7</c:v>
                </c:pt>
                <c:pt idx="686">
                  <c:v>7.100000000000022E-7</c:v>
                </c:pt>
                <c:pt idx="687">
                  <c:v>7.0000000000000251E-7</c:v>
                </c:pt>
                <c:pt idx="688">
                  <c:v>7.0000000000000251E-7</c:v>
                </c:pt>
                <c:pt idx="689">
                  <c:v>6.9000000000000292E-7</c:v>
                </c:pt>
                <c:pt idx="690">
                  <c:v>6.8000000000000238E-7</c:v>
                </c:pt>
                <c:pt idx="691">
                  <c:v>6.7000000000000258E-7</c:v>
                </c:pt>
                <c:pt idx="692">
                  <c:v>6.6000000000000205E-7</c:v>
                </c:pt>
                <c:pt idx="693">
                  <c:v>6.8000000000000238E-7</c:v>
                </c:pt>
                <c:pt idx="694">
                  <c:v>7.0000000000000251E-7</c:v>
                </c:pt>
                <c:pt idx="695">
                  <c:v>7.100000000000022E-7</c:v>
                </c:pt>
                <c:pt idx="696">
                  <c:v>7.100000000000022E-7</c:v>
                </c:pt>
                <c:pt idx="697">
                  <c:v>7.2000000000000274E-7</c:v>
                </c:pt>
                <c:pt idx="698">
                  <c:v>7.3000000000000243E-7</c:v>
                </c:pt>
                <c:pt idx="699">
                  <c:v>7.3000000000000243E-7</c:v>
                </c:pt>
                <c:pt idx="700">
                  <c:v>7.3000000000000243E-7</c:v>
                </c:pt>
                <c:pt idx="701">
                  <c:v>7.3000000000000243E-7</c:v>
                </c:pt>
                <c:pt idx="702">
                  <c:v>7.3000000000000243E-7</c:v>
                </c:pt>
                <c:pt idx="703">
                  <c:v>7.3000000000000243E-7</c:v>
                </c:pt>
                <c:pt idx="704">
                  <c:v>7.2000000000000274E-7</c:v>
                </c:pt>
                <c:pt idx="705">
                  <c:v>7.100000000000022E-7</c:v>
                </c:pt>
                <c:pt idx="706">
                  <c:v>7.100000000000022E-7</c:v>
                </c:pt>
                <c:pt idx="707">
                  <c:v>7.0000000000000251E-7</c:v>
                </c:pt>
                <c:pt idx="708">
                  <c:v>6.9000000000000292E-7</c:v>
                </c:pt>
                <c:pt idx="709">
                  <c:v>7.0000000000000251E-7</c:v>
                </c:pt>
                <c:pt idx="710">
                  <c:v>7.0000000000000251E-7</c:v>
                </c:pt>
                <c:pt idx="711">
                  <c:v>6.9000000000000292E-7</c:v>
                </c:pt>
                <c:pt idx="712">
                  <c:v>6.7000000000000258E-7</c:v>
                </c:pt>
                <c:pt idx="713">
                  <c:v>6.5000000000000235E-7</c:v>
                </c:pt>
                <c:pt idx="714">
                  <c:v>6.6000000000000205E-7</c:v>
                </c:pt>
                <c:pt idx="715">
                  <c:v>6.9000000000000292E-7</c:v>
                </c:pt>
                <c:pt idx="716">
                  <c:v>7.100000000000022E-7</c:v>
                </c:pt>
                <c:pt idx="717">
                  <c:v>7.100000000000022E-7</c:v>
                </c:pt>
                <c:pt idx="718">
                  <c:v>7.100000000000022E-7</c:v>
                </c:pt>
                <c:pt idx="719">
                  <c:v>7.2000000000000274E-7</c:v>
                </c:pt>
                <c:pt idx="720">
                  <c:v>7.3000000000000243E-7</c:v>
                </c:pt>
                <c:pt idx="721">
                  <c:v>7.3000000000000243E-7</c:v>
                </c:pt>
                <c:pt idx="722">
                  <c:v>7.3000000000000243E-7</c:v>
                </c:pt>
                <c:pt idx="723">
                  <c:v>7.3000000000000243E-7</c:v>
                </c:pt>
                <c:pt idx="724">
                  <c:v>7.2000000000000274E-7</c:v>
                </c:pt>
                <c:pt idx="725">
                  <c:v>7.100000000000022E-7</c:v>
                </c:pt>
                <c:pt idx="726">
                  <c:v>7.0000000000000251E-7</c:v>
                </c:pt>
                <c:pt idx="727">
                  <c:v>6.9000000000000292E-7</c:v>
                </c:pt>
                <c:pt idx="728">
                  <c:v>6.8000000000000238E-7</c:v>
                </c:pt>
                <c:pt idx="729">
                  <c:v>6.8000000000000238E-7</c:v>
                </c:pt>
                <c:pt idx="730">
                  <c:v>6.7000000000000258E-7</c:v>
                </c:pt>
                <c:pt idx="731">
                  <c:v>6.6000000000000205E-7</c:v>
                </c:pt>
                <c:pt idx="732">
                  <c:v>6.5000000000000235E-7</c:v>
                </c:pt>
                <c:pt idx="733">
                  <c:v>6.5000000000000235E-7</c:v>
                </c:pt>
                <c:pt idx="734">
                  <c:v>6.3000000000000201E-7</c:v>
                </c:pt>
                <c:pt idx="735">
                  <c:v>6.2000000000000243E-7</c:v>
                </c:pt>
                <c:pt idx="736">
                  <c:v>6.5000000000000235E-7</c:v>
                </c:pt>
                <c:pt idx="737">
                  <c:v>6.7000000000000258E-7</c:v>
                </c:pt>
                <c:pt idx="738">
                  <c:v>6.8000000000000238E-7</c:v>
                </c:pt>
                <c:pt idx="739">
                  <c:v>6.9000000000000292E-7</c:v>
                </c:pt>
                <c:pt idx="740">
                  <c:v>7.0000000000000251E-7</c:v>
                </c:pt>
                <c:pt idx="741">
                  <c:v>7.100000000000022E-7</c:v>
                </c:pt>
                <c:pt idx="742">
                  <c:v>7.100000000000022E-7</c:v>
                </c:pt>
                <c:pt idx="743">
                  <c:v>7.100000000000022E-7</c:v>
                </c:pt>
                <c:pt idx="744">
                  <c:v>7.100000000000022E-7</c:v>
                </c:pt>
                <c:pt idx="745">
                  <c:v>7.100000000000022E-7</c:v>
                </c:pt>
                <c:pt idx="746">
                  <c:v>7.0000000000000251E-7</c:v>
                </c:pt>
                <c:pt idx="747">
                  <c:v>6.9000000000000292E-7</c:v>
                </c:pt>
                <c:pt idx="748">
                  <c:v>6.9000000000000292E-7</c:v>
                </c:pt>
                <c:pt idx="749">
                  <c:v>6.9000000000000292E-7</c:v>
                </c:pt>
                <c:pt idx="750">
                  <c:v>6.8000000000000238E-7</c:v>
                </c:pt>
                <c:pt idx="751">
                  <c:v>6.8000000000000238E-7</c:v>
                </c:pt>
                <c:pt idx="752">
                  <c:v>6.7000000000000258E-7</c:v>
                </c:pt>
                <c:pt idx="753">
                  <c:v>6.6000000000000205E-7</c:v>
                </c:pt>
                <c:pt idx="754">
                  <c:v>6.6000000000000205E-7</c:v>
                </c:pt>
                <c:pt idx="755">
                  <c:v>6.5000000000000235E-7</c:v>
                </c:pt>
                <c:pt idx="756">
                  <c:v>6.4000000000000255E-7</c:v>
                </c:pt>
                <c:pt idx="757">
                  <c:v>6.2000000000000243E-7</c:v>
                </c:pt>
                <c:pt idx="758">
                  <c:v>6.3000000000000201E-7</c:v>
                </c:pt>
                <c:pt idx="759">
                  <c:v>6.5000000000000235E-7</c:v>
                </c:pt>
                <c:pt idx="760">
                  <c:v>6.5000000000000235E-7</c:v>
                </c:pt>
                <c:pt idx="761">
                  <c:v>6.6000000000000205E-7</c:v>
                </c:pt>
                <c:pt idx="762">
                  <c:v>6.7000000000000258E-7</c:v>
                </c:pt>
                <c:pt idx="763">
                  <c:v>6.7000000000000258E-7</c:v>
                </c:pt>
                <c:pt idx="764">
                  <c:v>6.8000000000000238E-7</c:v>
                </c:pt>
                <c:pt idx="765">
                  <c:v>6.8000000000000238E-7</c:v>
                </c:pt>
                <c:pt idx="766">
                  <c:v>6.8000000000000238E-7</c:v>
                </c:pt>
                <c:pt idx="767">
                  <c:v>6.8000000000000238E-7</c:v>
                </c:pt>
                <c:pt idx="768">
                  <c:v>6.8000000000000238E-7</c:v>
                </c:pt>
                <c:pt idx="769">
                  <c:v>6.7000000000000258E-7</c:v>
                </c:pt>
                <c:pt idx="770">
                  <c:v>6.7000000000000258E-7</c:v>
                </c:pt>
                <c:pt idx="771">
                  <c:v>6.6000000000000205E-7</c:v>
                </c:pt>
                <c:pt idx="772">
                  <c:v>6.5000000000000235E-7</c:v>
                </c:pt>
                <c:pt idx="773">
                  <c:v>6.5000000000000235E-7</c:v>
                </c:pt>
                <c:pt idx="774">
                  <c:v>6.5000000000000235E-7</c:v>
                </c:pt>
                <c:pt idx="775">
                  <c:v>6.5000000000000235E-7</c:v>
                </c:pt>
                <c:pt idx="776">
                  <c:v>6.4000000000000255E-7</c:v>
                </c:pt>
                <c:pt idx="777">
                  <c:v>6.3000000000000201E-7</c:v>
                </c:pt>
                <c:pt idx="778">
                  <c:v>6.2000000000000243E-7</c:v>
                </c:pt>
                <c:pt idx="779">
                  <c:v>6.1000000000000199E-7</c:v>
                </c:pt>
                <c:pt idx="780">
                  <c:v>6.2000000000000243E-7</c:v>
                </c:pt>
                <c:pt idx="781">
                  <c:v>6.3000000000000201E-7</c:v>
                </c:pt>
                <c:pt idx="782">
                  <c:v>6.3000000000000201E-7</c:v>
                </c:pt>
                <c:pt idx="783">
                  <c:v>6.4000000000000255E-7</c:v>
                </c:pt>
                <c:pt idx="784">
                  <c:v>6.5000000000000235E-7</c:v>
                </c:pt>
                <c:pt idx="785">
                  <c:v>6.5000000000000235E-7</c:v>
                </c:pt>
                <c:pt idx="786">
                  <c:v>6.6000000000000205E-7</c:v>
                </c:pt>
                <c:pt idx="787">
                  <c:v>6.6000000000000205E-7</c:v>
                </c:pt>
                <c:pt idx="788">
                  <c:v>6.6000000000000205E-7</c:v>
                </c:pt>
                <c:pt idx="789">
                  <c:v>6.7000000000000258E-7</c:v>
                </c:pt>
                <c:pt idx="790">
                  <c:v>6.7000000000000258E-7</c:v>
                </c:pt>
                <c:pt idx="791">
                  <c:v>6.6000000000000205E-7</c:v>
                </c:pt>
                <c:pt idx="792">
                  <c:v>6.6000000000000205E-7</c:v>
                </c:pt>
                <c:pt idx="793">
                  <c:v>6.5000000000000235E-7</c:v>
                </c:pt>
                <c:pt idx="794">
                  <c:v>6.5000000000000235E-7</c:v>
                </c:pt>
                <c:pt idx="795">
                  <c:v>6.5000000000000235E-7</c:v>
                </c:pt>
                <c:pt idx="796">
                  <c:v>6.5000000000000235E-7</c:v>
                </c:pt>
                <c:pt idx="797">
                  <c:v>6.4000000000000255E-7</c:v>
                </c:pt>
                <c:pt idx="798">
                  <c:v>6.4000000000000255E-7</c:v>
                </c:pt>
                <c:pt idx="799">
                  <c:v>6.3000000000000201E-7</c:v>
                </c:pt>
                <c:pt idx="800">
                  <c:v>6.2000000000000243E-7</c:v>
                </c:pt>
                <c:pt idx="801">
                  <c:v>6.1000000000000199E-7</c:v>
                </c:pt>
                <c:pt idx="802">
                  <c:v>6.1000000000000199E-7</c:v>
                </c:pt>
                <c:pt idx="803">
                  <c:v>6.2000000000000243E-7</c:v>
                </c:pt>
                <c:pt idx="804">
                  <c:v>6.4000000000000255E-7</c:v>
                </c:pt>
                <c:pt idx="805">
                  <c:v>6.4000000000000255E-7</c:v>
                </c:pt>
                <c:pt idx="806">
                  <c:v>6.5000000000000235E-7</c:v>
                </c:pt>
                <c:pt idx="807">
                  <c:v>6.5000000000000235E-7</c:v>
                </c:pt>
                <c:pt idx="808">
                  <c:v>6.6000000000000205E-7</c:v>
                </c:pt>
                <c:pt idx="809">
                  <c:v>6.6000000000000205E-7</c:v>
                </c:pt>
                <c:pt idx="810">
                  <c:v>6.6000000000000205E-7</c:v>
                </c:pt>
                <c:pt idx="811">
                  <c:v>6.6000000000000205E-7</c:v>
                </c:pt>
                <c:pt idx="812">
                  <c:v>6.6000000000000205E-7</c:v>
                </c:pt>
                <c:pt idx="813">
                  <c:v>6.6000000000000205E-7</c:v>
                </c:pt>
                <c:pt idx="814">
                  <c:v>6.5000000000000235E-7</c:v>
                </c:pt>
                <c:pt idx="815">
                  <c:v>6.5000000000000235E-7</c:v>
                </c:pt>
                <c:pt idx="816">
                  <c:v>6.5000000000000235E-7</c:v>
                </c:pt>
                <c:pt idx="817">
                  <c:v>6.4000000000000255E-7</c:v>
                </c:pt>
                <c:pt idx="818">
                  <c:v>6.4000000000000255E-7</c:v>
                </c:pt>
                <c:pt idx="819">
                  <c:v>6.4000000000000255E-7</c:v>
                </c:pt>
                <c:pt idx="820">
                  <c:v>6.3000000000000201E-7</c:v>
                </c:pt>
                <c:pt idx="821">
                  <c:v>6.2000000000000243E-7</c:v>
                </c:pt>
                <c:pt idx="822">
                  <c:v>6.1000000000000199E-7</c:v>
                </c:pt>
                <c:pt idx="823">
                  <c:v>6.000000000000022E-7</c:v>
                </c:pt>
                <c:pt idx="824">
                  <c:v>6.1000000000000199E-7</c:v>
                </c:pt>
                <c:pt idx="825">
                  <c:v>6.2000000000000243E-7</c:v>
                </c:pt>
                <c:pt idx="826">
                  <c:v>6.2000000000000243E-7</c:v>
                </c:pt>
                <c:pt idx="827">
                  <c:v>6.3000000000000201E-7</c:v>
                </c:pt>
                <c:pt idx="828">
                  <c:v>6.4000000000000255E-7</c:v>
                </c:pt>
                <c:pt idx="829">
                  <c:v>6.4000000000000255E-7</c:v>
                </c:pt>
                <c:pt idx="830">
                  <c:v>6.4000000000000255E-7</c:v>
                </c:pt>
                <c:pt idx="831">
                  <c:v>6.4000000000000255E-7</c:v>
                </c:pt>
                <c:pt idx="832">
                  <c:v>6.4000000000000255E-7</c:v>
                </c:pt>
                <c:pt idx="833">
                  <c:v>6.4000000000000255E-7</c:v>
                </c:pt>
                <c:pt idx="834">
                  <c:v>6.4000000000000255E-7</c:v>
                </c:pt>
                <c:pt idx="835">
                  <c:v>6.4000000000000255E-7</c:v>
                </c:pt>
                <c:pt idx="836">
                  <c:v>6.3000000000000201E-7</c:v>
                </c:pt>
                <c:pt idx="837">
                  <c:v>6.2000000000000243E-7</c:v>
                </c:pt>
                <c:pt idx="838">
                  <c:v>6.2000000000000243E-7</c:v>
                </c:pt>
                <c:pt idx="839">
                  <c:v>6.2000000000000243E-7</c:v>
                </c:pt>
                <c:pt idx="840">
                  <c:v>6.2000000000000243E-7</c:v>
                </c:pt>
                <c:pt idx="841">
                  <c:v>6.2000000000000243E-7</c:v>
                </c:pt>
                <c:pt idx="842">
                  <c:v>6.1000000000000199E-7</c:v>
                </c:pt>
                <c:pt idx="843">
                  <c:v>6.000000000000022E-7</c:v>
                </c:pt>
                <c:pt idx="844">
                  <c:v>5.9000000000000208E-7</c:v>
                </c:pt>
                <c:pt idx="845">
                  <c:v>6.000000000000022E-7</c:v>
                </c:pt>
                <c:pt idx="846">
                  <c:v>6.1000000000000199E-7</c:v>
                </c:pt>
                <c:pt idx="847">
                  <c:v>6.2000000000000243E-7</c:v>
                </c:pt>
                <c:pt idx="848">
                  <c:v>6.2000000000000243E-7</c:v>
                </c:pt>
                <c:pt idx="849">
                  <c:v>6.2000000000000243E-7</c:v>
                </c:pt>
                <c:pt idx="850">
                  <c:v>6.2000000000000243E-7</c:v>
                </c:pt>
                <c:pt idx="851">
                  <c:v>6.2000000000000243E-7</c:v>
                </c:pt>
                <c:pt idx="852">
                  <c:v>6.3000000000000201E-7</c:v>
                </c:pt>
                <c:pt idx="853">
                  <c:v>6.3000000000000201E-7</c:v>
                </c:pt>
                <c:pt idx="854">
                  <c:v>6.3000000000000201E-7</c:v>
                </c:pt>
                <c:pt idx="855">
                  <c:v>6.3000000000000201E-7</c:v>
                </c:pt>
                <c:pt idx="856">
                  <c:v>6.2000000000000243E-7</c:v>
                </c:pt>
                <c:pt idx="857">
                  <c:v>6.2000000000000243E-7</c:v>
                </c:pt>
                <c:pt idx="858">
                  <c:v>6.2000000000000243E-7</c:v>
                </c:pt>
                <c:pt idx="859">
                  <c:v>6.1000000000000199E-7</c:v>
                </c:pt>
                <c:pt idx="860">
                  <c:v>6.1000000000000199E-7</c:v>
                </c:pt>
                <c:pt idx="861">
                  <c:v>6.1000000000000199E-7</c:v>
                </c:pt>
                <c:pt idx="862">
                  <c:v>6.000000000000022E-7</c:v>
                </c:pt>
                <c:pt idx="863">
                  <c:v>6.000000000000022E-7</c:v>
                </c:pt>
                <c:pt idx="864">
                  <c:v>6.000000000000022E-7</c:v>
                </c:pt>
                <c:pt idx="865">
                  <c:v>5.9000000000000208E-7</c:v>
                </c:pt>
                <c:pt idx="866">
                  <c:v>5.8000000000000186E-7</c:v>
                </c:pt>
                <c:pt idx="867">
                  <c:v>5.9000000000000208E-7</c:v>
                </c:pt>
                <c:pt idx="868">
                  <c:v>5.9000000000000208E-7</c:v>
                </c:pt>
                <c:pt idx="869">
                  <c:v>6.000000000000022E-7</c:v>
                </c:pt>
                <c:pt idx="870">
                  <c:v>6.000000000000022E-7</c:v>
                </c:pt>
                <c:pt idx="871">
                  <c:v>6.1000000000000199E-7</c:v>
                </c:pt>
                <c:pt idx="872">
                  <c:v>6.1000000000000199E-7</c:v>
                </c:pt>
                <c:pt idx="873">
                  <c:v>6.2000000000000243E-7</c:v>
                </c:pt>
                <c:pt idx="874">
                  <c:v>6.2000000000000243E-7</c:v>
                </c:pt>
                <c:pt idx="875">
                  <c:v>6.2000000000000243E-7</c:v>
                </c:pt>
                <c:pt idx="876">
                  <c:v>6.2000000000000243E-7</c:v>
                </c:pt>
                <c:pt idx="877">
                  <c:v>6.2000000000000243E-7</c:v>
                </c:pt>
                <c:pt idx="878">
                  <c:v>6.2000000000000243E-7</c:v>
                </c:pt>
                <c:pt idx="879">
                  <c:v>6.1000000000000199E-7</c:v>
                </c:pt>
                <c:pt idx="880">
                  <c:v>6.1000000000000199E-7</c:v>
                </c:pt>
                <c:pt idx="881">
                  <c:v>6.000000000000022E-7</c:v>
                </c:pt>
                <c:pt idx="882">
                  <c:v>6.000000000000022E-7</c:v>
                </c:pt>
                <c:pt idx="883">
                  <c:v>6.000000000000022E-7</c:v>
                </c:pt>
                <c:pt idx="884">
                  <c:v>6.000000000000022E-7</c:v>
                </c:pt>
                <c:pt idx="885">
                  <c:v>6.000000000000022E-7</c:v>
                </c:pt>
                <c:pt idx="886">
                  <c:v>5.9000000000000208E-7</c:v>
                </c:pt>
                <c:pt idx="887">
                  <c:v>5.8000000000000186E-7</c:v>
                </c:pt>
                <c:pt idx="888">
                  <c:v>5.8000000000000186E-7</c:v>
                </c:pt>
                <c:pt idx="889">
                  <c:v>5.8000000000000186E-7</c:v>
                </c:pt>
                <c:pt idx="890">
                  <c:v>5.9000000000000208E-7</c:v>
                </c:pt>
                <c:pt idx="891">
                  <c:v>6.000000000000022E-7</c:v>
                </c:pt>
                <c:pt idx="892">
                  <c:v>6.000000000000022E-7</c:v>
                </c:pt>
                <c:pt idx="893">
                  <c:v>6.000000000000022E-7</c:v>
                </c:pt>
                <c:pt idx="894">
                  <c:v>6.1000000000000199E-7</c:v>
                </c:pt>
                <c:pt idx="895">
                  <c:v>6.1000000000000199E-7</c:v>
                </c:pt>
                <c:pt idx="896">
                  <c:v>6.1000000000000199E-7</c:v>
                </c:pt>
                <c:pt idx="897">
                  <c:v>6.1000000000000199E-7</c:v>
                </c:pt>
                <c:pt idx="898">
                  <c:v>6.1000000000000199E-7</c:v>
                </c:pt>
                <c:pt idx="899">
                  <c:v>6.1000000000000199E-7</c:v>
                </c:pt>
                <c:pt idx="900">
                  <c:v>6.1000000000000199E-7</c:v>
                </c:pt>
                <c:pt idx="901">
                  <c:v>6.000000000000022E-7</c:v>
                </c:pt>
                <c:pt idx="902">
                  <c:v>6.000000000000022E-7</c:v>
                </c:pt>
                <c:pt idx="903">
                  <c:v>6.000000000000022E-7</c:v>
                </c:pt>
                <c:pt idx="904">
                  <c:v>6.000000000000022E-7</c:v>
                </c:pt>
                <c:pt idx="905">
                  <c:v>6.000000000000022E-7</c:v>
                </c:pt>
                <c:pt idx="906">
                  <c:v>6.000000000000022E-7</c:v>
                </c:pt>
                <c:pt idx="907">
                  <c:v>5.9000000000000208E-7</c:v>
                </c:pt>
                <c:pt idx="908">
                  <c:v>5.8000000000000186E-7</c:v>
                </c:pt>
                <c:pt idx="909">
                  <c:v>5.7000000000000248E-7</c:v>
                </c:pt>
                <c:pt idx="910">
                  <c:v>5.8000000000000186E-7</c:v>
                </c:pt>
                <c:pt idx="911">
                  <c:v>5.9000000000000208E-7</c:v>
                </c:pt>
                <c:pt idx="912">
                  <c:v>6.000000000000022E-7</c:v>
                </c:pt>
                <c:pt idx="913">
                  <c:v>6.1000000000000199E-7</c:v>
                </c:pt>
                <c:pt idx="914">
                  <c:v>6.2000000000000243E-7</c:v>
                </c:pt>
                <c:pt idx="915">
                  <c:v>6.2000000000000243E-7</c:v>
                </c:pt>
                <c:pt idx="916">
                  <c:v>6.3000000000000201E-7</c:v>
                </c:pt>
                <c:pt idx="917">
                  <c:v>6.3000000000000201E-7</c:v>
                </c:pt>
                <c:pt idx="918">
                  <c:v>6.4000000000000255E-7</c:v>
                </c:pt>
                <c:pt idx="919">
                  <c:v>6.4000000000000255E-7</c:v>
                </c:pt>
                <c:pt idx="920">
                  <c:v>6.4000000000000255E-7</c:v>
                </c:pt>
                <c:pt idx="921">
                  <c:v>6.3000000000000201E-7</c:v>
                </c:pt>
                <c:pt idx="922">
                  <c:v>6.3000000000000201E-7</c:v>
                </c:pt>
                <c:pt idx="923">
                  <c:v>6.2000000000000243E-7</c:v>
                </c:pt>
                <c:pt idx="924">
                  <c:v>6.2000000000000243E-7</c:v>
                </c:pt>
                <c:pt idx="925">
                  <c:v>6.2000000000000243E-7</c:v>
                </c:pt>
                <c:pt idx="926">
                  <c:v>6.2000000000000243E-7</c:v>
                </c:pt>
                <c:pt idx="927">
                  <c:v>6.1000000000000199E-7</c:v>
                </c:pt>
                <c:pt idx="928">
                  <c:v>6.1000000000000199E-7</c:v>
                </c:pt>
                <c:pt idx="929">
                  <c:v>6.000000000000022E-7</c:v>
                </c:pt>
                <c:pt idx="930">
                  <c:v>5.9000000000000208E-7</c:v>
                </c:pt>
                <c:pt idx="931">
                  <c:v>5.9000000000000208E-7</c:v>
                </c:pt>
                <c:pt idx="932">
                  <c:v>6.000000000000022E-7</c:v>
                </c:pt>
                <c:pt idx="933">
                  <c:v>6.000000000000022E-7</c:v>
                </c:pt>
                <c:pt idx="934">
                  <c:v>6.1000000000000199E-7</c:v>
                </c:pt>
                <c:pt idx="935">
                  <c:v>6.2000000000000243E-7</c:v>
                </c:pt>
                <c:pt idx="936">
                  <c:v>6.2000000000000243E-7</c:v>
                </c:pt>
                <c:pt idx="937">
                  <c:v>6.2000000000000243E-7</c:v>
                </c:pt>
                <c:pt idx="938">
                  <c:v>6.3000000000000201E-7</c:v>
                </c:pt>
                <c:pt idx="939">
                  <c:v>6.3000000000000201E-7</c:v>
                </c:pt>
                <c:pt idx="940">
                  <c:v>6.3000000000000201E-7</c:v>
                </c:pt>
                <c:pt idx="941">
                  <c:v>6.3000000000000201E-7</c:v>
                </c:pt>
                <c:pt idx="942">
                  <c:v>6.3000000000000201E-7</c:v>
                </c:pt>
                <c:pt idx="943">
                  <c:v>6.2000000000000243E-7</c:v>
                </c:pt>
                <c:pt idx="944">
                  <c:v>6.2000000000000243E-7</c:v>
                </c:pt>
                <c:pt idx="945">
                  <c:v>6.1000000000000199E-7</c:v>
                </c:pt>
                <c:pt idx="946">
                  <c:v>6.1000000000000199E-7</c:v>
                </c:pt>
                <c:pt idx="947">
                  <c:v>6.000000000000022E-7</c:v>
                </c:pt>
                <c:pt idx="948">
                  <c:v>6.000000000000022E-7</c:v>
                </c:pt>
                <c:pt idx="949">
                  <c:v>6.000000000000022E-7</c:v>
                </c:pt>
                <c:pt idx="950">
                  <c:v>6.000000000000022E-7</c:v>
                </c:pt>
                <c:pt idx="951">
                  <c:v>5.8000000000000186E-7</c:v>
                </c:pt>
                <c:pt idx="952">
                  <c:v>5.7000000000000248E-7</c:v>
                </c:pt>
                <c:pt idx="953">
                  <c:v>5.8000000000000186E-7</c:v>
                </c:pt>
                <c:pt idx="954">
                  <c:v>5.8000000000000186E-7</c:v>
                </c:pt>
                <c:pt idx="955">
                  <c:v>5.9000000000000208E-7</c:v>
                </c:pt>
                <c:pt idx="956">
                  <c:v>6.000000000000022E-7</c:v>
                </c:pt>
                <c:pt idx="957">
                  <c:v>6.000000000000022E-7</c:v>
                </c:pt>
                <c:pt idx="958">
                  <c:v>6.1000000000000199E-7</c:v>
                </c:pt>
                <c:pt idx="959">
                  <c:v>6.1000000000000199E-7</c:v>
                </c:pt>
                <c:pt idx="960">
                  <c:v>6.1000000000000199E-7</c:v>
                </c:pt>
                <c:pt idx="961">
                  <c:v>6.1000000000000199E-7</c:v>
                </c:pt>
                <c:pt idx="962">
                  <c:v>6.1000000000000199E-7</c:v>
                </c:pt>
                <c:pt idx="963">
                  <c:v>6.2000000000000243E-7</c:v>
                </c:pt>
                <c:pt idx="964">
                  <c:v>6.1000000000000199E-7</c:v>
                </c:pt>
                <c:pt idx="965">
                  <c:v>6.1000000000000199E-7</c:v>
                </c:pt>
                <c:pt idx="966">
                  <c:v>6.000000000000022E-7</c:v>
                </c:pt>
                <c:pt idx="967">
                  <c:v>6.000000000000022E-7</c:v>
                </c:pt>
                <c:pt idx="968">
                  <c:v>6.000000000000022E-7</c:v>
                </c:pt>
                <c:pt idx="969">
                  <c:v>5.9000000000000208E-7</c:v>
                </c:pt>
                <c:pt idx="970">
                  <c:v>5.9000000000000208E-7</c:v>
                </c:pt>
                <c:pt idx="971">
                  <c:v>5.9000000000000208E-7</c:v>
                </c:pt>
                <c:pt idx="972">
                  <c:v>5.8000000000000186E-7</c:v>
                </c:pt>
                <c:pt idx="973">
                  <c:v>5.7000000000000248E-7</c:v>
                </c:pt>
                <c:pt idx="974">
                  <c:v>5.7000000000000248E-7</c:v>
                </c:pt>
                <c:pt idx="975">
                  <c:v>5.7000000000000248E-7</c:v>
                </c:pt>
                <c:pt idx="976">
                  <c:v>5.8000000000000186E-7</c:v>
                </c:pt>
                <c:pt idx="977">
                  <c:v>5.8000000000000186E-7</c:v>
                </c:pt>
                <c:pt idx="978">
                  <c:v>5.9000000000000208E-7</c:v>
                </c:pt>
                <c:pt idx="979">
                  <c:v>6.000000000000022E-7</c:v>
                </c:pt>
                <c:pt idx="980">
                  <c:v>6.000000000000022E-7</c:v>
                </c:pt>
                <c:pt idx="981">
                  <c:v>6.000000000000022E-7</c:v>
                </c:pt>
                <c:pt idx="982">
                  <c:v>6.000000000000022E-7</c:v>
                </c:pt>
                <c:pt idx="983">
                  <c:v>6.000000000000022E-7</c:v>
                </c:pt>
                <c:pt idx="984">
                  <c:v>6.000000000000022E-7</c:v>
                </c:pt>
                <c:pt idx="985">
                  <c:v>6.000000000000022E-7</c:v>
                </c:pt>
                <c:pt idx="986">
                  <c:v>6.000000000000022E-7</c:v>
                </c:pt>
                <c:pt idx="987">
                  <c:v>6.000000000000022E-7</c:v>
                </c:pt>
                <c:pt idx="988">
                  <c:v>6.000000000000022E-7</c:v>
                </c:pt>
                <c:pt idx="989">
                  <c:v>5.9000000000000208E-7</c:v>
                </c:pt>
                <c:pt idx="990">
                  <c:v>5.9000000000000208E-7</c:v>
                </c:pt>
                <c:pt idx="991">
                  <c:v>5.8000000000000186E-7</c:v>
                </c:pt>
                <c:pt idx="992">
                  <c:v>5.8000000000000186E-7</c:v>
                </c:pt>
                <c:pt idx="993">
                  <c:v>5.7000000000000248E-7</c:v>
                </c:pt>
                <c:pt idx="994">
                  <c:v>5.7000000000000248E-7</c:v>
                </c:pt>
                <c:pt idx="995">
                  <c:v>5.6000000000000173E-7</c:v>
                </c:pt>
                <c:pt idx="996">
                  <c:v>5.6000000000000173E-7</c:v>
                </c:pt>
                <c:pt idx="997">
                  <c:v>5.6000000000000173E-7</c:v>
                </c:pt>
                <c:pt idx="998">
                  <c:v>5.6000000000000173E-7</c:v>
                </c:pt>
                <c:pt idx="999">
                  <c:v>5.7000000000000248E-7</c:v>
                </c:pt>
                <c:pt idx="1000">
                  <c:v>5.7000000000000248E-7</c:v>
                </c:pt>
                <c:pt idx="1001">
                  <c:v>5.8000000000000186E-7</c:v>
                </c:pt>
                <c:pt idx="1002">
                  <c:v>5.8000000000000186E-7</c:v>
                </c:pt>
                <c:pt idx="1003">
                  <c:v>5.9000000000000208E-7</c:v>
                </c:pt>
                <c:pt idx="1004">
                  <c:v>5.9000000000000208E-7</c:v>
                </c:pt>
                <c:pt idx="1005">
                  <c:v>5.9000000000000208E-7</c:v>
                </c:pt>
                <c:pt idx="1006">
                  <c:v>5.9000000000000208E-7</c:v>
                </c:pt>
                <c:pt idx="1007">
                  <c:v>5.9000000000000208E-7</c:v>
                </c:pt>
                <c:pt idx="1008">
                  <c:v>5.9000000000000208E-7</c:v>
                </c:pt>
                <c:pt idx="1009">
                  <c:v>5.9000000000000208E-7</c:v>
                </c:pt>
                <c:pt idx="1010">
                  <c:v>5.8000000000000186E-7</c:v>
                </c:pt>
                <c:pt idx="1011">
                  <c:v>5.8000000000000186E-7</c:v>
                </c:pt>
                <c:pt idx="1012">
                  <c:v>5.7000000000000248E-7</c:v>
                </c:pt>
                <c:pt idx="1013">
                  <c:v>5.7000000000000248E-7</c:v>
                </c:pt>
                <c:pt idx="1014">
                  <c:v>5.7000000000000248E-7</c:v>
                </c:pt>
                <c:pt idx="1015">
                  <c:v>5.7000000000000248E-7</c:v>
                </c:pt>
                <c:pt idx="1016">
                  <c:v>5.6000000000000173E-7</c:v>
                </c:pt>
                <c:pt idx="1017">
                  <c:v>5.5000000000000204E-7</c:v>
                </c:pt>
                <c:pt idx="1018">
                  <c:v>5.5000000000000204E-7</c:v>
                </c:pt>
                <c:pt idx="1019">
                  <c:v>5.6000000000000173E-7</c:v>
                </c:pt>
                <c:pt idx="1020">
                  <c:v>5.6000000000000173E-7</c:v>
                </c:pt>
                <c:pt idx="1021">
                  <c:v>5.7000000000000248E-7</c:v>
                </c:pt>
                <c:pt idx="1022">
                  <c:v>5.7000000000000248E-7</c:v>
                </c:pt>
                <c:pt idx="1023">
                  <c:v>5.8000000000000186E-7</c:v>
                </c:pt>
                <c:pt idx="1024">
                  <c:v>5.8000000000000186E-7</c:v>
                </c:pt>
                <c:pt idx="1025">
                  <c:v>5.9000000000000208E-7</c:v>
                </c:pt>
                <c:pt idx="1026">
                  <c:v>5.9000000000000208E-7</c:v>
                </c:pt>
                <c:pt idx="1027">
                  <c:v>5.9000000000000208E-7</c:v>
                </c:pt>
                <c:pt idx="1028">
                  <c:v>5.9000000000000208E-7</c:v>
                </c:pt>
                <c:pt idx="1029">
                  <c:v>5.9000000000000208E-7</c:v>
                </c:pt>
                <c:pt idx="1030">
                  <c:v>5.9000000000000208E-7</c:v>
                </c:pt>
                <c:pt idx="1031">
                  <c:v>5.8000000000000186E-7</c:v>
                </c:pt>
                <c:pt idx="1032">
                  <c:v>5.8000000000000186E-7</c:v>
                </c:pt>
                <c:pt idx="1033">
                  <c:v>5.8000000000000186E-7</c:v>
                </c:pt>
                <c:pt idx="1034">
                  <c:v>5.7000000000000248E-7</c:v>
                </c:pt>
                <c:pt idx="1035">
                  <c:v>5.7000000000000248E-7</c:v>
                </c:pt>
                <c:pt idx="1036">
                  <c:v>5.7000000000000248E-7</c:v>
                </c:pt>
                <c:pt idx="1037">
                  <c:v>5.7000000000000248E-7</c:v>
                </c:pt>
                <c:pt idx="1038">
                  <c:v>5.6000000000000173E-7</c:v>
                </c:pt>
                <c:pt idx="1039">
                  <c:v>5.5000000000000204E-7</c:v>
                </c:pt>
                <c:pt idx="1040">
                  <c:v>5.5000000000000204E-7</c:v>
                </c:pt>
                <c:pt idx="1041">
                  <c:v>5.5000000000000204E-7</c:v>
                </c:pt>
                <c:pt idx="1042">
                  <c:v>5.6000000000000173E-7</c:v>
                </c:pt>
                <c:pt idx="1043">
                  <c:v>5.7000000000000248E-7</c:v>
                </c:pt>
                <c:pt idx="1044">
                  <c:v>5.7000000000000248E-7</c:v>
                </c:pt>
                <c:pt idx="1045">
                  <c:v>5.8000000000000186E-7</c:v>
                </c:pt>
                <c:pt idx="1046">
                  <c:v>5.8000000000000186E-7</c:v>
                </c:pt>
                <c:pt idx="1047">
                  <c:v>5.8000000000000186E-7</c:v>
                </c:pt>
                <c:pt idx="1048">
                  <c:v>5.9000000000000208E-7</c:v>
                </c:pt>
                <c:pt idx="1049">
                  <c:v>5.9000000000000208E-7</c:v>
                </c:pt>
                <c:pt idx="1050">
                  <c:v>5.9000000000000208E-7</c:v>
                </c:pt>
                <c:pt idx="1051">
                  <c:v>5.9000000000000208E-7</c:v>
                </c:pt>
                <c:pt idx="1052">
                  <c:v>5.8000000000000186E-7</c:v>
                </c:pt>
                <c:pt idx="1053">
                  <c:v>5.8000000000000186E-7</c:v>
                </c:pt>
                <c:pt idx="1054">
                  <c:v>5.8000000000000186E-7</c:v>
                </c:pt>
                <c:pt idx="1055">
                  <c:v>5.7000000000000248E-7</c:v>
                </c:pt>
                <c:pt idx="1056">
                  <c:v>5.7000000000000248E-7</c:v>
                </c:pt>
                <c:pt idx="1057">
                  <c:v>5.7000000000000248E-7</c:v>
                </c:pt>
                <c:pt idx="1058">
                  <c:v>5.7000000000000248E-7</c:v>
                </c:pt>
                <c:pt idx="1059">
                  <c:v>5.6000000000000173E-7</c:v>
                </c:pt>
                <c:pt idx="1060">
                  <c:v>5.6000000000000173E-7</c:v>
                </c:pt>
                <c:pt idx="1061">
                  <c:v>5.5000000000000204E-7</c:v>
                </c:pt>
                <c:pt idx="1062">
                  <c:v>5.5000000000000204E-7</c:v>
                </c:pt>
                <c:pt idx="1063">
                  <c:v>5.5000000000000204E-7</c:v>
                </c:pt>
                <c:pt idx="1064">
                  <c:v>5.6000000000000173E-7</c:v>
                </c:pt>
                <c:pt idx="1065">
                  <c:v>5.6000000000000173E-7</c:v>
                </c:pt>
                <c:pt idx="1066">
                  <c:v>5.7000000000000248E-7</c:v>
                </c:pt>
                <c:pt idx="1067">
                  <c:v>5.7000000000000248E-7</c:v>
                </c:pt>
                <c:pt idx="1068">
                  <c:v>5.7000000000000248E-7</c:v>
                </c:pt>
                <c:pt idx="1069">
                  <c:v>5.7000000000000248E-7</c:v>
                </c:pt>
                <c:pt idx="1070">
                  <c:v>5.7000000000000248E-7</c:v>
                </c:pt>
                <c:pt idx="1071">
                  <c:v>5.7000000000000248E-7</c:v>
                </c:pt>
                <c:pt idx="1072">
                  <c:v>5.7000000000000248E-7</c:v>
                </c:pt>
                <c:pt idx="1073">
                  <c:v>5.7000000000000248E-7</c:v>
                </c:pt>
                <c:pt idx="1074">
                  <c:v>5.6000000000000173E-7</c:v>
                </c:pt>
                <c:pt idx="1075">
                  <c:v>5.6000000000000173E-7</c:v>
                </c:pt>
                <c:pt idx="1076">
                  <c:v>5.6000000000000173E-7</c:v>
                </c:pt>
                <c:pt idx="1077">
                  <c:v>5.5000000000000204E-7</c:v>
                </c:pt>
                <c:pt idx="1078">
                  <c:v>5.5000000000000204E-7</c:v>
                </c:pt>
                <c:pt idx="1079">
                  <c:v>5.5000000000000204E-7</c:v>
                </c:pt>
                <c:pt idx="1080">
                  <c:v>5.5000000000000204E-7</c:v>
                </c:pt>
                <c:pt idx="1081">
                  <c:v>5.4000000000000214E-7</c:v>
                </c:pt>
                <c:pt idx="1082">
                  <c:v>5.4000000000000214E-7</c:v>
                </c:pt>
                <c:pt idx="1083">
                  <c:v>5.3000000000000181E-7</c:v>
                </c:pt>
                <c:pt idx="1084">
                  <c:v>5.4000000000000214E-7</c:v>
                </c:pt>
                <c:pt idx="1085">
                  <c:v>5.5000000000000204E-7</c:v>
                </c:pt>
                <c:pt idx="1086">
                  <c:v>5.6000000000000173E-7</c:v>
                </c:pt>
                <c:pt idx="1087">
                  <c:v>5.6000000000000173E-7</c:v>
                </c:pt>
                <c:pt idx="1088">
                  <c:v>5.7000000000000248E-7</c:v>
                </c:pt>
                <c:pt idx="1089">
                  <c:v>5.7000000000000248E-7</c:v>
                </c:pt>
                <c:pt idx="1090">
                  <c:v>5.7000000000000248E-7</c:v>
                </c:pt>
                <c:pt idx="1091">
                  <c:v>5.8000000000000186E-7</c:v>
                </c:pt>
                <c:pt idx="1092">
                  <c:v>5.8000000000000186E-7</c:v>
                </c:pt>
                <c:pt idx="1093">
                  <c:v>5.8000000000000186E-7</c:v>
                </c:pt>
                <c:pt idx="1094">
                  <c:v>5.8000000000000186E-7</c:v>
                </c:pt>
                <c:pt idx="1095">
                  <c:v>5.8000000000000186E-7</c:v>
                </c:pt>
                <c:pt idx="1096">
                  <c:v>5.8000000000000186E-7</c:v>
                </c:pt>
                <c:pt idx="1097">
                  <c:v>5.7000000000000248E-7</c:v>
                </c:pt>
                <c:pt idx="1098">
                  <c:v>5.7000000000000248E-7</c:v>
                </c:pt>
                <c:pt idx="1099">
                  <c:v>5.7000000000000248E-7</c:v>
                </c:pt>
                <c:pt idx="1100">
                  <c:v>5.7000000000000248E-7</c:v>
                </c:pt>
                <c:pt idx="1101">
                  <c:v>5.6000000000000173E-7</c:v>
                </c:pt>
                <c:pt idx="1102">
                  <c:v>5.6000000000000173E-7</c:v>
                </c:pt>
                <c:pt idx="1103">
                  <c:v>5.5000000000000204E-7</c:v>
                </c:pt>
                <c:pt idx="1104">
                  <c:v>5.4000000000000214E-7</c:v>
                </c:pt>
                <c:pt idx="1105">
                  <c:v>5.4000000000000214E-7</c:v>
                </c:pt>
                <c:pt idx="1106">
                  <c:v>5.5000000000000204E-7</c:v>
                </c:pt>
                <c:pt idx="1107">
                  <c:v>5.5000000000000204E-7</c:v>
                </c:pt>
                <c:pt idx="1108">
                  <c:v>5.5000000000000204E-7</c:v>
                </c:pt>
                <c:pt idx="1109">
                  <c:v>5.6000000000000173E-7</c:v>
                </c:pt>
                <c:pt idx="1110">
                  <c:v>5.7000000000000248E-7</c:v>
                </c:pt>
                <c:pt idx="1111">
                  <c:v>5.6000000000000173E-7</c:v>
                </c:pt>
                <c:pt idx="1112">
                  <c:v>5.6000000000000173E-7</c:v>
                </c:pt>
                <c:pt idx="1113">
                  <c:v>5.6000000000000173E-7</c:v>
                </c:pt>
                <c:pt idx="1114">
                  <c:v>5.6000000000000173E-7</c:v>
                </c:pt>
                <c:pt idx="1115">
                  <c:v>5.6000000000000173E-7</c:v>
                </c:pt>
                <c:pt idx="1116">
                  <c:v>5.6000000000000173E-7</c:v>
                </c:pt>
                <c:pt idx="1117">
                  <c:v>5.6000000000000173E-7</c:v>
                </c:pt>
                <c:pt idx="1118">
                  <c:v>5.6000000000000173E-7</c:v>
                </c:pt>
                <c:pt idx="1119">
                  <c:v>5.5000000000000204E-7</c:v>
                </c:pt>
                <c:pt idx="1120">
                  <c:v>5.4000000000000214E-7</c:v>
                </c:pt>
                <c:pt idx="1121">
                  <c:v>5.4000000000000214E-7</c:v>
                </c:pt>
                <c:pt idx="1122">
                  <c:v>5.4000000000000214E-7</c:v>
                </c:pt>
                <c:pt idx="1123">
                  <c:v>5.3000000000000181E-7</c:v>
                </c:pt>
                <c:pt idx="1124">
                  <c:v>5.3000000000000181E-7</c:v>
                </c:pt>
                <c:pt idx="1125">
                  <c:v>5.2000000000000201E-7</c:v>
                </c:pt>
                <c:pt idx="1126">
                  <c:v>5.2000000000000201E-7</c:v>
                </c:pt>
                <c:pt idx="1127">
                  <c:v>5.2000000000000201E-7</c:v>
                </c:pt>
                <c:pt idx="1128">
                  <c:v>5.2000000000000201E-7</c:v>
                </c:pt>
                <c:pt idx="1129">
                  <c:v>5.2000000000000201E-7</c:v>
                </c:pt>
                <c:pt idx="1130">
                  <c:v>5.3000000000000181E-7</c:v>
                </c:pt>
                <c:pt idx="1131">
                  <c:v>5.4000000000000214E-7</c:v>
                </c:pt>
                <c:pt idx="1132">
                  <c:v>5.4000000000000214E-7</c:v>
                </c:pt>
                <c:pt idx="1133">
                  <c:v>5.4000000000000214E-7</c:v>
                </c:pt>
                <c:pt idx="1134">
                  <c:v>5.5000000000000204E-7</c:v>
                </c:pt>
                <c:pt idx="1135">
                  <c:v>5.5000000000000204E-7</c:v>
                </c:pt>
                <c:pt idx="1136">
                  <c:v>5.5000000000000204E-7</c:v>
                </c:pt>
                <c:pt idx="1137">
                  <c:v>5.5000000000000204E-7</c:v>
                </c:pt>
                <c:pt idx="1138">
                  <c:v>5.5000000000000204E-7</c:v>
                </c:pt>
                <c:pt idx="1139">
                  <c:v>5.5000000000000204E-7</c:v>
                </c:pt>
                <c:pt idx="1140">
                  <c:v>5.5000000000000204E-7</c:v>
                </c:pt>
                <c:pt idx="1141">
                  <c:v>5.4000000000000214E-7</c:v>
                </c:pt>
                <c:pt idx="1142">
                  <c:v>5.4000000000000214E-7</c:v>
                </c:pt>
                <c:pt idx="1143">
                  <c:v>5.4000000000000214E-7</c:v>
                </c:pt>
                <c:pt idx="1144">
                  <c:v>5.4000000000000214E-7</c:v>
                </c:pt>
                <c:pt idx="1145">
                  <c:v>5.4000000000000214E-7</c:v>
                </c:pt>
                <c:pt idx="1146">
                  <c:v>5.3000000000000181E-7</c:v>
                </c:pt>
                <c:pt idx="1147">
                  <c:v>5.3000000000000181E-7</c:v>
                </c:pt>
                <c:pt idx="1148">
                  <c:v>5.2000000000000201E-7</c:v>
                </c:pt>
                <c:pt idx="1149">
                  <c:v>5.3000000000000181E-7</c:v>
                </c:pt>
                <c:pt idx="1150">
                  <c:v>5.3000000000000181E-7</c:v>
                </c:pt>
                <c:pt idx="1151">
                  <c:v>5.4000000000000214E-7</c:v>
                </c:pt>
                <c:pt idx="1152">
                  <c:v>5.4000000000000214E-7</c:v>
                </c:pt>
                <c:pt idx="1153">
                  <c:v>5.5000000000000204E-7</c:v>
                </c:pt>
                <c:pt idx="1154">
                  <c:v>5.5000000000000204E-7</c:v>
                </c:pt>
                <c:pt idx="1155">
                  <c:v>5.5000000000000204E-7</c:v>
                </c:pt>
                <c:pt idx="1156">
                  <c:v>5.6000000000000173E-7</c:v>
                </c:pt>
                <c:pt idx="1157">
                  <c:v>5.6000000000000173E-7</c:v>
                </c:pt>
                <c:pt idx="1158">
                  <c:v>5.6000000000000173E-7</c:v>
                </c:pt>
                <c:pt idx="1159">
                  <c:v>5.6000000000000173E-7</c:v>
                </c:pt>
                <c:pt idx="1160">
                  <c:v>5.6000000000000173E-7</c:v>
                </c:pt>
                <c:pt idx="1161">
                  <c:v>5.6000000000000173E-7</c:v>
                </c:pt>
                <c:pt idx="1162">
                  <c:v>5.5000000000000204E-7</c:v>
                </c:pt>
                <c:pt idx="1163">
                  <c:v>5.5000000000000204E-7</c:v>
                </c:pt>
                <c:pt idx="1164">
                  <c:v>5.5000000000000204E-7</c:v>
                </c:pt>
                <c:pt idx="1165">
                  <c:v>5.5000000000000204E-7</c:v>
                </c:pt>
                <c:pt idx="1166">
                  <c:v>5.4000000000000214E-7</c:v>
                </c:pt>
                <c:pt idx="1167">
                  <c:v>5.4000000000000214E-7</c:v>
                </c:pt>
                <c:pt idx="1168">
                  <c:v>5.4000000000000214E-7</c:v>
                </c:pt>
                <c:pt idx="1169">
                  <c:v>5.3000000000000181E-7</c:v>
                </c:pt>
                <c:pt idx="1170">
                  <c:v>5.3000000000000181E-7</c:v>
                </c:pt>
                <c:pt idx="1171">
                  <c:v>5.3000000000000181E-7</c:v>
                </c:pt>
                <c:pt idx="1172">
                  <c:v>5.4000000000000214E-7</c:v>
                </c:pt>
                <c:pt idx="1173">
                  <c:v>5.4000000000000214E-7</c:v>
                </c:pt>
                <c:pt idx="1174">
                  <c:v>5.5000000000000204E-7</c:v>
                </c:pt>
                <c:pt idx="1175">
                  <c:v>5.5000000000000204E-7</c:v>
                </c:pt>
                <c:pt idx="1176">
                  <c:v>5.5000000000000204E-7</c:v>
                </c:pt>
                <c:pt idx="1177">
                  <c:v>5.6000000000000173E-7</c:v>
                </c:pt>
                <c:pt idx="1178">
                  <c:v>5.5000000000000204E-7</c:v>
                </c:pt>
                <c:pt idx="1179">
                  <c:v>5.5000000000000204E-7</c:v>
                </c:pt>
                <c:pt idx="1180">
                  <c:v>5.5000000000000204E-7</c:v>
                </c:pt>
                <c:pt idx="1181">
                  <c:v>5.5000000000000204E-7</c:v>
                </c:pt>
                <c:pt idx="1182">
                  <c:v>5.5000000000000204E-7</c:v>
                </c:pt>
                <c:pt idx="1183">
                  <c:v>5.5000000000000204E-7</c:v>
                </c:pt>
                <c:pt idx="1184">
                  <c:v>5.5000000000000204E-7</c:v>
                </c:pt>
                <c:pt idx="1185">
                  <c:v>5.4000000000000214E-7</c:v>
                </c:pt>
                <c:pt idx="1186">
                  <c:v>5.4000000000000214E-7</c:v>
                </c:pt>
                <c:pt idx="1187">
                  <c:v>5.4000000000000214E-7</c:v>
                </c:pt>
                <c:pt idx="1188">
                  <c:v>5.3000000000000181E-7</c:v>
                </c:pt>
                <c:pt idx="1189">
                  <c:v>5.3000000000000181E-7</c:v>
                </c:pt>
                <c:pt idx="1190">
                  <c:v>5.2000000000000201E-7</c:v>
                </c:pt>
                <c:pt idx="1191">
                  <c:v>5.2000000000000201E-7</c:v>
                </c:pt>
                <c:pt idx="1192">
                  <c:v>5.3000000000000181E-7</c:v>
                </c:pt>
                <c:pt idx="1193">
                  <c:v>5.3000000000000181E-7</c:v>
                </c:pt>
                <c:pt idx="1194">
                  <c:v>5.4000000000000214E-7</c:v>
                </c:pt>
                <c:pt idx="1195">
                  <c:v>5.4000000000000214E-7</c:v>
                </c:pt>
                <c:pt idx="1196">
                  <c:v>5.4000000000000214E-7</c:v>
                </c:pt>
                <c:pt idx="1197">
                  <c:v>5.4000000000000214E-7</c:v>
                </c:pt>
                <c:pt idx="1198">
                  <c:v>5.4000000000000214E-7</c:v>
                </c:pt>
                <c:pt idx="1199">
                  <c:v>5.4000000000000214E-7</c:v>
                </c:pt>
                <c:pt idx="1200">
                  <c:v>5.5000000000000204E-7</c:v>
                </c:pt>
                <c:pt idx="1201">
                  <c:v>5.4000000000000214E-7</c:v>
                </c:pt>
                <c:pt idx="1202">
                  <c:v>5.4000000000000214E-7</c:v>
                </c:pt>
                <c:pt idx="1203">
                  <c:v>5.4000000000000214E-7</c:v>
                </c:pt>
                <c:pt idx="1204">
                  <c:v>5.4000000000000214E-7</c:v>
                </c:pt>
                <c:pt idx="1205">
                  <c:v>5.3000000000000181E-7</c:v>
                </c:pt>
                <c:pt idx="1206">
                  <c:v>5.3000000000000181E-7</c:v>
                </c:pt>
                <c:pt idx="1207">
                  <c:v>5.3000000000000181E-7</c:v>
                </c:pt>
                <c:pt idx="1208">
                  <c:v>5.3000000000000181E-7</c:v>
                </c:pt>
                <c:pt idx="1209">
                  <c:v>5.3000000000000181E-7</c:v>
                </c:pt>
                <c:pt idx="1210">
                  <c:v>5.2000000000000201E-7</c:v>
                </c:pt>
                <c:pt idx="1211">
                  <c:v>5.2000000000000201E-7</c:v>
                </c:pt>
                <c:pt idx="1212">
                  <c:v>5.2000000000000201E-7</c:v>
                </c:pt>
                <c:pt idx="1213">
                  <c:v>5.2000000000000201E-7</c:v>
                </c:pt>
                <c:pt idx="1214">
                  <c:v>5.2000000000000201E-7</c:v>
                </c:pt>
                <c:pt idx="1215">
                  <c:v>5.2000000000000201E-7</c:v>
                </c:pt>
                <c:pt idx="1216">
                  <c:v>5.2000000000000201E-7</c:v>
                </c:pt>
                <c:pt idx="1217">
                  <c:v>5.3000000000000181E-7</c:v>
                </c:pt>
                <c:pt idx="1218">
                  <c:v>5.3000000000000181E-7</c:v>
                </c:pt>
                <c:pt idx="1219">
                  <c:v>5.3000000000000181E-7</c:v>
                </c:pt>
                <c:pt idx="1220">
                  <c:v>5.3000000000000181E-7</c:v>
                </c:pt>
                <c:pt idx="1221">
                  <c:v>5.3000000000000181E-7</c:v>
                </c:pt>
                <c:pt idx="1222">
                  <c:v>5.3000000000000181E-7</c:v>
                </c:pt>
                <c:pt idx="1223">
                  <c:v>5.3000000000000181E-7</c:v>
                </c:pt>
                <c:pt idx="1224">
                  <c:v>5.3000000000000181E-7</c:v>
                </c:pt>
                <c:pt idx="1225">
                  <c:v>5.3000000000000181E-7</c:v>
                </c:pt>
                <c:pt idx="1226">
                  <c:v>5.3000000000000181E-7</c:v>
                </c:pt>
                <c:pt idx="1227">
                  <c:v>5.2000000000000201E-7</c:v>
                </c:pt>
                <c:pt idx="1228">
                  <c:v>5.2000000000000201E-7</c:v>
                </c:pt>
                <c:pt idx="1229">
                  <c:v>5.2000000000000201E-7</c:v>
                </c:pt>
                <c:pt idx="1230">
                  <c:v>5.2000000000000201E-7</c:v>
                </c:pt>
                <c:pt idx="1231">
                  <c:v>5.2000000000000201E-7</c:v>
                </c:pt>
                <c:pt idx="1232">
                  <c:v>5.2000000000000201E-7</c:v>
                </c:pt>
                <c:pt idx="1233">
                  <c:v>5.1000000000000168E-7</c:v>
                </c:pt>
                <c:pt idx="1234">
                  <c:v>5.1000000000000168E-7</c:v>
                </c:pt>
                <c:pt idx="1235">
                  <c:v>5.2000000000000201E-7</c:v>
                </c:pt>
                <c:pt idx="1236">
                  <c:v>5.2000000000000201E-7</c:v>
                </c:pt>
                <c:pt idx="1237">
                  <c:v>5.3000000000000181E-7</c:v>
                </c:pt>
                <c:pt idx="1238">
                  <c:v>5.3000000000000181E-7</c:v>
                </c:pt>
                <c:pt idx="1239">
                  <c:v>5.4000000000000214E-7</c:v>
                </c:pt>
                <c:pt idx="1240">
                  <c:v>5.4000000000000214E-7</c:v>
                </c:pt>
                <c:pt idx="1241">
                  <c:v>5.4000000000000214E-7</c:v>
                </c:pt>
                <c:pt idx="1242">
                  <c:v>5.4000000000000214E-7</c:v>
                </c:pt>
                <c:pt idx="1243">
                  <c:v>5.5000000000000204E-7</c:v>
                </c:pt>
                <c:pt idx="1244">
                  <c:v>5.5000000000000204E-7</c:v>
                </c:pt>
                <c:pt idx="1245">
                  <c:v>5.5000000000000204E-7</c:v>
                </c:pt>
                <c:pt idx="1246">
                  <c:v>5.5000000000000204E-7</c:v>
                </c:pt>
                <c:pt idx="1247">
                  <c:v>5.5000000000000204E-7</c:v>
                </c:pt>
                <c:pt idx="1248">
                  <c:v>5.5000000000000204E-7</c:v>
                </c:pt>
                <c:pt idx="1249">
                  <c:v>5.4000000000000214E-7</c:v>
                </c:pt>
                <c:pt idx="1250">
                  <c:v>5.4000000000000214E-7</c:v>
                </c:pt>
                <c:pt idx="1251">
                  <c:v>5.4000000000000214E-7</c:v>
                </c:pt>
                <c:pt idx="1252">
                  <c:v>5.4000000000000214E-7</c:v>
                </c:pt>
                <c:pt idx="1253">
                  <c:v>5.3000000000000181E-7</c:v>
                </c:pt>
                <c:pt idx="1254">
                  <c:v>5.3000000000000181E-7</c:v>
                </c:pt>
                <c:pt idx="1255">
                  <c:v>5.3000000000000181E-7</c:v>
                </c:pt>
                <c:pt idx="1256">
                  <c:v>5.3000000000000181E-7</c:v>
                </c:pt>
                <c:pt idx="1257">
                  <c:v>5.3000000000000181E-7</c:v>
                </c:pt>
                <c:pt idx="1258">
                  <c:v>5.4000000000000214E-7</c:v>
                </c:pt>
                <c:pt idx="1259">
                  <c:v>5.4000000000000214E-7</c:v>
                </c:pt>
                <c:pt idx="1260">
                  <c:v>5.4000000000000214E-7</c:v>
                </c:pt>
                <c:pt idx="1261">
                  <c:v>5.5000000000000204E-7</c:v>
                </c:pt>
                <c:pt idx="1262">
                  <c:v>5.5000000000000204E-7</c:v>
                </c:pt>
                <c:pt idx="1263">
                  <c:v>5.5000000000000204E-7</c:v>
                </c:pt>
                <c:pt idx="1264">
                  <c:v>5.6000000000000173E-7</c:v>
                </c:pt>
                <c:pt idx="1265">
                  <c:v>5.5000000000000204E-7</c:v>
                </c:pt>
                <c:pt idx="1266">
                  <c:v>5.6000000000000173E-7</c:v>
                </c:pt>
                <c:pt idx="1267">
                  <c:v>5.6000000000000173E-7</c:v>
                </c:pt>
                <c:pt idx="1268">
                  <c:v>5.5000000000000204E-7</c:v>
                </c:pt>
                <c:pt idx="1269">
                  <c:v>5.5000000000000204E-7</c:v>
                </c:pt>
                <c:pt idx="1270">
                  <c:v>5.5000000000000204E-7</c:v>
                </c:pt>
                <c:pt idx="1271">
                  <c:v>5.5000000000000204E-7</c:v>
                </c:pt>
                <c:pt idx="1272">
                  <c:v>5.4000000000000214E-7</c:v>
                </c:pt>
                <c:pt idx="1273">
                  <c:v>5.4000000000000214E-7</c:v>
                </c:pt>
                <c:pt idx="1274">
                  <c:v>5.4000000000000214E-7</c:v>
                </c:pt>
                <c:pt idx="1275">
                  <c:v>5.4000000000000214E-7</c:v>
                </c:pt>
                <c:pt idx="1276">
                  <c:v>5.3000000000000181E-7</c:v>
                </c:pt>
                <c:pt idx="1277">
                  <c:v>5.3000000000000181E-7</c:v>
                </c:pt>
                <c:pt idx="1278">
                  <c:v>5.2000000000000201E-7</c:v>
                </c:pt>
                <c:pt idx="1279">
                  <c:v>5.3000000000000181E-7</c:v>
                </c:pt>
                <c:pt idx="1280">
                  <c:v>5.3000000000000181E-7</c:v>
                </c:pt>
                <c:pt idx="1281">
                  <c:v>5.3000000000000181E-7</c:v>
                </c:pt>
                <c:pt idx="1282">
                  <c:v>5.3000000000000181E-7</c:v>
                </c:pt>
                <c:pt idx="1283">
                  <c:v>5.4000000000000214E-7</c:v>
                </c:pt>
                <c:pt idx="1284">
                  <c:v>5.4000000000000214E-7</c:v>
                </c:pt>
                <c:pt idx="1285">
                  <c:v>5.4000000000000214E-7</c:v>
                </c:pt>
                <c:pt idx="1286">
                  <c:v>5.4000000000000214E-7</c:v>
                </c:pt>
                <c:pt idx="1287">
                  <c:v>5.3000000000000181E-7</c:v>
                </c:pt>
                <c:pt idx="1288">
                  <c:v>5.3000000000000181E-7</c:v>
                </c:pt>
                <c:pt idx="1289">
                  <c:v>5.3000000000000181E-7</c:v>
                </c:pt>
                <c:pt idx="1290">
                  <c:v>5.3000000000000181E-7</c:v>
                </c:pt>
                <c:pt idx="1291">
                  <c:v>5.2000000000000201E-7</c:v>
                </c:pt>
                <c:pt idx="1292">
                  <c:v>5.2000000000000201E-7</c:v>
                </c:pt>
                <c:pt idx="1293">
                  <c:v>5.2000000000000201E-7</c:v>
                </c:pt>
                <c:pt idx="1294">
                  <c:v>5.1000000000000168E-7</c:v>
                </c:pt>
                <c:pt idx="1295">
                  <c:v>5.1000000000000168E-7</c:v>
                </c:pt>
                <c:pt idx="1296">
                  <c:v>5.1000000000000168E-7</c:v>
                </c:pt>
                <c:pt idx="1297">
                  <c:v>5.0000000000000178E-7</c:v>
                </c:pt>
                <c:pt idx="1298">
                  <c:v>5.0000000000000178E-7</c:v>
                </c:pt>
                <c:pt idx="1299">
                  <c:v>5.0000000000000178E-7</c:v>
                </c:pt>
                <c:pt idx="1300">
                  <c:v>5.0000000000000178E-7</c:v>
                </c:pt>
                <c:pt idx="1301">
                  <c:v>5.1000000000000168E-7</c:v>
                </c:pt>
                <c:pt idx="1302">
                  <c:v>5.1000000000000168E-7</c:v>
                </c:pt>
                <c:pt idx="1303">
                  <c:v>5.2000000000000201E-7</c:v>
                </c:pt>
                <c:pt idx="1304">
                  <c:v>5.2000000000000201E-7</c:v>
                </c:pt>
                <c:pt idx="1305">
                  <c:v>5.2000000000000201E-7</c:v>
                </c:pt>
                <c:pt idx="1306">
                  <c:v>5.2000000000000201E-7</c:v>
                </c:pt>
                <c:pt idx="1307">
                  <c:v>5.2000000000000201E-7</c:v>
                </c:pt>
                <c:pt idx="1308">
                  <c:v>5.2000000000000201E-7</c:v>
                </c:pt>
                <c:pt idx="1309">
                  <c:v>5.2000000000000201E-7</c:v>
                </c:pt>
                <c:pt idx="1310">
                  <c:v>5.2000000000000201E-7</c:v>
                </c:pt>
                <c:pt idx="1311">
                  <c:v>5.2000000000000201E-7</c:v>
                </c:pt>
                <c:pt idx="1312">
                  <c:v>5.2000000000000201E-7</c:v>
                </c:pt>
                <c:pt idx="1313">
                  <c:v>5.2000000000000201E-7</c:v>
                </c:pt>
                <c:pt idx="1314">
                  <c:v>5.2000000000000201E-7</c:v>
                </c:pt>
                <c:pt idx="1315">
                  <c:v>5.1000000000000168E-7</c:v>
                </c:pt>
                <c:pt idx="1316">
                  <c:v>5.1000000000000168E-7</c:v>
                </c:pt>
                <c:pt idx="1317">
                  <c:v>5.1000000000000168E-7</c:v>
                </c:pt>
                <c:pt idx="1318">
                  <c:v>5.1000000000000168E-7</c:v>
                </c:pt>
                <c:pt idx="1319">
                  <c:v>5.1000000000000168E-7</c:v>
                </c:pt>
                <c:pt idx="1320">
                  <c:v>5.0000000000000178E-7</c:v>
                </c:pt>
                <c:pt idx="1321">
                  <c:v>5.0000000000000178E-7</c:v>
                </c:pt>
                <c:pt idx="1322">
                  <c:v>5.1000000000000168E-7</c:v>
                </c:pt>
                <c:pt idx="1323">
                  <c:v>5.1000000000000168E-7</c:v>
                </c:pt>
                <c:pt idx="1324">
                  <c:v>5.1000000000000168E-7</c:v>
                </c:pt>
                <c:pt idx="1325">
                  <c:v>5.2000000000000201E-7</c:v>
                </c:pt>
                <c:pt idx="1326">
                  <c:v>5.2000000000000201E-7</c:v>
                </c:pt>
                <c:pt idx="1327">
                  <c:v>5.2000000000000201E-7</c:v>
                </c:pt>
                <c:pt idx="1328">
                  <c:v>5.2000000000000201E-7</c:v>
                </c:pt>
                <c:pt idx="1329">
                  <c:v>5.2000000000000201E-7</c:v>
                </c:pt>
                <c:pt idx="1330">
                  <c:v>5.2000000000000201E-7</c:v>
                </c:pt>
                <c:pt idx="1331">
                  <c:v>5.2000000000000201E-7</c:v>
                </c:pt>
                <c:pt idx="1332">
                  <c:v>5.2000000000000201E-7</c:v>
                </c:pt>
                <c:pt idx="1333">
                  <c:v>5.2000000000000201E-7</c:v>
                </c:pt>
                <c:pt idx="1334">
                  <c:v>5.1000000000000168E-7</c:v>
                </c:pt>
                <c:pt idx="1335">
                  <c:v>5.1000000000000168E-7</c:v>
                </c:pt>
                <c:pt idx="1336">
                  <c:v>5.0000000000000178E-7</c:v>
                </c:pt>
                <c:pt idx="1337">
                  <c:v>5.0000000000000178E-7</c:v>
                </c:pt>
                <c:pt idx="1338">
                  <c:v>5.0000000000000178E-7</c:v>
                </c:pt>
                <c:pt idx="1339">
                  <c:v>5.0000000000000178E-7</c:v>
                </c:pt>
                <c:pt idx="1340">
                  <c:v>5.0000000000000178E-7</c:v>
                </c:pt>
                <c:pt idx="1341">
                  <c:v>4.9000000000000198E-7</c:v>
                </c:pt>
                <c:pt idx="1342">
                  <c:v>4.9000000000000198E-7</c:v>
                </c:pt>
                <c:pt idx="1343">
                  <c:v>4.9000000000000198E-7</c:v>
                </c:pt>
                <c:pt idx="1344">
                  <c:v>4.8000000000000144E-7</c:v>
                </c:pt>
                <c:pt idx="1345">
                  <c:v>4.8000000000000144E-7</c:v>
                </c:pt>
                <c:pt idx="1346">
                  <c:v>4.8000000000000144E-7</c:v>
                </c:pt>
                <c:pt idx="1347">
                  <c:v>4.8000000000000144E-7</c:v>
                </c:pt>
                <c:pt idx="1348">
                  <c:v>4.8000000000000144E-7</c:v>
                </c:pt>
                <c:pt idx="1349">
                  <c:v>4.8000000000000144E-7</c:v>
                </c:pt>
                <c:pt idx="1350">
                  <c:v>4.8000000000000144E-7</c:v>
                </c:pt>
                <c:pt idx="1351">
                  <c:v>4.8000000000000144E-7</c:v>
                </c:pt>
                <c:pt idx="1352">
                  <c:v>4.700000000000018E-7</c:v>
                </c:pt>
                <c:pt idx="1353">
                  <c:v>4.700000000000018E-7</c:v>
                </c:pt>
                <c:pt idx="1354">
                  <c:v>4.700000000000018E-7</c:v>
                </c:pt>
                <c:pt idx="1355">
                  <c:v>4.700000000000018E-7</c:v>
                </c:pt>
                <c:pt idx="1356">
                  <c:v>4.700000000000018E-7</c:v>
                </c:pt>
                <c:pt idx="1357">
                  <c:v>4.700000000000018E-7</c:v>
                </c:pt>
                <c:pt idx="1358">
                  <c:v>4.700000000000018E-7</c:v>
                </c:pt>
                <c:pt idx="1359">
                  <c:v>4.700000000000018E-7</c:v>
                </c:pt>
                <c:pt idx="1360">
                  <c:v>4.700000000000018E-7</c:v>
                </c:pt>
                <c:pt idx="1361">
                  <c:v>4.700000000000018E-7</c:v>
                </c:pt>
                <c:pt idx="1362">
                  <c:v>4.700000000000018E-7</c:v>
                </c:pt>
                <c:pt idx="1363">
                  <c:v>4.700000000000018E-7</c:v>
                </c:pt>
                <c:pt idx="1364">
                  <c:v>4.700000000000018E-7</c:v>
                </c:pt>
                <c:pt idx="1365">
                  <c:v>4.700000000000018E-7</c:v>
                </c:pt>
                <c:pt idx="1366">
                  <c:v>4.700000000000018E-7</c:v>
                </c:pt>
                <c:pt idx="1367">
                  <c:v>4.700000000000018E-7</c:v>
                </c:pt>
                <c:pt idx="1368">
                  <c:v>4.700000000000018E-7</c:v>
                </c:pt>
                <c:pt idx="1369">
                  <c:v>4.700000000000018E-7</c:v>
                </c:pt>
                <c:pt idx="1370">
                  <c:v>4.700000000000018E-7</c:v>
                </c:pt>
                <c:pt idx="1371">
                  <c:v>4.6000000000000137E-7</c:v>
                </c:pt>
                <c:pt idx="1372">
                  <c:v>4.6000000000000137E-7</c:v>
                </c:pt>
                <c:pt idx="1373">
                  <c:v>4.700000000000018E-7</c:v>
                </c:pt>
                <c:pt idx="1374">
                  <c:v>4.6000000000000137E-7</c:v>
                </c:pt>
                <c:pt idx="1375">
                  <c:v>4.6000000000000137E-7</c:v>
                </c:pt>
                <c:pt idx="1376">
                  <c:v>4.6000000000000137E-7</c:v>
                </c:pt>
                <c:pt idx="1377">
                  <c:v>4.700000000000018E-7</c:v>
                </c:pt>
                <c:pt idx="1378">
                  <c:v>4.6000000000000137E-7</c:v>
                </c:pt>
                <c:pt idx="1379">
                  <c:v>4.6000000000000137E-7</c:v>
                </c:pt>
                <c:pt idx="1380">
                  <c:v>4.6000000000000137E-7</c:v>
                </c:pt>
                <c:pt idx="1381">
                  <c:v>4.700000000000018E-7</c:v>
                </c:pt>
                <c:pt idx="1382">
                  <c:v>4.6000000000000137E-7</c:v>
                </c:pt>
                <c:pt idx="1383">
                  <c:v>4.6000000000000137E-7</c:v>
                </c:pt>
                <c:pt idx="1384">
                  <c:v>4.6000000000000137E-7</c:v>
                </c:pt>
                <c:pt idx="1385">
                  <c:v>4.6000000000000137E-7</c:v>
                </c:pt>
                <c:pt idx="1386">
                  <c:v>4.6000000000000137E-7</c:v>
                </c:pt>
                <c:pt idx="1387">
                  <c:v>4.6000000000000137E-7</c:v>
                </c:pt>
                <c:pt idx="1388">
                  <c:v>4.6000000000000137E-7</c:v>
                </c:pt>
                <c:pt idx="1389">
                  <c:v>4.6000000000000137E-7</c:v>
                </c:pt>
                <c:pt idx="1390">
                  <c:v>4.6000000000000137E-7</c:v>
                </c:pt>
                <c:pt idx="1391">
                  <c:v>4.6000000000000137E-7</c:v>
                </c:pt>
                <c:pt idx="1392">
                  <c:v>4.6000000000000137E-7</c:v>
                </c:pt>
                <c:pt idx="1393">
                  <c:v>4.6000000000000137E-7</c:v>
                </c:pt>
                <c:pt idx="1394">
                  <c:v>4.6000000000000137E-7</c:v>
                </c:pt>
                <c:pt idx="1395">
                  <c:v>4.6000000000000137E-7</c:v>
                </c:pt>
                <c:pt idx="1396">
                  <c:v>4.6000000000000137E-7</c:v>
                </c:pt>
                <c:pt idx="1397">
                  <c:v>4.6000000000000137E-7</c:v>
                </c:pt>
                <c:pt idx="1398">
                  <c:v>4.6000000000000137E-7</c:v>
                </c:pt>
                <c:pt idx="1399">
                  <c:v>4.6000000000000137E-7</c:v>
                </c:pt>
                <c:pt idx="1400">
                  <c:v>4.6000000000000137E-7</c:v>
                </c:pt>
                <c:pt idx="1401">
                  <c:v>4.6000000000000137E-7</c:v>
                </c:pt>
                <c:pt idx="1402">
                  <c:v>4.6000000000000137E-7</c:v>
                </c:pt>
                <c:pt idx="1403">
                  <c:v>4.6000000000000137E-7</c:v>
                </c:pt>
                <c:pt idx="1404">
                  <c:v>4.6000000000000137E-7</c:v>
                </c:pt>
                <c:pt idx="1405">
                  <c:v>4.6000000000000137E-7</c:v>
                </c:pt>
                <c:pt idx="1406">
                  <c:v>4.6000000000000137E-7</c:v>
                </c:pt>
                <c:pt idx="1407">
                  <c:v>4.6000000000000137E-7</c:v>
                </c:pt>
                <c:pt idx="1408">
                  <c:v>4.6000000000000137E-7</c:v>
                </c:pt>
                <c:pt idx="1409">
                  <c:v>4.6000000000000137E-7</c:v>
                </c:pt>
                <c:pt idx="1410">
                  <c:v>4.6000000000000137E-7</c:v>
                </c:pt>
                <c:pt idx="1411">
                  <c:v>4.6000000000000137E-7</c:v>
                </c:pt>
                <c:pt idx="1412">
                  <c:v>4.6000000000000137E-7</c:v>
                </c:pt>
                <c:pt idx="1413">
                  <c:v>4.6000000000000137E-7</c:v>
                </c:pt>
                <c:pt idx="1414">
                  <c:v>4.6000000000000137E-7</c:v>
                </c:pt>
                <c:pt idx="1415">
                  <c:v>4.6000000000000137E-7</c:v>
                </c:pt>
                <c:pt idx="1416">
                  <c:v>4.6000000000000137E-7</c:v>
                </c:pt>
                <c:pt idx="1417">
                  <c:v>4.6000000000000137E-7</c:v>
                </c:pt>
                <c:pt idx="1418">
                  <c:v>4.6000000000000137E-7</c:v>
                </c:pt>
                <c:pt idx="1419">
                  <c:v>4.6000000000000137E-7</c:v>
                </c:pt>
                <c:pt idx="1420">
                  <c:v>4.6000000000000137E-7</c:v>
                </c:pt>
                <c:pt idx="1421">
                  <c:v>4.6000000000000137E-7</c:v>
                </c:pt>
                <c:pt idx="1422">
                  <c:v>4.6000000000000137E-7</c:v>
                </c:pt>
                <c:pt idx="1423">
                  <c:v>4.6000000000000137E-7</c:v>
                </c:pt>
                <c:pt idx="1424">
                  <c:v>4.6000000000000137E-7</c:v>
                </c:pt>
                <c:pt idx="1425">
                  <c:v>4.6000000000000137E-7</c:v>
                </c:pt>
                <c:pt idx="1426">
                  <c:v>4.6000000000000137E-7</c:v>
                </c:pt>
                <c:pt idx="1427">
                  <c:v>4.6000000000000137E-7</c:v>
                </c:pt>
                <c:pt idx="1428">
                  <c:v>4.6000000000000137E-7</c:v>
                </c:pt>
                <c:pt idx="1429">
                  <c:v>4.6000000000000137E-7</c:v>
                </c:pt>
                <c:pt idx="1430">
                  <c:v>4.6000000000000137E-7</c:v>
                </c:pt>
                <c:pt idx="1431">
                  <c:v>4.6000000000000137E-7</c:v>
                </c:pt>
                <c:pt idx="1432">
                  <c:v>4.6000000000000137E-7</c:v>
                </c:pt>
                <c:pt idx="1433">
                  <c:v>4.6000000000000137E-7</c:v>
                </c:pt>
                <c:pt idx="1434">
                  <c:v>4.6000000000000137E-7</c:v>
                </c:pt>
                <c:pt idx="1435">
                  <c:v>4.6000000000000137E-7</c:v>
                </c:pt>
                <c:pt idx="1436">
                  <c:v>4.6000000000000137E-7</c:v>
                </c:pt>
                <c:pt idx="1437">
                  <c:v>4.6000000000000137E-7</c:v>
                </c:pt>
                <c:pt idx="1438">
                  <c:v>4.6000000000000137E-7</c:v>
                </c:pt>
                <c:pt idx="1439">
                  <c:v>4.6000000000000137E-7</c:v>
                </c:pt>
                <c:pt idx="1440">
                  <c:v>4.6000000000000137E-7</c:v>
                </c:pt>
                <c:pt idx="1441">
                  <c:v>4.6000000000000137E-7</c:v>
                </c:pt>
                <c:pt idx="1442">
                  <c:v>4.6000000000000137E-7</c:v>
                </c:pt>
                <c:pt idx="1443">
                  <c:v>4.6000000000000137E-7</c:v>
                </c:pt>
                <c:pt idx="1444">
                  <c:v>4.6000000000000137E-7</c:v>
                </c:pt>
                <c:pt idx="1445">
                  <c:v>4.6000000000000137E-7</c:v>
                </c:pt>
                <c:pt idx="1446">
                  <c:v>4.6000000000000137E-7</c:v>
                </c:pt>
                <c:pt idx="1447">
                  <c:v>4.6000000000000137E-7</c:v>
                </c:pt>
                <c:pt idx="1448">
                  <c:v>4.6000000000000137E-7</c:v>
                </c:pt>
                <c:pt idx="1449">
                  <c:v>4.6000000000000137E-7</c:v>
                </c:pt>
                <c:pt idx="1450">
                  <c:v>4.6000000000000137E-7</c:v>
                </c:pt>
                <c:pt idx="1451">
                  <c:v>4.6000000000000137E-7</c:v>
                </c:pt>
                <c:pt idx="1452">
                  <c:v>4.6000000000000137E-7</c:v>
                </c:pt>
                <c:pt idx="1453">
                  <c:v>4.6000000000000137E-7</c:v>
                </c:pt>
                <c:pt idx="1454">
                  <c:v>4.6000000000000137E-7</c:v>
                </c:pt>
                <c:pt idx="1455">
                  <c:v>4.6000000000000137E-7</c:v>
                </c:pt>
                <c:pt idx="1456">
                  <c:v>4.6000000000000137E-7</c:v>
                </c:pt>
                <c:pt idx="1457">
                  <c:v>4.6000000000000137E-7</c:v>
                </c:pt>
                <c:pt idx="1458">
                  <c:v>4.6000000000000137E-7</c:v>
                </c:pt>
                <c:pt idx="1459">
                  <c:v>4.6000000000000137E-7</c:v>
                </c:pt>
                <c:pt idx="1460">
                  <c:v>4.6000000000000137E-7</c:v>
                </c:pt>
                <c:pt idx="1461">
                  <c:v>4.6000000000000137E-7</c:v>
                </c:pt>
                <c:pt idx="1462">
                  <c:v>4.6000000000000137E-7</c:v>
                </c:pt>
                <c:pt idx="1463">
                  <c:v>4.6000000000000137E-7</c:v>
                </c:pt>
                <c:pt idx="1464">
                  <c:v>4.6000000000000137E-7</c:v>
                </c:pt>
                <c:pt idx="1465">
                  <c:v>4.6000000000000137E-7</c:v>
                </c:pt>
                <c:pt idx="1466">
                  <c:v>4.6000000000000137E-7</c:v>
                </c:pt>
                <c:pt idx="1467">
                  <c:v>4.6000000000000137E-7</c:v>
                </c:pt>
                <c:pt idx="1468">
                  <c:v>4.6000000000000137E-7</c:v>
                </c:pt>
                <c:pt idx="1469">
                  <c:v>4.6000000000000137E-7</c:v>
                </c:pt>
                <c:pt idx="1470">
                  <c:v>4.6000000000000137E-7</c:v>
                </c:pt>
                <c:pt idx="1471">
                  <c:v>4.6000000000000137E-7</c:v>
                </c:pt>
                <c:pt idx="1472">
                  <c:v>4.6000000000000137E-7</c:v>
                </c:pt>
                <c:pt idx="1473">
                  <c:v>4.6000000000000137E-7</c:v>
                </c:pt>
                <c:pt idx="1474">
                  <c:v>4.6000000000000137E-7</c:v>
                </c:pt>
                <c:pt idx="1475">
                  <c:v>4.6000000000000137E-7</c:v>
                </c:pt>
                <c:pt idx="1476">
                  <c:v>4.6000000000000137E-7</c:v>
                </c:pt>
                <c:pt idx="1477">
                  <c:v>4.6000000000000137E-7</c:v>
                </c:pt>
                <c:pt idx="1478">
                  <c:v>4.6000000000000137E-7</c:v>
                </c:pt>
                <c:pt idx="1479">
                  <c:v>4.6000000000000137E-7</c:v>
                </c:pt>
                <c:pt idx="1480">
                  <c:v>4.6000000000000137E-7</c:v>
                </c:pt>
                <c:pt idx="1481">
                  <c:v>4.6000000000000137E-7</c:v>
                </c:pt>
                <c:pt idx="1482">
                  <c:v>4.6000000000000137E-7</c:v>
                </c:pt>
                <c:pt idx="1483">
                  <c:v>4.6000000000000137E-7</c:v>
                </c:pt>
                <c:pt idx="1484">
                  <c:v>4.6000000000000137E-7</c:v>
                </c:pt>
                <c:pt idx="1485">
                  <c:v>4.6000000000000137E-7</c:v>
                </c:pt>
                <c:pt idx="1486">
                  <c:v>4.5000000000000167E-7</c:v>
                </c:pt>
                <c:pt idx="1487">
                  <c:v>4.6000000000000137E-7</c:v>
                </c:pt>
                <c:pt idx="1488">
                  <c:v>4.6000000000000137E-7</c:v>
                </c:pt>
                <c:pt idx="1489">
                  <c:v>4.6000000000000137E-7</c:v>
                </c:pt>
                <c:pt idx="1490">
                  <c:v>4.6000000000000137E-7</c:v>
                </c:pt>
                <c:pt idx="1491">
                  <c:v>4.5000000000000167E-7</c:v>
                </c:pt>
                <c:pt idx="1492">
                  <c:v>4.6000000000000137E-7</c:v>
                </c:pt>
                <c:pt idx="1493">
                  <c:v>4.5000000000000167E-7</c:v>
                </c:pt>
                <c:pt idx="1494">
                  <c:v>4.6000000000000137E-7</c:v>
                </c:pt>
                <c:pt idx="1495">
                  <c:v>4.6000000000000137E-7</c:v>
                </c:pt>
                <c:pt idx="1496">
                  <c:v>4.6000000000000137E-7</c:v>
                </c:pt>
                <c:pt idx="1497">
                  <c:v>4.5000000000000167E-7</c:v>
                </c:pt>
                <c:pt idx="1498">
                  <c:v>4.6000000000000137E-7</c:v>
                </c:pt>
                <c:pt idx="1499">
                  <c:v>4.6000000000000137E-7</c:v>
                </c:pt>
                <c:pt idx="1500">
                  <c:v>4.5000000000000167E-7</c:v>
                </c:pt>
                <c:pt idx="1501">
                  <c:v>4.6000000000000137E-7</c:v>
                </c:pt>
                <c:pt idx="1502">
                  <c:v>4.6000000000000137E-7</c:v>
                </c:pt>
                <c:pt idx="1503">
                  <c:v>4.5000000000000167E-7</c:v>
                </c:pt>
                <c:pt idx="1504">
                  <c:v>4.6000000000000137E-7</c:v>
                </c:pt>
                <c:pt idx="1505">
                  <c:v>4.5000000000000167E-7</c:v>
                </c:pt>
                <c:pt idx="1506">
                  <c:v>4.6000000000000137E-7</c:v>
                </c:pt>
                <c:pt idx="1507">
                  <c:v>4.6000000000000137E-7</c:v>
                </c:pt>
                <c:pt idx="1508">
                  <c:v>4.5000000000000167E-7</c:v>
                </c:pt>
                <c:pt idx="1509">
                  <c:v>4.6000000000000137E-7</c:v>
                </c:pt>
                <c:pt idx="1510">
                  <c:v>4.6000000000000137E-7</c:v>
                </c:pt>
                <c:pt idx="1511">
                  <c:v>4.6000000000000137E-7</c:v>
                </c:pt>
                <c:pt idx="1512">
                  <c:v>4.5000000000000167E-7</c:v>
                </c:pt>
                <c:pt idx="1513">
                  <c:v>4.6000000000000137E-7</c:v>
                </c:pt>
                <c:pt idx="1514">
                  <c:v>4.5000000000000167E-7</c:v>
                </c:pt>
                <c:pt idx="1515">
                  <c:v>4.5000000000000167E-7</c:v>
                </c:pt>
                <c:pt idx="1516">
                  <c:v>4.5000000000000167E-7</c:v>
                </c:pt>
                <c:pt idx="1517">
                  <c:v>4.5000000000000167E-7</c:v>
                </c:pt>
                <c:pt idx="1518">
                  <c:v>4.6000000000000137E-7</c:v>
                </c:pt>
                <c:pt idx="1519">
                  <c:v>4.5000000000000167E-7</c:v>
                </c:pt>
                <c:pt idx="1520">
                  <c:v>4.6000000000000137E-7</c:v>
                </c:pt>
                <c:pt idx="1521">
                  <c:v>4.5000000000000167E-7</c:v>
                </c:pt>
                <c:pt idx="1522">
                  <c:v>4.5000000000000167E-7</c:v>
                </c:pt>
                <c:pt idx="1523">
                  <c:v>4.5000000000000167E-7</c:v>
                </c:pt>
                <c:pt idx="1524">
                  <c:v>4.5000000000000167E-7</c:v>
                </c:pt>
                <c:pt idx="1525">
                  <c:v>4.5000000000000167E-7</c:v>
                </c:pt>
                <c:pt idx="1526">
                  <c:v>4.5000000000000167E-7</c:v>
                </c:pt>
                <c:pt idx="1527">
                  <c:v>4.5000000000000167E-7</c:v>
                </c:pt>
                <c:pt idx="1528">
                  <c:v>4.5000000000000167E-7</c:v>
                </c:pt>
                <c:pt idx="1529">
                  <c:v>4.5000000000000167E-7</c:v>
                </c:pt>
                <c:pt idx="1530">
                  <c:v>4.5000000000000167E-7</c:v>
                </c:pt>
                <c:pt idx="1531">
                  <c:v>4.5000000000000167E-7</c:v>
                </c:pt>
                <c:pt idx="1532">
                  <c:v>4.5000000000000167E-7</c:v>
                </c:pt>
                <c:pt idx="1533">
                  <c:v>4.5000000000000167E-7</c:v>
                </c:pt>
                <c:pt idx="1534">
                  <c:v>4.5000000000000167E-7</c:v>
                </c:pt>
                <c:pt idx="1535">
                  <c:v>4.5000000000000167E-7</c:v>
                </c:pt>
                <c:pt idx="1536">
                  <c:v>4.5000000000000167E-7</c:v>
                </c:pt>
                <c:pt idx="1537">
                  <c:v>4.5000000000000167E-7</c:v>
                </c:pt>
                <c:pt idx="1538">
                  <c:v>4.5000000000000167E-7</c:v>
                </c:pt>
                <c:pt idx="1539">
                  <c:v>4.5000000000000167E-7</c:v>
                </c:pt>
                <c:pt idx="1540">
                  <c:v>4.5000000000000167E-7</c:v>
                </c:pt>
                <c:pt idx="1541">
                  <c:v>4.5000000000000167E-7</c:v>
                </c:pt>
                <c:pt idx="1542">
                  <c:v>4.5000000000000167E-7</c:v>
                </c:pt>
                <c:pt idx="1543">
                  <c:v>4.5000000000000167E-7</c:v>
                </c:pt>
                <c:pt idx="1544">
                  <c:v>4.5000000000000167E-7</c:v>
                </c:pt>
                <c:pt idx="1545">
                  <c:v>4.5000000000000167E-7</c:v>
                </c:pt>
                <c:pt idx="1546">
                  <c:v>4.5000000000000167E-7</c:v>
                </c:pt>
                <c:pt idx="1547">
                  <c:v>4.5000000000000167E-7</c:v>
                </c:pt>
                <c:pt idx="1548">
                  <c:v>4.5000000000000167E-7</c:v>
                </c:pt>
                <c:pt idx="1549">
                  <c:v>4.5000000000000167E-7</c:v>
                </c:pt>
                <c:pt idx="1550">
                  <c:v>4.5000000000000167E-7</c:v>
                </c:pt>
                <c:pt idx="1551">
                  <c:v>4.5000000000000167E-7</c:v>
                </c:pt>
                <c:pt idx="1552">
                  <c:v>4.5000000000000167E-7</c:v>
                </c:pt>
                <c:pt idx="1553">
                  <c:v>4.5000000000000167E-7</c:v>
                </c:pt>
                <c:pt idx="1554">
                  <c:v>4.5000000000000167E-7</c:v>
                </c:pt>
                <c:pt idx="1555">
                  <c:v>4.5000000000000167E-7</c:v>
                </c:pt>
                <c:pt idx="1556">
                  <c:v>4.5000000000000167E-7</c:v>
                </c:pt>
                <c:pt idx="1557">
                  <c:v>4.5000000000000167E-7</c:v>
                </c:pt>
                <c:pt idx="1558">
                  <c:v>4.5000000000000167E-7</c:v>
                </c:pt>
                <c:pt idx="1559">
                  <c:v>4.5000000000000167E-7</c:v>
                </c:pt>
                <c:pt idx="1560">
                  <c:v>4.5000000000000167E-7</c:v>
                </c:pt>
                <c:pt idx="1561">
                  <c:v>4.5000000000000167E-7</c:v>
                </c:pt>
                <c:pt idx="1562">
                  <c:v>4.5000000000000167E-7</c:v>
                </c:pt>
                <c:pt idx="1563">
                  <c:v>4.5000000000000167E-7</c:v>
                </c:pt>
                <c:pt idx="1564">
                  <c:v>4.5000000000000167E-7</c:v>
                </c:pt>
                <c:pt idx="1565">
                  <c:v>4.5000000000000167E-7</c:v>
                </c:pt>
                <c:pt idx="1566">
                  <c:v>4.5000000000000167E-7</c:v>
                </c:pt>
                <c:pt idx="1567">
                  <c:v>4.5000000000000167E-7</c:v>
                </c:pt>
                <c:pt idx="1568">
                  <c:v>4.5000000000000167E-7</c:v>
                </c:pt>
                <c:pt idx="1569">
                  <c:v>4.5000000000000167E-7</c:v>
                </c:pt>
                <c:pt idx="1570">
                  <c:v>4.5000000000000167E-7</c:v>
                </c:pt>
                <c:pt idx="1571">
                  <c:v>4.5000000000000167E-7</c:v>
                </c:pt>
                <c:pt idx="1572">
                  <c:v>4.5000000000000167E-7</c:v>
                </c:pt>
                <c:pt idx="1573">
                  <c:v>4.5000000000000167E-7</c:v>
                </c:pt>
                <c:pt idx="1574">
                  <c:v>4.5000000000000167E-7</c:v>
                </c:pt>
                <c:pt idx="1575">
                  <c:v>4.5000000000000167E-7</c:v>
                </c:pt>
                <c:pt idx="1576">
                  <c:v>4.5000000000000167E-7</c:v>
                </c:pt>
                <c:pt idx="1577">
                  <c:v>4.5000000000000167E-7</c:v>
                </c:pt>
                <c:pt idx="1578">
                  <c:v>4.5000000000000167E-7</c:v>
                </c:pt>
                <c:pt idx="1579">
                  <c:v>4.5000000000000167E-7</c:v>
                </c:pt>
                <c:pt idx="1580">
                  <c:v>4.5000000000000167E-7</c:v>
                </c:pt>
                <c:pt idx="1581">
                  <c:v>4.5000000000000167E-7</c:v>
                </c:pt>
                <c:pt idx="1582">
                  <c:v>4.5000000000000167E-7</c:v>
                </c:pt>
                <c:pt idx="1583">
                  <c:v>4.5000000000000167E-7</c:v>
                </c:pt>
                <c:pt idx="1584">
                  <c:v>4.5000000000000167E-7</c:v>
                </c:pt>
                <c:pt idx="1585">
                  <c:v>4.5000000000000167E-7</c:v>
                </c:pt>
                <c:pt idx="1586">
                  <c:v>4.5000000000000167E-7</c:v>
                </c:pt>
                <c:pt idx="1587">
                  <c:v>4.5000000000000167E-7</c:v>
                </c:pt>
                <c:pt idx="1588">
                  <c:v>4.5000000000000167E-7</c:v>
                </c:pt>
                <c:pt idx="1589">
                  <c:v>4.5000000000000167E-7</c:v>
                </c:pt>
                <c:pt idx="1590">
                  <c:v>4.5000000000000167E-7</c:v>
                </c:pt>
                <c:pt idx="1591">
                  <c:v>4.5000000000000167E-7</c:v>
                </c:pt>
                <c:pt idx="1592">
                  <c:v>4.5000000000000167E-7</c:v>
                </c:pt>
                <c:pt idx="1593">
                  <c:v>4.5000000000000167E-7</c:v>
                </c:pt>
                <c:pt idx="1594">
                  <c:v>4.5000000000000167E-7</c:v>
                </c:pt>
                <c:pt idx="1595">
                  <c:v>4.5000000000000167E-7</c:v>
                </c:pt>
                <c:pt idx="1596">
                  <c:v>4.5000000000000167E-7</c:v>
                </c:pt>
                <c:pt idx="1597">
                  <c:v>4.5000000000000167E-7</c:v>
                </c:pt>
                <c:pt idx="1598">
                  <c:v>4.6000000000000137E-7</c:v>
                </c:pt>
                <c:pt idx="1599">
                  <c:v>4.6000000000000137E-7</c:v>
                </c:pt>
                <c:pt idx="1600">
                  <c:v>4.6000000000000137E-7</c:v>
                </c:pt>
                <c:pt idx="1601">
                  <c:v>4.6000000000000137E-7</c:v>
                </c:pt>
                <c:pt idx="1602">
                  <c:v>4.6000000000000137E-7</c:v>
                </c:pt>
                <c:pt idx="1603">
                  <c:v>4.6000000000000137E-7</c:v>
                </c:pt>
                <c:pt idx="1604">
                  <c:v>4.6000000000000137E-7</c:v>
                </c:pt>
                <c:pt idx="1605">
                  <c:v>4.700000000000018E-7</c:v>
                </c:pt>
                <c:pt idx="1606">
                  <c:v>4.700000000000018E-7</c:v>
                </c:pt>
                <c:pt idx="1607">
                  <c:v>4.700000000000018E-7</c:v>
                </c:pt>
                <c:pt idx="1608">
                  <c:v>4.700000000000018E-7</c:v>
                </c:pt>
                <c:pt idx="1609">
                  <c:v>4.700000000000018E-7</c:v>
                </c:pt>
                <c:pt idx="1610">
                  <c:v>4.6000000000000137E-7</c:v>
                </c:pt>
                <c:pt idx="1611">
                  <c:v>4.6000000000000137E-7</c:v>
                </c:pt>
                <c:pt idx="1612">
                  <c:v>4.6000000000000137E-7</c:v>
                </c:pt>
                <c:pt idx="1613">
                  <c:v>4.6000000000000137E-7</c:v>
                </c:pt>
                <c:pt idx="1614">
                  <c:v>4.6000000000000137E-7</c:v>
                </c:pt>
                <c:pt idx="1615">
                  <c:v>4.6000000000000137E-7</c:v>
                </c:pt>
                <c:pt idx="1616">
                  <c:v>4.6000000000000137E-7</c:v>
                </c:pt>
                <c:pt idx="1617">
                  <c:v>4.700000000000018E-7</c:v>
                </c:pt>
                <c:pt idx="1618">
                  <c:v>4.8000000000000144E-7</c:v>
                </c:pt>
                <c:pt idx="1619">
                  <c:v>5.0000000000000178E-7</c:v>
                </c:pt>
                <c:pt idx="1620">
                  <c:v>5.1000000000000168E-7</c:v>
                </c:pt>
                <c:pt idx="1621">
                  <c:v>5.2000000000000201E-7</c:v>
                </c:pt>
                <c:pt idx="1622">
                  <c:v>5.4000000000000214E-7</c:v>
                </c:pt>
                <c:pt idx="1623">
                  <c:v>5.5000000000000204E-7</c:v>
                </c:pt>
                <c:pt idx="1624">
                  <c:v>5.5000000000000204E-7</c:v>
                </c:pt>
                <c:pt idx="1625">
                  <c:v>5.6000000000000173E-7</c:v>
                </c:pt>
                <c:pt idx="1626">
                  <c:v>5.7000000000000248E-7</c:v>
                </c:pt>
                <c:pt idx="1627">
                  <c:v>5.8000000000000186E-7</c:v>
                </c:pt>
                <c:pt idx="1628">
                  <c:v>5.7000000000000248E-7</c:v>
                </c:pt>
                <c:pt idx="1629">
                  <c:v>5.7000000000000248E-7</c:v>
                </c:pt>
                <c:pt idx="1630">
                  <c:v>5.7000000000000248E-7</c:v>
                </c:pt>
                <c:pt idx="1631">
                  <c:v>5.6000000000000173E-7</c:v>
                </c:pt>
                <c:pt idx="1632">
                  <c:v>5.5000000000000204E-7</c:v>
                </c:pt>
                <c:pt idx="1633">
                  <c:v>5.4000000000000214E-7</c:v>
                </c:pt>
                <c:pt idx="1634">
                  <c:v>5.2000000000000201E-7</c:v>
                </c:pt>
                <c:pt idx="1635">
                  <c:v>5.2000000000000201E-7</c:v>
                </c:pt>
                <c:pt idx="1636">
                  <c:v>5.1000000000000168E-7</c:v>
                </c:pt>
                <c:pt idx="1637">
                  <c:v>5.0000000000000178E-7</c:v>
                </c:pt>
                <c:pt idx="1638">
                  <c:v>5.0000000000000178E-7</c:v>
                </c:pt>
                <c:pt idx="1639">
                  <c:v>5.0000000000000178E-7</c:v>
                </c:pt>
                <c:pt idx="1640">
                  <c:v>5.1000000000000168E-7</c:v>
                </c:pt>
                <c:pt idx="1641">
                  <c:v>5.2000000000000201E-7</c:v>
                </c:pt>
                <c:pt idx="1642">
                  <c:v>5.4000000000000214E-7</c:v>
                </c:pt>
                <c:pt idx="1643">
                  <c:v>5.5000000000000204E-7</c:v>
                </c:pt>
                <c:pt idx="1644">
                  <c:v>5.7000000000000248E-7</c:v>
                </c:pt>
                <c:pt idx="1645">
                  <c:v>5.7000000000000248E-7</c:v>
                </c:pt>
                <c:pt idx="1646">
                  <c:v>5.8000000000000186E-7</c:v>
                </c:pt>
                <c:pt idx="1647">
                  <c:v>5.9000000000000208E-7</c:v>
                </c:pt>
                <c:pt idx="1648">
                  <c:v>6.000000000000022E-7</c:v>
                </c:pt>
                <c:pt idx="1649">
                  <c:v>6.000000000000022E-7</c:v>
                </c:pt>
                <c:pt idx="1650">
                  <c:v>6.000000000000022E-7</c:v>
                </c:pt>
                <c:pt idx="1651">
                  <c:v>5.9000000000000208E-7</c:v>
                </c:pt>
                <c:pt idx="1652">
                  <c:v>5.8000000000000186E-7</c:v>
                </c:pt>
                <c:pt idx="1653">
                  <c:v>5.6000000000000173E-7</c:v>
                </c:pt>
                <c:pt idx="1654">
                  <c:v>5.5000000000000204E-7</c:v>
                </c:pt>
                <c:pt idx="1655">
                  <c:v>5.4000000000000214E-7</c:v>
                </c:pt>
                <c:pt idx="1656">
                  <c:v>5.3000000000000181E-7</c:v>
                </c:pt>
                <c:pt idx="1657">
                  <c:v>5.2000000000000201E-7</c:v>
                </c:pt>
                <c:pt idx="1658">
                  <c:v>5.2000000000000201E-7</c:v>
                </c:pt>
                <c:pt idx="1659">
                  <c:v>5.1000000000000168E-7</c:v>
                </c:pt>
                <c:pt idx="1660">
                  <c:v>5.0000000000000178E-7</c:v>
                </c:pt>
                <c:pt idx="1661">
                  <c:v>5.0000000000000178E-7</c:v>
                </c:pt>
                <c:pt idx="1662">
                  <c:v>5.1000000000000168E-7</c:v>
                </c:pt>
                <c:pt idx="1663">
                  <c:v>5.3000000000000181E-7</c:v>
                </c:pt>
                <c:pt idx="1664">
                  <c:v>5.4000000000000214E-7</c:v>
                </c:pt>
                <c:pt idx="1665">
                  <c:v>5.5000000000000204E-7</c:v>
                </c:pt>
                <c:pt idx="1666">
                  <c:v>5.7000000000000248E-7</c:v>
                </c:pt>
                <c:pt idx="1667">
                  <c:v>5.7000000000000248E-7</c:v>
                </c:pt>
                <c:pt idx="1668">
                  <c:v>5.8000000000000186E-7</c:v>
                </c:pt>
                <c:pt idx="1669">
                  <c:v>5.9000000000000208E-7</c:v>
                </c:pt>
                <c:pt idx="1670">
                  <c:v>6.000000000000022E-7</c:v>
                </c:pt>
                <c:pt idx="1671">
                  <c:v>6.000000000000022E-7</c:v>
                </c:pt>
                <c:pt idx="1672">
                  <c:v>6.000000000000022E-7</c:v>
                </c:pt>
                <c:pt idx="1673">
                  <c:v>6.000000000000022E-7</c:v>
                </c:pt>
                <c:pt idx="1674">
                  <c:v>5.8000000000000186E-7</c:v>
                </c:pt>
                <c:pt idx="1675">
                  <c:v>5.7000000000000248E-7</c:v>
                </c:pt>
                <c:pt idx="1676">
                  <c:v>5.6000000000000173E-7</c:v>
                </c:pt>
                <c:pt idx="1677">
                  <c:v>5.5000000000000204E-7</c:v>
                </c:pt>
                <c:pt idx="1678">
                  <c:v>5.4000000000000214E-7</c:v>
                </c:pt>
                <c:pt idx="1679">
                  <c:v>5.4000000000000214E-7</c:v>
                </c:pt>
                <c:pt idx="1680">
                  <c:v>5.3000000000000181E-7</c:v>
                </c:pt>
                <c:pt idx="1681">
                  <c:v>5.2000000000000201E-7</c:v>
                </c:pt>
                <c:pt idx="1682">
                  <c:v>5.1000000000000168E-7</c:v>
                </c:pt>
                <c:pt idx="1683">
                  <c:v>5.2000000000000201E-7</c:v>
                </c:pt>
                <c:pt idx="1684">
                  <c:v>5.3000000000000181E-7</c:v>
                </c:pt>
                <c:pt idx="1685">
                  <c:v>5.4000000000000214E-7</c:v>
                </c:pt>
                <c:pt idx="1686">
                  <c:v>5.5000000000000204E-7</c:v>
                </c:pt>
                <c:pt idx="1687">
                  <c:v>5.6000000000000173E-7</c:v>
                </c:pt>
                <c:pt idx="1688">
                  <c:v>5.7000000000000248E-7</c:v>
                </c:pt>
                <c:pt idx="1689">
                  <c:v>5.8000000000000186E-7</c:v>
                </c:pt>
                <c:pt idx="1690">
                  <c:v>5.8000000000000186E-7</c:v>
                </c:pt>
                <c:pt idx="1691">
                  <c:v>5.9000000000000208E-7</c:v>
                </c:pt>
                <c:pt idx="1692">
                  <c:v>6.000000000000022E-7</c:v>
                </c:pt>
                <c:pt idx="1693">
                  <c:v>6.000000000000022E-7</c:v>
                </c:pt>
                <c:pt idx="1694">
                  <c:v>5.9000000000000208E-7</c:v>
                </c:pt>
                <c:pt idx="1695">
                  <c:v>5.8000000000000186E-7</c:v>
                </c:pt>
                <c:pt idx="1696">
                  <c:v>5.7000000000000248E-7</c:v>
                </c:pt>
                <c:pt idx="1697">
                  <c:v>5.5000000000000204E-7</c:v>
                </c:pt>
                <c:pt idx="1698">
                  <c:v>5.4000000000000214E-7</c:v>
                </c:pt>
                <c:pt idx="1699">
                  <c:v>5.3000000000000181E-7</c:v>
                </c:pt>
                <c:pt idx="1700">
                  <c:v>5.2000000000000201E-7</c:v>
                </c:pt>
                <c:pt idx="1701">
                  <c:v>5.2000000000000201E-7</c:v>
                </c:pt>
                <c:pt idx="1702">
                  <c:v>5.1000000000000168E-7</c:v>
                </c:pt>
                <c:pt idx="1703">
                  <c:v>5.0000000000000178E-7</c:v>
                </c:pt>
                <c:pt idx="1704">
                  <c:v>5.0000000000000178E-7</c:v>
                </c:pt>
                <c:pt idx="1705">
                  <c:v>5.1000000000000168E-7</c:v>
                </c:pt>
                <c:pt idx="1706">
                  <c:v>5.2000000000000201E-7</c:v>
                </c:pt>
                <c:pt idx="1707">
                  <c:v>5.3000000000000181E-7</c:v>
                </c:pt>
                <c:pt idx="1708">
                  <c:v>5.4000000000000214E-7</c:v>
                </c:pt>
                <c:pt idx="1709">
                  <c:v>5.5000000000000204E-7</c:v>
                </c:pt>
                <c:pt idx="1710">
                  <c:v>5.6000000000000173E-7</c:v>
                </c:pt>
                <c:pt idx="1711">
                  <c:v>5.6000000000000173E-7</c:v>
                </c:pt>
                <c:pt idx="1712">
                  <c:v>5.7000000000000248E-7</c:v>
                </c:pt>
                <c:pt idx="1713">
                  <c:v>5.7000000000000248E-7</c:v>
                </c:pt>
                <c:pt idx="1714">
                  <c:v>5.8000000000000186E-7</c:v>
                </c:pt>
                <c:pt idx="1715">
                  <c:v>5.7000000000000248E-7</c:v>
                </c:pt>
                <c:pt idx="1716">
                  <c:v>5.6000000000000173E-7</c:v>
                </c:pt>
                <c:pt idx="1717">
                  <c:v>5.5000000000000204E-7</c:v>
                </c:pt>
                <c:pt idx="1718">
                  <c:v>5.4000000000000214E-7</c:v>
                </c:pt>
                <c:pt idx="1719">
                  <c:v>5.3000000000000181E-7</c:v>
                </c:pt>
                <c:pt idx="1720">
                  <c:v>5.2000000000000201E-7</c:v>
                </c:pt>
                <c:pt idx="1721">
                  <c:v>5.1000000000000168E-7</c:v>
                </c:pt>
                <c:pt idx="1722">
                  <c:v>5.0000000000000178E-7</c:v>
                </c:pt>
                <c:pt idx="1723">
                  <c:v>5.0000000000000178E-7</c:v>
                </c:pt>
                <c:pt idx="1724">
                  <c:v>5.0000000000000178E-7</c:v>
                </c:pt>
                <c:pt idx="1725">
                  <c:v>4.9000000000000198E-7</c:v>
                </c:pt>
                <c:pt idx="1726">
                  <c:v>5.0000000000000178E-7</c:v>
                </c:pt>
                <c:pt idx="1727">
                  <c:v>5.1000000000000168E-7</c:v>
                </c:pt>
                <c:pt idx="1728">
                  <c:v>5.2000000000000201E-7</c:v>
                </c:pt>
                <c:pt idx="1729">
                  <c:v>5.3000000000000181E-7</c:v>
                </c:pt>
                <c:pt idx="1730">
                  <c:v>5.4000000000000214E-7</c:v>
                </c:pt>
                <c:pt idx="1731">
                  <c:v>5.5000000000000204E-7</c:v>
                </c:pt>
                <c:pt idx="1732">
                  <c:v>5.6000000000000173E-7</c:v>
                </c:pt>
                <c:pt idx="1733">
                  <c:v>5.7000000000000248E-7</c:v>
                </c:pt>
                <c:pt idx="1734">
                  <c:v>5.8000000000000186E-7</c:v>
                </c:pt>
                <c:pt idx="1735">
                  <c:v>5.9000000000000208E-7</c:v>
                </c:pt>
                <c:pt idx="1736">
                  <c:v>5.9000000000000208E-7</c:v>
                </c:pt>
                <c:pt idx="1737">
                  <c:v>5.8000000000000186E-7</c:v>
                </c:pt>
                <c:pt idx="1738">
                  <c:v>5.7000000000000248E-7</c:v>
                </c:pt>
                <c:pt idx="1739">
                  <c:v>5.5000000000000204E-7</c:v>
                </c:pt>
                <c:pt idx="1740">
                  <c:v>5.5000000000000204E-7</c:v>
                </c:pt>
                <c:pt idx="1741">
                  <c:v>5.3000000000000181E-7</c:v>
                </c:pt>
                <c:pt idx="1742">
                  <c:v>5.2000000000000201E-7</c:v>
                </c:pt>
                <c:pt idx="1743">
                  <c:v>5.1000000000000168E-7</c:v>
                </c:pt>
                <c:pt idx="1744">
                  <c:v>5.1000000000000168E-7</c:v>
                </c:pt>
                <c:pt idx="1745">
                  <c:v>5.0000000000000178E-7</c:v>
                </c:pt>
                <c:pt idx="1746">
                  <c:v>5.0000000000000178E-7</c:v>
                </c:pt>
                <c:pt idx="1747">
                  <c:v>4.9000000000000198E-7</c:v>
                </c:pt>
                <c:pt idx="1748">
                  <c:v>5.0000000000000178E-7</c:v>
                </c:pt>
                <c:pt idx="1749">
                  <c:v>5.1000000000000168E-7</c:v>
                </c:pt>
                <c:pt idx="1750">
                  <c:v>5.3000000000000181E-7</c:v>
                </c:pt>
                <c:pt idx="1751">
                  <c:v>5.4000000000000214E-7</c:v>
                </c:pt>
                <c:pt idx="1752">
                  <c:v>5.5000000000000204E-7</c:v>
                </c:pt>
                <c:pt idx="1753">
                  <c:v>5.6000000000000173E-7</c:v>
                </c:pt>
                <c:pt idx="1754">
                  <c:v>5.7000000000000248E-7</c:v>
                </c:pt>
                <c:pt idx="1755">
                  <c:v>5.7000000000000248E-7</c:v>
                </c:pt>
                <c:pt idx="1756">
                  <c:v>5.8000000000000186E-7</c:v>
                </c:pt>
                <c:pt idx="1757">
                  <c:v>5.9000000000000208E-7</c:v>
                </c:pt>
                <c:pt idx="1758">
                  <c:v>5.9000000000000208E-7</c:v>
                </c:pt>
                <c:pt idx="1759">
                  <c:v>5.7000000000000248E-7</c:v>
                </c:pt>
                <c:pt idx="1760">
                  <c:v>5.6000000000000173E-7</c:v>
                </c:pt>
                <c:pt idx="1761">
                  <c:v>5.5000000000000204E-7</c:v>
                </c:pt>
                <c:pt idx="1762">
                  <c:v>5.4000000000000214E-7</c:v>
                </c:pt>
                <c:pt idx="1763">
                  <c:v>5.2000000000000201E-7</c:v>
                </c:pt>
                <c:pt idx="1764">
                  <c:v>5.2000000000000201E-7</c:v>
                </c:pt>
                <c:pt idx="1765">
                  <c:v>5.1000000000000168E-7</c:v>
                </c:pt>
                <c:pt idx="1766">
                  <c:v>5.0000000000000178E-7</c:v>
                </c:pt>
                <c:pt idx="1767">
                  <c:v>5.0000000000000178E-7</c:v>
                </c:pt>
                <c:pt idx="1768">
                  <c:v>4.9000000000000198E-7</c:v>
                </c:pt>
                <c:pt idx="1769">
                  <c:v>5.0000000000000178E-7</c:v>
                </c:pt>
                <c:pt idx="1770">
                  <c:v>5.0000000000000178E-7</c:v>
                </c:pt>
                <c:pt idx="1771">
                  <c:v>5.2000000000000201E-7</c:v>
                </c:pt>
                <c:pt idx="1772">
                  <c:v>5.3000000000000181E-7</c:v>
                </c:pt>
                <c:pt idx="1773">
                  <c:v>5.4000000000000214E-7</c:v>
                </c:pt>
                <c:pt idx="1774">
                  <c:v>5.5000000000000204E-7</c:v>
                </c:pt>
                <c:pt idx="1775">
                  <c:v>5.5000000000000204E-7</c:v>
                </c:pt>
                <c:pt idx="1776">
                  <c:v>5.7000000000000248E-7</c:v>
                </c:pt>
                <c:pt idx="1777">
                  <c:v>5.7000000000000248E-7</c:v>
                </c:pt>
                <c:pt idx="1778">
                  <c:v>5.7000000000000248E-7</c:v>
                </c:pt>
                <c:pt idx="1779">
                  <c:v>5.8000000000000186E-7</c:v>
                </c:pt>
                <c:pt idx="1780">
                  <c:v>5.7000000000000248E-7</c:v>
                </c:pt>
                <c:pt idx="1781">
                  <c:v>5.6000000000000173E-7</c:v>
                </c:pt>
                <c:pt idx="1782">
                  <c:v>5.5000000000000204E-7</c:v>
                </c:pt>
                <c:pt idx="1783">
                  <c:v>5.4000000000000214E-7</c:v>
                </c:pt>
                <c:pt idx="1784">
                  <c:v>5.3000000000000181E-7</c:v>
                </c:pt>
                <c:pt idx="1785">
                  <c:v>5.2000000000000201E-7</c:v>
                </c:pt>
                <c:pt idx="1786">
                  <c:v>5.1000000000000168E-7</c:v>
                </c:pt>
                <c:pt idx="1787">
                  <c:v>5.0000000000000178E-7</c:v>
                </c:pt>
                <c:pt idx="1788">
                  <c:v>5.0000000000000178E-7</c:v>
                </c:pt>
                <c:pt idx="1789">
                  <c:v>5.0000000000000178E-7</c:v>
                </c:pt>
                <c:pt idx="1790">
                  <c:v>4.9000000000000198E-7</c:v>
                </c:pt>
                <c:pt idx="1791">
                  <c:v>5.0000000000000178E-7</c:v>
                </c:pt>
                <c:pt idx="1792">
                  <c:v>5.2000000000000201E-7</c:v>
                </c:pt>
                <c:pt idx="1793">
                  <c:v>5.4000000000000214E-7</c:v>
                </c:pt>
                <c:pt idx="1794">
                  <c:v>5.5000000000000204E-7</c:v>
                </c:pt>
                <c:pt idx="1795">
                  <c:v>5.7000000000000248E-7</c:v>
                </c:pt>
                <c:pt idx="1796">
                  <c:v>5.8000000000000186E-7</c:v>
                </c:pt>
                <c:pt idx="1797">
                  <c:v>5.9000000000000208E-7</c:v>
                </c:pt>
                <c:pt idx="1798">
                  <c:v>6.000000000000022E-7</c:v>
                </c:pt>
                <c:pt idx="1799">
                  <c:v>6.1000000000000199E-7</c:v>
                </c:pt>
                <c:pt idx="1800">
                  <c:v>6.2000000000000243E-7</c:v>
                </c:pt>
                <c:pt idx="1801">
                  <c:v>6.2000000000000243E-7</c:v>
                </c:pt>
                <c:pt idx="1802">
                  <c:v>6.000000000000022E-7</c:v>
                </c:pt>
                <c:pt idx="1803">
                  <c:v>5.9000000000000208E-7</c:v>
                </c:pt>
                <c:pt idx="1804">
                  <c:v>5.7000000000000248E-7</c:v>
                </c:pt>
                <c:pt idx="1805">
                  <c:v>5.6000000000000173E-7</c:v>
                </c:pt>
                <c:pt idx="1806">
                  <c:v>5.4000000000000214E-7</c:v>
                </c:pt>
                <c:pt idx="1807">
                  <c:v>5.3000000000000181E-7</c:v>
                </c:pt>
                <c:pt idx="1808">
                  <c:v>5.2000000000000201E-7</c:v>
                </c:pt>
                <c:pt idx="1809">
                  <c:v>5.2000000000000201E-7</c:v>
                </c:pt>
                <c:pt idx="1810">
                  <c:v>5.1000000000000168E-7</c:v>
                </c:pt>
                <c:pt idx="1811">
                  <c:v>5.0000000000000178E-7</c:v>
                </c:pt>
                <c:pt idx="1812">
                  <c:v>5.0000000000000178E-7</c:v>
                </c:pt>
                <c:pt idx="1813">
                  <c:v>5.2000000000000201E-7</c:v>
                </c:pt>
                <c:pt idx="1814">
                  <c:v>5.4000000000000214E-7</c:v>
                </c:pt>
                <c:pt idx="1815">
                  <c:v>5.5000000000000204E-7</c:v>
                </c:pt>
                <c:pt idx="1816">
                  <c:v>5.7000000000000248E-7</c:v>
                </c:pt>
                <c:pt idx="1817">
                  <c:v>5.8000000000000186E-7</c:v>
                </c:pt>
                <c:pt idx="1818">
                  <c:v>5.9000000000000208E-7</c:v>
                </c:pt>
                <c:pt idx="1819">
                  <c:v>6.000000000000022E-7</c:v>
                </c:pt>
                <c:pt idx="1820">
                  <c:v>6.000000000000022E-7</c:v>
                </c:pt>
                <c:pt idx="1821">
                  <c:v>6.1000000000000199E-7</c:v>
                </c:pt>
                <c:pt idx="1822">
                  <c:v>6.1000000000000199E-7</c:v>
                </c:pt>
                <c:pt idx="1823">
                  <c:v>6.1000000000000199E-7</c:v>
                </c:pt>
                <c:pt idx="1824">
                  <c:v>6.000000000000022E-7</c:v>
                </c:pt>
                <c:pt idx="1825">
                  <c:v>5.9000000000000208E-7</c:v>
                </c:pt>
                <c:pt idx="1826">
                  <c:v>5.7000000000000248E-7</c:v>
                </c:pt>
                <c:pt idx="1827">
                  <c:v>5.5000000000000204E-7</c:v>
                </c:pt>
                <c:pt idx="1828">
                  <c:v>5.4000000000000214E-7</c:v>
                </c:pt>
                <c:pt idx="1829">
                  <c:v>5.3000000000000181E-7</c:v>
                </c:pt>
                <c:pt idx="1830">
                  <c:v>5.2000000000000201E-7</c:v>
                </c:pt>
                <c:pt idx="1831">
                  <c:v>5.2000000000000201E-7</c:v>
                </c:pt>
                <c:pt idx="1832">
                  <c:v>5.1000000000000168E-7</c:v>
                </c:pt>
                <c:pt idx="1833">
                  <c:v>5.0000000000000178E-7</c:v>
                </c:pt>
                <c:pt idx="1834">
                  <c:v>5.0000000000000178E-7</c:v>
                </c:pt>
                <c:pt idx="1835">
                  <c:v>5.1000000000000168E-7</c:v>
                </c:pt>
                <c:pt idx="1836">
                  <c:v>5.2000000000000201E-7</c:v>
                </c:pt>
                <c:pt idx="1837">
                  <c:v>5.4000000000000214E-7</c:v>
                </c:pt>
                <c:pt idx="1838">
                  <c:v>5.5000000000000204E-7</c:v>
                </c:pt>
                <c:pt idx="1839">
                  <c:v>5.6000000000000173E-7</c:v>
                </c:pt>
                <c:pt idx="1840">
                  <c:v>5.7000000000000248E-7</c:v>
                </c:pt>
                <c:pt idx="1841">
                  <c:v>5.7000000000000248E-7</c:v>
                </c:pt>
                <c:pt idx="1842">
                  <c:v>5.7000000000000248E-7</c:v>
                </c:pt>
                <c:pt idx="1843">
                  <c:v>5.8000000000000186E-7</c:v>
                </c:pt>
                <c:pt idx="1844">
                  <c:v>5.8000000000000186E-7</c:v>
                </c:pt>
                <c:pt idx="1845">
                  <c:v>5.8000000000000186E-7</c:v>
                </c:pt>
                <c:pt idx="1846">
                  <c:v>5.7000000000000248E-7</c:v>
                </c:pt>
                <c:pt idx="1847">
                  <c:v>5.6000000000000173E-7</c:v>
                </c:pt>
                <c:pt idx="1848">
                  <c:v>5.4000000000000214E-7</c:v>
                </c:pt>
                <c:pt idx="1849">
                  <c:v>5.3000000000000181E-7</c:v>
                </c:pt>
                <c:pt idx="1850">
                  <c:v>5.2000000000000201E-7</c:v>
                </c:pt>
                <c:pt idx="1851">
                  <c:v>5.2000000000000201E-7</c:v>
                </c:pt>
                <c:pt idx="1852">
                  <c:v>5.1000000000000168E-7</c:v>
                </c:pt>
                <c:pt idx="1853">
                  <c:v>5.0000000000000178E-7</c:v>
                </c:pt>
                <c:pt idx="1854">
                  <c:v>5.0000000000000178E-7</c:v>
                </c:pt>
                <c:pt idx="1855">
                  <c:v>4.9000000000000198E-7</c:v>
                </c:pt>
                <c:pt idx="1856">
                  <c:v>5.0000000000000178E-7</c:v>
                </c:pt>
                <c:pt idx="1857">
                  <c:v>5.1000000000000168E-7</c:v>
                </c:pt>
                <c:pt idx="1858">
                  <c:v>5.2000000000000201E-7</c:v>
                </c:pt>
                <c:pt idx="1859">
                  <c:v>5.3000000000000181E-7</c:v>
                </c:pt>
                <c:pt idx="1860">
                  <c:v>5.3000000000000181E-7</c:v>
                </c:pt>
                <c:pt idx="1861">
                  <c:v>5.4000000000000214E-7</c:v>
                </c:pt>
                <c:pt idx="1862">
                  <c:v>5.4000000000000214E-7</c:v>
                </c:pt>
                <c:pt idx="1863">
                  <c:v>5.4000000000000214E-7</c:v>
                </c:pt>
                <c:pt idx="1864">
                  <c:v>5.4000000000000214E-7</c:v>
                </c:pt>
                <c:pt idx="1865">
                  <c:v>5.3000000000000181E-7</c:v>
                </c:pt>
                <c:pt idx="1866">
                  <c:v>5.3000000000000181E-7</c:v>
                </c:pt>
                <c:pt idx="1867">
                  <c:v>5.2000000000000201E-7</c:v>
                </c:pt>
                <c:pt idx="1868">
                  <c:v>5.2000000000000201E-7</c:v>
                </c:pt>
                <c:pt idx="1869">
                  <c:v>5.1000000000000168E-7</c:v>
                </c:pt>
                <c:pt idx="1870">
                  <c:v>5.0000000000000178E-7</c:v>
                </c:pt>
                <c:pt idx="1871">
                  <c:v>5.0000000000000178E-7</c:v>
                </c:pt>
                <c:pt idx="1872">
                  <c:v>5.0000000000000178E-7</c:v>
                </c:pt>
                <c:pt idx="1873">
                  <c:v>4.9000000000000198E-7</c:v>
                </c:pt>
                <c:pt idx="1874">
                  <c:v>4.9000000000000198E-7</c:v>
                </c:pt>
                <c:pt idx="1875">
                  <c:v>4.8000000000000144E-7</c:v>
                </c:pt>
                <c:pt idx="1876">
                  <c:v>4.8000000000000144E-7</c:v>
                </c:pt>
                <c:pt idx="1877">
                  <c:v>4.8000000000000144E-7</c:v>
                </c:pt>
                <c:pt idx="1878">
                  <c:v>4.9000000000000198E-7</c:v>
                </c:pt>
                <c:pt idx="1879">
                  <c:v>5.0000000000000178E-7</c:v>
                </c:pt>
                <c:pt idx="1880">
                  <c:v>5.2000000000000201E-7</c:v>
                </c:pt>
                <c:pt idx="1881">
                  <c:v>5.4000000000000214E-7</c:v>
                </c:pt>
                <c:pt idx="1882">
                  <c:v>5.4000000000000214E-7</c:v>
                </c:pt>
                <c:pt idx="1883">
                  <c:v>5.5000000000000204E-7</c:v>
                </c:pt>
                <c:pt idx="1884">
                  <c:v>5.6000000000000173E-7</c:v>
                </c:pt>
                <c:pt idx="1885">
                  <c:v>5.7000000000000248E-7</c:v>
                </c:pt>
                <c:pt idx="1886">
                  <c:v>5.7000000000000248E-7</c:v>
                </c:pt>
                <c:pt idx="1887">
                  <c:v>5.7000000000000248E-7</c:v>
                </c:pt>
                <c:pt idx="1888">
                  <c:v>5.7000000000000248E-7</c:v>
                </c:pt>
                <c:pt idx="1889">
                  <c:v>5.6000000000000173E-7</c:v>
                </c:pt>
                <c:pt idx="1890">
                  <c:v>5.5000000000000204E-7</c:v>
                </c:pt>
                <c:pt idx="1891">
                  <c:v>5.4000000000000214E-7</c:v>
                </c:pt>
                <c:pt idx="1892">
                  <c:v>5.3000000000000181E-7</c:v>
                </c:pt>
                <c:pt idx="1893">
                  <c:v>5.2000000000000201E-7</c:v>
                </c:pt>
                <c:pt idx="1894">
                  <c:v>5.1000000000000168E-7</c:v>
                </c:pt>
                <c:pt idx="1895">
                  <c:v>5.0000000000000178E-7</c:v>
                </c:pt>
                <c:pt idx="1896">
                  <c:v>5.0000000000000178E-7</c:v>
                </c:pt>
                <c:pt idx="1897">
                  <c:v>4.9000000000000198E-7</c:v>
                </c:pt>
                <c:pt idx="1898">
                  <c:v>4.9000000000000198E-7</c:v>
                </c:pt>
                <c:pt idx="1899">
                  <c:v>4.9000000000000198E-7</c:v>
                </c:pt>
                <c:pt idx="1900">
                  <c:v>4.9000000000000198E-7</c:v>
                </c:pt>
                <c:pt idx="1901">
                  <c:v>5.0000000000000178E-7</c:v>
                </c:pt>
                <c:pt idx="1902">
                  <c:v>5.2000000000000201E-7</c:v>
                </c:pt>
                <c:pt idx="1903">
                  <c:v>5.4000000000000214E-7</c:v>
                </c:pt>
                <c:pt idx="1904">
                  <c:v>5.5000000000000204E-7</c:v>
                </c:pt>
                <c:pt idx="1905">
                  <c:v>5.6000000000000173E-7</c:v>
                </c:pt>
                <c:pt idx="1906">
                  <c:v>5.7000000000000248E-7</c:v>
                </c:pt>
                <c:pt idx="1907">
                  <c:v>5.8000000000000186E-7</c:v>
                </c:pt>
                <c:pt idx="1908">
                  <c:v>5.8000000000000186E-7</c:v>
                </c:pt>
                <c:pt idx="1909">
                  <c:v>5.9000000000000208E-7</c:v>
                </c:pt>
                <c:pt idx="1910">
                  <c:v>5.9000000000000208E-7</c:v>
                </c:pt>
                <c:pt idx="1911">
                  <c:v>5.8000000000000186E-7</c:v>
                </c:pt>
                <c:pt idx="1912">
                  <c:v>5.7000000000000248E-7</c:v>
                </c:pt>
                <c:pt idx="1913">
                  <c:v>5.6000000000000173E-7</c:v>
                </c:pt>
                <c:pt idx="1914">
                  <c:v>5.5000000000000204E-7</c:v>
                </c:pt>
                <c:pt idx="1915">
                  <c:v>5.3000000000000181E-7</c:v>
                </c:pt>
                <c:pt idx="1916">
                  <c:v>5.2000000000000201E-7</c:v>
                </c:pt>
                <c:pt idx="1917">
                  <c:v>5.2000000000000201E-7</c:v>
                </c:pt>
                <c:pt idx="1918">
                  <c:v>5.1000000000000168E-7</c:v>
                </c:pt>
                <c:pt idx="1919">
                  <c:v>5.0000000000000178E-7</c:v>
                </c:pt>
                <c:pt idx="1920">
                  <c:v>5.0000000000000178E-7</c:v>
                </c:pt>
                <c:pt idx="1921">
                  <c:v>4.9000000000000198E-7</c:v>
                </c:pt>
                <c:pt idx="1922">
                  <c:v>5.0000000000000178E-7</c:v>
                </c:pt>
                <c:pt idx="1923">
                  <c:v>5.1000000000000168E-7</c:v>
                </c:pt>
                <c:pt idx="1924">
                  <c:v>5.3000000000000181E-7</c:v>
                </c:pt>
                <c:pt idx="1925">
                  <c:v>5.4000000000000214E-7</c:v>
                </c:pt>
                <c:pt idx="1926">
                  <c:v>5.6000000000000173E-7</c:v>
                </c:pt>
                <c:pt idx="1927">
                  <c:v>5.7000000000000248E-7</c:v>
                </c:pt>
                <c:pt idx="1928">
                  <c:v>5.7000000000000248E-7</c:v>
                </c:pt>
                <c:pt idx="1929">
                  <c:v>5.8000000000000186E-7</c:v>
                </c:pt>
                <c:pt idx="1930">
                  <c:v>5.8000000000000186E-7</c:v>
                </c:pt>
                <c:pt idx="1931">
                  <c:v>5.9000000000000208E-7</c:v>
                </c:pt>
                <c:pt idx="1932">
                  <c:v>5.9000000000000208E-7</c:v>
                </c:pt>
                <c:pt idx="1933">
                  <c:v>5.8000000000000186E-7</c:v>
                </c:pt>
                <c:pt idx="1934">
                  <c:v>5.7000000000000248E-7</c:v>
                </c:pt>
                <c:pt idx="1935">
                  <c:v>5.5000000000000204E-7</c:v>
                </c:pt>
                <c:pt idx="1936">
                  <c:v>5.4000000000000214E-7</c:v>
                </c:pt>
                <c:pt idx="1937">
                  <c:v>5.3000000000000181E-7</c:v>
                </c:pt>
                <c:pt idx="1938">
                  <c:v>5.2000000000000201E-7</c:v>
                </c:pt>
                <c:pt idx="1939">
                  <c:v>5.1000000000000168E-7</c:v>
                </c:pt>
                <c:pt idx="1940">
                  <c:v>5.0000000000000178E-7</c:v>
                </c:pt>
                <c:pt idx="1941">
                  <c:v>5.0000000000000178E-7</c:v>
                </c:pt>
                <c:pt idx="1942">
                  <c:v>5.0000000000000178E-7</c:v>
                </c:pt>
                <c:pt idx="1943">
                  <c:v>4.9000000000000198E-7</c:v>
                </c:pt>
                <c:pt idx="1944">
                  <c:v>5.0000000000000178E-7</c:v>
                </c:pt>
                <c:pt idx="1945">
                  <c:v>5.2000000000000201E-7</c:v>
                </c:pt>
                <c:pt idx="1946">
                  <c:v>5.4000000000000214E-7</c:v>
                </c:pt>
                <c:pt idx="1947">
                  <c:v>5.5000000000000204E-7</c:v>
                </c:pt>
                <c:pt idx="1948">
                  <c:v>5.6000000000000173E-7</c:v>
                </c:pt>
                <c:pt idx="1949">
                  <c:v>5.7000000000000248E-7</c:v>
                </c:pt>
                <c:pt idx="1950">
                  <c:v>5.8000000000000186E-7</c:v>
                </c:pt>
                <c:pt idx="1951">
                  <c:v>5.8000000000000186E-7</c:v>
                </c:pt>
                <c:pt idx="1952">
                  <c:v>5.9000000000000208E-7</c:v>
                </c:pt>
                <c:pt idx="1953">
                  <c:v>5.9000000000000208E-7</c:v>
                </c:pt>
                <c:pt idx="1954">
                  <c:v>5.9000000000000208E-7</c:v>
                </c:pt>
                <c:pt idx="1955">
                  <c:v>5.7000000000000248E-7</c:v>
                </c:pt>
                <c:pt idx="1956">
                  <c:v>5.6000000000000173E-7</c:v>
                </c:pt>
                <c:pt idx="1957">
                  <c:v>5.5000000000000204E-7</c:v>
                </c:pt>
                <c:pt idx="1958">
                  <c:v>5.4000000000000214E-7</c:v>
                </c:pt>
                <c:pt idx="1959">
                  <c:v>5.2000000000000201E-7</c:v>
                </c:pt>
                <c:pt idx="1960">
                  <c:v>5.2000000000000201E-7</c:v>
                </c:pt>
                <c:pt idx="1961">
                  <c:v>5.1000000000000168E-7</c:v>
                </c:pt>
                <c:pt idx="1962">
                  <c:v>5.0000000000000178E-7</c:v>
                </c:pt>
                <c:pt idx="1963">
                  <c:v>5.0000000000000178E-7</c:v>
                </c:pt>
                <c:pt idx="1964">
                  <c:v>4.9000000000000198E-7</c:v>
                </c:pt>
                <c:pt idx="1965">
                  <c:v>5.0000000000000178E-7</c:v>
                </c:pt>
                <c:pt idx="1966">
                  <c:v>5.1000000000000168E-7</c:v>
                </c:pt>
                <c:pt idx="1967">
                  <c:v>5.3000000000000181E-7</c:v>
                </c:pt>
                <c:pt idx="1968">
                  <c:v>5.5000000000000204E-7</c:v>
                </c:pt>
                <c:pt idx="1969">
                  <c:v>5.6000000000000173E-7</c:v>
                </c:pt>
                <c:pt idx="1970">
                  <c:v>5.7000000000000248E-7</c:v>
                </c:pt>
                <c:pt idx="1971">
                  <c:v>5.8000000000000186E-7</c:v>
                </c:pt>
                <c:pt idx="1972">
                  <c:v>5.9000000000000208E-7</c:v>
                </c:pt>
                <c:pt idx="1973">
                  <c:v>5.9000000000000208E-7</c:v>
                </c:pt>
                <c:pt idx="1974">
                  <c:v>6.000000000000022E-7</c:v>
                </c:pt>
                <c:pt idx="1975">
                  <c:v>6.000000000000022E-7</c:v>
                </c:pt>
                <c:pt idx="1976">
                  <c:v>5.9000000000000208E-7</c:v>
                </c:pt>
                <c:pt idx="1977">
                  <c:v>5.7000000000000248E-7</c:v>
                </c:pt>
                <c:pt idx="1978">
                  <c:v>5.6000000000000173E-7</c:v>
                </c:pt>
                <c:pt idx="1979">
                  <c:v>5.5000000000000204E-7</c:v>
                </c:pt>
                <c:pt idx="1980">
                  <c:v>5.4000000000000214E-7</c:v>
                </c:pt>
                <c:pt idx="1981">
                  <c:v>5.2000000000000201E-7</c:v>
                </c:pt>
                <c:pt idx="1982">
                  <c:v>5.2000000000000201E-7</c:v>
                </c:pt>
                <c:pt idx="1983">
                  <c:v>5.1000000000000168E-7</c:v>
                </c:pt>
                <c:pt idx="1984">
                  <c:v>5.0000000000000178E-7</c:v>
                </c:pt>
                <c:pt idx="1985">
                  <c:v>5.0000000000000178E-7</c:v>
                </c:pt>
                <c:pt idx="1986">
                  <c:v>4.9000000000000198E-7</c:v>
                </c:pt>
                <c:pt idx="1987">
                  <c:v>5.0000000000000178E-7</c:v>
                </c:pt>
                <c:pt idx="1988">
                  <c:v>5.2000000000000201E-7</c:v>
                </c:pt>
                <c:pt idx="1989">
                  <c:v>5.4000000000000214E-7</c:v>
                </c:pt>
                <c:pt idx="1990">
                  <c:v>5.5000000000000204E-7</c:v>
                </c:pt>
                <c:pt idx="1991">
                  <c:v>5.7000000000000248E-7</c:v>
                </c:pt>
                <c:pt idx="1992">
                  <c:v>5.7000000000000248E-7</c:v>
                </c:pt>
                <c:pt idx="1993">
                  <c:v>5.8000000000000186E-7</c:v>
                </c:pt>
                <c:pt idx="1994">
                  <c:v>5.9000000000000208E-7</c:v>
                </c:pt>
                <c:pt idx="1995">
                  <c:v>5.9000000000000208E-7</c:v>
                </c:pt>
                <c:pt idx="1996">
                  <c:v>6.000000000000022E-7</c:v>
                </c:pt>
                <c:pt idx="1997">
                  <c:v>6.000000000000022E-7</c:v>
                </c:pt>
                <c:pt idx="1998">
                  <c:v>5.8000000000000186E-7</c:v>
                </c:pt>
                <c:pt idx="1999">
                  <c:v>5.7000000000000248E-7</c:v>
                </c:pt>
                <c:pt idx="2000">
                  <c:v>5.5000000000000204E-7</c:v>
                </c:pt>
                <c:pt idx="2001">
                  <c:v>5.4000000000000214E-7</c:v>
                </c:pt>
                <c:pt idx="2002">
                  <c:v>5.3000000000000181E-7</c:v>
                </c:pt>
                <c:pt idx="2003">
                  <c:v>5.2000000000000201E-7</c:v>
                </c:pt>
                <c:pt idx="2004">
                  <c:v>5.1000000000000168E-7</c:v>
                </c:pt>
                <c:pt idx="2005">
                  <c:v>5.1000000000000168E-7</c:v>
                </c:pt>
                <c:pt idx="2006">
                  <c:v>5.0000000000000178E-7</c:v>
                </c:pt>
                <c:pt idx="2007">
                  <c:v>5.0000000000000178E-7</c:v>
                </c:pt>
                <c:pt idx="2008">
                  <c:v>5.0000000000000178E-7</c:v>
                </c:pt>
                <c:pt idx="2009">
                  <c:v>5.1000000000000168E-7</c:v>
                </c:pt>
                <c:pt idx="2010">
                  <c:v>5.3000000000000181E-7</c:v>
                </c:pt>
                <c:pt idx="2011">
                  <c:v>5.4000000000000214E-7</c:v>
                </c:pt>
                <c:pt idx="2012">
                  <c:v>5.5000000000000204E-7</c:v>
                </c:pt>
                <c:pt idx="2013">
                  <c:v>5.7000000000000248E-7</c:v>
                </c:pt>
                <c:pt idx="2014">
                  <c:v>5.7000000000000248E-7</c:v>
                </c:pt>
                <c:pt idx="2015">
                  <c:v>5.8000000000000186E-7</c:v>
                </c:pt>
                <c:pt idx="2016">
                  <c:v>5.9000000000000208E-7</c:v>
                </c:pt>
                <c:pt idx="2017">
                  <c:v>5.9000000000000208E-7</c:v>
                </c:pt>
                <c:pt idx="2018">
                  <c:v>6.000000000000022E-7</c:v>
                </c:pt>
                <c:pt idx="2019">
                  <c:v>5.9000000000000208E-7</c:v>
                </c:pt>
                <c:pt idx="2020">
                  <c:v>5.7000000000000248E-7</c:v>
                </c:pt>
                <c:pt idx="2021">
                  <c:v>5.6000000000000173E-7</c:v>
                </c:pt>
                <c:pt idx="2022">
                  <c:v>5.5000000000000204E-7</c:v>
                </c:pt>
                <c:pt idx="2023">
                  <c:v>5.4000000000000214E-7</c:v>
                </c:pt>
                <c:pt idx="2024">
                  <c:v>5.3000000000000181E-7</c:v>
                </c:pt>
                <c:pt idx="2025">
                  <c:v>5.2000000000000201E-7</c:v>
                </c:pt>
                <c:pt idx="2026">
                  <c:v>5.1000000000000168E-7</c:v>
                </c:pt>
                <c:pt idx="2027">
                  <c:v>5.0000000000000178E-7</c:v>
                </c:pt>
                <c:pt idx="2028">
                  <c:v>5.0000000000000178E-7</c:v>
                </c:pt>
                <c:pt idx="2029">
                  <c:v>4.9000000000000198E-7</c:v>
                </c:pt>
                <c:pt idx="2030">
                  <c:v>5.0000000000000178E-7</c:v>
                </c:pt>
                <c:pt idx="2031">
                  <c:v>5.2000000000000201E-7</c:v>
                </c:pt>
                <c:pt idx="2032">
                  <c:v>5.3000000000000181E-7</c:v>
                </c:pt>
                <c:pt idx="2033">
                  <c:v>5.4000000000000214E-7</c:v>
                </c:pt>
                <c:pt idx="2034">
                  <c:v>5.6000000000000173E-7</c:v>
                </c:pt>
                <c:pt idx="2035">
                  <c:v>5.7000000000000248E-7</c:v>
                </c:pt>
                <c:pt idx="2036">
                  <c:v>5.7000000000000248E-7</c:v>
                </c:pt>
                <c:pt idx="2037">
                  <c:v>5.8000000000000186E-7</c:v>
                </c:pt>
                <c:pt idx="2038">
                  <c:v>5.8000000000000186E-7</c:v>
                </c:pt>
                <c:pt idx="2039">
                  <c:v>5.8000000000000186E-7</c:v>
                </c:pt>
                <c:pt idx="2040">
                  <c:v>5.8000000000000186E-7</c:v>
                </c:pt>
                <c:pt idx="2041">
                  <c:v>5.7000000000000248E-7</c:v>
                </c:pt>
                <c:pt idx="2042">
                  <c:v>5.6000000000000173E-7</c:v>
                </c:pt>
                <c:pt idx="2043">
                  <c:v>5.5000000000000204E-7</c:v>
                </c:pt>
                <c:pt idx="2044">
                  <c:v>5.4000000000000214E-7</c:v>
                </c:pt>
                <c:pt idx="2045">
                  <c:v>5.3000000000000181E-7</c:v>
                </c:pt>
                <c:pt idx="2046">
                  <c:v>5.2000000000000201E-7</c:v>
                </c:pt>
                <c:pt idx="2047">
                  <c:v>5.1000000000000168E-7</c:v>
                </c:pt>
                <c:pt idx="2048">
                  <c:v>5.0000000000000178E-7</c:v>
                </c:pt>
                <c:pt idx="2049">
                  <c:v>5.0000000000000178E-7</c:v>
                </c:pt>
                <c:pt idx="2050">
                  <c:v>5.0000000000000178E-7</c:v>
                </c:pt>
                <c:pt idx="2051">
                  <c:v>4.9000000000000198E-7</c:v>
                </c:pt>
                <c:pt idx="2052">
                  <c:v>5.0000000000000178E-7</c:v>
                </c:pt>
                <c:pt idx="2053">
                  <c:v>5.2000000000000201E-7</c:v>
                </c:pt>
                <c:pt idx="2054">
                  <c:v>5.4000000000000214E-7</c:v>
                </c:pt>
                <c:pt idx="2055">
                  <c:v>5.5000000000000204E-7</c:v>
                </c:pt>
                <c:pt idx="2056">
                  <c:v>5.6000000000000173E-7</c:v>
                </c:pt>
                <c:pt idx="2057">
                  <c:v>5.7000000000000248E-7</c:v>
                </c:pt>
                <c:pt idx="2058">
                  <c:v>5.7000000000000248E-7</c:v>
                </c:pt>
                <c:pt idx="2059">
                  <c:v>5.8000000000000186E-7</c:v>
                </c:pt>
                <c:pt idx="2060">
                  <c:v>5.8000000000000186E-7</c:v>
                </c:pt>
                <c:pt idx="2061">
                  <c:v>5.9000000000000208E-7</c:v>
                </c:pt>
                <c:pt idx="2062">
                  <c:v>5.8000000000000186E-7</c:v>
                </c:pt>
                <c:pt idx="2063">
                  <c:v>5.7000000000000248E-7</c:v>
                </c:pt>
                <c:pt idx="2064">
                  <c:v>5.6000000000000173E-7</c:v>
                </c:pt>
                <c:pt idx="2065">
                  <c:v>5.5000000000000204E-7</c:v>
                </c:pt>
                <c:pt idx="2066">
                  <c:v>5.3000000000000181E-7</c:v>
                </c:pt>
                <c:pt idx="2067">
                  <c:v>5.2000000000000201E-7</c:v>
                </c:pt>
                <c:pt idx="2068">
                  <c:v>5.2000000000000201E-7</c:v>
                </c:pt>
                <c:pt idx="2069">
                  <c:v>5.1000000000000168E-7</c:v>
                </c:pt>
                <c:pt idx="2070">
                  <c:v>5.1000000000000168E-7</c:v>
                </c:pt>
                <c:pt idx="2071">
                  <c:v>5.0000000000000178E-7</c:v>
                </c:pt>
                <c:pt idx="2072">
                  <c:v>5.0000000000000178E-7</c:v>
                </c:pt>
                <c:pt idx="2073">
                  <c:v>4.9000000000000198E-7</c:v>
                </c:pt>
                <c:pt idx="2074">
                  <c:v>5.0000000000000178E-7</c:v>
                </c:pt>
                <c:pt idx="2075">
                  <c:v>5.1000000000000168E-7</c:v>
                </c:pt>
                <c:pt idx="2076">
                  <c:v>5.2000000000000201E-7</c:v>
                </c:pt>
                <c:pt idx="2077">
                  <c:v>5.4000000000000214E-7</c:v>
                </c:pt>
                <c:pt idx="2078">
                  <c:v>5.6000000000000173E-7</c:v>
                </c:pt>
                <c:pt idx="2079">
                  <c:v>5.7000000000000248E-7</c:v>
                </c:pt>
                <c:pt idx="2080">
                  <c:v>5.8000000000000186E-7</c:v>
                </c:pt>
                <c:pt idx="2081">
                  <c:v>6.000000000000022E-7</c:v>
                </c:pt>
                <c:pt idx="2082">
                  <c:v>6.1000000000000199E-7</c:v>
                </c:pt>
                <c:pt idx="2083">
                  <c:v>6.2000000000000243E-7</c:v>
                </c:pt>
                <c:pt idx="2084">
                  <c:v>6.2000000000000243E-7</c:v>
                </c:pt>
                <c:pt idx="2085">
                  <c:v>6.2000000000000243E-7</c:v>
                </c:pt>
                <c:pt idx="2086">
                  <c:v>6.000000000000022E-7</c:v>
                </c:pt>
                <c:pt idx="2087">
                  <c:v>5.8000000000000186E-7</c:v>
                </c:pt>
                <c:pt idx="2088">
                  <c:v>5.7000000000000248E-7</c:v>
                </c:pt>
                <c:pt idx="2089">
                  <c:v>5.5000000000000204E-7</c:v>
                </c:pt>
                <c:pt idx="2090">
                  <c:v>5.4000000000000214E-7</c:v>
                </c:pt>
                <c:pt idx="2091">
                  <c:v>5.3000000000000181E-7</c:v>
                </c:pt>
                <c:pt idx="2092">
                  <c:v>5.3000000000000181E-7</c:v>
                </c:pt>
                <c:pt idx="2093">
                  <c:v>5.2000000000000201E-7</c:v>
                </c:pt>
                <c:pt idx="2094">
                  <c:v>5.1000000000000168E-7</c:v>
                </c:pt>
                <c:pt idx="2095">
                  <c:v>5.0000000000000178E-7</c:v>
                </c:pt>
                <c:pt idx="2096">
                  <c:v>5.1000000000000168E-7</c:v>
                </c:pt>
                <c:pt idx="2097">
                  <c:v>5.1000000000000168E-7</c:v>
                </c:pt>
                <c:pt idx="2098">
                  <c:v>5.1000000000000168E-7</c:v>
                </c:pt>
                <c:pt idx="2099">
                  <c:v>5.2000000000000201E-7</c:v>
                </c:pt>
                <c:pt idx="2100">
                  <c:v>5.4000000000000214E-7</c:v>
                </c:pt>
                <c:pt idx="2101">
                  <c:v>5.6000000000000173E-7</c:v>
                </c:pt>
                <c:pt idx="2102">
                  <c:v>5.7000000000000248E-7</c:v>
                </c:pt>
                <c:pt idx="2103">
                  <c:v>5.9000000000000208E-7</c:v>
                </c:pt>
                <c:pt idx="2104">
                  <c:v>6.000000000000022E-7</c:v>
                </c:pt>
                <c:pt idx="2105">
                  <c:v>6.1000000000000199E-7</c:v>
                </c:pt>
                <c:pt idx="2106">
                  <c:v>6.2000000000000243E-7</c:v>
                </c:pt>
                <c:pt idx="2107">
                  <c:v>6.3000000000000201E-7</c:v>
                </c:pt>
                <c:pt idx="2108">
                  <c:v>6.4000000000000255E-7</c:v>
                </c:pt>
                <c:pt idx="2109">
                  <c:v>6.2000000000000243E-7</c:v>
                </c:pt>
                <c:pt idx="2110">
                  <c:v>6.000000000000022E-7</c:v>
                </c:pt>
                <c:pt idx="2111">
                  <c:v>5.9000000000000208E-7</c:v>
                </c:pt>
                <c:pt idx="2112">
                  <c:v>5.7000000000000248E-7</c:v>
                </c:pt>
                <c:pt idx="2113">
                  <c:v>5.5000000000000204E-7</c:v>
                </c:pt>
                <c:pt idx="2114">
                  <c:v>5.4000000000000214E-7</c:v>
                </c:pt>
                <c:pt idx="2115">
                  <c:v>5.3000000000000181E-7</c:v>
                </c:pt>
                <c:pt idx="2116">
                  <c:v>5.2000000000000201E-7</c:v>
                </c:pt>
                <c:pt idx="2117">
                  <c:v>5.1000000000000168E-7</c:v>
                </c:pt>
                <c:pt idx="2118">
                  <c:v>5.1000000000000168E-7</c:v>
                </c:pt>
                <c:pt idx="2119">
                  <c:v>5.0000000000000178E-7</c:v>
                </c:pt>
                <c:pt idx="2120">
                  <c:v>5.2000000000000201E-7</c:v>
                </c:pt>
                <c:pt idx="2121">
                  <c:v>5.3000000000000181E-7</c:v>
                </c:pt>
                <c:pt idx="2122">
                  <c:v>5.5000000000000204E-7</c:v>
                </c:pt>
                <c:pt idx="2123">
                  <c:v>5.6000000000000173E-7</c:v>
                </c:pt>
                <c:pt idx="2124">
                  <c:v>5.8000000000000186E-7</c:v>
                </c:pt>
                <c:pt idx="2125">
                  <c:v>5.9000000000000208E-7</c:v>
                </c:pt>
                <c:pt idx="2126">
                  <c:v>6.000000000000022E-7</c:v>
                </c:pt>
                <c:pt idx="2127">
                  <c:v>6.2000000000000243E-7</c:v>
                </c:pt>
                <c:pt idx="2128">
                  <c:v>6.3000000000000201E-7</c:v>
                </c:pt>
                <c:pt idx="2129">
                  <c:v>6.3000000000000201E-7</c:v>
                </c:pt>
                <c:pt idx="2130">
                  <c:v>6.3000000000000201E-7</c:v>
                </c:pt>
                <c:pt idx="2131">
                  <c:v>6.1000000000000199E-7</c:v>
                </c:pt>
                <c:pt idx="2132">
                  <c:v>6.000000000000022E-7</c:v>
                </c:pt>
                <c:pt idx="2133">
                  <c:v>5.8000000000000186E-7</c:v>
                </c:pt>
                <c:pt idx="2134">
                  <c:v>5.6000000000000173E-7</c:v>
                </c:pt>
                <c:pt idx="2135">
                  <c:v>5.5000000000000204E-7</c:v>
                </c:pt>
                <c:pt idx="2136">
                  <c:v>5.4000000000000214E-7</c:v>
                </c:pt>
                <c:pt idx="2137">
                  <c:v>5.3000000000000181E-7</c:v>
                </c:pt>
                <c:pt idx="2138">
                  <c:v>5.2000000000000201E-7</c:v>
                </c:pt>
                <c:pt idx="2139">
                  <c:v>5.1000000000000168E-7</c:v>
                </c:pt>
                <c:pt idx="2140">
                  <c:v>5.0000000000000178E-7</c:v>
                </c:pt>
                <c:pt idx="2141">
                  <c:v>5.1000000000000168E-7</c:v>
                </c:pt>
                <c:pt idx="2142">
                  <c:v>5.2000000000000201E-7</c:v>
                </c:pt>
                <c:pt idx="2143">
                  <c:v>5.4000000000000214E-7</c:v>
                </c:pt>
                <c:pt idx="2144">
                  <c:v>5.7000000000000248E-7</c:v>
                </c:pt>
                <c:pt idx="2145">
                  <c:v>6.6000000000000205E-7</c:v>
                </c:pt>
                <c:pt idx="2146">
                  <c:v>7.3000000000000243E-7</c:v>
                </c:pt>
                <c:pt idx="2147">
                  <c:v>8.0000000000000261E-7</c:v>
                </c:pt>
                <c:pt idx="2148">
                  <c:v>8.5000000000000298E-7</c:v>
                </c:pt>
                <c:pt idx="2149">
                  <c:v>8.9000000000000376E-7</c:v>
                </c:pt>
                <c:pt idx="2150">
                  <c:v>9.3000000000000412E-7</c:v>
                </c:pt>
                <c:pt idx="2151">
                  <c:v>9.400000000000036E-7</c:v>
                </c:pt>
                <c:pt idx="2152">
                  <c:v>9.0000000000000356E-7</c:v>
                </c:pt>
                <c:pt idx="2153">
                  <c:v>8.4000000000000318E-7</c:v>
                </c:pt>
                <c:pt idx="2154">
                  <c:v>7.8000000000000291E-7</c:v>
                </c:pt>
                <c:pt idx="2155">
                  <c:v>7.3000000000000243E-7</c:v>
                </c:pt>
                <c:pt idx="2156">
                  <c:v>7.3000000000000243E-7</c:v>
                </c:pt>
                <c:pt idx="2157">
                  <c:v>7.0000000000000251E-7</c:v>
                </c:pt>
                <c:pt idx="2158">
                  <c:v>6.7000000000000258E-7</c:v>
                </c:pt>
                <c:pt idx="2159">
                  <c:v>6.5000000000000235E-7</c:v>
                </c:pt>
                <c:pt idx="2160">
                  <c:v>6.2000000000000243E-7</c:v>
                </c:pt>
                <c:pt idx="2161">
                  <c:v>6.000000000000022E-7</c:v>
                </c:pt>
                <c:pt idx="2162">
                  <c:v>5.9000000000000208E-7</c:v>
                </c:pt>
                <c:pt idx="2163">
                  <c:v>5.7000000000000248E-7</c:v>
                </c:pt>
                <c:pt idx="2164">
                  <c:v>5.6000000000000173E-7</c:v>
                </c:pt>
                <c:pt idx="2165">
                  <c:v>5.6000000000000173E-7</c:v>
                </c:pt>
                <c:pt idx="2166">
                  <c:v>5.5000000000000204E-7</c:v>
                </c:pt>
                <c:pt idx="2167">
                  <c:v>5.4000000000000214E-7</c:v>
                </c:pt>
                <c:pt idx="2168">
                  <c:v>5.3000000000000181E-7</c:v>
                </c:pt>
                <c:pt idx="2169">
                  <c:v>5.2000000000000201E-7</c:v>
                </c:pt>
                <c:pt idx="2170">
                  <c:v>5.2000000000000201E-7</c:v>
                </c:pt>
                <c:pt idx="2171">
                  <c:v>5.1000000000000168E-7</c:v>
                </c:pt>
                <c:pt idx="2172">
                  <c:v>5.0000000000000178E-7</c:v>
                </c:pt>
                <c:pt idx="2173">
                  <c:v>5.0000000000000178E-7</c:v>
                </c:pt>
                <c:pt idx="2174">
                  <c:v>5.0000000000000178E-7</c:v>
                </c:pt>
                <c:pt idx="2175">
                  <c:v>4.9000000000000198E-7</c:v>
                </c:pt>
                <c:pt idx="2176">
                  <c:v>4.9000000000000198E-7</c:v>
                </c:pt>
                <c:pt idx="2177">
                  <c:v>4.9000000000000198E-7</c:v>
                </c:pt>
                <c:pt idx="2178">
                  <c:v>4.8000000000000144E-7</c:v>
                </c:pt>
                <c:pt idx="2179">
                  <c:v>4.8000000000000144E-7</c:v>
                </c:pt>
                <c:pt idx="2180">
                  <c:v>4.8000000000000144E-7</c:v>
                </c:pt>
                <c:pt idx="2181">
                  <c:v>4.8000000000000144E-7</c:v>
                </c:pt>
                <c:pt idx="2182">
                  <c:v>4.700000000000018E-7</c:v>
                </c:pt>
                <c:pt idx="2183">
                  <c:v>4.700000000000018E-7</c:v>
                </c:pt>
                <c:pt idx="2184">
                  <c:v>4.700000000000018E-7</c:v>
                </c:pt>
                <c:pt idx="2185">
                  <c:v>4.700000000000018E-7</c:v>
                </c:pt>
                <c:pt idx="2186">
                  <c:v>4.700000000000018E-7</c:v>
                </c:pt>
                <c:pt idx="2187">
                  <c:v>4.700000000000018E-7</c:v>
                </c:pt>
                <c:pt idx="2188">
                  <c:v>4.700000000000018E-7</c:v>
                </c:pt>
                <c:pt idx="2189">
                  <c:v>4.6000000000000137E-7</c:v>
                </c:pt>
                <c:pt idx="2190">
                  <c:v>4.6000000000000137E-7</c:v>
                </c:pt>
                <c:pt idx="2191">
                  <c:v>4.6000000000000137E-7</c:v>
                </c:pt>
                <c:pt idx="2192">
                  <c:v>4.6000000000000137E-7</c:v>
                </c:pt>
                <c:pt idx="2193">
                  <c:v>4.6000000000000137E-7</c:v>
                </c:pt>
                <c:pt idx="2194">
                  <c:v>4.6000000000000137E-7</c:v>
                </c:pt>
                <c:pt idx="2195">
                  <c:v>4.6000000000000137E-7</c:v>
                </c:pt>
                <c:pt idx="2196">
                  <c:v>4.6000000000000137E-7</c:v>
                </c:pt>
                <c:pt idx="2197">
                  <c:v>4.6000000000000137E-7</c:v>
                </c:pt>
                <c:pt idx="2198">
                  <c:v>4.6000000000000137E-7</c:v>
                </c:pt>
                <c:pt idx="2199">
                  <c:v>4.6000000000000137E-7</c:v>
                </c:pt>
                <c:pt idx="2200">
                  <c:v>4.6000000000000137E-7</c:v>
                </c:pt>
                <c:pt idx="2201">
                  <c:v>4.6000000000000137E-7</c:v>
                </c:pt>
                <c:pt idx="2202">
                  <c:v>4.6000000000000137E-7</c:v>
                </c:pt>
                <c:pt idx="2203">
                  <c:v>4.6000000000000137E-7</c:v>
                </c:pt>
                <c:pt idx="2204">
                  <c:v>4.6000000000000137E-7</c:v>
                </c:pt>
                <c:pt idx="2205">
                  <c:v>4.6000000000000137E-7</c:v>
                </c:pt>
                <c:pt idx="2206">
                  <c:v>4.6000000000000137E-7</c:v>
                </c:pt>
                <c:pt idx="2207">
                  <c:v>4.5000000000000167E-7</c:v>
                </c:pt>
                <c:pt idx="2208">
                  <c:v>4.5000000000000167E-7</c:v>
                </c:pt>
                <c:pt idx="2209">
                  <c:v>4.6000000000000137E-7</c:v>
                </c:pt>
                <c:pt idx="2210">
                  <c:v>4.5000000000000167E-7</c:v>
                </c:pt>
                <c:pt idx="2211">
                  <c:v>4.5000000000000167E-7</c:v>
                </c:pt>
                <c:pt idx="2212">
                  <c:v>4.5000000000000167E-7</c:v>
                </c:pt>
                <c:pt idx="2213">
                  <c:v>4.5000000000000167E-7</c:v>
                </c:pt>
                <c:pt idx="2214">
                  <c:v>4.5000000000000167E-7</c:v>
                </c:pt>
                <c:pt idx="2215">
                  <c:v>4.5000000000000167E-7</c:v>
                </c:pt>
                <c:pt idx="2216">
                  <c:v>4.5000000000000167E-7</c:v>
                </c:pt>
                <c:pt idx="2217">
                  <c:v>4.5000000000000167E-7</c:v>
                </c:pt>
                <c:pt idx="2218">
                  <c:v>4.5000000000000167E-7</c:v>
                </c:pt>
                <c:pt idx="2219">
                  <c:v>4.5000000000000167E-7</c:v>
                </c:pt>
                <c:pt idx="2220">
                  <c:v>4.5000000000000167E-7</c:v>
                </c:pt>
                <c:pt idx="2221">
                  <c:v>4.5000000000000167E-7</c:v>
                </c:pt>
                <c:pt idx="2222">
                  <c:v>4.5000000000000167E-7</c:v>
                </c:pt>
                <c:pt idx="2223">
                  <c:v>4.5000000000000167E-7</c:v>
                </c:pt>
                <c:pt idx="2224">
                  <c:v>4.5000000000000167E-7</c:v>
                </c:pt>
                <c:pt idx="2225">
                  <c:v>4.5000000000000167E-7</c:v>
                </c:pt>
                <c:pt idx="2226">
                  <c:v>4.5000000000000167E-7</c:v>
                </c:pt>
                <c:pt idx="2227">
                  <c:v>4.5000000000000167E-7</c:v>
                </c:pt>
                <c:pt idx="2228">
                  <c:v>4.5000000000000167E-7</c:v>
                </c:pt>
                <c:pt idx="2229">
                  <c:v>4.5000000000000167E-7</c:v>
                </c:pt>
                <c:pt idx="2230">
                  <c:v>4.5000000000000167E-7</c:v>
                </c:pt>
                <c:pt idx="2231">
                  <c:v>4.5000000000000167E-7</c:v>
                </c:pt>
                <c:pt idx="2232">
                  <c:v>4.5000000000000167E-7</c:v>
                </c:pt>
                <c:pt idx="2233">
                  <c:v>4.5000000000000167E-7</c:v>
                </c:pt>
                <c:pt idx="2234">
                  <c:v>4.5000000000000167E-7</c:v>
                </c:pt>
                <c:pt idx="2235">
                  <c:v>4.5000000000000167E-7</c:v>
                </c:pt>
                <c:pt idx="2236">
                  <c:v>4.5000000000000167E-7</c:v>
                </c:pt>
                <c:pt idx="2237">
                  <c:v>4.5000000000000167E-7</c:v>
                </c:pt>
                <c:pt idx="2238">
                  <c:v>4.5000000000000167E-7</c:v>
                </c:pt>
                <c:pt idx="2239">
                  <c:v>4.5000000000000167E-7</c:v>
                </c:pt>
                <c:pt idx="2240">
                  <c:v>4.5000000000000167E-7</c:v>
                </c:pt>
                <c:pt idx="2241">
                  <c:v>4.5000000000000167E-7</c:v>
                </c:pt>
                <c:pt idx="2242">
                  <c:v>4.5000000000000167E-7</c:v>
                </c:pt>
                <c:pt idx="2243">
                  <c:v>4.5000000000000167E-7</c:v>
                </c:pt>
                <c:pt idx="2244">
                  <c:v>4.5000000000000167E-7</c:v>
                </c:pt>
                <c:pt idx="2245">
                  <c:v>4.5000000000000167E-7</c:v>
                </c:pt>
                <c:pt idx="2246">
                  <c:v>4.5000000000000167E-7</c:v>
                </c:pt>
                <c:pt idx="2247">
                  <c:v>4.5000000000000167E-7</c:v>
                </c:pt>
                <c:pt idx="2248">
                  <c:v>4.4000000000000188E-7</c:v>
                </c:pt>
                <c:pt idx="2249">
                  <c:v>4.5000000000000167E-7</c:v>
                </c:pt>
                <c:pt idx="2250">
                  <c:v>4.5000000000000167E-7</c:v>
                </c:pt>
                <c:pt idx="2251">
                  <c:v>4.5000000000000167E-7</c:v>
                </c:pt>
                <c:pt idx="2252">
                  <c:v>4.5000000000000167E-7</c:v>
                </c:pt>
                <c:pt idx="2253">
                  <c:v>4.5000000000000167E-7</c:v>
                </c:pt>
                <c:pt idx="2254">
                  <c:v>4.5000000000000167E-7</c:v>
                </c:pt>
                <c:pt idx="2255">
                  <c:v>4.5000000000000167E-7</c:v>
                </c:pt>
                <c:pt idx="2256">
                  <c:v>4.4000000000000188E-7</c:v>
                </c:pt>
                <c:pt idx="2257">
                  <c:v>4.5000000000000167E-7</c:v>
                </c:pt>
                <c:pt idx="2258">
                  <c:v>4.5000000000000167E-7</c:v>
                </c:pt>
                <c:pt idx="2259">
                  <c:v>4.5000000000000167E-7</c:v>
                </c:pt>
                <c:pt idx="2260">
                  <c:v>4.5000000000000167E-7</c:v>
                </c:pt>
                <c:pt idx="2261">
                  <c:v>4.4000000000000188E-7</c:v>
                </c:pt>
                <c:pt idx="2262">
                  <c:v>4.4000000000000188E-7</c:v>
                </c:pt>
                <c:pt idx="2263">
                  <c:v>4.4000000000000188E-7</c:v>
                </c:pt>
                <c:pt idx="2264">
                  <c:v>4.4000000000000188E-7</c:v>
                </c:pt>
                <c:pt idx="2265">
                  <c:v>4.4000000000000188E-7</c:v>
                </c:pt>
                <c:pt idx="2266">
                  <c:v>4.4000000000000188E-7</c:v>
                </c:pt>
                <c:pt idx="2267">
                  <c:v>4.4000000000000188E-7</c:v>
                </c:pt>
                <c:pt idx="2268">
                  <c:v>4.5000000000000167E-7</c:v>
                </c:pt>
                <c:pt idx="2269">
                  <c:v>4.4000000000000188E-7</c:v>
                </c:pt>
                <c:pt idx="2270">
                  <c:v>4.4000000000000188E-7</c:v>
                </c:pt>
                <c:pt idx="2271">
                  <c:v>4.4000000000000188E-7</c:v>
                </c:pt>
                <c:pt idx="2272">
                  <c:v>4.4000000000000188E-7</c:v>
                </c:pt>
                <c:pt idx="2273">
                  <c:v>4.4000000000000188E-7</c:v>
                </c:pt>
                <c:pt idx="2274">
                  <c:v>4.4000000000000188E-7</c:v>
                </c:pt>
                <c:pt idx="2275">
                  <c:v>4.4000000000000188E-7</c:v>
                </c:pt>
                <c:pt idx="2276">
                  <c:v>4.4000000000000188E-7</c:v>
                </c:pt>
                <c:pt idx="2277">
                  <c:v>4.4000000000000188E-7</c:v>
                </c:pt>
                <c:pt idx="2278">
                  <c:v>4.4000000000000188E-7</c:v>
                </c:pt>
                <c:pt idx="2279">
                  <c:v>4.4000000000000188E-7</c:v>
                </c:pt>
                <c:pt idx="2280">
                  <c:v>4.4000000000000188E-7</c:v>
                </c:pt>
                <c:pt idx="2281">
                  <c:v>4.4000000000000188E-7</c:v>
                </c:pt>
                <c:pt idx="2282">
                  <c:v>4.4000000000000188E-7</c:v>
                </c:pt>
                <c:pt idx="2283">
                  <c:v>4.4000000000000188E-7</c:v>
                </c:pt>
                <c:pt idx="2284">
                  <c:v>4.4000000000000188E-7</c:v>
                </c:pt>
                <c:pt idx="2285">
                  <c:v>4.4000000000000188E-7</c:v>
                </c:pt>
                <c:pt idx="2286">
                  <c:v>4.4000000000000188E-7</c:v>
                </c:pt>
                <c:pt idx="2287">
                  <c:v>4.4000000000000188E-7</c:v>
                </c:pt>
                <c:pt idx="2288">
                  <c:v>4.4000000000000188E-7</c:v>
                </c:pt>
                <c:pt idx="2289">
                  <c:v>4.4000000000000188E-7</c:v>
                </c:pt>
                <c:pt idx="2290">
                  <c:v>4.4000000000000188E-7</c:v>
                </c:pt>
                <c:pt idx="2291">
                  <c:v>4.4000000000000188E-7</c:v>
                </c:pt>
                <c:pt idx="2292">
                  <c:v>4.4000000000000188E-7</c:v>
                </c:pt>
                <c:pt idx="2293">
                  <c:v>4.4000000000000188E-7</c:v>
                </c:pt>
                <c:pt idx="2294">
                  <c:v>4.4000000000000188E-7</c:v>
                </c:pt>
                <c:pt idx="2295">
                  <c:v>4.4000000000000188E-7</c:v>
                </c:pt>
                <c:pt idx="2296">
                  <c:v>4.4000000000000188E-7</c:v>
                </c:pt>
                <c:pt idx="2297">
                  <c:v>4.4000000000000188E-7</c:v>
                </c:pt>
                <c:pt idx="2298">
                  <c:v>4.4000000000000188E-7</c:v>
                </c:pt>
                <c:pt idx="2299">
                  <c:v>4.4000000000000188E-7</c:v>
                </c:pt>
                <c:pt idx="2300">
                  <c:v>4.4000000000000188E-7</c:v>
                </c:pt>
                <c:pt idx="2301">
                  <c:v>4.4000000000000188E-7</c:v>
                </c:pt>
                <c:pt idx="2302">
                  <c:v>4.4000000000000188E-7</c:v>
                </c:pt>
                <c:pt idx="2303">
                  <c:v>4.4000000000000188E-7</c:v>
                </c:pt>
                <c:pt idx="2304">
                  <c:v>4.4000000000000188E-7</c:v>
                </c:pt>
                <c:pt idx="2305">
                  <c:v>4.4000000000000188E-7</c:v>
                </c:pt>
                <c:pt idx="2306">
                  <c:v>4.4000000000000188E-7</c:v>
                </c:pt>
                <c:pt idx="2307">
                  <c:v>4.4000000000000188E-7</c:v>
                </c:pt>
                <c:pt idx="2308">
                  <c:v>4.4000000000000188E-7</c:v>
                </c:pt>
                <c:pt idx="2309">
                  <c:v>4.4000000000000188E-7</c:v>
                </c:pt>
                <c:pt idx="2310">
                  <c:v>4.4000000000000188E-7</c:v>
                </c:pt>
                <c:pt idx="2311">
                  <c:v>4.4000000000000188E-7</c:v>
                </c:pt>
                <c:pt idx="2312">
                  <c:v>4.4000000000000188E-7</c:v>
                </c:pt>
                <c:pt idx="2313">
                  <c:v>4.4000000000000188E-7</c:v>
                </c:pt>
                <c:pt idx="2314">
                  <c:v>4.4000000000000188E-7</c:v>
                </c:pt>
                <c:pt idx="2315">
                  <c:v>4.4000000000000188E-7</c:v>
                </c:pt>
                <c:pt idx="2316">
                  <c:v>4.4000000000000188E-7</c:v>
                </c:pt>
                <c:pt idx="2317">
                  <c:v>4.4000000000000188E-7</c:v>
                </c:pt>
                <c:pt idx="2318">
                  <c:v>4.4000000000000188E-7</c:v>
                </c:pt>
                <c:pt idx="2319">
                  <c:v>4.4000000000000188E-7</c:v>
                </c:pt>
                <c:pt idx="2320">
                  <c:v>4.4000000000000188E-7</c:v>
                </c:pt>
                <c:pt idx="2321">
                  <c:v>4.4000000000000188E-7</c:v>
                </c:pt>
                <c:pt idx="2322">
                  <c:v>4.4000000000000188E-7</c:v>
                </c:pt>
                <c:pt idx="2323">
                  <c:v>4.4000000000000188E-7</c:v>
                </c:pt>
                <c:pt idx="2324">
                  <c:v>4.4000000000000188E-7</c:v>
                </c:pt>
                <c:pt idx="2325">
                  <c:v>4.4000000000000188E-7</c:v>
                </c:pt>
                <c:pt idx="2326">
                  <c:v>4.4000000000000188E-7</c:v>
                </c:pt>
                <c:pt idx="2327">
                  <c:v>4.4000000000000188E-7</c:v>
                </c:pt>
                <c:pt idx="2328">
                  <c:v>4.4000000000000188E-7</c:v>
                </c:pt>
                <c:pt idx="2329">
                  <c:v>4.4000000000000188E-7</c:v>
                </c:pt>
                <c:pt idx="2330">
                  <c:v>4.4000000000000188E-7</c:v>
                </c:pt>
                <c:pt idx="2331">
                  <c:v>4.4000000000000188E-7</c:v>
                </c:pt>
                <c:pt idx="2332">
                  <c:v>4.4000000000000188E-7</c:v>
                </c:pt>
                <c:pt idx="2333">
                  <c:v>4.4000000000000188E-7</c:v>
                </c:pt>
                <c:pt idx="2334">
                  <c:v>4.4000000000000188E-7</c:v>
                </c:pt>
                <c:pt idx="2335">
                  <c:v>4.4000000000000188E-7</c:v>
                </c:pt>
                <c:pt idx="2336">
                  <c:v>4.4000000000000188E-7</c:v>
                </c:pt>
                <c:pt idx="2337">
                  <c:v>4.4000000000000188E-7</c:v>
                </c:pt>
                <c:pt idx="2338">
                  <c:v>4.4000000000000188E-7</c:v>
                </c:pt>
                <c:pt idx="2339">
                  <c:v>4.4000000000000188E-7</c:v>
                </c:pt>
                <c:pt idx="2340">
                  <c:v>4.4000000000000188E-7</c:v>
                </c:pt>
                <c:pt idx="2341">
                  <c:v>4.4000000000000188E-7</c:v>
                </c:pt>
                <c:pt idx="2342">
                  <c:v>4.4000000000000188E-7</c:v>
                </c:pt>
                <c:pt idx="2343">
                  <c:v>4.4000000000000188E-7</c:v>
                </c:pt>
                <c:pt idx="2344">
                  <c:v>4.4000000000000188E-7</c:v>
                </c:pt>
                <c:pt idx="2345">
                  <c:v>4.4000000000000188E-7</c:v>
                </c:pt>
                <c:pt idx="2346">
                  <c:v>4.4000000000000188E-7</c:v>
                </c:pt>
                <c:pt idx="2347">
                  <c:v>4.4000000000000188E-7</c:v>
                </c:pt>
                <c:pt idx="2348">
                  <c:v>4.4000000000000188E-7</c:v>
                </c:pt>
                <c:pt idx="2349">
                  <c:v>4.4000000000000188E-7</c:v>
                </c:pt>
                <c:pt idx="2350">
                  <c:v>4.4000000000000188E-7</c:v>
                </c:pt>
                <c:pt idx="2351">
                  <c:v>4.4000000000000188E-7</c:v>
                </c:pt>
                <c:pt idx="2352">
                  <c:v>4.4000000000000188E-7</c:v>
                </c:pt>
                <c:pt idx="2353">
                  <c:v>4.4000000000000188E-7</c:v>
                </c:pt>
                <c:pt idx="2354">
                  <c:v>4.4000000000000188E-7</c:v>
                </c:pt>
                <c:pt idx="2355">
                  <c:v>4.4000000000000188E-7</c:v>
                </c:pt>
                <c:pt idx="2356">
                  <c:v>4.4000000000000188E-7</c:v>
                </c:pt>
                <c:pt idx="2357">
                  <c:v>4.4000000000000188E-7</c:v>
                </c:pt>
                <c:pt idx="2358">
                  <c:v>4.4000000000000188E-7</c:v>
                </c:pt>
                <c:pt idx="2359">
                  <c:v>4.4000000000000188E-7</c:v>
                </c:pt>
                <c:pt idx="2360">
                  <c:v>4.4000000000000188E-7</c:v>
                </c:pt>
                <c:pt idx="2361">
                  <c:v>4.4000000000000188E-7</c:v>
                </c:pt>
                <c:pt idx="2362">
                  <c:v>4.4000000000000188E-7</c:v>
                </c:pt>
                <c:pt idx="2363">
                  <c:v>4.4000000000000188E-7</c:v>
                </c:pt>
                <c:pt idx="2364">
                  <c:v>4.4000000000000188E-7</c:v>
                </c:pt>
                <c:pt idx="2365">
                  <c:v>4.4000000000000188E-7</c:v>
                </c:pt>
                <c:pt idx="2366">
                  <c:v>4.4000000000000188E-7</c:v>
                </c:pt>
                <c:pt idx="2367">
                  <c:v>4.4000000000000188E-7</c:v>
                </c:pt>
                <c:pt idx="2368">
                  <c:v>4.4000000000000188E-7</c:v>
                </c:pt>
                <c:pt idx="2369">
                  <c:v>4.4000000000000188E-7</c:v>
                </c:pt>
                <c:pt idx="2370">
                  <c:v>4.4000000000000188E-7</c:v>
                </c:pt>
                <c:pt idx="2371">
                  <c:v>4.4000000000000188E-7</c:v>
                </c:pt>
                <c:pt idx="2372">
                  <c:v>4.4000000000000188E-7</c:v>
                </c:pt>
                <c:pt idx="2373">
                  <c:v>4.4000000000000188E-7</c:v>
                </c:pt>
                <c:pt idx="2374">
                  <c:v>4.3000000000000128E-7</c:v>
                </c:pt>
                <c:pt idx="2375">
                  <c:v>4.4000000000000188E-7</c:v>
                </c:pt>
                <c:pt idx="2376">
                  <c:v>4.3000000000000128E-7</c:v>
                </c:pt>
                <c:pt idx="2377">
                  <c:v>4.4000000000000188E-7</c:v>
                </c:pt>
                <c:pt idx="2378">
                  <c:v>4.4000000000000188E-7</c:v>
                </c:pt>
                <c:pt idx="2379">
                  <c:v>4.4000000000000188E-7</c:v>
                </c:pt>
                <c:pt idx="2380">
                  <c:v>4.4000000000000188E-7</c:v>
                </c:pt>
                <c:pt idx="2381">
                  <c:v>4.4000000000000188E-7</c:v>
                </c:pt>
                <c:pt idx="2382">
                  <c:v>4.4000000000000188E-7</c:v>
                </c:pt>
                <c:pt idx="2383">
                  <c:v>4.3000000000000128E-7</c:v>
                </c:pt>
                <c:pt idx="2384">
                  <c:v>4.3000000000000128E-7</c:v>
                </c:pt>
                <c:pt idx="2385">
                  <c:v>4.4000000000000188E-7</c:v>
                </c:pt>
                <c:pt idx="2386">
                  <c:v>4.4000000000000188E-7</c:v>
                </c:pt>
                <c:pt idx="2387">
                  <c:v>4.3000000000000128E-7</c:v>
                </c:pt>
                <c:pt idx="2388">
                  <c:v>4.3000000000000128E-7</c:v>
                </c:pt>
                <c:pt idx="2389">
                  <c:v>4.3000000000000128E-7</c:v>
                </c:pt>
                <c:pt idx="2390">
                  <c:v>4.4000000000000188E-7</c:v>
                </c:pt>
                <c:pt idx="2391">
                  <c:v>4.3000000000000128E-7</c:v>
                </c:pt>
                <c:pt idx="2392">
                  <c:v>4.4000000000000188E-7</c:v>
                </c:pt>
                <c:pt idx="2393">
                  <c:v>4.3000000000000128E-7</c:v>
                </c:pt>
                <c:pt idx="2394">
                  <c:v>4.3000000000000128E-7</c:v>
                </c:pt>
                <c:pt idx="2395">
                  <c:v>4.3000000000000128E-7</c:v>
                </c:pt>
                <c:pt idx="2396">
                  <c:v>4.3000000000000128E-7</c:v>
                </c:pt>
                <c:pt idx="2397">
                  <c:v>4.4000000000000188E-7</c:v>
                </c:pt>
                <c:pt idx="2398">
                  <c:v>4.4000000000000188E-7</c:v>
                </c:pt>
                <c:pt idx="2399">
                  <c:v>4.3000000000000128E-7</c:v>
                </c:pt>
                <c:pt idx="2400">
                  <c:v>4.3000000000000128E-7</c:v>
                </c:pt>
                <c:pt idx="2401">
                  <c:v>4.3000000000000128E-7</c:v>
                </c:pt>
                <c:pt idx="2402">
                  <c:v>4.3000000000000128E-7</c:v>
                </c:pt>
                <c:pt idx="2403">
                  <c:v>4.3000000000000128E-7</c:v>
                </c:pt>
                <c:pt idx="2404">
                  <c:v>4.3000000000000128E-7</c:v>
                </c:pt>
                <c:pt idx="2405">
                  <c:v>4.3000000000000128E-7</c:v>
                </c:pt>
                <c:pt idx="2406">
                  <c:v>4.3000000000000128E-7</c:v>
                </c:pt>
                <c:pt idx="2407">
                  <c:v>4.3000000000000128E-7</c:v>
                </c:pt>
                <c:pt idx="2408">
                  <c:v>4.3000000000000128E-7</c:v>
                </c:pt>
                <c:pt idx="2409">
                  <c:v>4.3000000000000128E-7</c:v>
                </c:pt>
                <c:pt idx="2410">
                  <c:v>4.3000000000000128E-7</c:v>
                </c:pt>
                <c:pt idx="2411">
                  <c:v>4.3000000000000128E-7</c:v>
                </c:pt>
                <c:pt idx="2412">
                  <c:v>4.3000000000000128E-7</c:v>
                </c:pt>
                <c:pt idx="2413">
                  <c:v>4.3000000000000128E-7</c:v>
                </c:pt>
                <c:pt idx="2414">
                  <c:v>4.3000000000000128E-7</c:v>
                </c:pt>
                <c:pt idx="2415">
                  <c:v>4.3000000000000128E-7</c:v>
                </c:pt>
                <c:pt idx="2416">
                  <c:v>4.3000000000000128E-7</c:v>
                </c:pt>
                <c:pt idx="2417">
                  <c:v>4.3000000000000128E-7</c:v>
                </c:pt>
                <c:pt idx="2418">
                  <c:v>4.3000000000000128E-7</c:v>
                </c:pt>
                <c:pt idx="2419">
                  <c:v>4.3000000000000128E-7</c:v>
                </c:pt>
                <c:pt idx="2420">
                  <c:v>4.3000000000000128E-7</c:v>
                </c:pt>
                <c:pt idx="2421">
                  <c:v>4.3000000000000128E-7</c:v>
                </c:pt>
                <c:pt idx="2422">
                  <c:v>4.3000000000000128E-7</c:v>
                </c:pt>
                <c:pt idx="2423">
                  <c:v>4.3000000000000128E-7</c:v>
                </c:pt>
                <c:pt idx="2424">
                  <c:v>4.3000000000000128E-7</c:v>
                </c:pt>
                <c:pt idx="2425">
                  <c:v>4.3000000000000128E-7</c:v>
                </c:pt>
                <c:pt idx="2426">
                  <c:v>4.3000000000000128E-7</c:v>
                </c:pt>
                <c:pt idx="2427">
                  <c:v>4.3000000000000128E-7</c:v>
                </c:pt>
                <c:pt idx="2428">
                  <c:v>4.3000000000000128E-7</c:v>
                </c:pt>
                <c:pt idx="2429">
                  <c:v>4.3000000000000128E-7</c:v>
                </c:pt>
                <c:pt idx="2430">
                  <c:v>4.3000000000000128E-7</c:v>
                </c:pt>
                <c:pt idx="2431">
                  <c:v>4.3000000000000128E-7</c:v>
                </c:pt>
                <c:pt idx="2432">
                  <c:v>4.3000000000000128E-7</c:v>
                </c:pt>
                <c:pt idx="2433">
                  <c:v>4.3000000000000128E-7</c:v>
                </c:pt>
                <c:pt idx="2434">
                  <c:v>4.3000000000000128E-7</c:v>
                </c:pt>
                <c:pt idx="2435">
                  <c:v>4.3000000000000128E-7</c:v>
                </c:pt>
                <c:pt idx="2436">
                  <c:v>4.3000000000000128E-7</c:v>
                </c:pt>
                <c:pt idx="2437">
                  <c:v>4.3000000000000128E-7</c:v>
                </c:pt>
                <c:pt idx="2438">
                  <c:v>4.3000000000000128E-7</c:v>
                </c:pt>
                <c:pt idx="2439">
                  <c:v>4.3000000000000128E-7</c:v>
                </c:pt>
                <c:pt idx="2440">
                  <c:v>4.3000000000000128E-7</c:v>
                </c:pt>
                <c:pt idx="2441">
                  <c:v>4.3000000000000128E-7</c:v>
                </c:pt>
                <c:pt idx="2442">
                  <c:v>4.3000000000000128E-7</c:v>
                </c:pt>
                <c:pt idx="2443">
                  <c:v>4.3000000000000128E-7</c:v>
                </c:pt>
                <c:pt idx="2444">
                  <c:v>4.3000000000000128E-7</c:v>
                </c:pt>
                <c:pt idx="2445">
                  <c:v>4.3000000000000128E-7</c:v>
                </c:pt>
                <c:pt idx="2446">
                  <c:v>4.3000000000000128E-7</c:v>
                </c:pt>
                <c:pt idx="2447">
                  <c:v>4.3000000000000128E-7</c:v>
                </c:pt>
                <c:pt idx="2448">
                  <c:v>4.3000000000000128E-7</c:v>
                </c:pt>
                <c:pt idx="2449">
                  <c:v>4.3000000000000128E-7</c:v>
                </c:pt>
                <c:pt idx="2450">
                  <c:v>4.3000000000000128E-7</c:v>
                </c:pt>
                <c:pt idx="2451">
                  <c:v>4.3000000000000128E-7</c:v>
                </c:pt>
                <c:pt idx="2452">
                  <c:v>4.3000000000000128E-7</c:v>
                </c:pt>
                <c:pt idx="2453">
                  <c:v>4.3000000000000128E-7</c:v>
                </c:pt>
                <c:pt idx="2454">
                  <c:v>4.3000000000000128E-7</c:v>
                </c:pt>
                <c:pt idx="2455">
                  <c:v>4.3000000000000128E-7</c:v>
                </c:pt>
                <c:pt idx="2456">
                  <c:v>4.3000000000000128E-7</c:v>
                </c:pt>
                <c:pt idx="2457">
                  <c:v>4.3000000000000128E-7</c:v>
                </c:pt>
                <c:pt idx="2458">
                  <c:v>4.3000000000000128E-7</c:v>
                </c:pt>
                <c:pt idx="2459">
                  <c:v>4.3000000000000128E-7</c:v>
                </c:pt>
                <c:pt idx="2460">
                  <c:v>4.3000000000000128E-7</c:v>
                </c:pt>
                <c:pt idx="2461">
                  <c:v>4.3000000000000128E-7</c:v>
                </c:pt>
                <c:pt idx="2462">
                  <c:v>4.3000000000000128E-7</c:v>
                </c:pt>
                <c:pt idx="2463">
                  <c:v>4.3000000000000128E-7</c:v>
                </c:pt>
                <c:pt idx="2464">
                  <c:v>4.3000000000000128E-7</c:v>
                </c:pt>
                <c:pt idx="2465">
                  <c:v>4.3000000000000128E-7</c:v>
                </c:pt>
                <c:pt idx="2466">
                  <c:v>4.3000000000000128E-7</c:v>
                </c:pt>
                <c:pt idx="2467">
                  <c:v>4.3000000000000128E-7</c:v>
                </c:pt>
                <c:pt idx="2468">
                  <c:v>4.3000000000000128E-7</c:v>
                </c:pt>
                <c:pt idx="2469">
                  <c:v>4.3000000000000128E-7</c:v>
                </c:pt>
                <c:pt idx="2470">
                  <c:v>4.3000000000000128E-7</c:v>
                </c:pt>
                <c:pt idx="2471">
                  <c:v>4.3000000000000128E-7</c:v>
                </c:pt>
                <c:pt idx="2472">
                  <c:v>4.3000000000000128E-7</c:v>
                </c:pt>
                <c:pt idx="2473">
                  <c:v>4.3000000000000128E-7</c:v>
                </c:pt>
                <c:pt idx="2474">
                  <c:v>4.3000000000000128E-7</c:v>
                </c:pt>
                <c:pt idx="2475">
                  <c:v>4.3000000000000128E-7</c:v>
                </c:pt>
                <c:pt idx="2476">
                  <c:v>4.3000000000000128E-7</c:v>
                </c:pt>
                <c:pt idx="2477">
                  <c:v>4.3000000000000128E-7</c:v>
                </c:pt>
                <c:pt idx="2478">
                  <c:v>4.3000000000000128E-7</c:v>
                </c:pt>
                <c:pt idx="2479">
                  <c:v>4.3000000000000128E-7</c:v>
                </c:pt>
                <c:pt idx="2480">
                  <c:v>4.3000000000000128E-7</c:v>
                </c:pt>
                <c:pt idx="2481">
                  <c:v>4.3000000000000128E-7</c:v>
                </c:pt>
                <c:pt idx="2482">
                  <c:v>4.3000000000000128E-7</c:v>
                </c:pt>
                <c:pt idx="2483">
                  <c:v>4.3000000000000128E-7</c:v>
                </c:pt>
                <c:pt idx="2484">
                  <c:v>4.3000000000000128E-7</c:v>
                </c:pt>
                <c:pt idx="2485">
                  <c:v>4.3000000000000128E-7</c:v>
                </c:pt>
                <c:pt idx="2486">
                  <c:v>4.3000000000000128E-7</c:v>
                </c:pt>
                <c:pt idx="2487">
                  <c:v>4.3000000000000128E-7</c:v>
                </c:pt>
                <c:pt idx="2488">
                  <c:v>4.3000000000000128E-7</c:v>
                </c:pt>
                <c:pt idx="2489">
                  <c:v>4.3000000000000128E-7</c:v>
                </c:pt>
                <c:pt idx="2490">
                  <c:v>4.3000000000000128E-7</c:v>
                </c:pt>
                <c:pt idx="2491">
                  <c:v>4.3000000000000128E-7</c:v>
                </c:pt>
                <c:pt idx="2492">
                  <c:v>4.200000000000017E-7</c:v>
                </c:pt>
                <c:pt idx="2493">
                  <c:v>4.3000000000000128E-7</c:v>
                </c:pt>
                <c:pt idx="2494">
                  <c:v>4.3000000000000128E-7</c:v>
                </c:pt>
                <c:pt idx="2495">
                  <c:v>4.3000000000000128E-7</c:v>
                </c:pt>
                <c:pt idx="2496">
                  <c:v>4.200000000000017E-7</c:v>
                </c:pt>
                <c:pt idx="2497">
                  <c:v>4.3000000000000128E-7</c:v>
                </c:pt>
                <c:pt idx="2498">
                  <c:v>4.3000000000000128E-7</c:v>
                </c:pt>
                <c:pt idx="2499">
                  <c:v>4.3000000000000128E-7</c:v>
                </c:pt>
                <c:pt idx="2500">
                  <c:v>4.3000000000000128E-7</c:v>
                </c:pt>
                <c:pt idx="2501">
                  <c:v>4.200000000000017E-7</c:v>
                </c:pt>
                <c:pt idx="2502">
                  <c:v>4.3000000000000128E-7</c:v>
                </c:pt>
                <c:pt idx="2503">
                  <c:v>4.3000000000000128E-7</c:v>
                </c:pt>
                <c:pt idx="2504">
                  <c:v>4.200000000000017E-7</c:v>
                </c:pt>
                <c:pt idx="2505">
                  <c:v>4.3000000000000128E-7</c:v>
                </c:pt>
                <c:pt idx="2506">
                  <c:v>4.200000000000017E-7</c:v>
                </c:pt>
                <c:pt idx="2507">
                  <c:v>4.3000000000000128E-7</c:v>
                </c:pt>
                <c:pt idx="2508">
                  <c:v>4.3000000000000128E-7</c:v>
                </c:pt>
                <c:pt idx="2509">
                  <c:v>4.3000000000000128E-7</c:v>
                </c:pt>
                <c:pt idx="2510">
                  <c:v>4.3000000000000128E-7</c:v>
                </c:pt>
                <c:pt idx="2511">
                  <c:v>4.3000000000000128E-7</c:v>
                </c:pt>
                <c:pt idx="2512">
                  <c:v>4.3000000000000128E-7</c:v>
                </c:pt>
                <c:pt idx="2513">
                  <c:v>4.200000000000017E-7</c:v>
                </c:pt>
                <c:pt idx="2514">
                  <c:v>4.3000000000000128E-7</c:v>
                </c:pt>
                <c:pt idx="2515">
                  <c:v>4.3000000000000128E-7</c:v>
                </c:pt>
                <c:pt idx="2516">
                  <c:v>4.200000000000017E-7</c:v>
                </c:pt>
                <c:pt idx="2517">
                  <c:v>4.3000000000000128E-7</c:v>
                </c:pt>
                <c:pt idx="2518">
                  <c:v>4.200000000000017E-7</c:v>
                </c:pt>
                <c:pt idx="2519">
                  <c:v>4.3000000000000128E-7</c:v>
                </c:pt>
                <c:pt idx="2520">
                  <c:v>4.200000000000017E-7</c:v>
                </c:pt>
                <c:pt idx="2521">
                  <c:v>4.3000000000000128E-7</c:v>
                </c:pt>
                <c:pt idx="2522">
                  <c:v>4.200000000000017E-7</c:v>
                </c:pt>
                <c:pt idx="2523">
                  <c:v>4.3000000000000128E-7</c:v>
                </c:pt>
                <c:pt idx="2524">
                  <c:v>4.200000000000017E-7</c:v>
                </c:pt>
                <c:pt idx="2525">
                  <c:v>4.200000000000017E-7</c:v>
                </c:pt>
                <c:pt idx="2526">
                  <c:v>4.3000000000000128E-7</c:v>
                </c:pt>
                <c:pt idx="2527">
                  <c:v>4.3000000000000128E-7</c:v>
                </c:pt>
                <c:pt idx="2528">
                  <c:v>4.3000000000000128E-7</c:v>
                </c:pt>
                <c:pt idx="2529">
                  <c:v>4.3000000000000128E-7</c:v>
                </c:pt>
                <c:pt idx="2530">
                  <c:v>4.200000000000017E-7</c:v>
                </c:pt>
                <c:pt idx="2531">
                  <c:v>4.3000000000000128E-7</c:v>
                </c:pt>
                <c:pt idx="2532">
                  <c:v>4.200000000000017E-7</c:v>
                </c:pt>
                <c:pt idx="2533">
                  <c:v>4.3000000000000128E-7</c:v>
                </c:pt>
                <c:pt idx="2534">
                  <c:v>4.200000000000017E-7</c:v>
                </c:pt>
                <c:pt idx="2535">
                  <c:v>4.200000000000017E-7</c:v>
                </c:pt>
                <c:pt idx="2536">
                  <c:v>4.200000000000017E-7</c:v>
                </c:pt>
                <c:pt idx="2537">
                  <c:v>4.200000000000017E-7</c:v>
                </c:pt>
                <c:pt idx="2538">
                  <c:v>4.200000000000017E-7</c:v>
                </c:pt>
                <c:pt idx="2539">
                  <c:v>4.200000000000017E-7</c:v>
                </c:pt>
                <c:pt idx="2540">
                  <c:v>4.200000000000017E-7</c:v>
                </c:pt>
                <c:pt idx="2541">
                  <c:v>4.200000000000017E-7</c:v>
                </c:pt>
                <c:pt idx="2542">
                  <c:v>4.200000000000017E-7</c:v>
                </c:pt>
                <c:pt idx="2543">
                  <c:v>4.200000000000017E-7</c:v>
                </c:pt>
                <c:pt idx="2544">
                  <c:v>4.200000000000017E-7</c:v>
                </c:pt>
                <c:pt idx="2545">
                  <c:v>4.200000000000017E-7</c:v>
                </c:pt>
                <c:pt idx="2546">
                  <c:v>4.200000000000017E-7</c:v>
                </c:pt>
                <c:pt idx="2547">
                  <c:v>4.200000000000017E-7</c:v>
                </c:pt>
                <c:pt idx="2548">
                  <c:v>4.3000000000000128E-7</c:v>
                </c:pt>
                <c:pt idx="2549">
                  <c:v>4.4000000000000188E-7</c:v>
                </c:pt>
                <c:pt idx="2550">
                  <c:v>4.5000000000000167E-7</c:v>
                </c:pt>
                <c:pt idx="2551">
                  <c:v>4.700000000000018E-7</c:v>
                </c:pt>
                <c:pt idx="2552">
                  <c:v>5.2000000000000201E-7</c:v>
                </c:pt>
                <c:pt idx="2553">
                  <c:v>5.9000000000000208E-7</c:v>
                </c:pt>
                <c:pt idx="2554">
                  <c:v>6.6000000000000205E-7</c:v>
                </c:pt>
                <c:pt idx="2555">
                  <c:v>7.100000000000022E-7</c:v>
                </c:pt>
                <c:pt idx="2556">
                  <c:v>7.5000000000000288E-7</c:v>
                </c:pt>
                <c:pt idx="2557">
                  <c:v>7.9000000000000313E-7</c:v>
                </c:pt>
                <c:pt idx="2558">
                  <c:v>8.2000000000000253E-7</c:v>
                </c:pt>
                <c:pt idx="2559">
                  <c:v>8.2000000000000253E-7</c:v>
                </c:pt>
                <c:pt idx="2560">
                  <c:v>7.7000000000000311E-7</c:v>
                </c:pt>
                <c:pt idx="2561">
                  <c:v>7.2000000000000274E-7</c:v>
                </c:pt>
                <c:pt idx="2562">
                  <c:v>6.8000000000000238E-7</c:v>
                </c:pt>
                <c:pt idx="2563">
                  <c:v>6.6000000000000205E-7</c:v>
                </c:pt>
                <c:pt idx="2564">
                  <c:v>6.4000000000000255E-7</c:v>
                </c:pt>
                <c:pt idx="2565">
                  <c:v>6.1000000000000199E-7</c:v>
                </c:pt>
                <c:pt idx="2566">
                  <c:v>5.9000000000000208E-7</c:v>
                </c:pt>
                <c:pt idx="2567">
                  <c:v>5.7000000000000248E-7</c:v>
                </c:pt>
                <c:pt idx="2568">
                  <c:v>5.5000000000000204E-7</c:v>
                </c:pt>
                <c:pt idx="2569">
                  <c:v>5.4000000000000214E-7</c:v>
                </c:pt>
                <c:pt idx="2570">
                  <c:v>5.3000000000000181E-7</c:v>
                </c:pt>
                <c:pt idx="2571">
                  <c:v>5.4000000000000214E-7</c:v>
                </c:pt>
                <c:pt idx="2572">
                  <c:v>5.6000000000000173E-7</c:v>
                </c:pt>
                <c:pt idx="2573">
                  <c:v>6.2000000000000243E-7</c:v>
                </c:pt>
                <c:pt idx="2574">
                  <c:v>6.2000000000000243E-7</c:v>
                </c:pt>
                <c:pt idx="2575">
                  <c:v>6.2000000000000243E-7</c:v>
                </c:pt>
                <c:pt idx="2576">
                  <c:v>6.8000000000000238E-7</c:v>
                </c:pt>
                <c:pt idx="2577">
                  <c:v>7.2000000000000274E-7</c:v>
                </c:pt>
                <c:pt idx="2578">
                  <c:v>7.6000000000000246E-7</c:v>
                </c:pt>
                <c:pt idx="2579">
                  <c:v>7.7000000000000311E-7</c:v>
                </c:pt>
                <c:pt idx="2580">
                  <c:v>7.6000000000000246E-7</c:v>
                </c:pt>
                <c:pt idx="2581">
                  <c:v>7.5000000000000288E-7</c:v>
                </c:pt>
                <c:pt idx="2582">
                  <c:v>7.2000000000000274E-7</c:v>
                </c:pt>
                <c:pt idx="2583">
                  <c:v>6.9000000000000292E-7</c:v>
                </c:pt>
                <c:pt idx="2584">
                  <c:v>6.7000000000000258E-7</c:v>
                </c:pt>
                <c:pt idx="2585">
                  <c:v>6.4000000000000255E-7</c:v>
                </c:pt>
                <c:pt idx="2586">
                  <c:v>6.1000000000000199E-7</c:v>
                </c:pt>
                <c:pt idx="2587">
                  <c:v>6.000000000000022E-7</c:v>
                </c:pt>
                <c:pt idx="2588">
                  <c:v>5.7000000000000248E-7</c:v>
                </c:pt>
                <c:pt idx="2589">
                  <c:v>5.6000000000000173E-7</c:v>
                </c:pt>
                <c:pt idx="2590">
                  <c:v>5.4000000000000214E-7</c:v>
                </c:pt>
                <c:pt idx="2591">
                  <c:v>5.3000000000000181E-7</c:v>
                </c:pt>
                <c:pt idx="2592">
                  <c:v>5.2000000000000201E-7</c:v>
                </c:pt>
                <c:pt idx="2593">
                  <c:v>5.2000000000000201E-7</c:v>
                </c:pt>
                <c:pt idx="2594">
                  <c:v>5.3000000000000181E-7</c:v>
                </c:pt>
                <c:pt idx="2595">
                  <c:v>5.4000000000000214E-7</c:v>
                </c:pt>
                <c:pt idx="2596">
                  <c:v>5.7000000000000248E-7</c:v>
                </c:pt>
                <c:pt idx="2597">
                  <c:v>6.4000000000000255E-7</c:v>
                </c:pt>
                <c:pt idx="2598">
                  <c:v>6.9000000000000292E-7</c:v>
                </c:pt>
                <c:pt idx="2599">
                  <c:v>7.3000000000000243E-7</c:v>
                </c:pt>
                <c:pt idx="2600">
                  <c:v>7.6000000000000246E-7</c:v>
                </c:pt>
                <c:pt idx="2601">
                  <c:v>7.9000000000000313E-7</c:v>
                </c:pt>
                <c:pt idx="2602">
                  <c:v>8.2000000000000253E-7</c:v>
                </c:pt>
                <c:pt idx="2603">
                  <c:v>8.2000000000000253E-7</c:v>
                </c:pt>
                <c:pt idx="2604">
                  <c:v>7.7000000000000311E-7</c:v>
                </c:pt>
                <c:pt idx="2605">
                  <c:v>7.2000000000000274E-7</c:v>
                </c:pt>
                <c:pt idx="2606">
                  <c:v>7.0000000000000251E-7</c:v>
                </c:pt>
                <c:pt idx="2607">
                  <c:v>6.6000000000000205E-7</c:v>
                </c:pt>
                <c:pt idx="2608">
                  <c:v>6.4000000000000255E-7</c:v>
                </c:pt>
                <c:pt idx="2609">
                  <c:v>6.1000000000000199E-7</c:v>
                </c:pt>
                <c:pt idx="2610">
                  <c:v>5.9000000000000208E-7</c:v>
                </c:pt>
                <c:pt idx="2611">
                  <c:v>5.9000000000000208E-7</c:v>
                </c:pt>
                <c:pt idx="2612">
                  <c:v>5.6000000000000173E-7</c:v>
                </c:pt>
                <c:pt idx="2613">
                  <c:v>5.5000000000000204E-7</c:v>
                </c:pt>
                <c:pt idx="2614">
                  <c:v>5.3000000000000181E-7</c:v>
                </c:pt>
                <c:pt idx="2615">
                  <c:v>5.2000000000000201E-7</c:v>
                </c:pt>
                <c:pt idx="2616">
                  <c:v>5.1000000000000168E-7</c:v>
                </c:pt>
                <c:pt idx="2617">
                  <c:v>5.0000000000000178E-7</c:v>
                </c:pt>
                <c:pt idx="2618">
                  <c:v>5.0000000000000178E-7</c:v>
                </c:pt>
                <c:pt idx="2619">
                  <c:v>4.9000000000000198E-7</c:v>
                </c:pt>
                <c:pt idx="2620">
                  <c:v>4.9000000000000198E-7</c:v>
                </c:pt>
                <c:pt idx="2621">
                  <c:v>4.8000000000000144E-7</c:v>
                </c:pt>
                <c:pt idx="2622">
                  <c:v>4.8000000000000144E-7</c:v>
                </c:pt>
                <c:pt idx="2623">
                  <c:v>4.8000000000000144E-7</c:v>
                </c:pt>
                <c:pt idx="2624">
                  <c:v>4.700000000000018E-7</c:v>
                </c:pt>
                <c:pt idx="2625">
                  <c:v>4.700000000000018E-7</c:v>
                </c:pt>
                <c:pt idx="2626">
                  <c:v>4.6000000000000137E-7</c:v>
                </c:pt>
                <c:pt idx="2627">
                  <c:v>4.6000000000000137E-7</c:v>
                </c:pt>
                <c:pt idx="2628">
                  <c:v>4.6000000000000137E-7</c:v>
                </c:pt>
                <c:pt idx="2629">
                  <c:v>4.6000000000000137E-7</c:v>
                </c:pt>
                <c:pt idx="2630">
                  <c:v>4.6000000000000137E-7</c:v>
                </c:pt>
                <c:pt idx="2631">
                  <c:v>4.6000000000000137E-7</c:v>
                </c:pt>
                <c:pt idx="2632">
                  <c:v>4.6000000000000137E-7</c:v>
                </c:pt>
                <c:pt idx="2633">
                  <c:v>4.6000000000000137E-7</c:v>
                </c:pt>
                <c:pt idx="2634">
                  <c:v>4.5000000000000167E-7</c:v>
                </c:pt>
                <c:pt idx="2635">
                  <c:v>4.5000000000000167E-7</c:v>
                </c:pt>
                <c:pt idx="2636">
                  <c:v>4.5000000000000167E-7</c:v>
                </c:pt>
                <c:pt idx="2637">
                  <c:v>4.5000000000000167E-7</c:v>
                </c:pt>
                <c:pt idx="2638">
                  <c:v>4.5000000000000167E-7</c:v>
                </c:pt>
                <c:pt idx="2639">
                  <c:v>4.5000000000000167E-7</c:v>
                </c:pt>
                <c:pt idx="2640">
                  <c:v>4.4000000000000188E-7</c:v>
                </c:pt>
                <c:pt idx="2641">
                  <c:v>4.4000000000000188E-7</c:v>
                </c:pt>
                <c:pt idx="2642">
                  <c:v>4.4000000000000188E-7</c:v>
                </c:pt>
                <c:pt idx="2643">
                  <c:v>4.4000000000000188E-7</c:v>
                </c:pt>
                <c:pt idx="2644">
                  <c:v>4.4000000000000188E-7</c:v>
                </c:pt>
                <c:pt idx="2645">
                  <c:v>4.4000000000000188E-7</c:v>
                </c:pt>
                <c:pt idx="2646">
                  <c:v>4.4000000000000188E-7</c:v>
                </c:pt>
                <c:pt idx="2647">
                  <c:v>4.4000000000000188E-7</c:v>
                </c:pt>
                <c:pt idx="2648">
                  <c:v>4.4000000000000188E-7</c:v>
                </c:pt>
                <c:pt idx="2649">
                  <c:v>4.4000000000000188E-7</c:v>
                </c:pt>
                <c:pt idx="2650">
                  <c:v>4.3000000000000128E-7</c:v>
                </c:pt>
                <c:pt idx="2651">
                  <c:v>4.4000000000000188E-7</c:v>
                </c:pt>
                <c:pt idx="2652">
                  <c:v>4.4000000000000188E-7</c:v>
                </c:pt>
                <c:pt idx="2653">
                  <c:v>4.4000000000000188E-7</c:v>
                </c:pt>
                <c:pt idx="2654">
                  <c:v>4.4000000000000188E-7</c:v>
                </c:pt>
                <c:pt idx="2655">
                  <c:v>4.4000000000000188E-7</c:v>
                </c:pt>
                <c:pt idx="2656">
                  <c:v>4.3000000000000128E-7</c:v>
                </c:pt>
                <c:pt idx="2657">
                  <c:v>4.4000000000000188E-7</c:v>
                </c:pt>
                <c:pt idx="2658">
                  <c:v>4.4000000000000188E-7</c:v>
                </c:pt>
                <c:pt idx="2659">
                  <c:v>4.4000000000000188E-7</c:v>
                </c:pt>
                <c:pt idx="2660">
                  <c:v>4.3000000000000128E-7</c:v>
                </c:pt>
                <c:pt idx="2661">
                  <c:v>4.3000000000000128E-7</c:v>
                </c:pt>
                <c:pt idx="2662">
                  <c:v>4.3000000000000128E-7</c:v>
                </c:pt>
                <c:pt idx="2663">
                  <c:v>4.3000000000000128E-7</c:v>
                </c:pt>
                <c:pt idx="2664">
                  <c:v>4.3000000000000128E-7</c:v>
                </c:pt>
                <c:pt idx="2665">
                  <c:v>4.3000000000000128E-7</c:v>
                </c:pt>
                <c:pt idx="2666">
                  <c:v>4.3000000000000128E-7</c:v>
                </c:pt>
                <c:pt idx="2667">
                  <c:v>4.3000000000000128E-7</c:v>
                </c:pt>
                <c:pt idx="2668">
                  <c:v>4.3000000000000128E-7</c:v>
                </c:pt>
                <c:pt idx="2669">
                  <c:v>4.3000000000000128E-7</c:v>
                </c:pt>
                <c:pt idx="2670">
                  <c:v>4.3000000000000128E-7</c:v>
                </c:pt>
                <c:pt idx="2671">
                  <c:v>4.3000000000000128E-7</c:v>
                </c:pt>
                <c:pt idx="2672">
                  <c:v>4.3000000000000128E-7</c:v>
                </c:pt>
                <c:pt idx="2673">
                  <c:v>4.3000000000000128E-7</c:v>
                </c:pt>
                <c:pt idx="2674">
                  <c:v>4.3000000000000128E-7</c:v>
                </c:pt>
                <c:pt idx="2675">
                  <c:v>4.3000000000000128E-7</c:v>
                </c:pt>
                <c:pt idx="2676">
                  <c:v>4.3000000000000128E-7</c:v>
                </c:pt>
                <c:pt idx="2677">
                  <c:v>4.3000000000000128E-7</c:v>
                </c:pt>
                <c:pt idx="2678">
                  <c:v>4.3000000000000128E-7</c:v>
                </c:pt>
                <c:pt idx="2679">
                  <c:v>4.3000000000000128E-7</c:v>
                </c:pt>
                <c:pt idx="2680">
                  <c:v>4.3000000000000128E-7</c:v>
                </c:pt>
                <c:pt idx="2681">
                  <c:v>4.3000000000000128E-7</c:v>
                </c:pt>
                <c:pt idx="2682">
                  <c:v>4.3000000000000128E-7</c:v>
                </c:pt>
                <c:pt idx="2683">
                  <c:v>4.3000000000000128E-7</c:v>
                </c:pt>
                <c:pt idx="2684">
                  <c:v>4.3000000000000128E-7</c:v>
                </c:pt>
                <c:pt idx="2685">
                  <c:v>4.3000000000000128E-7</c:v>
                </c:pt>
                <c:pt idx="2686">
                  <c:v>4.3000000000000128E-7</c:v>
                </c:pt>
                <c:pt idx="2687">
                  <c:v>4.3000000000000128E-7</c:v>
                </c:pt>
                <c:pt idx="2688">
                  <c:v>4.3000000000000128E-7</c:v>
                </c:pt>
                <c:pt idx="2689">
                  <c:v>4.3000000000000128E-7</c:v>
                </c:pt>
                <c:pt idx="2690">
                  <c:v>4.3000000000000128E-7</c:v>
                </c:pt>
                <c:pt idx="2691">
                  <c:v>4.3000000000000128E-7</c:v>
                </c:pt>
                <c:pt idx="2692">
                  <c:v>4.3000000000000128E-7</c:v>
                </c:pt>
                <c:pt idx="2693">
                  <c:v>4.3000000000000128E-7</c:v>
                </c:pt>
                <c:pt idx="2694">
                  <c:v>4.3000000000000128E-7</c:v>
                </c:pt>
                <c:pt idx="2695">
                  <c:v>4.3000000000000128E-7</c:v>
                </c:pt>
                <c:pt idx="2696">
                  <c:v>4.3000000000000128E-7</c:v>
                </c:pt>
                <c:pt idx="2697">
                  <c:v>4.3000000000000128E-7</c:v>
                </c:pt>
                <c:pt idx="2698">
                  <c:v>4.3000000000000128E-7</c:v>
                </c:pt>
                <c:pt idx="2699">
                  <c:v>4.3000000000000128E-7</c:v>
                </c:pt>
                <c:pt idx="2700">
                  <c:v>4.3000000000000128E-7</c:v>
                </c:pt>
                <c:pt idx="2701">
                  <c:v>4.3000000000000128E-7</c:v>
                </c:pt>
                <c:pt idx="2702">
                  <c:v>4.3000000000000128E-7</c:v>
                </c:pt>
                <c:pt idx="2703">
                  <c:v>4.3000000000000128E-7</c:v>
                </c:pt>
                <c:pt idx="2704">
                  <c:v>4.3000000000000128E-7</c:v>
                </c:pt>
                <c:pt idx="2705">
                  <c:v>4.3000000000000128E-7</c:v>
                </c:pt>
                <c:pt idx="2706">
                  <c:v>4.3000000000000128E-7</c:v>
                </c:pt>
                <c:pt idx="2707">
                  <c:v>4.3000000000000128E-7</c:v>
                </c:pt>
                <c:pt idx="2708">
                  <c:v>4.3000000000000128E-7</c:v>
                </c:pt>
                <c:pt idx="2709">
                  <c:v>4.3000000000000128E-7</c:v>
                </c:pt>
                <c:pt idx="2710">
                  <c:v>4.3000000000000128E-7</c:v>
                </c:pt>
                <c:pt idx="2711">
                  <c:v>4.3000000000000128E-7</c:v>
                </c:pt>
                <c:pt idx="2712">
                  <c:v>4.3000000000000128E-7</c:v>
                </c:pt>
                <c:pt idx="2713">
                  <c:v>4.3000000000000128E-7</c:v>
                </c:pt>
                <c:pt idx="2714">
                  <c:v>4.3000000000000128E-7</c:v>
                </c:pt>
                <c:pt idx="2715">
                  <c:v>4.3000000000000128E-7</c:v>
                </c:pt>
                <c:pt idx="2716">
                  <c:v>4.3000000000000128E-7</c:v>
                </c:pt>
                <c:pt idx="2717">
                  <c:v>4.3000000000000128E-7</c:v>
                </c:pt>
                <c:pt idx="2718">
                  <c:v>4.4000000000000188E-7</c:v>
                </c:pt>
                <c:pt idx="2719">
                  <c:v>4.5000000000000167E-7</c:v>
                </c:pt>
                <c:pt idx="2720">
                  <c:v>4.6000000000000137E-7</c:v>
                </c:pt>
                <c:pt idx="2721">
                  <c:v>5.0000000000000178E-7</c:v>
                </c:pt>
                <c:pt idx="2722">
                  <c:v>5.7000000000000248E-7</c:v>
                </c:pt>
                <c:pt idx="2723">
                  <c:v>6.4000000000000255E-7</c:v>
                </c:pt>
                <c:pt idx="2724">
                  <c:v>6.9000000000000292E-7</c:v>
                </c:pt>
                <c:pt idx="2725">
                  <c:v>7.4000000000000308E-7</c:v>
                </c:pt>
                <c:pt idx="2726">
                  <c:v>7.8000000000000291E-7</c:v>
                </c:pt>
                <c:pt idx="2727">
                  <c:v>8.1000000000000315E-7</c:v>
                </c:pt>
                <c:pt idx="2728">
                  <c:v>8.2000000000000253E-7</c:v>
                </c:pt>
                <c:pt idx="2729">
                  <c:v>7.8000000000000291E-7</c:v>
                </c:pt>
                <c:pt idx="2730">
                  <c:v>7.3000000000000243E-7</c:v>
                </c:pt>
                <c:pt idx="2731">
                  <c:v>6.9000000000000292E-7</c:v>
                </c:pt>
                <c:pt idx="2732">
                  <c:v>6.7000000000000258E-7</c:v>
                </c:pt>
                <c:pt idx="2733">
                  <c:v>6.4000000000000255E-7</c:v>
                </c:pt>
                <c:pt idx="2734">
                  <c:v>6.1000000000000199E-7</c:v>
                </c:pt>
                <c:pt idx="2735">
                  <c:v>5.9000000000000208E-7</c:v>
                </c:pt>
                <c:pt idx="2736">
                  <c:v>5.7000000000000248E-7</c:v>
                </c:pt>
                <c:pt idx="2737">
                  <c:v>5.5000000000000204E-7</c:v>
                </c:pt>
                <c:pt idx="2738">
                  <c:v>5.4000000000000214E-7</c:v>
                </c:pt>
                <c:pt idx="2739">
                  <c:v>5.3000000000000181E-7</c:v>
                </c:pt>
                <c:pt idx="2740">
                  <c:v>5.3000000000000181E-7</c:v>
                </c:pt>
                <c:pt idx="2741">
                  <c:v>5.4000000000000214E-7</c:v>
                </c:pt>
                <c:pt idx="2742">
                  <c:v>5.5000000000000204E-7</c:v>
                </c:pt>
                <c:pt idx="2743">
                  <c:v>6.000000000000022E-7</c:v>
                </c:pt>
                <c:pt idx="2744">
                  <c:v>6.6000000000000205E-7</c:v>
                </c:pt>
                <c:pt idx="2745">
                  <c:v>7.0000000000000251E-7</c:v>
                </c:pt>
                <c:pt idx="2746">
                  <c:v>7.4000000000000308E-7</c:v>
                </c:pt>
                <c:pt idx="2747">
                  <c:v>7.8000000000000291E-7</c:v>
                </c:pt>
                <c:pt idx="2748">
                  <c:v>8.1000000000000315E-7</c:v>
                </c:pt>
                <c:pt idx="2749">
                  <c:v>8.2000000000000253E-7</c:v>
                </c:pt>
                <c:pt idx="2750">
                  <c:v>8.1000000000000315E-7</c:v>
                </c:pt>
                <c:pt idx="2751">
                  <c:v>7.6000000000000246E-7</c:v>
                </c:pt>
                <c:pt idx="2752">
                  <c:v>7.100000000000022E-7</c:v>
                </c:pt>
                <c:pt idx="2753">
                  <c:v>6.8000000000000238E-7</c:v>
                </c:pt>
                <c:pt idx="2754">
                  <c:v>6.6000000000000205E-7</c:v>
                </c:pt>
                <c:pt idx="2755">
                  <c:v>6.3000000000000201E-7</c:v>
                </c:pt>
                <c:pt idx="2756">
                  <c:v>6.000000000000022E-7</c:v>
                </c:pt>
                <c:pt idx="2757">
                  <c:v>5.9000000000000208E-7</c:v>
                </c:pt>
                <c:pt idx="2758">
                  <c:v>5.7000000000000248E-7</c:v>
                </c:pt>
                <c:pt idx="2759">
                  <c:v>5.5000000000000204E-7</c:v>
                </c:pt>
                <c:pt idx="2760">
                  <c:v>5.4000000000000214E-7</c:v>
                </c:pt>
                <c:pt idx="2761">
                  <c:v>5.3000000000000181E-7</c:v>
                </c:pt>
                <c:pt idx="2762">
                  <c:v>5.2000000000000201E-7</c:v>
                </c:pt>
                <c:pt idx="2763">
                  <c:v>5.1000000000000168E-7</c:v>
                </c:pt>
                <c:pt idx="2764">
                  <c:v>5.0000000000000178E-7</c:v>
                </c:pt>
                <c:pt idx="2765">
                  <c:v>5.0000000000000178E-7</c:v>
                </c:pt>
                <c:pt idx="2766">
                  <c:v>4.9000000000000198E-7</c:v>
                </c:pt>
                <c:pt idx="2767">
                  <c:v>4.9000000000000198E-7</c:v>
                </c:pt>
                <c:pt idx="2768">
                  <c:v>4.8000000000000144E-7</c:v>
                </c:pt>
                <c:pt idx="2769">
                  <c:v>4.8000000000000144E-7</c:v>
                </c:pt>
                <c:pt idx="2770">
                  <c:v>4.700000000000018E-7</c:v>
                </c:pt>
                <c:pt idx="2771">
                  <c:v>4.700000000000018E-7</c:v>
                </c:pt>
                <c:pt idx="2772">
                  <c:v>4.700000000000018E-7</c:v>
                </c:pt>
                <c:pt idx="2773">
                  <c:v>4.6000000000000137E-7</c:v>
                </c:pt>
                <c:pt idx="2774">
                  <c:v>4.6000000000000137E-7</c:v>
                </c:pt>
                <c:pt idx="2775">
                  <c:v>4.6000000000000137E-7</c:v>
                </c:pt>
                <c:pt idx="2776">
                  <c:v>4.6000000000000137E-7</c:v>
                </c:pt>
                <c:pt idx="2777">
                  <c:v>4.6000000000000137E-7</c:v>
                </c:pt>
                <c:pt idx="2778">
                  <c:v>4.6000000000000137E-7</c:v>
                </c:pt>
                <c:pt idx="2779">
                  <c:v>4.5000000000000167E-7</c:v>
                </c:pt>
                <c:pt idx="2780">
                  <c:v>4.5000000000000167E-7</c:v>
                </c:pt>
                <c:pt idx="2781">
                  <c:v>4.5000000000000167E-7</c:v>
                </c:pt>
                <c:pt idx="2782">
                  <c:v>4.5000000000000167E-7</c:v>
                </c:pt>
                <c:pt idx="2783">
                  <c:v>4.5000000000000167E-7</c:v>
                </c:pt>
                <c:pt idx="2784">
                  <c:v>4.4000000000000188E-7</c:v>
                </c:pt>
                <c:pt idx="2785">
                  <c:v>4.5000000000000167E-7</c:v>
                </c:pt>
                <c:pt idx="2786">
                  <c:v>4.4000000000000188E-7</c:v>
                </c:pt>
                <c:pt idx="2787">
                  <c:v>4.4000000000000188E-7</c:v>
                </c:pt>
                <c:pt idx="2788">
                  <c:v>4.4000000000000188E-7</c:v>
                </c:pt>
                <c:pt idx="2789">
                  <c:v>4.4000000000000188E-7</c:v>
                </c:pt>
                <c:pt idx="2790">
                  <c:v>4.4000000000000188E-7</c:v>
                </c:pt>
                <c:pt idx="2791">
                  <c:v>4.4000000000000188E-7</c:v>
                </c:pt>
                <c:pt idx="2792">
                  <c:v>4.4000000000000188E-7</c:v>
                </c:pt>
                <c:pt idx="2793">
                  <c:v>4.4000000000000188E-7</c:v>
                </c:pt>
                <c:pt idx="2794">
                  <c:v>4.4000000000000188E-7</c:v>
                </c:pt>
                <c:pt idx="2795">
                  <c:v>4.4000000000000188E-7</c:v>
                </c:pt>
                <c:pt idx="2796">
                  <c:v>4.4000000000000188E-7</c:v>
                </c:pt>
                <c:pt idx="2797">
                  <c:v>4.4000000000000188E-7</c:v>
                </c:pt>
                <c:pt idx="2798">
                  <c:v>4.4000000000000188E-7</c:v>
                </c:pt>
                <c:pt idx="2799">
                  <c:v>4.4000000000000188E-7</c:v>
                </c:pt>
                <c:pt idx="2800">
                  <c:v>4.5000000000000167E-7</c:v>
                </c:pt>
                <c:pt idx="2801">
                  <c:v>4.5000000000000167E-7</c:v>
                </c:pt>
                <c:pt idx="2802">
                  <c:v>4.700000000000018E-7</c:v>
                </c:pt>
                <c:pt idx="2803">
                  <c:v>4.9000000000000198E-7</c:v>
                </c:pt>
                <c:pt idx="2804">
                  <c:v>5.6000000000000173E-7</c:v>
                </c:pt>
                <c:pt idx="2805">
                  <c:v>6.3000000000000201E-7</c:v>
                </c:pt>
                <c:pt idx="2806">
                  <c:v>6.8000000000000238E-7</c:v>
                </c:pt>
                <c:pt idx="2807">
                  <c:v>7.3000000000000243E-7</c:v>
                </c:pt>
                <c:pt idx="2808">
                  <c:v>7.8000000000000291E-7</c:v>
                </c:pt>
                <c:pt idx="2809">
                  <c:v>8.1000000000000315E-7</c:v>
                </c:pt>
                <c:pt idx="2810">
                  <c:v>8.4000000000000318E-7</c:v>
                </c:pt>
                <c:pt idx="2811">
                  <c:v>8.1000000000000315E-7</c:v>
                </c:pt>
                <c:pt idx="2812">
                  <c:v>7.5000000000000288E-7</c:v>
                </c:pt>
                <c:pt idx="2813">
                  <c:v>7.100000000000022E-7</c:v>
                </c:pt>
                <c:pt idx="2814">
                  <c:v>6.8000000000000238E-7</c:v>
                </c:pt>
                <c:pt idx="2815">
                  <c:v>6.5000000000000235E-7</c:v>
                </c:pt>
                <c:pt idx="2816">
                  <c:v>6.2000000000000243E-7</c:v>
                </c:pt>
                <c:pt idx="2817">
                  <c:v>6.000000000000022E-7</c:v>
                </c:pt>
                <c:pt idx="2818">
                  <c:v>5.8000000000000186E-7</c:v>
                </c:pt>
                <c:pt idx="2819">
                  <c:v>5.7000000000000248E-7</c:v>
                </c:pt>
                <c:pt idx="2820">
                  <c:v>5.5000000000000204E-7</c:v>
                </c:pt>
                <c:pt idx="2821">
                  <c:v>5.4000000000000214E-7</c:v>
                </c:pt>
                <c:pt idx="2822">
                  <c:v>5.4000000000000214E-7</c:v>
                </c:pt>
                <c:pt idx="2823">
                  <c:v>5.4000000000000214E-7</c:v>
                </c:pt>
                <c:pt idx="2824">
                  <c:v>5.5000000000000204E-7</c:v>
                </c:pt>
                <c:pt idx="2825">
                  <c:v>5.9000000000000208E-7</c:v>
                </c:pt>
                <c:pt idx="2826">
                  <c:v>6.5000000000000235E-7</c:v>
                </c:pt>
                <c:pt idx="2827">
                  <c:v>7.0000000000000251E-7</c:v>
                </c:pt>
                <c:pt idx="2828">
                  <c:v>7.4000000000000308E-7</c:v>
                </c:pt>
                <c:pt idx="2829">
                  <c:v>7.7000000000000311E-7</c:v>
                </c:pt>
                <c:pt idx="2830">
                  <c:v>8.0000000000000261E-7</c:v>
                </c:pt>
                <c:pt idx="2831">
                  <c:v>8.2000000000000253E-7</c:v>
                </c:pt>
                <c:pt idx="2832">
                  <c:v>8.2000000000000253E-7</c:v>
                </c:pt>
                <c:pt idx="2833">
                  <c:v>7.8000000000000291E-7</c:v>
                </c:pt>
                <c:pt idx="2834">
                  <c:v>7.3000000000000243E-7</c:v>
                </c:pt>
                <c:pt idx="2835">
                  <c:v>7.0000000000000251E-7</c:v>
                </c:pt>
                <c:pt idx="2836">
                  <c:v>6.7000000000000258E-7</c:v>
                </c:pt>
                <c:pt idx="2837">
                  <c:v>6.4000000000000255E-7</c:v>
                </c:pt>
                <c:pt idx="2838">
                  <c:v>6.2000000000000243E-7</c:v>
                </c:pt>
                <c:pt idx="2839">
                  <c:v>6.000000000000022E-7</c:v>
                </c:pt>
                <c:pt idx="2840">
                  <c:v>5.7000000000000248E-7</c:v>
                </c:pt>
                <c:pt idx="2841">
                  <c:v>5.6000000000000173E-7</c:v>
                </c:pt>
                <c:pt idx="2842">
                  <c:v>5.5000000000000204E-7</c:v>
                </c:pt>
                <c:pt idx="2843">
                  <c:v>5.4000000000000214E-7</c:v>
                </c:pt>
                <c:pt idx="2844">
                  <c:v>5.4000000000000214E-7</c:v>
                </c:pt>
                <c:pt idx="2845">
                  <c:v>5.5000000000000204E-7</c:v>
                </c:pt>
                <c:pt idx="2846">
                  <c:v>5.6000000000000173E-7</c:v>
                </c:pt>
                <c:pt idx="2847">
                  <c:v>6.2000000000000243E-7</c:v>
                </c:pt>
                <c:pt idx="2848">
                  <c:v>6.8000000000000238E-7</c:v>
                </c:pt>
                <c:pt idx="2849">
                  <c:v>7.2000000000000274E-7</c:v>
                </c:pt>
                <c:pt idx="2850">
                  <c:v>7.6000000000000246E-7</c:v>
                </c:pt>
                <c:pt idx="2851">
                  <c:v>8.0000000000000261E-7</c:v>
                </c:pt>
                <c:pt idx="2852">
                  <c:v>8.3000000000000359E-7</c:v>
                </c:pt>
                <c:pt idx="2853">
                  <c:v>8.6000000000000278E-7</c:v>
                </c:pt>
                <c:pt idx="2854">
                  <c:v>8.3000000000000359E-7</c:v>
                </c:pt>
                <c:pt idx="2855">
                  <c:v>7.8000000000000291E-7</c:v>
                </c:pt>
                <c:pt idx="2856">
                  <c:v>7.3000000000000243E-7</c:v>
                </c:pt>
                <c:pt idx="2857">
                  <c:v>6.9000000000000292E-7</c:v>
                </c:pt>
                <c:pt idx="2858">
                  <c:v>6.7000000000000258E-7</c:v>
                </c:pt>
                <c:pt idx="2859">
                  <c:v>6.5000000000000235E-7</c:v>
                </c:pt>
                <c:pt idx="2860">
                  <c:v>6.2000000000000243E-7</c:v>
                </c:pt>
                <c:pt idx="2861">
                  <c:v>6.000000000000022E-7</c:v>
                </c:pt>
                <c:pt idx="2862">
                  <c:v>5.8000000000000186E-7</c:v>
                </c:pt>
                <c:pt idx="2863">
                  <c:v>5.6000000000000173E-7</c:v>
                </c:pt>
                <c:pt idx="2864">
                  <c:v>5.5000000000000204E-7</c:v>
                </c:pt>
                <c:pt idx="2865">
                  <c:v>5.5000000000000204E-7</c:v>
                </c:pt>
                <c:pt idx="2866">
                  <c:v>5.5000000000000204E-7</c:v>
                </c:pt>
                <c:pt idx="2867">
                  <c:v>5.5000000000000204E-7</c:v>
                </c:pt>
                <c:pt idx="2868">
                  <c:v>5.6000000000000173E-7</c:v>
                </c:pt>
                <c:pt idx="2869">
                  <c:v>5.9000000000000208E-7</c:v>
                </c:pt>
                <c:pt idx="2870">
                  <c:v>6.4000000000000255E-7</c:v>
                </c:pt>
                <c:pt idx="2871">
                  <c:v>7.0000000000000251E-7</c:v>
                </c:pt>
                <c:pt idx="2872">
                  <c:v>7.4000000000000308E-7</c:v>
                </c:pt>
                <c:pt idx="2873">
                  <c:v>7.8000000000000291E-7</c:v>
                </c:pt>
                <c:pt idx="2874">
                  <c:v>8.1000000000000315E-7</c:v>
                </c:pt>
                <c:pt idx="2875">
                  <c:v>8.4000000000000318E-7</c:v>
                </c:pt>
                <c:pt idx="2876">
                  <c:v>8.4000000000000318E-7</c:v>
                </c:pt>
                <c:pt idx="2877">
                  <c:v>8.0000000000000261E-7</c:v>
                </c:pt>
                <c:pt idx="2878">
                  <c:v>7.5000000000000288E-7</c:v>
                </c:pt>
                <c:pt idx="2879">
                  <c:v>7.100000000000022E-7</c:v>
                </c:pt>
                <c:pt idx="2880">
                  <c:v>6.9000000000000292E-7</c:v>
                </c:pt>
                <c:pt idx="2881">
                  <c:v>6.5000000000000235E-7</c:v>
                </c:pt>
                <c:pt idx="2882">
                  <c:v>6.3000000000000201E-7</c:v>
                </c:pt>
                <c:pt idx="2883">
                  <c:v>6.1000000000000199E-7</c:v>
                </c:pt>
                <c:pt idx="2884">
                  <c:v>5.9000000000000208E-7</c:v>
                </c:pt>
                <c:pt idx="2885">
                  <c:v>5.7000000000000248E-7</c:v>
                </c:pt>
                <c:pt idx="2886">
                  <c:v>5.6000000000000173E-7</c:v>
                </c:pt>
                <c:pt idx="2887">
                  <c:v>5.5000000000000204E-7</c:v>
                </c:pt>
                <c:pt idx="2888">
                  <c:v>5.5000000000000204E-7</c:v>
                </c:pt>
                <c:pt idx="2889">
                  <c:v>5.5000000000000204E-7</c:v>
                </c:pt>
                <c:pt idx="2890">
                  <c:v>5.6000000000000173E-7</c:v>
                </c:pt>
                <c:pt idx="2891">
                  <c:v>6.1000000000000199E-7</c:v>
                </c:pt>
                <c:pt idx="2892">
                  <c:v>6.8000000000000238E-7</c:v>
                </c:pt>
                <c:pt idx="2893">
                  <c:v>7.2000000000000274E-7</c:v>
                </c:pt>
                <c:pt idx="2894">
                  <c:v>7.6000000000000246E-7</c:v>
                </c:pt>
                <c:pt idx="2895">
                  <c:v>7.8000000000000291E-7</c:v>
                </c:pt>
                <c:pt idx="2896">
                  <c:v>7.8000000000000291E-7</c:v>
                </c:pt>
                <c:pt idx="2897">
                  <c:v>7.8000000000000291E-7</c:v>
                </c:pt>
                <c:pt idx="2898">
                  <c:v>7.5000000000000288E-7</c:v>
                </c:pt>
                <c:pt idx="2899">
                  <c:v>7.100000000000022E-7</c:v>
                </c:pt>
                <c:pt idx="2900">
                  <c:v>6.9000000000000292E-7</c:v>
                </c:pt>
                <c:pt idx="2901">
                  <c:v>6.6000000000000205E-7</c:v>
                </c:pt>
                <c:pt idx="2902">
                  <c:v>6.4000000000000255E-7</c:v>
                </c:pt>
                <c:pt idx="2903">
                  <c:v>6.2000000000000243E-7</c:v>
                </c:pt>
                <c:pt idx="2904">
                  <c:v>6.000000000000022E-7</c:v>
                </c:pt>
                <c:pt idx="2905">
                  <c:v>5.7000000000000248E-7</c:v>
                </c:pt>
                <c:pt idx="2906">
                  <c:v>5.6000000000000173E-7</c:v>
                </c:pt>
                <c:pt idx="2907">
                  <c:v>5.5000000000000204E-7</c:v>
                </c:pt>
                <c:pt idx="2908">
                  <c:v>5.4000000000000214E-7</c:v>
                </c:pt>
                <c:pt idx="2909">
                  <c:v>5.3000000000000181E-7</c:v>
                </c:pt>
                <c:pt idx="2910">
                  <c:v>5.4000000000000214E-7</c:v>
                </c:pt>
                <c:pt idx="2911">
                  <c:v>5.5000000000000204E-7</c:v>
                </c:pt>
                <c:pt idx="2912">
                  <c:v>5.7000000000000248E-7</c:v>
                </c:pt>
                <c:pt idx="2913">
                  <c:v>6.2000000000000243E-7</c:v>
                </c:pt>
                <c:pt idx="2914">
                  <c:v>6.8000000000000238E-7</c:v>
                </c:pt>
                <c:pt idx="2915">
                  <c:v>7.2000000000000274E-7</c:v>
                </c:pt>
                <c:pt idx="2916">
                  <c:v>7.6000000000000246E-7</c:v>
                </c:pt>
                <c:pt idx="2917">
                  <c:v>7.9000000000000313E-7</c:v>
                </c:pt>
                <c:pt idx="2918">
                  <c:v>8.2000000000000253E-7</c:v>
                </c:pt>
                <c:pt idx="2919">
                  <c:v>8.4000000000000318E-7</c:v>
                </c:pt>
                <c:pt idx="2920">
                  <c:v>8.0000000000000261E-7</c:v>
                </c:pt>
                <c:pt idx="2921">
                  <c:v>7.5000000000000288E-7</c:v>
                </c:pt>
                <c:pt idx="2922">
                  <c:v>7.100000000000022E-7</c:v>
                </c:pt>
                <c:pt idx="2923">
                  <c:v>6.9000000000000292E-7</c:v>
                </c:pt>
                <c:pt idx="2924">
                  <c:v>6.6000000000000205E-7</c:v>
                </c:pt>
                <c:pt idx="2925">
                  <c:v>6.3000000000000201E-7</c:v>
                </c:pt>
                <c:pt idx="2926">
                  <c:v>6.1000000000000199E-7</c:v>
                </c:pt>
                <c:pt idx="2927">
                  <c:v>5.9000000000000208E-7</c:v>
                </c:pt>
                <c:pt idx="2928">
                  <c:v>5.7000000000000248E-7</c:v>
                </c:pt>
                <c:pt idx="2929">
                  <c:v>5.6000000000000173E-7</c:v>
                </c:pt>
                <c:pt idx="2930">
                  <c:v>5.5000000000000204E-7</c:v>
                </c:pt>
                <c:pt idx="2931">
                  <c:v>5.3000000000000181E-7</c:v>
                </c:pt>
                <c:pt idx="2932">
                  <c:v>5.3000000000000181E-7</c:v>
                </c:pt>
                <c:pt idx="2933">
                  <c:v>5.2000000000000201E-7</c:v>
                </c:pt>
                <c:pt idx="2934">
                  <c:v>5.1000000000000168E-7</c:v>
                </c:pt>
                <c:pt idx="2935">
                  <c:v>5.0000000000000178E-7</c:v>
                </c:pt>
                <c:pt idx="2936">
                  <c:v>5.0000000000000178E-7</c:v>
                </c:pt>
                <c:pt idx="2937">
                  <c:v>5.0000000000000178E-7</c:v>
                </c:pt>
                <c:pt idx="2938">
                  <c:v>4.9000000000000198E-7</c:v>
                </c:pt>
                <c:pt idx="2939">
                  <c:v>4.8000000000000144E-7</c:v>
                </c:pt>
                <c:pt idx="2940">
                  <c:v>4.8000000000000144E-7</c:v>
                </c:pt>
                <c:pt idx="2941">
                  <c:v>4.8000000000000144E-7</c:v>
                </c:pt>
                <c:pt idx="2942">
                  <c:v>4.8000000000000144E-7</c:v>
                </c:pt>
                <c:pt idx="2943">
                  <c:v>4.8000000000000144E-7</c:v>
                </c:pt>
                <c:pt idx="2944">
                  <c:v>4.700000000000018E-7</c:v>
                </c:pt>
                <c:pt idx="2945">
                  <c:v>4.700000000000018E-7</c:v>
                </c:pt>
                <c:pt idx="2946">
                  <c:v>4.700000000000018E-7</c:v>
                </c:pt>
                <c:pt idx="2947">
                  <c:v>4.700000000000018E-7</c:v>
                </c:pt>
                <c:pt idx="2948">
                  <c:v>4.700000000000018E-7</c:v>
                </c:pt>
                <c:pt idx="2949">
                  <c:v>4.6000000000000137E-7</c:v>
                </c:pt>
                <c:pt idx="2950">
                  <c:v>4.6000000000000137E-7</c:v>
                </c:pt>
                <c:pt idx="2951">
                  <c:v>4.6000000000000137E-7</c:v>
                </c:pt>
                <c:pt idx="2952">
                  <c:v>4.6000000000000137E-7</c:v>
                </c:pt>
                <c:pt idx="2953">
                  <c:v>4.6000000000000137E-7</c:v>
                </c:pt>
                <c:pt idx="2954">
                  <c:v>4.6000000000000137E-7</c:v>
                </c:pt>
                <c:pt idx="2955">
                  <c:v>4.6000000000000137E-7</c:v>
                </c:pt>
                <c:pt idx="2956">
                  <c:v>4.6000000000000137E-7</c:v>
                </c:pt>
                <c:pt idx="2957">
                  <c:v>4.6000000000000137E-7</c:v>
                </c:pt>
                <c:pt idx="2958">
                  <c:v>4.6000000000000137E-7</c:v>
                </c:pt>
                <c:pt idx="2959">
                  <c:v>4.6000000000000137E-7</c:v>
                </c:pt>
                <c:pt idx="2960">
                  <c:v>4.6000000000000137E-7</c:v>
                </c:pt>
                <c:pt idx="2961">
                  <c:v>4.5000000000000167E-7</c:v>
                </c:pt>
                <c:pt idx="2962">
                  <c:v>4.5000000000000167E-7</c:v>
                </c:pt>
                <c:pt idx="2963">
                  <c:v>4.5000000000000167E-7</c:v>
                </c:pt>
                <c:pt idx="2964">
                  <c:v>4.5000000000000167E-7</c:v>
                </c:pt>
                <c:pt idx="2965">
                  <c:v>4.5000000000000167E-7</c:v>
                </c:pt>
                <c:pt idx="2966">
                  <c:v>4.5000000000000167E-7</c:v>
                </c:pt>
                <c:pt idx="2967">
                  <c:v>4.5000000000000167E-7</c:v>
                </c:pt>
                <c:pt idx="2968">
                  <c:v>4.5000000000000167E-7</c:v>
                </c:pt>
                <c:pt idx="2969">
                  <c:v>4.5000000000000167E-7</c:v>
                </c:pt>
                <c:pt idx="2970">
                  <c:v>4.6000000000000137E-7</c:v>
                </c:pt>
                <c:pt idx="2971">
                  <c:v>4.700000000000018E-7</c:v>
                </c:pt>
                <c:pt idx="2972">
                  <c:v>4.9000000000000198E-7</c:v>
                </c:pt>
                <c:pt idx="2973">
                  <c:v>5.3000000000000181E-7</c:v>
                </c:pt>
                <c:pt idx="2974">
                  <c:v>6.000000000000022E-7</c:v>
                </c:pt>
                <c:pt idx="2975">
                  <c:v>6.6000000000000205E-7</c:v>
                </c:pt>
                <c:pt idx="2976">
                  <c:v>7.100000000000022E-7</c:v>
                </c:pt>
                <c:pt idx="2977">
                  <c:v>7.6000000000000246E-7</c:v>
                </c:pt>
                <c:pt idx="2978">
                  <c:v>7.9000000000000313E-7</c:v>
                </c:pt>
                <c:pt idx="2979">
                  <c:v>8.2000000000000253E-7</c:v>
                </c:pt>
                <c:pt idx="2980">
                  <c:v>8.3000000000000359E-7</c:v>
                </c:pt>
                <c:pt idx="2981">
                  <c:v>7.9000000000000313E-7</c:v>
                </c:pt>
                <c:pt idx="2982">
                  <c:v>7.4000000000000308E-7</c:v>
                </c:pt>
                <c:pt idx="2983">
                  <c:v>7.0000000000000251E-7</c:v>
                </c:pt>
                <c:pt idx="2984">
                  <c:v>6.8000000000000238E-7</c:v>
                </c:pt>
                <c:pt idx="2985">
                  <c:v>6.5000000000000235E-7</c:v>
                </c:pt>
                <c:pt idx="2986">
                  <c:v>6.2000000000000243E-7</c:v>
                </c:pt>
                <c:pt idx="2987">
                  <c:v>6.000000000000022E-7</c:v>
                </c:pt>
                <c:pt idx="2988">
                  <c:v>5.8000000000000186E-7</c:v>
                </c:pt>
                <c:pt idx="2989">
                  <c:v>5.6000000000000173E-7</c:v>
                </c:pt>
                <c:pt idx="2990">
                  <c:v>5.5000000000000204E-7</c:v>
                </c:pt>
                <c:pt idx="2991">
                  <c:v>5.4000000000000214E-7</c:v>
                </c:pt>
                <c:pt idx="2992">
                  <c:v>5.5000000000000204E-7</c:v>
                </c:pt>
                <c:pt idx="2993">
                  <c:v>5.5000000000000204E-7</c:v>
                </c:pt>
                <c:pt idx="2994">
                  <c:v>5.6000000000000173E-7</c:v>
                </c:pt>
                <c:pt idx="2995">
                  <c:v>6.1000000000000199E-7</c:v>
                </c:pt>
                <c:pt idx="2996">
                  <c:v>6.7000000000000258E-7</c:v>
                </c:pt>
                <c:pt idx="2997">
                  <c:v>7.100000000000022E-7</c:v>
                </c:pt>
                <c:pt idx="2998">
                  <c:v>7.5000000000000288E-7</c:v>
                </c:pt>
                <c:pt idx="2999">
                  <c:v>7.8000000000000291E-7</c:v>
                </c:pt>
                <c:pt idx="3000">
                  <c:v>8.1000000000000315E-7</c:v>
                </c:pt>
                <c:pt idx="3001">
                  <c:v>8.1000000000000315E-7</c:v>
                </c:pt>
                <c:pt idx="3002">
                  <c:v>8.2000000000000253E-7</c:v>
                </c:pt>
                <c:pt idx="3003">
                  <c:v>8.0000000000000261E-7</c:v>
                </c:pt>
                <c:pt idx="3004">
                  <c:v>7.6000000000000246E-7</c:v>
                </c:pt>
                <c:pt idx="3005">
                  <c:v>7.2000000000000274E-7</c:v>
                </c:pt>
                <c:pt idx="3006">
                  <c:v>7.0000000000000251E-7</c:v>
                </c:pt>
                <c:pt idx="3007">
                  <c:v>6.6000000000000205E-7</c:v>
                </c:pt>
                <c:pt idx="3008">
                  <c:v>6.6000000000000205E-7</c:v>
                </c:pt>
                <c:pt idx="3009">
                  <c:v>6.4000000000000255E-7</c:v>
                </c:pt>
                <c:pt idx="3010">
                  <c:v>6.1000000000000199E-7</c:v>
                </c:pt>
                <c:pt idx="3011">
                  <c:v>5.9000000000000208E-7</c:v>
                </c:pt>
                <c:pt idx="3012">
                  <c:v>5.7000000000000248E-7</c:v>
                </c:pt>
                <c:pt idx="3013">
                  <c:v>5.6000000000000173E-7</c:v>
                </c:pt>
                <c:pt idx="3014">
                  <c:v>5.5000000000000204E-7</c:v>
                </c:pt>
                <c:pt idx="3015">
                  <c:v>5.4000000000000214E-7</c:v>
                </c:pt>
                <c:pt idx="3016">
                  <c:v>5.5000000000000204E-7</c:v>
                </c:pt>
                <c:pt idx="3017">
                  <c:v>5.6000000000000173E-7</c:v>
                </c:pt>
                <c:pt idx="3018">
                  <c:v>5.8000000000000186E-7</c:v>
                </c:pt>
                <c:pt idx="3019">
                  <c:v>6.4000000000000255E-7</c:v>
                </c:pt>
                <c:pt idx="3020">
                  <c:v>6.9000000000000292E-7</c:v>
                </c:pt>
                <c:pt idx="3021">
                  <c:v>7.3000000000000243E-7</c:v>
                </c:pt>
                <c:pt idx="3022">
                  <c:v>7.7000000000000311E-7</c:v>
                </c:pt>
                <c:pt idx="3023">
                  <c:v>8.0000000000000261E-7</c:v>
                </c:pt>
                <c:pt idx="3024">
                  <c:v>8.3000000000000359E-7</c:v>
                </c:pt>
                <c:pt idx="3025">
                  <c:v>8.4000000000000318E-7</c:v>
                </c:pt>
                <c:pt idx="3026">
                  <c:v>8.0000000000000261E-7</c:v>
                </c:pt>
                <c:pt idx="3027">
                  <c:v>7.5000000000000288E-7</c:v>
                </c:pt>
                <c:pt idx="3028">
                  <c:v>7.100000000000022E-7</c:v>
                </c:pt>
                <c:pt idx="3029">
                  <c:v>6.9000000000000292E-7</c:v>
                </c:pt>
                <c:pt idx="3030">
                  <c:v>6.6000000000000205E-7</c:v>
                </c:pt>
                <c:pt idx="3031">
                  <c:v>6.3000000000000201E-7</c:v>
                </c:pt>
                <c:pt idx="3032">
                  <c:v>6.1000000000000199E-7</c:v>
                </c:pt>
                <c:pt idx="3033">
                  <c:v>6.000000000000022E-7</c:v>
                </c:pt>
                <c:pt idx="3034">
                  <c:v>5.7000000000000248E-7</c:v>
                </c:pt>
                <c:pt idx="3035">
                  <c:v>5.7000000000000248E-7</c:v>
                </c:pt>
              </c:numCache>
            </c:numRef>
          </c:yVal>
        </c:ser>
        <c:ser>
          <c:idx val="5"/>
          <c:order val="5"/>
          <c:tx>
            <c:strRef>
              <c:f>'History Export'!$G$1</c:f>
              <c:strCache>
                <c:ptCount val="1"/>
                <c:pt idx="0">
                  <c:v>VGHB_51877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Export'!$G$2:$G$3037</c:f>
              <c:numCache>
                <c:formatCode>0.00E+00</c:formatCode>
                <c:ptCount val="3036"/>
                <c:pt idx="0">
                  <c:v>1.900000000000007E-7</c:v>
                </c:pt>
                <c:pt idx="1">
                  <c:v>1.900000000000007E-7</c:v>
                </c:pt>
                <c:pt idx="2">
                  <c:v>1.900000000000007E-7</c:v>
                </c:pt>
                <c:pt idx="3">
                  <c:v>1.900000000000007E-7</c:v>
                </c:pt>
                <c:pt idx="4">
                  <c:v>1.900000000000007E-7</c:v>
                </c:pt>
                <c:pt idx="5">
                  <c:v>1.900000000000007E-7</c:v>
                </c:pt>
                <c:pt idx="6">
                  <c:v>1.900000000000007E-7</c:v>
                </c:pt>
                <c:pt idx="7">
                  <c:v>1.900000000000007E-7</c:v>
                </c:pt>
                <c:pt idx="8">
                  <c:v>1.900000000000007E-7</c:v>
                </c:pt>
                <c:pt idx="9">
                  <c:v>1.900000000000007E-7</c:v>
                </c:pt>
                <c:pt idx="10">
                  <c:v>1.900000000000007E-7</c:v>
                </c:pt>
                <c:pt idx="11">
                  <c:v>1.900000000000007E-7</c:v>
                </c:pt>
                <c:pt idx="12">
                  <c:v>1.900000000000007E-7</c:v>
                </c:pt>
                <c:pt idx="13">
                  <c:v>1.900000000000007E-7</c:v>
                </c:pt>
                <c:pt idx="14">
                  <c:v>1.900000000000007E-7</c:v>
                </c:pt>
                <c:pt idx="15">
                  <c:v>1.900000000000007E-7</c:v>
                </c:pt>
                <c:pt idx="16">
                  <c:v>1.900000000000007E-7</c:v>
                </c:pt>
                <c:pt idx="17">
                  <c:v>1.900000000000007E-7</c:v>
                </c:pt>
                <c:pt idx="18">
                  <c:v>1.900000000000007E-7</c:v>
                </c:pt>
                <c:pt idx="19">
                  <c:v>1.900000000000007E-7</c:v>
                </c:pt>
                <c:pt idx="20">
                  <c:v>1.900000000000007E-7</c:v>
                </c:pt>
                <c:pt idx="21">
                  <c:v>1.900000000000007E-7</c:v>
                </c:pt>
                <c:pt idx="22">
                  <c:v>1.900000000000007E-7</c:v>
                </c:pt>
                <c:pt idx="23">
                  <c:v>1.900000000000007E-7</c:v>
                </c:pt>
                <c:pt idx="24">
                  <c:v>1.900000000000007E-7</c:v>
                </c:pt>
                <c:pt idx="25">
                  <c:v>1.900000000000007E-7</c:v>
                </c:pt>
                <c:pt idx="26">
                  <c:v>1.900000000000007E-7</c:v>
                </c:pt>
                <c:pt idx="27">
                  <c:v>1.900000000000007E-7</c:v>
                </c:pt>
                <c:pt idx="28">
                  <c:v>1.900000000000007E-7</c:v>
                </c:pt>
                <c:pt idx="29">
                  <c:v>1.900000000000007E-7</c:v>
                </c:pt>
                <c:pt idx="30">
                  <c:v>1.900000000000007E-7</c:v>
                </c:pt>
                <c:pt idx="31">
                  <c:v>1.900000000000007E-7</c:v>
                </c:pt>
                <c:pt idx="32">
                  <c:v>7.8000000000000291E-7</c:v>
                </c:pt>
                <c:pt idx="33">
                  <c:v>7.8000000000000291E-7</c:v>
                </c:pt>
                <c:pt idx="34">
                  <c:v>7.9000000000000313E-7</c:v>
                </c:pt>
                <c:pt idx="35">
                  <c:v>8.6000000000000278E-7</c:v>
                </c:pt>
                <c:pt idx="36">
                  <c:v>8.6000000000000278E-7</c:v>
                </c:pt>
                <c:pt idx="37">
                  <c:v>8.3000000000000359E-7</c:v>
                </c:pt>
                <c:pt idx="38">
                  <c:v>8.1000000000000315E-7</c:v>
                </c:pt>
                <c:pt idx="39">
                  <c:v>7.7000000000000311E-7</c:v>
                </c:pt>
                <c:pt idx="40">
                  <c:v>7.100000000000022E-7</c:v>
                </c:pt>
                <c:pt idx="41">
                  <c:v>6.6000000000000205E-7</c:v>
                </c:pt>
                <c:pt idx="42">
                  <c:v>6.6000000000000205E-7</c:v>
                </c:pt>
                <c:pt idx="43">
                  <c:v>6.9000000000000292E-7</c:v>
                </c:pt>
                <c:pt idx="44">
                  <c:v>7.2000000000000274E-7</c:v>
                </c:pt>
                <c:pt idx="45">
                  <c:v>7.5000000000000288E-7</c:v>
                </c:pt>
                <c:pt idx="46">
                  <c:v>7.8000000000000291E-7</c:v>
                </c:pt>
                <c:pt idx="47">
                  <c:v>7.9000000000000313E-7</c:v>
                </c:pt>
                <c:pt idx="48">
                  <c:v>8.0000000000000261E-7</c:v>
                </c:pt>
                <c:pt idx="49">
                  <c:v>8.1000000000000315E-7</c:v>
                </c:pt>
                <c:pt idx="50">
                  <c:v>8.2000000000000253E-7</c:v>
                </c:pt>
                <c:pt idx="51">
                  <c:v>8.2000000000000253E-7</c:v>
                </c:pt>
                <c:pt idx="52">
                  <c:v>8.1000000000000315E-7</c:v>
                </c:pt>
                <c:pt idx="53">
                  <c:v>8.0000000000000261E-7</c:v>
                </c:pt>
                <c:pt idx="54">
                  <c:v>7.9000000000000313E-7</c:v>
                </c:pt>
                <c:pt idx="55">
                  <c:v>7.8000000000000291E-7</c:v>
                </c:pt>
                <c:pt idx="56">
                  <c:v>7.7000000000000311E-7</c:v>
                </c:pt>
                <c:pt idx="57">
                  <c:v>7.7000000000000311E-7</c:v>
                </c:pt>
                <c:pt idx="58">
                  <c:v>7.6000000000000246E-7</c:v>
                </c:pt>
                <c:pt idx="59">
                  <c:v>7.6000000000000246E-7</c:v>
                </c:pt>
                <c:pt idx="60">
                  <c:v>7.100000000000022E-7</c:v>
                </c:pt>
                <c:pt idx="61">
                  <c:v>6.6000000000000205E-7</c:v>
                </c:pt>
                <c:pt idx="62">
                  <c:v>6.3000000000000201E-7</c:v>
                </c:pt>
                <c:pt idx="63">
                  <c:v>6.5000000000000235E-7</c:v>
                </c:pt>
                <c:pt idx="64">
                  <c:v>6.9000000000000292E-7</c:v>
                </c:pt>
                <c:pt idx="65">
                  <c:v>7.100000000000022E-7</c:v>
                </c:pt>
                <c:pt idx="66">
                  <c:v>7.4000000000000308E-7</c:v>
                </c:pt>
                <c:pt idx="67">
                  <c:v>7.6000000000000246E-7</c:v>
                </c:pt>
                <c:pt idx="68">
                  <c:v>7.8000000000000291E-7</c:v>
                </c:pt>
                <c:pt idx="69">
                  <c:v>7.8000000000000291E-7</c:v>
                </c:pt>
                <c:pt idx="70">
                  <c:v>8.0000000000000261E-7</c:v>
                </c:pt>
                <c:pt idx="71">
                  <c:v>7.9000000000000313E-7</c:v>
                </c:pt>
                <c:pt idx="72">
                  <c:v>8.0000000000000261E-7</c:v>
                </c:pt>
                <c:pt idx="73">
                  <c:v>8.0000000000000261E-7</c:v>
                </c:pt>
                <c:pt idx="74">
                  <c:v>7.9000000000000313E-7</c:v>
                </c:pt>
                <c:pt idx="75">
                  <c:v>7.8000000000000291E-7</c:v>
                </c:pt>
                <c:pt idx="76">
                  <c:v>7.8000000000000291E-7</c:v>
                </c:pt>
                <c:pt idx="77">
                  <c:v>8.3000000000000359E-7</c:v>
                </c:pt>
                <c:pt idx="78">
                  <c:v>8.2000000000000253E-7</c:v>
                </c:pt>
                <c:pt idx="79">
                  <c:v>7.9000000000000313E-7</c:v>
                </c:pt>
                <c:pt idx="80">
                  <c:v>7.8000000000000291E-7</c:v>
                </c:pt>
                <c:pt idx="81">
                  <c:v>7.6000000000000246E-7</c:v>
                </c:pt>
                <c:pt idx="82">
                  <c:v>7.100000000000022E-7</c:v>
                </c:pt>
                <c:pt idx="83">
                  <c:v>6.6000000000000205E-7</c:v>
                </c:pt>
                <c:pt idx="84">
                  <c:v>6.5000000000000235E-7</c:v>
                </c:pt>
                <c:pt idx="85">
                  <c:v>6.8000000000000238E-7</c:v>
                </c:pt>
                <c:pt idx="86">
                  <c:v>7.100000000000022E-7</c:v>
                </c:pt>
                <c:pt idx="87">
                  <c:v>7.4000000000000308E-7</c:v>
                </c:pt>
                <c:pt idx="88">
                  <c:v>7.6000000000000246E-7</c:v>
                </c:pt>
                <c:pt idx="89">
                  <c:v>7.8000000000000291E-7</c:v>
                </c:pt>
                <c:pt idx="90">
                  <c:v>7.9000000000000313E-7</c:v>
                </c:pt>
                <c:pt idx="91">
                  <c:v>8.0000000000000261E-7</c:v>
                </c:pt>
                <c:pt idx="92">
                  <c:v>8.1000000000000315E-7</c:v>
                </c:pt>
                <c:pt idx="93">
                  <c:v>8.1000000000000315E-7</c:v>
                </c:pt>
                <c:pt idx="94">
                  <c:v>8.1000000000000315E-7</c:v>
                </c:pt>
                <c:pt idx="95">
                  <c:v>8.0000000000000261E-7</c:v>
                </c:pt>
                <c:pt idx="96">
                  <c:v>7.9000000000000313E-7</c:v>
                </c:pt>
                <c:pt idx="97">
                  <c:v>8.0000000000000261E-7</c:v>
                </c:pt>
                <c:pt idx="98">
                  <c:v>8.5000000000000298E-7</c:v>
                </c:pt>
                <c:pt idx="99">
                  <c:v>8.6000000000000278E-7</c:v>
                </c:pt>
                <c:pt idx="100">
                  <c:v>8.4000000000000318E-7</c:v>
                </c:pt>
                <c:pt idx="101">
                  <c:v>8.2000000000000253E-7</c:v>
                </c:pt>
                <c:pt idx="102">
                  <c:v>7.7000000000000311E-7</c:v>
                </c:pt>
                <c:pt idx="103">
                  <c:v>7.100000000000022E-7</c:v>
                </c:pt>
                <c:pt idx="104">
                  <c:v>6.6000000000000205E-7</c:v>
                </c:pt>
                <c:pt idx="105">
                  <c:v>6.8000000000000238E-7</c:v>
                </c:pt>
                <c:pt idx="106">
                  <c:v>7.100000000000022E-7</c:v>
                </c:pt>
                <c:pt idx="107">
                  <c:v>7.5000000000000288E-7</c:v>
                </c:pt>
                <c:pt idx="108">
                  <c:v>7.7000000000000311E-7</c:v>
                </c:pt>
                <c:pt idx="109">
                  <c:v>7.9000000000000313E-7</c:v>
                </c:pt>
                <c:pt idx="110">
                  <c:v>8.0000000000000261E-7</c:v>
                </c:pt>
                <c:pt idx="111">
                  <c:v>8.1000000000000315E-7</c:v>
                </c:pt>
                <c:pt idx="112">
                  <c:v>8.2000000000000253E-7</c:v>
                </c:pt>
                <c:pt idx="113">
                  <c:v>8.2000000000000253E-7</c:v>
                </c:pt>
                <c:pt idx="114">
                  <c:v>8.2000000000000253E-7</c:v>
                </c:pt>
                <c:pt idx="115">
                  <c:v>8.2000000000000253E-7</c:v>
                </c:pt>
                <c:pt idx="116">
                  <c:v>8.1000000000000315E-7</c:v>
                </c:pt>
                <c:pt idx="117">
                  <c:v>8.0000000000000261E-7</c:v>
                </c:pt>
                <c:pt idx="118">
                  <c:v>7.9000000000000313E-7</c:v>
                </c:pt>
                <c:pt idx="119">
                  <c:v>7.9000000000000313E-7</c:v>
                </c:pt>
                <c:pt idx="120">
                  <c:v>8.1000000000000315E-7</c:v>
                </c:pt>
                <c:pt idx="121">
                  <c:v>8.2000000000000253E-7</c:v>
                </c:pt>
                <c:pt idx="122">
                  <c:v>8.4000000000000318E-7</c:v>
                </c:pt>
                <c:pt idx="123">
                  <c:v>8.4000000000000318E-7</c:v>
                </c:pt>
                <c:pt idx="124">
                  <c:v>7.6000000000000246E-7</c:v>
                </c:pt>
                <c:pt idx="125">
                  <c:v>7.0000000000000251E-7</c:v>
                </c:pt>
                <c:pt idx="126">
                  <c:v>6.7000000000000258E-7</c:v>
                </c:pt>
                <c:pt idx="127">
                  <c:v>7.0000000000000251E-7</c:v>
                </c:pt>
                <c:pt idx="128">
                  <c:v>7.3000000000000243E-7</c:v>
                </c:pt>
                <c:pt idx="129">
                  <c:v>7.6000000000000246E-7</c:v>
                </c:pt>
                <c:pt idx="130">
                  <c:v>7.8000000000000291E-7</c:v>
                </c:pt>
                <c:pt idx="131">
                  <c:v>8.0000000000000261E-7</c:v>
                </c:pt>
                <c:pt idx="132">
                  <c:v>8.1000000000000315E-7</c:v>
                </c:pt>
                <c:pt idx="133">
                  <c:v>8.2000000000000253E-7</c:v>
                </c:pt>
                <c:pt idx="134">
                  <c:v>8.2000000000000253E-7</c:v>
                </c:pt>
                <c:pt idx="135">
                  <c:v>8.2000000000000253E-7</c:v>
                </c:pt>
                <c:pt idx="136">
                  <c:v>8.2000000000000253E-7</c:v>
                </c:pt>
                <c:pt idx="137">
                  <c:v>8.2000000000000253E-7</c:v>
                </c:pt>
                <c:pt idx="138">
                  <c:v>8.1000000000000315E-7</c:v>
                </c:pt>
                <c:pt idx="139">
                  <c:v>8.0000000000000261E-7</c:v>
                </c:pt>
                <c:pt idx="140">
                  <c:v>8.0000000000000261E-7</c:v>
                </c:pt>
                <c:pt idx="141">
                  <c:v>8.2000000000000253E-7</c:v>
                </c:pt>
                <c:pt idx="142">
                  <c:v>8.1000000000000315E-7</c:v>
                </c:pt>
                <c:pt idx="143">
                  <c:v>7.9000000000000313E-7</c:v>
                </c:pt>
                <c:pt idx="144">
                  <c:v>7.6000000000000246E-7</c:v>
                </c:pt>
                <c:pt idx="145">
                  <c:v>7.0000000000000251E-7</c:v>
                </c:pt>
                <c:pt idx="146">
                  <c:v>6.5000000000000235E-7</c:v>
                </c:pt>
                <c:pt idx="147">
                  <c:v>6.6000000000000205E-7</c:v>
                </c:pt>
                <c:pt idx="148">
                  <c:v>7.0000000000000251E-7</c:v>
                </c:pt>
                <c:pt idx="149">
                  <c:v>7.4000000000000308E-7</c:v>
                </c:pt>
                <c:pt idx="150">
                  <c:v>7.7000000000000311E-7</c:v>
                </c:pt>
                <c:pt idx="151">
                  <c:v>7.9000000000000313E-7</c:v>
                </c:pt>
                <c:pt idx="152">
                  <c:v>8.0000000000000261E-7</c:v>
                </c:pt>
                <c:pt idx="153">
                  <c:v>8.2000000000000253E-7</c:v>
                </c:pt>
                <c:pt idx="154">
                  <c:v>8.2000000000000253E-7</c:v>
                </c:pt>
                <c:pt idx="155">
                  <c:v>8.3000000000000359E-7</c:v>
                </c:pt>
                <c:pt idx="156">
                  <c:v>8.3000000000000359E-7</c:v>
                </c:pt>
                <c:pt idx="157">
                  <c:v>8.2000000000000253E-7</c:v>
                </c:pt>
                <c:pt idx="158">
                  <c:v>8.2000000000000253E-7</c:v>
                </c:pt>
                <c:pt idx="159">
                  <c:v>8.1000000000000315E-7</c:v>
                </c:pt>
                <c:pt idx="160">
                  <c:v>8.0000000000000261E-7</c:v>
                </c:pt>
                <c:pt idx="161">
                  <c:v>8.0000000000000261E-7</c:v>
                </c:pt>
                <c:pt idx="162">
                  <c:v>7.8000000000000291E-7</c:v>
                </c:pt>
                <c:pt idx="163">
                  <c:v>7.8000000000000291E-7</c:v>
                </c:pt>
                <c:pt idx="164">
                  <c:v>7.8000000000000291E-7</c:v>
                </c:pt>
                <c:pt idx="165">
                  <c:v>7.8000000000000291E-7</c:v>
                </c:pt>
                <c:pt idx="166">
                  <c:v>7.3000000000000243E-7</c:v>
                </c:pt>
                <c:pt idx="167">
                  <c:v>6.8000000000000238E-7</c:v>
                </c:pt>
                <c:pt idx="168">
                  <c:v>6.5000000000000235E-7</c:v>
                </c:pt>
                <c:pt idx="169">
                  <c:v>6.8000000000000238E-7</c:v>
                </c:pt>
                <c:pt idx="170">
                  <c:v>7.100000000000022E-7</c:v>
                </c:pt>
                <c:pt idx="171">
                  <c:v>7.5000000000000288E-7</c:v>
                </c:pt>
                <c:pt idx="172">
                  <c:v>7.8000000000000291E-7</c:v>
                </c:pt>
                <c:pt idx="173">
                  <c:v>7.9000000000000313E-7</c:v>
                </c:pt>
                <c:pt idx="174">
                  <c:v>8.1000000000000315E-7</c:v>
                </c:pt>
                <c:pt idx="175">
                  <c:v>8.2000000000000253E-7</c:v>
                </c:pt>
                <c:pt idx="176">
                  <c:v>8.3000000000000359E-7</c:v>
                </c:pt>
                <c:pt idx="177">
                  <c:v>8.2000000000000253E-7</c:v>
                </c:pt>
                <c:pt idx="178">
                  <c:v>8.2000000000000253E-7</c:v>
                </c:pt>
                <c:pt idx="179">
                  <c:v>8.1000000000000315E-7</c:v>
                </c:pt>
                <c:pt idx="180">
                  <c:v>8.0000000000000261E-7</c:v>
                </c:pt>
                <c:pt idx="181">
                  <c:v>7.9000000000000313E-7</c:v>
                </c:pt>
                <c:pt idx="182">
                  <c:v>7.9000000000000313E-7</c:v>
                </c:pt>
                <c:pt idx="183">
                  <c:v>7.8000000000000291E-7</c:v>
                </c:pt>
                <c:pt idx="184">
                  <c:v>7.6000000000000246E-7</c:v>
                </c:pt>
                <c:pt idx="185">
                  <c:v>7.100000000000022E-7</c:v>
                </c:pt>
                <c:pt idx="186">
                  <c:v>6.6000000000000205E-7</c:v>
                </c:pt>
                <c:pt idx="187">
                  <c:v>6.6000000000000205E-7</c:v>
                </c:pt>
                <c:pt idx="188">
                  <c:v>6.9000000000000292E-7</c:v>
                </c:pt>
                <c:pt idx="189">
                  <c:v>7.3000000000000243E-7</c:v>
                </c:pt>
                <c:pt idx="190">
                  <c:v>7.5000000000000288E-7</c:v>
                </c:pt>
                <c:pt idx="191">
                  <c:v>7.8000000000000291E-7</c:v>
                </c:pt>
                <c:pt idx="192">
                  <c:v>7.9000000000000313E-7</c:v>
                </c:pt>
                <c:pt idx="193">
                  <c:v>8.0000000000000261E-7</c:v>
                </c:pt>
                <c:pt idx="194">
                  <c:v>8.1000000000000315E-7</c:v>
                </c:pt>
                <c:pt idx="195">
                  <c:v>8.2000000000000253E-7</c:v>
                </c:pt>
                <c:pt idx="196">
                  <c:v>8.2000000000000253E-7</c:v>
                </c:pt>
                <c:pt idx="197">
                  <c:v>8.2000000000000253E-7</c:v>
                </c:pt>
                <c:pt idx="198">
                  <c:v>8.1000000000000315E-7</c:v>
                </c:pt>
                <c:pt idx="199">
                  <c:v>7.9000000000000313E-7</c:v>
                </c:pt>
                <c:pt idx="200">
                  <c:v>7.9000000000000313E-7</c:v>
                </c:pt>
                <c:pt idx="201">
                  <c:v>7.9000000000000313E-7</c:v>
                </c:pt>
                <c:pt idx="202">
                  <c:v>7.8000000000000291E-7</c:v>
                </c:pt>
                <c:pt idx="203">
                  <c:v>7.8000000000000291E-7</c:v>
                </c:pt>
                <c:pt idx="204">
                  <c:v>7.7000000000000311E-7</c:v>
                </c:pt>
                <c:pt idx="205">
                  <c:v>7.3000000000000243E-7</c:v>
                </c:pt>
                <c:pt idx="206">
                  <c:v>6.8000000000000238E-7</c:v>
                </c:pt>
                <c:pt idx="207">
                  <c:v>6.4000000000000255E-7</c:v>
                </c:pt>
                <c:pt idx="208">
                  <c:v>6.7000000000000258E-7</c:v>
                </c:pt>
                <c:pt idx="209">
                  <c:v>7.100000000000022E-7</c:v>
                </c:pt>
                <c:pt idx="210">
                  <c:v>7.4000000000000308E-7</c:v>
                </c:pt>
                <c:pt idx="211">
                  <c:v>7.7000000000000311E-7</c:v>
                </c:pt>
                <c:pt idx="212">
                  <c:v>7.9000000000000313E-7</c:v>
                </c:pt>
                <c:pt idx="213">
                  <c:v>8.1000000000000315E-7</c:v>
                </c:pt>
                <c:pt idx="214">
                  <c:v>8.2000000000000253E-7</c:v>
                </c:pt>
                <c:pt idx="215">
                  <c:v>8.3000000000000359E-7</c:v>
                </c:pt>
                <c:pt idx="216">
                  <c:v>8.3000000000000359E-7</c:v>
                </c:pt>
                <c:pt idx="217">
                  <c:v>8.3000000000000359E-7</c:v>
                </c:pt>
                <c:pt idx="218">
                  <c:v>8.2000000000000253E-7</c:v>
                </c:pt>
                <c:pt idx="219">
                  <c:v>8.2000000000000253E-7</c:v>
                </c:pt>
                <c:pt idx="220">
                  <c:v>8.0000000000000261E-7</c:v>
                </c:pt>
                <c:pt idx="221">
                  <c:v>8.2000000000000253E-7</c:v>
                </c:pt>
                <c:pt idx="222">
                  <c:v>8.4000000000000318E-7</c:v>
                </c:pt>
                <c:pt idx="223">
                  <c:v>8.2000000000000253E-7</c:v>
                </c:pt>
                <c:pt idx="224">
                  <c:v>8.1000000000000315E-7</c:v>
                </c:pt>
                <c:pt idx="225">
                  <c:v>7.9000000000000313E-7</c:v>
                </c:pt>
                <c:pt idx="226">
                  <c:v>7.3000000000000243E-7</c:v>
                </c:pt>
                <c:pt idx="227">
                  <c:v>6.8000000000000238E-7</c:v>
                </c:pt>
                <c:pt idx="228">
                  <c:v>6.7000000000000258E-7</c:v>
                </c:pt>
                <c:pt idx="229">
                  <c:v>7.0000000000000251E-7</c:v>
                </c:pt>
                <c:pt idx="230">
                  <c:v>7.4000000000000308E-7</c:v>
                </c:pt>
                <c:pt idx="231">
                  <c:v>7.7000000000000311E-7</c:v>
                </c:pt>
                <c:pt idx="232">
                  <c:v>7.9000000000000313E-7</c:v>
                </c:pt>
                <c:pt idx="233">
                  <c:v>8.1000000000000315E-7</c:v>
                </c:pt>
                <c:pt idx="234">
                  <c:v>8.2000000000000253E-7</c:v>
                </c:pt>
                <c:pt idx="235">
                  <c:v>8.3000000000000359E-7</c:v>
                </c:pt>
                <c:pt idx="236">
                  <c:v>8.4000000000000318E-7</c:v>
                </c:pt>
                <c:pt idx="237">
                  <c:v>8.4000000000000318E-7</c:v>
                </c:pt>
                <c:pt idx="238">
                  <c:v>8.4000000000000318E-7</c:v>
                </c:pt>
                <c:pt idx="239">
                  <c:v>8.3000000000000359E-7</c:v>
                </c:pt>
                <c:pt idx="240">
                  <c:v>8.2000000000000253E-7</c:v>
                </c:pt>
                <c:pt idx="241">
                  <c:v>8.2000000000000253E-7</c:v>
                </c:pt>
                <c:pt idx="242">
                  <c:v>8.5000000000000298E-7</c:v>
                </c:pt>
                <c:pt idx="243">
                  <c:v>8.3000000000000359E-7</c:v>
                </c:pt>
                <c:pt idx="244">
                  <c:v>8.2000000000000253E-7</c:v>
                </c:pt>
                <c:pt idx="245">
                  <c:v>8.1000000000000315E-7</c:v>
                </c:pt>
                <c:pt idx="246">
                  <c:v>7.8000000000000291E-7</c:v>
                </c:pt>
                <c:pt idx="247">
                  <c:v>7.2000000000000274E-7</c:v>
                </c:pt>
                <c:pt idx="248">
                  <c:v>6.7000000000000258E-7</c:v>
                </c:pt>
                <c:pt idx="249">
                  <c:v>6.9000000000000292E-7</c:v>
                </c:pt>
                <c:pt idx="250">
                  <c:v>7.2000000000000274E-7</c:v>
                </c:pt>
                <c:pt idx="251">
                  <c:v>7.6000000000000246E-7</c:v>
                </c:pt>
                <c:pt idx="252">
                  <c:v>7.8000000000000291E-7</c:v>
                </c:pt>
                <c:pt idx="253">
                  <c:v>8.1000000000000315E-7</c:v>
                </c:pt>
                <c:pt idx="254">
                  <c:v>8.2000000000000253E-7</c:v>
                </c:pt>
                <c:pt idx="255">
                  <c:v>8.3000000000000359E-7</c:v>
                </c:pt>
                <c:pt idx="256">
                  <c:v>8.4000000000000318E-7</c:v>
                </c:pt>
                <c:pt idx="257">
                  <c:v>8.4000000000000318E-7</c:v>
                </c:pt>
                <c:pt idx="258">
                  <c:v>8.4000000000000318E-7</c:v>
                </c:pt>
                <c:pt idx="259">
                  <c:v>8.4000000000000318E-7</c:v>
                </c:pt>
                <c:pt idx="260">
                  <c:v>8.3000000000000359E-7</c:v>
                </c:pt>
                <c:pt idx="261">
                  <c:v>8.2000000000000253E-7</c:v>
                </c:pt>
                <c:pt idx="262">
                  <c:v>8.2000000000000253E-7</c:v>
                </c:pt>
                <c:pt idx="263">
                  <c:v>8.1000000000000315E-7</c:v>
                </c:pt>
                <c:pt idx="264">
                  <c:v>8.0000000000000261E-7</c:v>
                </c:pt>
                <c:pt idx="265">
                  <c:v>8.0000000000000261E-7</c:v>
                </c:pt>
                <c:pt idx="266">
                  <c:v>8.0000000000000261E-7</c:v>
                </c:pt>
                <c:pt idx="267">
                  <c:v>8.0000000000000261E-7</c:v>
                </c:pt>
                <c:pt idx="268">
                  <c:v>7.5000000000000288E-7</c:v>
                </c:pt>
                <c:pt idx="269">
                  <c:v>6.9000000000000292E-7</c:v>
                </c:pt>
                <c:pt idx="270">
                  <c:v>6.7000000000000258E-7</c:v>
                </c:pt>
                <c:pt idx="271">
                  <c:v>7.0000000000000251E-7</c:v>
                </c:pt>
                <c:pt idx="272">
                  <c:v>7.3000000000000243E-7</c:v>
                </c:pt>
                <c:pt idx="273">
                  <c:v>7.6000000000000246E-7</c:v>
                </c:pt>
                <c:pt idx="274">
                  <c:v>7.9000000000000313E-7</c:v>
                </c:pt>
                <c:pt idx="275">
                  <c:v>8.1000000000000315E-7</c:v>
                </c:pt>
                <c:pt idx="276">
                  <c:v>8.2000000000000253E-7</c:v>
                </c:pt>
                <c:pt idx="277">
                  <c:v>8.2000000000000253E-7</c:v>
                </c:pt>
                <c:pt idx="278">
                  <c:v>8.2000000000000253E-7</c:v>
                </c:pt>
                <c:pt idx="279">
                  <c:v>8.3000000000000359E-7</c:v>
                </c:pt>
                <c:pt idx="280">
                  <c:v>8.2000000000000253E-7</c:v>
                </c:pt>
                <c:pt idx="281">
                  <c:v>8.2000000000000253E-7</c:v>
                </c:pt>
                <c:pt idx="282">
                  <c:v>8.0000000000000261E-7</c:v>
                </c:pt>
                <c:pt idx="283">
                  <c:v>7.9000000000000313E-7</c:v>
                </c:pt>
                <c:pt idx="284">
                  <c:v>7.8000000000000291E-7</c:v>
                </c:pt>
                <c:pt idx="285">
                  <c:v>7.8000000000000291E-7</c:v>
                </c:pt>
                <c:pt idx="286">
                  <c:v>7.7000000000000311E-7</c:v>
                </c:pt>
                <c:pt idx="287">
                  <c:v>7.6000000000000246E-7</c:v>
                </c:pt>
                <c:pt idx="288">
                  <c:v>7.6000000000000246E-7</c:v>
                </c:pt>
                <c:pt idx="289">
                  <c:v>7.4000000000000308E-7</c:v>
                </c:pt>
                <c:pt idx="290">
                  <c:v>6.9000000000000292E-7</c:v>
                </c:pt>
                <c:pt idx="291">
                  <c:v>6.4000000000000255E-7</c:v>
                </c:pt>
                <c:pt idx="292">
                  <c:v>6.5000000000000235E-7</c:v>
                </c:pt>
                <c:pt idx="293">
                  <c:v>6.9000000000000292E-7</c:v>
                </c:pt>
                <c:pt idx="294">
                  <c:v>7.3000000000000243E-7</c:v>
                </c:pt>
                <c:pt idx="295">
                  <c:v>7.5000000000000288E-7</c:v>
                </c:pt>
                <c:pt idx="296">
                  <c:v>7.8000000000000291E-7</c:v>
                </c:pt>
                <c:pt idx="297">
                  <c:v>7.9000000000000313E-7</c:v>
                </c:pt>
                <c:pt idx="298">
                  <c:v>8.0000000000000261E-7</c:v>
                </c:pt>
                <c:pt idx="299">
                  <c:v>8.1000000000000315E-7</c:v>
                </c:pt>
                <c:pt idx="300">
                  <c:v>8.1000000000000315E-7</c:v>
                </c:pt>
                <c:pt idx="301">
                  <c:v>8.1000000000000315E-7</c:v>
                </c:pt>
                <c:pt idx="302">
                  <c:v>8.1000000000000315E-7</c:v>
                </c:pt>
                <c:pt idx="303">
                  <c:v>8.0000000000000261E-7</c:v>
                </c:pt>
                <c:pt idx="304">
                  <c:v>7.8000000000000291E-7</c:v>
                </c:pt>
                <c:pt idx="305">
                  <c:v>7.7000000000000311E-7</c:v>
                </c:pt>
                <c:pt idx="306">
                  <c:v>7.7000000000000311E-7</c:v>
                </c:pt>
                <c:pt idx="307">
                  <c:v>7.6000000000000246E-7</c:v>
                </c:pt>
                <c:pt idx="308">
                  <c:v>7.6000000000000246E-7</c:v>
                </c:pt>
                <c:pt idx="309">
                  <c:v>7.2000000000000274E-7</c:v>
                </c:pt>
                <c:pt idx="310">
                  <c:v>6.7000000000000258E-7</c:v>
                </c:pt>
                <c:pt idx="311">
                  <c:v>6.4000000000000255E-7</c:v>
                </c:pt>
                <c:pt idx="312">
                  <c:v>6.7000000000000258E-7</c:v>
                </c:pt>
                <c:pt idx="313">
                  <c:v>7.0000000000000251E-7</c:v>
                </c:pt>
                <c:pt idx="314">
                  <c:v>7.4000000000000308E-7</c:v>
                </c:pt>
                <c:pt idx="315">
                  <c:v>7.6000000000000246E-7</c:v>
                </c:pt>
                <c:pt idx="316">
                  <c:v>7.8000000000000291E-7</c:v>
                </c:pt>
                <c:pt idx="317">
                  <c:v>7.9000000000000313E-7</c:v>
                </c:pt>
                <c:pt idx="318">
                  <c:v>8.0000000000000261E-7</c:v>
                </c:pt>
                <c:pt idx="319">
                  <c:v>8.1000000000000315E-7</c:v>
                </c:pt>
                <c:pt idx="320">
                  <c:v>8.1000000000000315E-7</c:v>
                </c:pt>
                <c:pt idx="321">
                  <c:v>8.1000000000000315E-7</c:v>
                </c:pt>
                <c:pt idx="322">
                  <c:v>8.0000000000000261E-7</c:v>
                </c:pt>
                <c:pt idx="323">
                  <c:v>7.9000000000000313E-7</c:v>
                </c:pt>
                <c:pt idx="324">
                  <c:v>7.8000000000000291E-7</c:v>
                </c:pt>
                <c:pt idx="325">
                  <c:v>7.8000000000000291E-7</c:v>
                </c:pt>
                <c:pt idx="326">
                  <c:v>7.7000000000000311E-7</c:v>
                </c:pt>
                <c:pt idx="327">
                  <c:v>7.7000000000000311E-7</c:v>
                </c:pt>
                <c:pt idx="328">
                  <c:v>7.6000000000000246E-7</c:v>
                </c:pt>
                <c:pt idx="329">
                  <c:v>7.5000000000000288E-7</c:v>
                </c:pt>
                <c:pt idx="330">
                  <c:v>7.0000000000000251E-7</c:v>
                </c:pt>
                <c:pt idx="331">
                  <c:v>6.5000000000000235E-7</c:v>
                </c:pt>
                <c:pt idx="332">
                  <c:v>6.5000000000000235E-7</c:v>
                </c:pt>
                <c:pt idx="333">
                  <c:v>6.9000000000000292E-7</c:v>
                </c:pt>
                <c:pt idx="334">
                  <c:v>7.2000000000000274E-7</c:v>
                </c:pt>
                <c:pt idx="335">
                  <c:v>7.5000000000000288E-7</c:v>
                </c:pt>
                <c:pt idx="336">
                  <c:v>7.8000000000000291E-7</c:v>
                </c:pt>
                <c:pt idx="337">
                  <c:v>7.9000000000000313E-7</c:v>
                </c:pt>
                <c:pt idx="338">
                  <c:v>8.1000000000000315E-7</c:v>
                </c:pt>
                <c:pt idx="339">
                  <c:v>8.1000000000000315E-7</c:v>
                </c:pt>
                <c:pt idx="340">
                  <c:v>8.2000000000000253E-7</c:v>
                </c:pt>
                <c:pt idx="341">
                  <c:v>8.2000000000000253E-7</c:v>
                </c:pt>
                <c:pt idx="342">
                  <c:v>8.2000000000000253E-7</c:v>
                </c:pt>
                <c:pt idx="343">
                  <c:v>8.1000000000000315E-7</c:v>
                </c:pt>
                <c:pt idx="344">
                  <c:v>8.0000000000000261E-7</c:v>
                </c:pt>
                <c:pt idx="345">
                  <c:v>7.9000000000000313E-7</c:v>
                </c:pt>
                <c:pt idx="346">
                  <c:v>7.8000000000000291E-7</c:v>
                </c:pt>
                <c:pt idx="347">
                  <c:v>7.7000000000000311E-7</c:v>
                </c:pt>
                <c:pt idx="348">
                  <c:v>7.7000000000000311E-7</c:v>
                </c:pt>
                <c:pt idx="349">
                  <c:v>7.7000000000000311E-7</c:v>
                </c:pt>
                <c:pt idx="350">
                  <c:v>7.6000000000000246E-7</c:v>
                </c:pt>
                <c:pt idx="351">
                  <c:v>7.3000000000000243E-7</c:v>
                </c:pt>
                <c:pt idx="352">
                  <c:v>6.8000000000000238E-7</c:v>
                </c:pt>
                <c:pt idx="353">
                  <c:v>6.4000000000000255E-7</c:v>
                </c:pt>
                <c:pt idx="354">
                  <c:v>6.6000000000000205E-7</c:v>
                </c:pt>
                <c:pt idx="355">
                  <c:v>6.9000000000000292E-7</c:v>
                </c:pt>
                <c:pt idx="356">
                  <c:v>7.3000000000000243E-7</c:v>
                </c:pt>
                <c:pt idx="357">
                  <c:v>7.5000000000000288E-7</c:v>
                </c:pt>
                <c:pt idx="358">
                  <c:v>7.7000000000000311E-7</c:v>
                </c:pt>
                <c:pt idx="359">
                  <c:v>7.8000000000000291E-7</c:v>
                </c:pt>
                <c:pt idx="360">
                  <c:v>7.9000000000000313E-7</c:v>
                </c:pt>
                <c:pt idx="361">
                  <c:v>8.0000000000000261E-7</c:v>
                </c:pt>
                <c:pt idx="362">
                  <c:v>8.0000000000000261E-7</c:v>
                </c:pt>
                <c:pt idx="363">
                  <c:v>8.0000000000000261E-7</c:v>
                </c:pt>
                <c:pt idx="364">
                  <c:v>8.0000000000000261E-7</c:v>
                </c:pt>
                <c:pt idx="365">
                  <c:v>7.8000000000000291E-7</c:v>
                </c:pt>
                <c:pt idx="366">
                  <c:v>7.8000000000000291E-7</c:v>
                </c:pt>
                <c:pt idx="367">
                  <c:v>7.7000000000000311E-7</c:v>
                </c:pt>
                <c:pt idx="368">
                  <c:v>7.5000000000000288E-7</c:v>
                </c:pt>
                <c:pt idx="369">
                  <c:v>7.5000000000000288E-7</c:v>
                </c:pt>
                <c:pt idx="370">
                  <c:v>7.4000000000000308E-7</c:v>
                </c:pt>
                <c:pt idx="371">
                  <c:v>7.4000000000000308E-7</c:v>
                </c:pt>
                <c:pt idx="372">
                  <c:v>7.3000000000000243E-7</c:v>
                </c:pt>
                <c:pt idx="373">
                  <c:v>6.9000000000000292E-7</c:v>
                </c:pt>
                <c:pt idx="374">
                  <c:v>6.4000000000000255E-7</c:v>
                </c:pt>
                <c:pt idx="375">
                  <c:v>6.3000000000000201E-7</c:v>
                </c:pt>
                <c:pt idx="376">
                  <c:v>6.6000000000000205E-7</c:v>
                </c:pt>
                <c:pt idx="377">
                  <c:v>7.0000000000000251E-7</c:v>
                </c:pt>
                <c:pt idx="378">
                  <c:v>7.3000000000000243E-7</c:v>
                </c:pt>
                <c:pt idx="379">
                  <c:v>7.6000000000000246E-7</c:v>
                </c:pt>
                <c:pt idx="380">
                  <c:v>7.8000000000000291E-7</c:v>
                </c:pt>
                <c:pt idx="381">
                  <c:v>7.9000000000000313E-7</c:v>
                </c:pt>
                <c:pt idx="382">
                  <c:v>8.0000000000000261E-7</c:v>
                </c:pt>
                <c:pt idx="383">
                  <c:v>8.1000000000000315E-7</c:v>
                </c:pt>
                <c:pt idx="384">
                  <c:v>8.1000000000000315E-7</c:v>
                </c:pt>
                <c:pt idx="385">
                  <c:v>8.1000000000000315E-7</c:v>
                </c:pt>
                <c:pt idx="386">
                  <c:v>8.1000000000000315E-7</c:v>
                </c:pt>
                <c:pt idx="387">
                  <c:v>8.0000000000000261E-7</c:v>
                </c:pt>
                <c:pt idx="388">
                  <c:v>7.9000000000000313E-7</c:v>
                </c:pt>
                <c:pt idx="389">
                  <c:v>7.8000000000000291E-7</c:v>
                </c:pt>
                <c:pt idx="390">
                  <c:v>8.1000000000000315E-7</c:v>
                </c:pt>
                <c:pt idx="391">
                  <c:v>8.0000000000000261E-7</c:v>
                </c:pt>
                <c:pt idx="392">
                  <c:v>7.8000000000000291E-7</c:v>
                </c:pt>
                <c:pt idx="393">
                  <c:v>7.8000000000000291E-7</c:v>
                </c:pt>
                <c:pt idx="394">
                  <c:v>7.5000000000000288E-7</c:v>
                </c:pt>
                <c:pt idx="395">
                  <c:v>7.0000000000000251E-7</c:v>
                </c:pt>
                <c:pt idx="396">
                  <c:v>6.5000000000000235E-7</c:v>
                </c:pt>
                <c:pt idx="397">
                  <c:v>6.6000000000000205E-7</c:v>
                </c:pt>
                <c:pt idx="398">
                  <c:v>7.0000000000000251E-7</c:v>
                </c:pt>
                <c:pt idx="399">
                  <c:v>7.3000000000000243E-7</c:v>
                </c:pt>
                <c:pt idx="400">
                  <c:v>7.6000000000000246E-7</c:v>
                </c:pt>
                <c:pt idx="401">
                  <c:v>7.8000000000000291E-7</c:v>
                </c:pt>
                <c:pt idx="402">
                  <c:v>7.9000000000000313E-7</c:v>
                </c:pt>
                <c:pt idx="403">
                  <c:v>8.0000000000000261E-7</c:v>
                </c:pt>
                <c:pt idx="404">
                  <c:v>8.1000000000000315E-7</c:v>
                </c:pt>
                <c:pt idx="405">
                  <c:v>8.1000000000000315E-7</c:v>
                </c:pt>
                <c:pt idx="406">
                  <c:v>8.1000000000000315E-7</c:v>
                </c:pt>
                <c:pt idx="407">
                  <c:v>8.0000000000000261E-7</c:v>
                </c:pt>
                <c:pt idx="408">
                  <c:v>7.9000000000000313E-7</c:v>
                </c:pt>
                <c:pt idx="409">
                  <c:v>7.8000000000000291E-7</c:v>
                </c:pt>
                <c:pt idx="410">
                  <c:v>7.8000000000000291E-7</c:v>
                </c:pt>
                <c:pt idx="411">
                  <c:v>7.7000000000000311E-7</c:v>
                </c:pt>
                <c:pt idx="412">
                  <c:v>7.8000000000000291E-7</c:v>
                </c:pt>
                <c:pt idx="413">
                  <c:v>7.8000000000000291E-7</c:v>
                </c:pt>
                <c:pt idx="414">
                  <c:v>7.7000000000000311E-7</c:v>
                </c:pt>
                <c:pt idx="415">
                  <c:v>7.2000000000000274E-7</c:v>
                </c:pt>
                <c:pt idx="416">
                  <c:v>6.7000000000000258E-7</c:v>
                </c:pt>
                <c:pt idx="417">
                  <c:v>6.4000000000000255E-7</c:v>
                </c:pt>
                <c:pt idx="418">
                  <c:v>6.7000000000000258E-7</c:v>
                </c:pt>
                <c:pt idx="419">
                  <c:v>7.100000000000022E-7</c:v>
                </c:pt>
                <c:pt idx="420">
                  <c:v>7.4000000000000308E-7</c:v>
                </c:pt>
                <c:pt idx="421">
                  <c:v>7.6000000000000246E-7</c:v>
                </c:pt>
                <c:pt idx="422">
                  <c:v>7.8000000000000291E-7</c:v>
                </c:pt>
                <c:pt idx="423">
                  <c:v>7.9000000000000313E-7</c:v>
                </c:pt>
                <c:pt idx="424">
                  <c:v>8.0000000000000261E-7</c:v>
                </c:pt>
                <c:pt idx="425">
                  <c:v>8.0000000000000261E-7</c:v>
                </c:pt>
                <c:pt idx="426">
                  <c:v>8.0000000000000261E-7</c:v>
                </c:pt>
                <c:pt idx="427">
                  <c:v>8.0000000000000261E-7</c:v>
                </c:pt>
                <c:pt idx="428">
                  <c:v>8.0000000000000261E-7</c:v>
                </c:pt>
                <c:pt idx="429">
                  <c:v>7.8000000000000291E-7</c:v>
                </c:pt>
                <c:pt idx="430">
                  <c:v>7.8000000000000291E-7</c:v>
                </c:pt>
                <c:pt idx="431">
                  <c:v>7.7000000000000311E-7</c:v>
                </c:pt>
                <c:pt idx="432">
                  <c:v>7.6000000000000246E-7</c:v>
                </c:pt>
                <c:pt idx="433">
                  <c:v>7.5000000000000288E-7</c:v>
                </c:pt>
                <c:pt idx="434">
                  <c:v>7.4000000000000308E-7</c:v>
                </c:pt>
                <c:pt idx="435">
                  <c:v>7.4000000000000308E-7</c:v>
                </c:pt>
                <c:pt idx="436">
                  <c:v>7.3000000000000243E-7</c:v>
                </c:pt>
                <c:pt idx="437">
                  <c:v>6.8000000000000238E-7</c:v>
                </c:pt>
                <c:pt idx="438">
                  <c:v>6.4000000000000255E-7</c:v>
                </c:pt>
                <c:pt idx="439">
                  <c:v>6.4000000000000255E-7</c:v>
                </c:pt>
                <c:pt idx="440">
                  <c:v>6.7000000000000258E-7</c:v>
                </c:pt>
                <c:pt idx="441">
                  <c:v>7.0000000000000251E-7</c:v>
                </c:pt>
                <c:pt idx="442">
                  <c:v>7.3000000000000243E-7</c:v>
                </c:pt>
                <c:pt idx="443">
                  <c:v>7.5000000000000288E-7</c:v>
                </c:pt>
                <c:pt idx="444">
                  <c:v>7.7000000000000311E-7</c:v>
                </c:pt>
                <c:pt idx="445">
                  <c:v>7.8000000000000291E-7</c:v>
                </c:pt>
                <c:pt idx="446">
                  <c:v>7.8000000000000291E-7</c:v>
                </c:pt>
                <c:pt idx="447">
                  <c:v>7.8000000000000291E-7</c:v>
                </c:pt>
                <c:pt idx="448">
                  <c:v>7.8000000000000291E-7</c:v>
                </c:pt>
                <c:pt idx="449">
                  <c:v>7.8000000000000291E-7</c:v>
                </c:pt>
                <c:pt idx="450">
                  <c:v>7.6000000000000246E-7</c:v>
                </c:pt>
                <c:pt idx="451">
                  <c:v>7.5000000000000288E-7</c:v>
                </c:pt>
                <c:pt idx="452">
                  <c:v>7.4000000000000308E-7</c:v>
                </c:pt>
                <c:pt idx="453">
                  <c:v>7.4000000000000308E-7</c:v>
                </c:pt>
                <c:pt idx="454">
                  <c:v>7.3000000000000243E-7</c:v>
                </c:pt>
                <c:pt idx="455">
                  <c:v>7.2000000000000274E-7</c:v>
                </c:pt>
                <c:pt idx="456">
                  <c:v>6.9000000000000292E-7</c:v>
                </c:pt>
                <c:pt idx="457">
                  <c:v>6.4000000000000255E-7</c:v>
                </c:pt>
                <c:pt idx="458">
                  <c:v>6.1000000000000199E-7</c:v>
                </c:pt>
                <c:pt idx="459">
                  <c:v>6.4000000000000255E-7</c:v>
                </c:pt>
                <c:pt idx="460">
                  <c:v>6.7000000000000258E-7</c:v>
                </c:pt>
                <c:pt idx="461">
                  <c:v>7.0000000000000251E-7</c:v>
                </c:pt>
                <c:pt idx="462">
                  <c:v>7.3000000000000243E-7</c:v>
                </c:pt>
                <c:pt idx="463">
                  <c:v>7.5000000000000288E-7</c:v>
                </c:pt>
                <c:pt idx="464">
                  <c:v>7.6000000000000246E-7</c:v>
                </c:pt>
                <c:pt idx="465">
                  <c:v>7.7000000000000311E-7</c:v>
                </c:pt>
                <c:pt idx="466">
                  <c:v>7.7000000000000311E-7</c:v>
                </c:pt>
                <c:pt idx="467">
                  <c:v>7.7000000000000311E-7</c:v>
                </c:pt>
                <c:pt idx="468">
                  <c:v>7.7000000000000311E-7</c:v>
                </c:pt>
                <c:pt idx="469">
                  <c:v>7.7000000000000311E-7</c:v>
                </c:pt>
                <c:pt idx="470">
                  <c:v>7.5000000000000288E-7</c:v>
                </c:pt>
                <c:pt idx="471">
                  <c:v>7.5000000000000288E-7</c:v>
                </c:pt>
                <c:pt idx="472">
                  <c:v>7.4000000000000308E-7</c:v>
                </c:pt>
                <c:pt idx="473">
                  <c:v>7.3000000000000243E-7</c:v>
                </c:pt>
                <c:pt idx="474">
                  <c:v>7.2000000000000274E-7</c:v>
                </c:pt>
                <c:pt idx="475">
                  <c:v>7.100000000000022E-7</c:v>
                </c:pt>
                <c:pt idx="476">
                  <c:v>7.100000000000022E-7</c:v>
                </c:pt>
                <c:pt idx="477">
                  <c:v>7.100000000000022E-7</c:v>
                </c:pt>
                <c:pt idx="478">
                  <c:v>6.6000000000000205E-7</c:v>
                </c:pt>
                <c:pt idx="479">
                  <c:v>6.2000000000000243E-7</c:v>
                </c:pt>
                <c:pt idx="480">
                  <c:v>6.1000000000000199E-7</c:v>
                </c:pt>
                <c:pt idx="481">
                  <c:v>6.4000000000000255E-7</c:v>
                </c:pt>
                <c:pt idx="482">
                  <c:v>6.8000000000000238E-7</c:v>
                </c:pt>
                <c:pt idx="483">
                  <c:v>7.100000000000022E-7</c:v>
                </c:pt>
                <c:pt idx="484">
                  <c:v>7.3000000000000243E-7</c:v>
                </c:pt>
                <c:pt idx="485">
                  <c:v>7.4000000000000308E-7</c:v>
                </c:pt>
                <c:pt idx="486">
                  <c:v>7.6000000000000246E-7</c:v>
                </c:pt>
                <c:pt idx="487">
                  <c:v>7.6000000000000246E-7</c:v>
                </c:pt>
                <c:pt idx="488">
                  <c:v>7.7000000000000311E-7</c:v>
                </c:pt>
                <c:pt idx="489">
                  <c:v>7.7000000000000311E-7</c:v>
                </c:pt>
                <c:pt idx="490">
                  <c:v>7.6000000000000246E-7</c:v>
                </c:pt>
                <c:pt idx="491">
                  <c:v>7.6000000000000246E-7</c:v>
                </c:pt>
                <c:pt idx="492">
                  <c:v>7.5000000000000288E-7</c:v>
                </c:pt>
                <c:pt idx="493">
                  <c:v>7.4000000000000308E-7</c:v>
                </c:pt>
                <c:pt idx="494">
                  <c:v>7.3000000000000243E-7</c:v>
                </c:pt>
                <c:pt idx="495">
                  <c:v>7.2000000000000274E-7</c:v>
                </c:pt>
                <c:pt idx="496">
                  <c:v>7.2000000000000274E-7</c:v>
                </c:pt>
                <c:pt idx="497">
                  <c:v>7.2000000000000274E-7</c:v>
                </c:pt>
                <c:pt idx="498">
                  <c:v>7.100000000000022E-7</c:v>
                </c:pt>
                <c:pt idx="499">
                  <c:v>6.8000000000000238E-7</c:v>
                </c:pt>
                <c:pt idx="500">
                  <c:v>6.4000000000000255E-7</c:v>
                </c:pt>
                <c:pt idx="501">
                  <c:v>6.000000000000022E-7</c:v>
                </c:pt>
                <c:pt idx="502">
                  <c:v>6.2000000000000243E-7</c:v>
                </c:pt>
                <c:pt idx="503">
                  <c:v>6.6000000000000205E-7</c:v>
                </c:pt>
                <c:pt idx="504">
                  <c:v>7.0000000000000251E-7</c:v>
                </c:pt>
                <c:pt idx="505">
                  <c:v>7.2000000000000274E-7</c:v>
                </c:pt>
                <c:pt idx="506">
                  <c:v>7.4000000000000308E-7</c:v>
                </c:pt>
                <c:pt idx="507">
                  <c:v>7.6000000000000246E-7</c:v>
                </c:pt>
                <c:pt idx="508">
                  <c:v>7.6000000000000246E-7</c:v>
                </c:pt>
                <c:pt idx="509">
                  <c:v>7.7000000000000311E-7</c:v>
                </c:pt>
                <c:pt idx="510">
                  <c:v>7.7000000000000311E-7</c:v>
                </c:pt>
                <c:pt idx="511">
                  <c:v>7.7000000000000311E-7</c:v>
                </c:pt>
                <c:pt idx="512">
                  <c:v>7.7000000000000311E-7</c:v>
                </c:pt>
                <c:pt idx="513">
                  <c:v>7.6000000000000246E-7</c:v>
                </c:pt>
                <c:pt idx="514">
                  <c:v>7.4000000000000308E-7</c:v>
                </c:pt>
                <c:pt idx="515">
                  <c:v>7.3000000000000243E-7</c:v>
                </c:pt>
                <c:pt idx="516">
                  <c:v>7.3000000000000243E-7</c:v>
                </c:pt>
                <c:pt idx="517">
                  <c:v>7.2000000000000274E-7</c:v>
                </c:pt>
                <c:pt idx="518">
                  <c:v>7.100000000000022E-7</c:v>
                </c:pt>
                <c:pt idx="519">
                  <c:v>7.0000000000000251E-7</c:v>
                </c:pt>
                <c:pt idx="520">
                  <c:v>6.9000000000000292E-7</c:v>
                </c:pt>
                <c:pt idx="521">
                  <c:v>6.6000000000000205E-7</c:v>
                </c:pt>
                <c:pt idx="522">
                  <c:v>6.2000000000000243E-7</c:v>
                </c:pt>
                <c:pt idx="523">
                  <c:v>6.000000000000022E-7</c:v>
                </c:pt>
                <c:pt idx="524">
                  <c:v>6.3000000000000201E-7</c:v>
                </c:pt>
                <c:pt idx="525">
                  <c:v>6.6000000000000205E-7</c:v>
                </c:pt>
                <c:pt idx="526">
                  <c:v>6.9000000000000292E-7</c:v>
                </c:pt>
                <c:pt idx="527">
                  <c:v>7.100000000000022E-7</c:v>
                </c:pt>
                <c:pt idx="528">
                  <c:v>7.3000000000000243E-7</c:v>
                </c:pt>
                <c:pt idx="529">
                  <c:v>7.4000000000000308E-7</c:v>
                </c:pt>
                <c:pt idx="530">
                  <c:v>7.5000000000000288E-7</c:v>
                </c:pt>
                <c:pt idx="531">
                  <c:v>7.5000000000000288E-7</c:v>
                </c:pt>
                <c:pt idx="532">
                  <c:v>7.5000000000000288E-7</c:v>
                </c:pt>
                <c:pt idx="533">
                  <c:v>7.4000000000000308E-7</c:v>
                </c:pt>
                <c:pt idx="534">
                  <c:v>7.3000000000000243E-7</c:v>
                </c:pt>
                <c:pt idx="535">
                  <c:v>7.2000000000000274E-7</c:v>
                </c:pt>
                <c:pt idx="536">
                  <c:v>7.100000000000022E-7</c:v>
                </c:pt>
                <c:pt idx="537">
                  <c:v>7.0000000000000251E-7</c:v>
                </c:pt>
                <c:pt idx="538">
                  <c:v>6.9000000000000292E-7</c:v>
                </c:pt>
                <c:pt idx="539">
                  <c:v>6.8000000000000238E-7</c:v>
                </c:pt>
                <c:pt idx="540">
                  <c:v>6.8000000000000238E-7</c:v>
                </c:pt>
                <c:pt idx="541">
                  <c:v>6.6000000000000205E-7</c:v>
                </c:pt>
                <c:pt idx="542">
                  <c:v>6.2000000000000243E-7</c:v>
                </c:pt>
                <c:pt idx="543">
                  <c:v>5.8000000000000186E-7</c:v>
                </c:pt>
                <c:pt idx="544">
                  <c:v>5.9000000000000208E-7</c:v>
                </c:pt>
                <c:pt idx="545">
                  <c:v>6.3000000000000201E-7</c:v>
                </c:pt>
                <c:pt idx="546">
                  <c:v>6.6000000000000205E-7</c:v>
                </c:pt>
                <c:pt idx="547">
                  <c:v>6.9000000000000292E-7</c:v>
                </c:pt>
                <c:pt idx="548">
                  <c:v>7.100000000000022E-7</c:v>
                </c:pt>
                <c:pt idx="549">
                  <c:v>7.2000000000000274E-7</c:v>
                </c:pt>
                <c:pt idx="550">
                  <c:v>7.3000000000000243E-7</c:v>
                </c:pt>
                <c:pt idx="551">
                  <c:v>7.3000000000000243E-7</c:v>
                </c:pt>
                <c:pt idx="552">
                  <c:v>7.3000000000000243E-7</c:v>
                </c:pt>
                <c:pt idx="553">
                  <c:v>7.3000000000000243E-7</c:v>
                </c:pt>
                <c:pt idx="554">
                  <c:v>7.2000000000000274E-7</c:v>
                </c:pt>
                <c:pt idx="555">
                  <c:v>7.100000000000022E-7</c:v>
                </c:pt>
                <c:pt idx="556">
                  <c:v>7.0000000000000251E-7</c:v>
                </c:pt>
                <c:pt idx="557">
                  <c:v>6.9000000000000292E-7</c:v>
                </c:pt>
                <c:pt idx="558">
                  <c:v>6.8000000000000238E-7</c:v>
                </c:pt>
                <c:pt idx="559">
                  <c:v>6.8000000000000238E-7</c:v>
                </c:pt>
                <c:pt idx="560">
                  <c:v>6.7000000000000258E-7</c:v>
                </c:pt>
                <c:pt idx="561">
                  <c:v>6.7000000000000258E-7</c:v>
                </c:pt>
                <c:pt idx="562">
                  <c:v>6.4000000000000255E-7</c:v>
                </c:pt>
                <c:pt idx="563">
                  <c:v>6.000000000000022E-7</c:v>
                </c:pt>
                <c:pt idx="564">
                  <c:v>5.7000000000000248E-7</c:v>
                </c:pt>
                <c:pt idx="565">
                  <c:v>6.000000000000022E-7</c:v>
                </c:pt>
                <c:pt idx="566">
                  <c:v>6.4000000000000255E-7</c:v>
                </c:pt>
                <c:pt idx="567">
                  <c:v>6.7000000000000258E-7</c:v>
                </c:pt>
                <c:pt idx="568">
                  <c:v>6.9000000000000292E-7</c:v>
                </c:pt>
                <c:pt idx="569">
                  <c:v>7.100000000000022E-7</c:v>
                </c:pt>
                <c:pt idx="570">
                  <c:v>7.2000000000000274E-7</c:v>
                </c:pt>
                <c:pt idx="571">
                  <c:v>7.3000000000000243E-7</c:v>
                </c:pt>
                <c:pt idx="572">
                  <c:v>7.4000000000000308E-7</c:v>
                </c:pt>
                <c:pt idx="573">
                  <c:v>7.4000000000000308E-7</c:v>
                </c:pt>
                <c:pt idx="574">
                  <c:v>7.4000000000000308E-7</c:v>
                </c:pt>
                <c:pt idx="575">
                  <c:v>7.3000000000000243E-7</c:v>
                </c:pt>
                <c:pt idx="576">
                  <c:v>7.2000000000000274E-7</c:v>
                </c:pt>
                <c:pt idx="577">
                  <c:v>7.100000000000022E-7</c:v>
                </c:pt>
                <c:pt idx="578">
                  <c:v>7.100000000000022E-7</c:v>
                </c:pt>
                <c:pt idx="579">
                  <c:v>7.0000000000000251E-7</c:v>
                </c:pt>
                <c:pt idx="580">
                  <c:v>6.9000000000000292E-7</c:v>
                </c:pt>
                <c:pt idx="581">
                  <c:v>6.8000000000000238E-7</c:v>
                </c:pt>
                <c:pt idx="582">
                  <c:v>6.7000000000000258E-7</c:v>
                </c:pt>
                <c:pt idx="583">
                  <c:v>6.3000000000000201E-7</c:v>
                </c:pt>
                <c:pt idx="584">
                  <c:v>5.9000000000000208E-7</c:v>
                </c:pt>
                <c:pt idx="585">
                  <c:v>5.9000000000000208E-7</c:v>
                </c:pt>
                <c:pt idx="586">
                  <c:v>5.9000000000000208E-7</c:v>
                </c:pt>
                <c:pt idx="587">
                  <c:v>6.2000000000000243E-7</c:v>
                </c:pt>
                <c:pt idx="588">
                  <c:v>6.6000000000000205E-7</c:v>
                </c:pt>
                <c:pt idx="589">
                  <c:v>6.9000000000000292E-7</c:v>
                </c:pt>
                <c:pt idx="590">
                  <c:v>7.100000000000022E-7</c:v>
                </c:pt>
                <c:pt idx="591">
                  <c:v>7.2000000000000274E-7</c:v>
                </c:pt>
                <c:pt idx="592">
                  <c:v>7.3000000000000243E-7</c:v>
                </c:pt>
                <c:pt idx="593">
                  <c:v>7.4000000000000308E-7</c:v>
                </c:pt>
                <c:pt idx="594">
                  <c:v>7.4000000000000308E-7</c:v>
                </c:pt>
                <c:pt idx="595">
                  <c:v>7.3000000000000243E-7</c:v>
                </c:pt>
                <c:pt idx="596">
                  <c:v>7.3000000000000243E-7</c:v>
                </c:pt>
                <c:pt idx="597">
                  <c:v>7.2000000000000274E-7</c:v>
                </c:pt>
                <c:pt idx="598">
                  <c:v>7.100000000000022E-7</c:v>
                </c:pt>
                <c:pt idx="599">
                  <c:v>6.9000000000000292E-7</c:v>
                </c:pt>
                <c:pt idx="600">
                  <c:v>6.8000000000000238E-7</c:v>
                </c:pt>
                <c:pt idx="601">
                  <c:v>6.7000000000000258E-7</c:v>
                </c:pt>
                <c:pt idx="602">
                  <c:v>6.6000000000000205E-7</c:v>
                </c:pt>
                <c:pt idx="603">
                  <c:v>6.5000000000000235E-7</c:v>
                </c:pt>
                <c:pt idx="604">
                  <c:v>6.5000000000000235E-7</c:v>
                </c:pt>
                <c:pt idx="605">
                  <c:v>6.2000000000000243E-7</c:v>
                </c:pt>
                <c:pt idx="606">
                  <c:v>5.9000000000000208E-7</c:v>
                </c:pt>
                <c:pt idx="607">
                  <c:v>5.5000000000000204E-7</c:v>
                </c:pt>
                <c:pt idx="608">
                  <c:v>5.8000000000000186E-7</c:v>
                </c:pt>
                <c:pt idx="609">
                  <c:v>6.2000000000000243E-7</c:v>
                </c:pt>
                <c:pt idx="610">
                  <c:v>6.5000000000000235E-7</c:v>
                </c:pt>
                <c:pt idx="611">
                  <c:v>6.8000000000000238E-7</c:v>
                </c:pt>
                <c:pt idx="612">
                  <c:v>7.0000000000000251E-7</c:v>
                </c:pt>
                <c:pt idx="613">
                  <c:v>7.100000000000022E-7</c:v>
                </c:pt>
                <c:pt idx="614">
                  <c:v>7.100000000000022E-7</c:v>
                </c:pt>
                <c:pt idx="615">
                  <c:v>7.2000000000000274E-7</c:v>
                </c:pt>
                <c:pt idx="616">
                  <c:v>7.2000000000000274E-7</c:v>
                </c:pt>
                <c:pt idx="617">
                  <c:v>7.2000000000000274E-7</c:v>
                </c:pt>
                <c:pt idx="618">
                  <c:v>7.100000000000022E-7</c:v>
                </c:pt>
                <c:pt idx="619">
                  <c:v>7.0000000000000251E-7</c:v>
                </c:pt>
                <c:pt idx="620">
                  <c:v>6.9000000000000292E-7</c:v>
                </c:pt>
                <c:pt idx="621">
                  <c:v>6.8000000000000238E-7</c:v>
                </c:pt>
                <c:pt idx="622">
                  <c:v>6.7000000000000258E-7</c:v>
                </c:pt>
                <c:pt idx="623">
                  <c:v>6.7000000000000258E-7</c:v>
                </c:pt>
                <c:pt idx="624">
                  <c:v>6.6000000000000205E-7</c:v>
                </c:pt>
                <c:pt idx="625">
                  <c:v>6.6000000000000205E-7</c:v>
                </c:pt>
                <c:pt idx="626">
                  <c:v>6.2000000000000243E-7</c:v>
                </c:pt>
                <c:pt idx="627">
                  <c:v>5.8000000000000186E-7</c:v>
                </c:pt>
                <c:pt idx="628">
                  <c:v>5.7000000000000248E-7</c:v>
                </c:pt>
                <c:pt idx="629">
                  <c:v>6.1000000000000199E-7</c:v>
                </c:pt>
                <c:pt idx="630">
                  <c:v>6.4000000000000255E-7</c:v>
                </c:pt>
                <c:pt idx="631">
                  <c:v>6.7000000000000258E-7</c:v>
                </c:pt>
                <c:pt idx="632">
                  <c:v>7.0000000000000251E-7</c:v>
                </c:pt>
                <c:pt idx="633">
                  <c:v>7.100000000000022E-7</c:v>
                </c:pt>
                <c:pt idx="634">
                  <c:v>7.2000000000000274E-7</c:v>
                </c:pt>
                <c:pt idx="635">
                  <c:v>7.3000000000000243E-7</c:v>
                </c:pt>
                <c:pt idx="636">
                  <c:v>7.3000000000000243E-7</c:v>
                </c:pt>
                <c:pt idx="637">
                  <c:v>7.3000000000000243E-7</c:v>
                </c:pt>
                <c:pt idx="638">
                  <c:v>7.3000000000000243E-7</c:v>
                </c:pt>
                <c:pt idx="639">
                  <c:v>7.3000000000000243E-7</c:v>
                </c:pt>
                <c:pt idx="640">
                  <c:v>7.100000000000022E-7</c:v>
                </c:pt>
                <c:pt idx="641">
                  <c:v>7.100000000000022E-7</c:v>
                </c:pt>
                <c:pt idx="642">
                  <c:v>7.0000000000000251E-7</c:v>
                </c:pt>
                <c:pt idx="643">
                  <c:v>6.9000000000000292E-7</c:v>
                </c:pt>
                <c:pt idx="644">
                  <c:v>6.8000000000000238E-7</c:v>
                </c:pt>
                <c:pt idx="645">
                  <c:v>6.8000000000000238E-7</c:v>
                </c:pt>
                <c:pt idx="646">
                  <c:v>6.5000000000000235E-7</c:v>
                </c:pt>
                <c:pt idx="647">
                  <c:v>6.2000000000000243E-7</c:v>
                </c:pt>
                <c:pt idx="648">
                  <c:v>5.7000000000000248E-7</c:v>
                </c:pt>
                <c:pt idx="649">
                  <c:v>5.9000000000000208E-7</c:v>
                </c:pt>
                <c:pt idx="650">
                  <c:v>6.2000000000000243E-7</c:v>
                </c:pt>
                <c:pt idx="651">
                  <c:v>6.6000000000000205E-7</c:v>
                </c:pt>
                <c:pt idx="652">
                  <c:v>6.8000000000000238E-7</c:v>
                </c:pt>
                <c:pt idx="653">
                  <c:v>6.8000000000000238E-7</c:v>
                </c:pt>
                <c:pt idx="654">
                  <c:v>7.0000000000000251E-7</c:v>
                </c:pt>
                <c:pt idx="655">
                  <c:v>7.100000000000022E-7</c:v>
                </c:pt>
                <c:pt idx="656">
                  <c:v>7.2000000000000274E-7</c:v>
                </c:pt>
                <c:pt idx="657">
                  <c:v>7.3000000000000243E-7</c:v>
                </c:pt>
                <c:pt idx="658">
                  <c:v>7.3000000000000243E-7</c:v>
                </c:pt>
                <c:pt idx="659">
                  <c:v>7.3000000000000243E-7</c:v>
                </c:pt>
                <c:pt idx="660">
                  <c:v>7.2000000000000274E-7</c:v>
                </c:pt>
                <c:pt idx="661">
                  <c:v>7.100000000000022E-7</c:v>
                </c:pt>
                <c:pt idx="662">
                  <c:v>7.0000000000000251E-7</c:v>
                </c:pt>
                <c:pt idx="663">
                  <c:v>6.9000000000000292E-7</c:v>
                </c:pt>
                <c:pt idx="664">
                  <c:v>6.9000000000000292E-7</c:v>
                </c:pt>
                <c:pt idx="665">
                  <c:v>6.8000000000000238E-7</c:v>
                </c:pt>
                <c:pt idx="666">
                  <c:v>6.8000000000000238E-7</c:v>
                </c:pt>
                <c:pt idx="667">
                  <c:v>6.8000000000000238E-7</c:v>
                </c:pt>
                <c:pt idx="668">
                  <c:v>6.4000000000000255E-7</c:v>
                </c:pt>
                <c:pt idx="669">
                  <c:v>6.000000000000022E-7</c:v>
                </c:pt>
                <c:pt idx="670">
                  <c:v>5.8000000000000186E-7</c:v>
                </c:pt>
                <c:pt idx="671">
                  <c:v>6.1000000000000199E-7</c:v>
                </c:pt>
                <c:pt idx="672">
                  <c:v>6.4000000000000255E-7</c:v>
                </c:pt>
                <c:pt idx="673">
                  <c:v>6.7000000000000258E-7</c:v>
                </c:pt>
                <c:pt idx="674">
                  <c:v>6.9000000000000292E-7</c:v>
                </c:pt>
                <c:pt idx="675">
                  <c:v>7.100000000000022E-7</c:v>
                </c:pt>
                <c:pt idx="676">
                  <c:v>7.2000000000000274E-7</c:v>
                </c:pt>
                <c:pt idx="677">
                  <c:v>7.3000000000000243E-7</c:v>
                </c:pt>
                <c:pt idx="678">
                  <c:v>7.3000000000000243E-7</c:v>
                </c:pt>
                <c:pt idx="679">
                  <c:v>7.3000000000000243E-7</c:v>
                </c:pt>
                <c:pt idx="680">
                  <c:v>7.3000000000000243E-7</c:v>
                </c:pt>
                <c:pt idx="681">
                  <c:v>7.3000000000000243E-7</c:v>
                </c:pt>
                <c:pt idx="682">
                  <c:v>7.2000000000000274E-7</c:v>
                </c:pt>
                <c:pt idx="683">
                  <c:v>7.100000000000022E-7</c:v>
                </c:pt>
                <c:pt idx="684">
                  <c:v>7.0000000000000251E-7</c:v>
                </c:pt>
                <c:pt idx="685">
                  <c:v>6.9000000000000292E-7</c:v>
                </c:pt>
                <c:pt idx="686">
                  <c:v>6.8000000000000238E-7</c:v>
                </c:pt>
                <c:pt idx="687">
                  <c:v>6.8000000000000238E-7</c:v>
                </c:pt>
                <c:pt idx="688">
                  <c:v>6.8000000000000238E-7</c:v>
                </c:pt>
                <c:pt idx="689">
                  <c:v>6.6000000000000205E-7</c:v>
                </c:pt>
                <c:pt idx="690">
                  <c:v>6.2000000000000243E-7</c:v>
                </c:pt>
                <c:pt idx="691">
                  <c:v>5.8000000000000186E-7</c:v>
                </c:pt>
                <c:pt idx="692">
                  <c:v>5.9000000000000208E-7</c:v>
                </c:pt>
                <c:pt idx="693">
                  <c:v>6.2000000000000243E-7</c:v>
                </c:pt>
                <c:pt idx="694">
                  <c:v>6.5000000000000235E-7</c:v>
                </c:pt>
                <c:pt idx="695">
                  <c:v>6.8000000000000238E-7</c:v>
                </c:pt>
                <c:pt idx="696">
                  <c:v>7.0000000000000251E-7</c:v>
                </c:pt>
                <c:pt idx="697">
                  <c:v>7.100000000000022E-7</c:v>
                </c:pt>
                <c:pt idx="698">
                  <c:v>7.2000000000000274E-7</c:v>
                </c:pt>
                <c:pt idx="699">
                  <c:v>7.2000000000000274E-7</c:v>
                </c:pt>
                <c:pt idx="700">
                  <c:v>7.3000000000000243E-7</c:v>
                </c:pt>
                <c:pt idx="701">
                  <c:v>7.3000000000000243E-7</c:v>
                </c:pt>
                <c:pt idx="702">
                  <c:v>7.3000000000000243E-7</c:v>
                </c:pt>
                <c:pt idx="703">
                  <c:v>7.2000000000000274E-7</c:v>
                </c:pt>
                <c:pt idx="704">
                  <c:v>7.100000000000022E-7</c:v>
                </c:pt>
                <c:pt idx="705">
                  <c:v>7.0000000000000251E-7</c:v>
                </c:pt>
                <c:pt idx="706">
                  <c:v>6.9000000000000292E-7</c:v>
                </c:pt>
                <c:pt idx="707">
                  <c:v>6.8000000000000238E-7</c:v>
                </c:pt>
                <c:pt idx="708">
                  <c:v>6.7000000000000258E-7</c:v>
                </c:pt>
                <c:pt idx="709">
                  <c:v>6.7000000000000258E-7</c:v>
                </c:pt>
                <c:pt idx="710">
                  <c:v>6.6000000000000205E-7</c:v>
                </c:pt>
                <c:pt idx="711">
                  <c:v>6.3000000000000201E-7</c:v>
                </c:pt>
                <c:pt idx="712">
                  <c:v>5.9000000000000208E-7</c:v>
                </c:pt>
                <c:pt idx="713">
                  <c:v>5.6000000000000173E-7</c:v>
                </c:pt>
                <c:pt idx="714">
                  <c:v>5.9000000000000208E-7</c:v>
                </c:pt>
                <c:pt idx="715">
                  <c:v>6.3000000000000201E-7</c:v>
                </c:pt>
                <c:pt idx="716">
                  <c:v>6.5000000000000235E-7</c:v>
                </c:pt>
                <c:pt idx="717">
                  <c:v>6.8000000000000238E-7</c:v>
                </c:pt>
                <c:pt idx="718">
                  <c:v>7.0000000000000251E-7</c:v>
                </c:pt>
                <c:pt idx="719">
                  <c:v>7.100000000000022E-7</c:v>
                </c:pt>
                <c:pt idx="720">
                  <c:v>7.2000000000000274E-7</c:v>
                </c:pt>
                <c:pt idx="721">
                  <c:v>7.3000000000000243E-7</c:v>
                </c:pt>
                <c:pt idx="722">
                  <c:v>7.3000000000000243E-7</c:v>
                </c:pt>
                <c:pt idx="723">
                  <c:v>7.2000000000000274E-7</c:v>
                </c:pt>
                <c:pt idx="724">
                  <c:v>7.100000000000022E-7</c:v>
                </c:pt>
                <c:pt idx="725">
                  <c:v>6.9000000000000292E-7</c:v>
                </c:pt>
                <c:pt idx="726">
                  <c:v>6.7000000000000258E-7</c:v>
                </c:pt>
                <c:pt idx="727">
                  <c:v>6.5000000000000235E-7</c:v>
                </c:pt>
                <c:pt idx="728">
                  <c:v>6.3000000000000201E-7</c:v>
                </c:pt>
                <c:pt idx="729">
                  <c:v>6.2000000000000243E-7</c:v>
                </c:pt>
                <c:pt idx="730">
                  <c:v>6.1000000000000199E-7</c:v>
                </c:pt>
                <c:pt idx="731">
                  <c:v>6.000000000000022E-7</c:v>
                </c:pt>
                <c:pt idx="732">
                  <c:v>5.9000000000000208E-7</c:v>
                </c:pt>
                <c:pt idx="733">
                  <c:v>5.6000000000000173E-7</c:v>
                </c:pt>
                <c:pt idx="734">
                  <c:v>5.3000000000000181E-7</c:v>
                </c:pt>
                <c:pt idx="735">
                  <c:v>5.3000000000000181E-7</c:v>
                </c:pt>
                <c:pt idx="736">
                  <c:v>5.6000000000000173E-7</c:v>
                </c:pt>
                <c:pt idx="737">
                  <c:v>6.000000000000022E-7</c:v>
                </c:pt>
                <c:pt idx="738">
                  <c:v>6.3000000000000201E-7</c:v>
                </c:pt>
                <c:pt idx="739">
                  <c:v>6.5000000000000235E-7</c:v>
                </c:pt>
                <c:pt idx="740">
                  <c:v>6.7000000000000258E-7</c:v>
                </c:pt>
                <c:pt idx="741">
                  <c:v>6.8000000000000238E-7</c:v>
                </c:pt>
                <c:pt idx="742">
                  <c:v>6.9000000000000292E-7</c:v>
                </c:pt>
                <c:pt idx="743">
                  <c:v>6.9000000000000292E-7</c:v>
                </c:pt>
                <c:pt idx="744">
                  <c:v>7.0000000000000251E-7</c:v>
                </c:pt>
                <c:pt idx="745">
                  <c:v>7.0000000000000251E-7</c:v>
                </c:pt>
                <c:pt idx="746">
                  <c:v>6.9000000000000292E-7</c:v>
                </c:pt>
                <c:pt idx="747">
                  <c:v>6.7000000000000258E-7</c:v>
                </c:pt>
                <c:pt idx="748">
                  <c:v>6.6000000000000205E-7</c:v>
                </c:pt>
                <c:pt idx="749">
                  <c:v>6.5000000000000235E-7</c:v>
                </c:pt>
                <c:pt idx="750">
                  <c:v>6.4000000000000255E-7</c:v>
                </c:pt>
                <c:pt idx="751">
                  <c:v>6.3000000000000201E-7</c:v>
                </c:pt>
                <c:pt idx="752">
                  <c:v>6.2000000000000243E-7</c:v>
                </c:pt>
                <c:pt idx="753">
                  <c:v>6.2000000000000243E-7</c:v>
                </c:pt>
                <c:pt idx="754">
                  <c:v>6.000000000000022E-7</c:v>
                </c:pt>
                <c:pt idx="755">
                  <c:v>5.6000000000000173E-7</c:v>
                </c:pt>
                <c:pt idx="756">
                  <c:v>5.3000000000000181E-7</c:v>
                </c:pt>
                <c:pt idx="757">
                  <c:v>5.5000000000000204E-7</c:v>
                </c:pt>
                <c:pt idx="758">
                  <c:v>5.8000000000000186E-7</c:v>
                </c:pt>
                <c:pt idx="759">
                  <c:v>6.000000000000022E-7</c:v>
                </c:pt>
                <c:pt idx="760">
                  <c:v>6.2000000000000243E-7</c:v>
                </c:pt>
                <c:pt idx="761">
                  <c:v>6.4000000000000255E-7</c:v>
                </c:pt>
                <c:pt idx="762">
                  <c:v>6.5000000000000235E-7</c:v>
                </c:pt>
                <c:pt idx="763">
                  <c:v>6.5000000000000235E-7</c:v>
                </c:pt>
                <c:pt idx="764">
                  <c:v>6.5000000000000235E-7</c:v>
                </c:pt>
                <c:pt idx="765">
                  <c:v>6.5000000000000235E-7</c:v>
                </c:pt>
                <c:pt idx="766">
                  <c:v>6.5000000000000235E-7</c:v>
                </c:pt>
                <c:pt idx="767">
                  <c:v>6.5000000000000235E-7</c:v>
                </c:pt>
                <c:pt idx="768">
                  <c:v>6.4000000000000255E-7</c:v>
                </c:pt>
                <c:pt idx="769">
                  <c:v>6.3000000000000201E-7</c:v>
                </c:pt>
                <c:pt idx="770">
                  <c:v>6.2000000000000243E-7</c:v>
                </c:pt>
                <c:pt idx="771">
                  <c:v>6.1000000000000199E-7</c:v>
                </c:pt>
                <c:pt idx="772">
                  <c:v>6.000000000000022E-7</c:v>
                </c:pt>
                <c:pt idx="773">
                  <c:v>6.000000000000022E-7</c:v>
                </c:pt>
                <c:pt idx="774">
                  <c:v>5.9000000000000208E-7</c:v>
                </c:pt>
                <c:pt idx="775">
                  <c:v>5.9000000000000208E-7</c:v>
                </c:pt>
                <c:pt idx="776">
                  <c:v>5.6000000000000173E-7</c:v>
                </c:pt>
                <c:pt idx="777">
                  <c:v>5.3000000000000181E-7</c:v>
                </c:pt>
                <c:pt idx="778">
                  <c:v>5.1000000000000168E-7</c:v>
                </c:pt>
                <c:pt idx="779">
                  <c:v>5.4000000000000214E-7</c:v>
                </c:pt>
                <c:pt idx="780">
                  <c:v>5.7000000000000248E-7</c:v>
                </c:pt>
                <c:pt idx="781">
                  <c:v>5.9000000000000208E-7</c:v>
                </c:pt>
                <c:pt idx="782">
                  <c:v>5.9000000000000208E-7</c:v>
                </c:pt>
                <c:pt idx="783">
                  <c:v>6.000000000000022E-7</c:v>
                </c:pt>
                <c:pt idx="784">
                  <c:v>6.2000000000000243E-7</c:v>
                </c:pt>
                <c:pt idx="785">
                  <c:v>6.3000000000000201E-7</c:v>
                </c:pt>
                <c:pt idx="786">
                  <c:v>6.3000000000000201E-7</c:v>
                </c:pt>
                <c:pt idx="787">
                  <c:v>6.4000000000000255E-7</c:v>
                </c:pt>
                <c:pt idx="788">
                  <c:v>6.3000000000000201E-7</c:v>
                </c:pt>
                <c:pt idx="789">
                  <c:v>6.3000000000000201E-7</c:v>
                </c:pt>
                <c:pt idx="790">
                  <c:v>6.3000000000000201E-7</c:v>
                </c:pt>
                <c:pt idx="791">
                  <c:v>6.2000000000000243E-7</c:v>
                </c:pt>
                <c:pt idx="792">
                  <c:v>6.1000000000000199E-7</c:v>
                </c:pt>
                <c:pt idx="793">
                  <c:v>6.000000000000022E-7</c:v>
                </c:pt>
                <c:pt idx="794">
                  <c:v>6.000000000000022E-7</c:v>
                </c:pt>
                <c:pt idx="795">
                  <c:v>5.9000000000000208E-7</c:v>
                </c:pt>
                <c:pt idx="796">
                  <c:v>5.9000000000000208E-7</c:v>
                </c:pt>
                <c:pt idx="797">
                  <c:v>5.9000000000000208E-7</c:v>
                </c:pt>
                <c:pt idx="798">
                  <c:v>5.7000000000000248E-7</c:v>
                </c:pt>
                <c:pt idx="799">
                  <c:v>5.4000000000000214E-7</c:v>
                </c:pt>
                <c:pt idx="800">
                  <c:v>5.1000000000000168E-7</c:v>
                </c:pt>
                <c:pt idx="801">
                  <c:v>5.2000000000000201E-7</c:v>
                </c:pt>
                <c:pt idx="802">
                  <c:v>5.4000000000000214E-7</c:v>
                </c:pt>
                <c:pt idx="803">
                  <c:v>5.7000000000000248E-7</c:v>
                </c:pt>
                <c:pt idx="804">
                  <c:v>5.9000000000000208E-7</c:v>
                </c:pt>
                <c:pt idx="805">
                  <c:v>6.1000000000000199E-7</c:v>
                </c:pt>
                <c:pt idx="806">
                  <c:v>6.2000000000000243E-7</c:v>
                </c:pt>
                <c:pt idx="807">
                  <c:v>6.2000000000000243E-7</c:v>
                </c:pt>
                <c:pt idx="808">
                  <c:v>6.3000000000000201E-7</c:v>
                </c:pt>
                <c:pt idx="809">
                  <c:v>6.3000000000000201E-7</c:v>
                </c:pt>
                <c:pt idx="810">
                  <c:v>6.3000000000000201E-7</c:v>
                </c:pt>
                <c:pt idx="811">
                  <c:v>6.3000000000000201E-7</c:v>
                </c:pt>
                <c:pt idx="812">
                  <c:v>6.2000000000000243E-7</c:v>
                </c:pt>
                <c:pt idx="813">
                  <c:v>6.1000000000000199E-7</c:v>
                </c:pt>
                <c:pt idx="814">
                  <c:v>6.000000000000022E-7</c:v>
                </c:pt>
                <c:pt idx="815">
                  <c:v>5.9000000000000208E-7</c:v>
                </c:pt>
                <c:pt idx="816">
                  <c:v>5.8000000000000186E-7</c:v>
                </c:pt>
                <c:pt idx="817">
                  <c:v>5.8000000000000186E-7</c:v>
                </c:pt>
                <c:pt idx="818">
                  <c:v>5.7000000000000248E-7</c:v>
                </c:pt>
                <c:pt idx="819">
                  <c:v>5.7000000000000248E-7</c:v>
                </c:pt>
                <c:pt idx="820">
                  <c:v>5.4000000000000214E-7</c:v>
                </c:pt>
                <c:pt idx="821">
                  <c:v>5.2000000000000201E-7</c:v>
                </c:pt>
                <c:pt idx="822">
                  <c:v>5.0000000000000178E-7</c:v>
                </c:pt>
                <c:pt idx="823">
                  <c:v>5.1000000000000168E-7</c:v>
                </c:pt>
                <c:pt idx="824">
                  <c:v>5.3000000000000181E-7</c:v>
                </c:pt>
                <c:pt idx="825">
                  <c:v>5.5000000000000204E-7</c:v>
                </c:pt>
                <c:pt idx="826">
                  <c:v>5.6000000000000173E-7</c:v>
                </c:pt>
                <c:pt idx="827">
                  <c:v>5.8000000000000186E-7</c:v>
                </c:pt>
                <c:pt idx="828">
                  <c:v>5.8000000000000186E-7</c:v>
                </c:pt>
                <c:pt idx="829">
                  <c:v>5.9000000000000208E-7</c:v>
                </c:pt>
                <c:pt idx="830">
                  <c:v>5.9000000000000208E-7</c:v>
                </c:pt>
                <c:pt idx="831">
                  <c:v>5.9000000000000208E-7</c:v>
                </c:pt>
                <c:pt idx="832">
                  <c:v>5.9000000000000208E-7</c:v>
                </c:pt>
                <c:pt idx="833">
                  <c:v>5.8000000000000186E-7</c:v>
                </c:pt>
                <c:pt idx="834">
                  <c:v>5.8000000000000186E-7</c:v>
                </c:pt>
                <c:pt idx="835">
                  <c:v>5.7000000000000248E-7</c:v>
                </c:pt>
                <c:pt idx="836">
                  <c:v>5.6000000000000173E-7</c:v>
                </c:pt>
                <c:pt idx="837">
                  <c:v>5.5000000000000204E-7</c:v>
                </c:pt>
                <c:pt idx="838">
                  <c:v>5.5000000000000204E-7</c:v>
                </c:pt>
                <c:pt idx="839">
                  <c:v>5.4000000000000214E-7</c:v>
                </c:pt>
                <c:pt idx="840">
                  <c:v>5.4000000000000214E-7</c:v>
                </c:pt>
                <c:pt idx="841">
                  <c:v>5.3000000000000181E-7</c:v>
                </c:pt>
                <c:pt idx="842">
                  <c:v>5.0000000000000178E-7</c:v>
                </c:pt>
                <c:pt idx="843">
                  <c:v>4.8000000000000144E-7</c:v>
                </c:pt>
                <c:pt idx="844">
                  <c:v>5.0000000000000178E-7</c:v>
                </c:pt>
                <c:pt idx="845">
                  <c:v>5.2000000000000201E-7</c:v>
                </c:pt>
                <c:pt idx="846">
                  <c:v>5.4000000000000214E-7</c:v>
                </c:pt>
                <c:pt idx="847">
                  <c:v>5.5000000000000204E-7</c:v>
                </c:pt>
                <c:pt idx="848">
                  <c:v>5.6000000000000173E-7</c:v>
                </c:pt>
                <c:pt idx="849">
                  <c:v>5.6000000000000173E-7</c:v>
                </c:pt>
                <c:pt idx="850">
                  <c:v>5.6000000000000173E-7</c:v>
                </c:pt>
                <c:pt idx="851">
                  <c:v>5.6000000000000173E-7</c:v>
                </c:pt>
                <c:pt idx="852">
                  <c:v>5.7000000000000248E-7</c:v>
                </c:pt>
                <c:pt idx="853">
                  <c:v>5.7000000000000248E-7</c:v>
                </c:pt>
                <c:pt idx="854">
                  <c:v>5.6000000000000173E-7</c:v>
                </c:pt>
                <c:pt idx="855">
                  <c:v>5.6000000000000173E-7</c:v>
                </c:pt>
                <c:pt idx="856">
                  <c:v>5.5000000000000204E-7</c:v>
                </c:pt>
                <c:pt idx="857">
                  <c:v>5.4000000000000214E-7</c:v>
                </c:pt>
                <c:pt idx="858">
                  <c:v>5.3000000000000181E-7</c:v>
                </c:pt>
                <c:pt idx="859">
                  <c:v>5.2000000000000201E-7</c:v>
                </c:pt>
                <c:pt idx="860">
                  <c:v>5.2000000000000201E-7</c:v>
                </c:pt>
                <c:pt idx="861">
                  <c:v>5.1000000000000168E-7</c:v>
                </c:pt>
                <c:pt idx="862">
                  <c:v>5.1000000000000168E-7</c:v>
                </c:pt>
                <c:pt idx="863">
                  <c:v>5.0000000000000178E-7</c:v>
                </c:pt>
                <c:pt idx="864">
                  <c:v>4.700000000000018E-7</c:v>
                </c:pt>
                <c:pt idx="865">
                  <c:v>4.6000000000000137E-7</c:v>
                </c:pt>
                <c:pt idx="866">
                  <c:v>4.700000000000018E-7</c:v>
                </c:pt>
                <c:pt idx="867">
                  <c:v>4.9000000000000198E-7</c:v>
                </c:pt>
                <c:pt idx="868">
                  <c:v>5.0000000000000178E-7</c:v>
                </c:pt>
                <c:pt idx="869">
                  <c:v>5.2000000000000201E-7</c:v>
                </c:pt>
                <c:pt idx="870">
                  <c:v>5.3000000000000181E-7</c:v>
                </c:pt>
                <c:pt idx="871">
                  <c:v>5.4000000000000214E-7</c:v>
                </c:pt>
                <c:pt idx="872">
                  <c:v>5.4000000000000214E-7</c:v>
                </c:pt>
                <c:pt idx="873">
                  <c:v>5.4000000000000214E-7</c:v>
                </c:pt>
                <c:pt idx="874">
                  <c:v>5.4000000000000214E-7</c:v>
                </c:pt>
                <c:pt idx="875">
                  <c:v>5.5000000000000204E-7</c:v>
                </c:pt>
                <c:pt idx="876">
                  <c:v>5.4000000000000214E-7</c:v>
                </c:pt>
                <c:pt idx="877">
                  <c:v>5.4000000000000214E-7</c:v>
                </c:pt>
                <c:pt idx="878">
                  <c:v>5.3000000000000181E-7</c:v>
                </c:pt>
                <c:pt idx="879">
                  <c:v>5.2000000000000201E-7</c:v>
                </c:pt>
                <c:pt idx="880">
                  <c:v>5.2000000000000201E-7</c:v>
                </c:pt>
                <c:pt idx="881">
                  <c:v>5.2000000000000201E-7</c:v>
                </c:pt>
                <c:pt idx="882">
                  <c:v>5.1000000000000168E-7</c:v>
                </c:pt>
                <c:pt idx="883">
                  <c:v>5.1000000000000168E-7</c:v>
                </c:pt>
                <c:pt idx="884">
                  <c:v>5.0000000000000178E-7</c:v>
                </c:pt>
                <c:pt idx="885">
                  <c:v>4.8000000000000144E-7</c:v>
                </c:pt>
                <c:pt idx="886">
                  <c:v>4.6000000000000137E-7</c:v>
                </c:pt>
                <c:pt idx="887">
                  <c:v>4.6000000000000137E-7</c:v>
                </c:pt>
                <c:pt idx="888">
                  <c:v>4.700000000000018E-7</c:v>
                </c:pt>
                <c:pt idx="889">
                  <c:v>4.9000000000000198E-7</c:v>
                </c:pt>
                <c:pt idx="890">
                  <c:v>5.0000000000000178E-7</c:v>
                </c:pt>
                <c:pt idx="891">
                  <c:v>5.2000000000000201E-7</c:v>
                </c:pt>
                <c:pt idx="892">
                  <c:v>5.2000000000000201E-7</c:v>
                </c:pt>
                <c:pt idx="893">
                  <c:v>5.3000000000000181E-7</c:v>
                </c:pt>
                <c:pt idx="894">
                  <c:v>5.3000000000000181E-7</c:v>
                </c:pt>
                <c:pt idx="895">
                  <c:v>5.4000000000000214E-7</c:v>
                </c:pt>
                <c:pt idx="896">
                  <c:v>5.4000000000000214E-7</c:v>
                </c:pt>
                <c:pt idx="897">
                  <c:v>5.3000000000000181E-7</c:v>
                </c:pt>
                <c:pt idx="898">
                  <c:v>5.3000000000000181E-7</c:v>
                </c:pt>
                <c:pt idx="899">
                  <c:v>5.3000000000000181E-7</c:v>
                </c:pt>
                <c:pt idx="900">
                  <c:v>5.2000000000000201E-7</c:v>
                </c:pt>
                <c:pt idx="901">
                  <c:v>5.1000000000000168E-7</c:v>
                </c:pt>
                <c:pt idx="902">
                  <c:v>5.1000000000000168E-7</c:v>
                </c:pt>
                <c:pt idx="903">
                  <c:v>5.0000000000000178E-7</c:v>
                </c:pt>
                <c:pt idx="904">
                  <c:v>5.0000000000000178E-7</c:v>
                </c:pt>
                <c:pt idx="905">
                  <c:v>5.0000000000000178E-7</c:v>
                </c:pt>
                <c:pt idx="906">
                  <c:v>4.9000000000000198E-7</c:v>
                </c:pt>
                <c:pt idx="907">
                  <c:v>4.700000000000018E-7</c:v>
                </c:pt>
                <c:pt idx="908">
                  <c:v>4.5000000000000167E-7</c:v>
                </c:pt>
                <c:pt idx="909">
                  <c:v>4.6000000000000137E-7</c:v>
                </c:pt>
                <c:pt idx="910">
                  <c:v>4.9000000000000198E-7</c:v>
                </c:pt>
                <c:pt idx="911">
                  <c:v>5.2000000000000201E-7</c:v>
                </c:pt>
                <c:pt idx="912">
                  <c:v>5.3000000000000181E-7</c:v>
                </c:pt>
                <c:pt idx="913">
                  <c:v>5.5000000000000204E-7</c:v>
                </c:pt>
                <c:pt idx="914">
                  <c:v>5.6000000000000173E-7</c:v>
                </c:pt>
                <c:pt idx="915">
                  <c:v>5.7000000000000248E-7</c:v>
                </c:pt>
                <c:pt idx="916">
                  <c:v>5.8000000000000186E-7</c:v>
                </c:pt>
                <c:pt idx="917">
                  <c:v>5.9000000000000208E-7</c:v>
                </c:pt>
                <c:pt idx="918">
                  <c:v>5.9000000000000208E-7</c:v>
                </c:pt>
                <c:pt idx="919">
                  <c:v>5.9000000000000208E-7</c:v>
                </c:pt>
                <c:pt idx="920">
                  <c:v>5.8000000000000186E-7</c:v>
                </c:pt>
                <c:pt idx="921">
                  <c:v>5.7000000000000248E-7</c:v>
                </c:pt>
                <c:pt idx="922">
                  <c:v>5.6000000000000173E-7</c:v>
                </c:pt>
                <c:pt idx="923">
                  <c:v>5.5000000000000204E-7</c:v>
                </c:pt>
                <c:pt idx="924">
                  <c:v>5.4000000000000214E-7</c:v>
                </c:pt>
                <c:pt idx="925">
                  <c:v>5.4000000000000214E-7</c:v>
                </c:pt>
                <c:pt idx="926">
                  <c:v>5.4000000000000214E-7</c:v>
                </c:pt>
                <c:pt idx="927">
                  <c:v>5.3000000000000181E-7</c:v>
                </c:pt>
                <c:pt idx="928">
                  <c:v>5.1000000000000168E-7</c:v>
                </c:pt>
                <c:pt idx="929">
                  <c:v>4.8000000000000144E-7</c:v>
                </c:pt>
                <c:pt idx="930">
                  <c:v>4.700000000000018E-7</c:v>
                </c:pt>
                <c:pt idx="931">
                  <c:v>4.9000000000000198E-7</c:v>
                </c:pt>
                <c:pt idx="932">
                  <c:v>5.1000000000000168E-7</c:v>
                </c:pt>
                <c:pt idx="933">
                  <c:v>5.3000000000000181E-7</c:v>
                </c:pt>
                <c:pt idx="934">
                  <c:v>5.5000000000000204E-7</c:v>
                </c:pt>
                <c:pt idx="935">
                  <c:v>5.6000000000000173E-7</c:v>
                </c:pt>
                <c:pt idx="936">
                  <c:v>5.6000000000000173E-7</c:v>
                </c:pt>
                <c:pt idx="937">
                  <c:v>5.7000000000000248E-7</c:v>
                </c:pt>
                <c:pt idx="938">
                  <c:v>5.7000000000000248E-7</c:v>
                </c:pt>
                <c:pt idx="939">
                  <c:v>5.7000000000000248E-7</c:v>
                </c:pt>
                <c:pt idx="940">
                  <c:v>5.7000000000000248E-7</c:v>
                </c:pt>
                <c:pt idx="941">
                  <c:v>5.6000000000000173E-7</c:v>
                </c:pt>
                <c:pt idx="942">
                  <c:v>5.5000000000000204E-7</c:v>
                </c:pt>
                <c:pt idx="943">
                  <c:v>5.4000000000000214E-7</c:v>
                </c:pt>
                <c:pt idx="944">
                  <c:v>5.3000000000000181E-7</c:v>
                </c:pt>
                <c:pt idx="945">
                  <c:v>5.2000000000000201E-7</c:v>
                </c:pt>
                <c:pt idx="946">
                  <c:v>5.1000000000000168E-7</c:v>
                </c:pt>
                <c:pt idx="947">
                  <c:v>5.1000000000000168E-7</c:v>
                </c:pt>
                <c:pt idx="948">
                  <c:v>5.0000000000000178E-7</c:v>
                </c:pt>
                <c:pt idx="949">
                  <c:v>4.9000000000000198E-7</c:v>
                </c:pt>
                <c:pt idx="950">
                  <c:v>4.700000000000018E-7</c:v>
                </c:pt>
                <c:pt idx="951">
                  <c:v>4.5000000000000167E-7</c:v>
                </c:pt>
                <c:pt idx="952">
                  <c:v>4.6000000000000137E-7</c:v>
                </c:pt>
                <c:pt idx="953">
                  <c:v>4.700000000000018E-7</c:v>
                </c:pt>
                <c:pt idx="954">
                  <c:v>4.9000000000000198E-7</c:v>
                </c:pt>
                <c:pt idx="955">
                  <c:v>5.1000000000000168E-7</c:v>
                </c:pt>
                <c:pt idx="956">
                  <c:v>5.2000000000000201E-7</c:v>
                </c:pt>
                <c:pt idx="957">
                  <c:v>5.3000000000000181E-7</c:v>
                </c:pt>
                <c:pt idx="958">
                  <c:v>5.4000000000000214E-7</c:v>
                </c:pt>
                <c:pt idx="959">
                  <c:v>5.4000000000000214E-7</c:v>
                </c:pt>
                <c:pt idx="960">
                  <c:v>5.4000000000000214E-7</c:v>
                </c:pt>
                <c:pt idx="961">
                  <c:v>5.4000000000000214E-7</c:v>
                </c:pt>
                <c:pt idx="962">
                  <c:v>5.4000000000000214E-7</c:v>
                </c:pt>
                <c:pt idx="963">
                  <c:v>5.4000000000000214E-7</c:v>
                </c:pt>
                <c:pt idx="964">
                  <c:v>5.2000000000000201E-7</c:v>
                </c:pt>
                <c:pt idx="965">
                  <c:v>5.1000000000000168E-7</c:v>
                </c:pt>
                <c:pt idx="966">
                  <c:v>5.0000000000000178E-7</c:v>
                </c:pt>
                <c:pt idx="967">
                  <c:v>5.0000000000000178E-7</c:v>
                </c:pt>
                <c:pt idx="968">
                  <c:v>4.9000000000000198E-7</c:v>
                </c:pt>
                <c:pt idx="969">
                  <c:v>4.9000000000000198E-7</c:v>
                </c:pt>
                <c:pt idx="970">
                  <c:v>4.9000000000000198E-7</c:v>
                </c:pt>
                <c:pt idx="971">
                  <c:v>4.700000000000018E-7</c:v>
                </c:pt>
                <c:pt idx="972">
                  <c:v>4.5000000000000167E-7</c:v>
                </c:pt>
                <c:pt idx="973">
                  <c:v>4.4000000000000188E-7</c:v>
                </c:pt>
                <c:pt idx="974">
                  <c:v>4.5000000000000167E-7</c:v>
                </c:pt>
                <c:pt idx="975">
                  <c:v>4.700000000000018E-7</c:v>
                </c:pt>
                <c:pt idx="976">
                  <c:v>4.8000000000000144E-7</c:v>
                </c:pt>
                <c:pt idx="977">
                  <c:v>5.0000000000000178E-7</c:v>
                </c:pt>
                <c:pt idx="978">
                  <c:v>5.1000000000000168E-7</c:v>
                </c:pt>
                <c:pt idx="979">
                  <c:v>5.2000000000000201E-7</c:v>
                </c:pt>
                <c:pt idx="980">
                  <c:v>5.2000000000000201E-7</c:v>
                </c:pt>
                <c:pt idx="981">
                  <c:v>5.2000000000000201E-7</c:v>
                </c:pt>
                <c:pt idx="982">
                  <c:v>5.2000000000000201E-7</c:v>
                </c:pt>
                <c:pt idx="983">
                  <c:v>5.2000000000000201E-7</c:v>
                </c:pt>
                <c:pt idx="984">
                  <c:v>5.2000000000000201E-7</c:v>
                </c:pt>
                <c:pt idx="985">
                  <c:v>5.2000000000000201E-7</c:v>
                </c:pt>
                <c:pt idx="986">
                  <c:v>5.1000000000000168E-7</c:v>
                </c:pt>
                <c:pt idx="987">
                  <c:v>5.0000000000000178E-7</c:v>
                </c:pt>
                <c:pt idx="988">
                  <c:v>4.9000000000000198E-7</c:v>
                </c:pt>
                <c:pt idx="989">
                  <c:v>4.8000000000000144E-7</c:v>
                </c:pt>
                <c:pt idx="990">
                  <c:v>4.700000000000018E-7</c:v>
                </c:pt>
                <c:pt idx="991">
                  <c:v>4.700000000000018E-7</c:v>
                </c:pt>
                <c:pt idx="992">
                  <c:v>4.6000000000000137E-7</c:v>
                </c:pt>
                <c:pt idx="993">
                  <c:v>4.6000000000000137E-7</c:v>
                </c:pt>
                <c:pt idx="994">
                  <c:v>4.4000000000000188E-7</c:v>
                </c:pt>
                <c:pt idx="995">
                  <c:v>4.200000000000017E-7</c:v>
                </c:pt>
                <c:pt idx="996">
                  <c:v>4.200000000000017E-7</c:v>
                </c:pt>
                <c:pt idx="997">
                  <c:v>4.4000000000000188E-7</c:v>
                </c:pt>
                <c:pt idx="998">
                  <c:v>4.5000000000000167E-7</c:v>
                </c:pt>
                <c:pt idx="999">
                  <c:v>4.6000000000000137E-7</c:v>
                </c:pt>
                <c:pt idx="1000">
                  <c:v>4.8000000000000144E-7</c:v>
                </c:pt>
                <c:pt idx="1001">
                  <c:v>4.8000000000000144E-7</c:v>
                </c:pt>
                <c:pt idx="1002">
                  <c:v>4.9000000000000198E-7</c:v>
                </c:pt>
                <c:pt idx="1003">
                  <c:v>4.9000000000000198E-7</c:v>
                </c:pt>
                <c:pt idx="1004">
                  <c:v>5.0000000000000178E-7</c:v>
                </c:pt>
                <c:pt idx="1005">
                  <c:v>5.0000000000000178E-7</c:v>
                </c:pt>
                <c:pt idx="1006">
                  <c:v>5.0000000000000178E-7</c:v>
                </c:pt>
                <c:pt idx="1007">
                  <c:v>4.9000000000000198E-7</c:v>
                </c:pt>
                <c:pt idx="1008">
                  <c:v>4.9000000000000198E-7</c:v>
                </c:pt>
                <c:pt idx="1009">
                  <c:v>4.8000000000000144E-7</c:v>
                </c:pt>
                <c:pt idx="1010">
                  <c:v>4.700000000000018E-7</c:v>
                </c:pt>
                <c:pt idx="1011">
                  <c:v>4.6000000000000137E-7</c:v>
                </c:pt>
                <c:pt idx="1012">
                  <c:v>4.6000000000000137E-7</c:v>
                </c:pt>
                <c:pt idx="1013">
                  <c:v>4.6000000000000137E-7</c:v>
                </c:pt>
                <c:pt idx="1014">
                  <c:v>4.5000000000000167E-7</c:v>
                </c:pt>
                <c:pt idx="1015">
                  <c:v>4.4000000000000188E-7</c:v>
                </c:pt>
                <c:pt idx="1016">
                  <c:v>4.200000000000017E-7</c:v>
                </c:pt>
                <c:pt idx="1017">
                  <c:v>4.1000000000000121E-7</c:v>
                </c:pt>
                <c:pt idx="1018">
                  <c:v>4.200000000000017E-7</c:v>
                </c:pt>
                <c:pt idx="1019">
                  <c:v>4.4000000000000188E-7</c:v>
                </c:pt>
                <c:pt idx="1020">
                  <c:v>4.6000000000000137E-7</c:v>
                </c:pt>
                <c:pt idx="1021">
                  <c:v>4.700000000000018E-7</c:v>
                </c:pt>
                <c:pt idx="1022">
                  <c:v>4.8000000000000144E-7</c:v>
                </c:pt>
                <c:pt idx="1023">
                  <c:v>4.9000000000000198E-7</c:v>
                </c:pt>
                <c:pt idx="1024">
                  <c:v>4.9000000000000198E-7</c:v>
                </c:pt>
                <c:pt idx="1025">
                  <c:v>5.0000000000000178E-7</c:v>
                </c:pt>
                <c:pt idx="1026">
                  <c:v>5.0000000000000178E-7</c:v>
                </c:pt>
                <c:pt idx="1027">
                  <c:v>5.0000000000000178E-7</c:v>
                </c:pt>
                <c:pt idx="1028">
                  <c:v>5.0000000000000178E-7</c:v>
                </c:pt>
                <c:pt idx="1029">
                  <c:v>5.0000000000000178E-7</c:v>
                </c:pt>
                <c:pt idx="1030">
                  <c:v>4.9000000000000198E-7</c:v>
                </c:pt>
                <c:pt idx="1031">
                  <c:v>4.700000000000018E-7</c:v>
                </c:pt>
                <c:pt idx="1032">
                  <c:v>4.700000000000018E-7</c:v>
                </c:pt>
                <c:pt idx="1033">
                  <c:v>4.6000000000000137E-7</c:v>
                </c:pt>
                <c:pt idx="1034">
                  <c:v>4.6000000000000137E-7</c:v>
                </c:pt>
                <c:pt idx="1035">
                  <c:v>4.5000000000000167E-7</c:v>
                </c:pt>
                <c:pt idx="1036">
                  <c:v>4.5000000000000167E-7</c:v>
                </c:pt>
                <c:pt idx="1037">
                  <c:v>4.3000000000000128E-7</c:v>
                </c:pt>
                <c:pt idx="1038">
                  <c:v>4.1000000000000121E-7</c:v>
                </c:pt>
                <c:pt idx="1039">
                  <c:v>4.1000000000000121E-7</c:v>
                </c:pt>
                <c:pt idx="1040">
                  <c:v>4.3000000000000128E-7</c:v>
                </c:pt>
                <c:pt idx="1041">
                  <c:v>4.4000000000000188E-7</c:v>
                </c:pt>
                <c:pt idx="1042">
                  <c:v>4.6000000000000137E-7</c:v>
                </c:pt>
                <c:pt idx="1043">
                  <c:v>4.700000000000018E-7</c:v>
                </c:pt>
                <c:pt idx="1044">
                  <c:v>4.700000000000018E-7</c:v>
                </c:pt>
                <c:pt idx="1045">
                  <c:v>4.8000000000000144E-7</c:v>
                </c:pt>
                <c:pt idx="1046">
                  <c:v>4.9000000000000198E-7</c:v>
                </c:pt>
                <c:pt idx="1047">
                  <c:v>4.9000000000000198E-7</c:v>
                </c:pt>
                <c:pt idx="1048">
                  <c:v>4.9000000000000198E-7</c:v>
                </c:pt>
                <c:pt idx="1049">
                  <c:v>4.9000000000000198E-7</c:v>
                </c:pt>
                <c:pt idx="1050">
                  <c:v>4.9000000000000198E-7</c:v>
                </c:pt>
                <c:pt idx="1051">
                  <c:v>4.8000000000000144E-7</c:v>
                </c:pt>
                <c:pt idx="1052">
                  <c:v>4.700000000000018E-7</c:v>
                </c:pt>
                <c:pt idx="1053">
                  <c:v>4.700000000000018E-7</c:v>
                </c:pt>
                <c:pt idx="1054">
                  <c:v>4.6000000000000137E-7</c:v>
                </c:pt>
                <c:pt idx="1055">
                  <c:v>4.6000000000000137E-7</c:v>
                </c:pt>
                <c:pt idx="1056">
                  <c:v>4.6000000000000137E-7</c:v>
                </c:pt>
                <c:pt idx="1057">
                  <c:v>4.6000000000000137E-7</c:v>
                </c:pt>
                <c:pt idx="1058">
                  <c:v>4.5000000000000167E-7</c:v>
                </c:pt>
                <c:pt idx="1059">
                  <c:v>4.3000000000000128E-7</c:v>
                </c:pt>
                <c:pt idx="1060">
                  <c:v>4.1000000000000121E-7</c:v>
                </c:pt>
                <c:pt idx="1061">
                  <c:v>4.1000000000000121E-7</c:v>
                </c:pt>
                <c:pt idx="1062">
                  <c:v>4.200000000000017E-7</c:v>
                </c:pt>
                <c:pt idx="1063">
                  <c:v>4.3000000000000128E-7</c:v>
                </c:pt>
                <c:pt idx="1064">
                  <c:v>4.5000000000000167E-7</c:v>
                </c:pt>
                <c:pt idx="1065">
                  <c:v>4.5000000000000167E-7</c:v>
                </c:pt>
                <c:pt idx="1066">
                  <c:v>4.6000000000000137E-7</c:v>
                </c:pt>
                <c:pt idx="1067">
                  <c:v>4.6000000000000137E-7</c:v>
                </c:pt>
                <c:pt idx="1068">
                  <c:v>4.6000000000000137E-7</c:v>
                </c:pt>
                <c:pt idx="1069">
                  <c:v>4.6000000000000137E-7</c:v>
                </c:pt>
                <c:pt idx="1070">
                  <c:v>4.6000000000000137E-7</c:v>
                </c:pt>
                <c:pt idx="1071">
                  <c:v>4.6000000000000137E-7</c:v>
                </c:pt>
                <c:pt idx="1072">
                  <c:v>4.6000000000000137E-7</c:v>
                </c:pt>
                <c:pt idx="1073">
                  <c:v>4.5000000000000167E-7</c:v>
                </c:pt>
                <c:pt idx="1074">
                  <c:v>4.4000000000000188E-7</c:v>
                </c:pt>
                <c:pt idx="1075">
                  <c:v>4.4000000000000188E-7</c:v>
                </c:pt>
                <c:pt idx="1076">
                  <c:v>4.200000000000017E-7</c:v>
                </c:pt>
                <c:pt idx="1077">
                  <c:v>4.200000000000017E-7</c:v>
                </c:pt>
                <c:pt idx="1078">
                  <c:v>4.1000000000000121E-7</c:v>
                </c:pt>
                <c:pt idx="1079">
                  <c:v>4.1000000000000121E-7</c:v>
                </c:pt>
                <c:pt idx="1080">
                  <c:v>4.1000000000000121E-7</c:v>
                </c:pt>
                <c:pt idx="1081">
                  <c:v>3.8000000000000129E-7</c:v>
                </c:pt>
                <c:pt idx="1082">
                  <c:v>3.8000000000000129E-7</c:v>
                </c:pt>
                <c:pt idx="1083">
                  <c:v>4.0000000000000141E-7</c:v>
                </c:pt>
                <c:pt idx="1084">
                  <c:v>4.0000000000000141E-7</c:v>
                </c:pt>
                <c:pt idx="1085">
                  <c:v>4.4000000000000188E-7</c:v>
                </c:pt>
                <c:pt idx="1086">
                  <c:v>4.5000000000000167E-7</c:v>
                </c:pt>
                <c:pt idx="1087">
                  <c:v>4.6000000000000137E-7</c:v>
                </c:pt>
                <c:pt idx="1088">
                  <c:v>4.700000000000018E-7</c:v>
                </c:pt>
                <c:pt idx="1089">
                  <c:v>4.700000000000018E-7</c:v>
                </c:pt>
                <c:pt idx="1090">
                  <c:v>4.8000000000000144E-7</c:v>
                </c:pt>
                <c:pt idx="1091">
                  <c:v>4.8000000000000144E-7</c:v>
                </c:pt>
                <c:pt idx="1092">
                  <c:v>4.8000000000000144E-7</c:v>
                </c:pt>
                <c:pt idx="1093">
                  <c:v>4.8000000000000144E-7</c:v>
                </c:pt>
                <c:pt idx="1094">
                  <c:v>4.8000000000000144E-7</c:v>
                </c:pt>
                <c:pt idx="1095">
                  <c:v>4.700000000000018E-7</c:v>
                </c:pt>
                <c:pt idx="1096">
                  <c:v>4.6000000000000137E-7</c:v>
                </c:pt>
                <c:pt idx="1097">
                  <c:v>4.6000000000000137E-7</c:v>
                </c:pt>
                <c:pt idx="1098">
                  <c:v>4.6000000000000137E-7</c:v>
                </c:pt>
                <c:pt idx="1099">
                  <c:v>4.5000000000000167E-7</c:v>
                </c:pt>
                <c:pt idx="1100">
                  <c:v>4.5000000000000167E-7</c:v>
                </c:pt>
                <c:pt idx="1101">
                  <c:v>4.5000000000000167E-7</c:v>
                </c:pt>
                <c:pt idx="1102">
                  <c:v>4.4000000000000188E-7</c:v>
                </c:pt>
                <c:pt idx="1103">
                  <c:v>4.200000000000017E-7</c:v>
                </c:pt>
                <c:pt idx="1104">
                  <c:v>4.0000000000000141E-7</c:v>
                </c:pt>
                <c:pt idx="1105">
                  <c:v>4.0000000000000141E-7</c:v>
                </c:pt>
                <c:pt idx="1106">
                  <c:v>4.1000000000000121E-7</c:v>
                </c:pt>
                <c:pt idx="1107">
                  <c:v>4.200000000000017E-7</c:v>
                </c:pt>
                <c:pt idx="1108">
                  <c:v>4.3000000000000128E-7</c:v>
                </c:pt>
                <c:pt idx="1109">
                  <c:v>4.4000000000000188E-7</c:v>
                </c:pt>
                <c:pt idx="1110">
                  <c:v>4.5000000000000167E-7</c:v>
                </c:pt>
                <c:pt idx="1111">
                  <c:v>4.5000000000000167E-7</c:v>
                </c:pt>
                <c:pt idx="1112">
                  <c:v>4.5000000000000167E-7</c:v>
                </c:pt>
                <c:pt idx="1113">
                  <c:v>4.5000000000000167E-7</c:v>
                </c:pt>
                <c:pt idx="1114">
                  <c:v>4.5000000000000167E-7</c:v>
                </c:pt>
                <c:pt idx="1115">
                  <c:v>4.5000000000000167E-7</c:v>
                </c:pt>
                <c:pt idx="1116">
                  <c:v>4.5000000000000167E-7</c:v>
                </c:pt>
                <c:pt idx="1117">
                  <c:v>4.5000000000000167E-7</c:v>
                </c:pt>
                <c:pt idx="1118">
                  <c:v>4.4000000000000188E-7</c:v>
                </c:pt>
                <c:pt idx="1119">
                  <c:v>4.200000000000017E-7</c:v>
                </c:pt>
                <c:pt idx="1120">
                  <c:v>4.1000000000000121E-7</c:v>
                </c:pt>
                <c:pt idx="1121">
                  <c:v>3.9000000000000145E-7</c:v>
                </c:pt>
                <c:pt idx="1122">
                  <c:v>3.8000000000000129E-7</c:v>
                </c:pt>
                <c:pt idx="1123">
                  <c:v>3.8000000000000129E-7</c:v>
                </c:pt>
                <c:pt idx="1124">
                  <c:v>3.7000000000000154E-7</c:v>
                </c:pt>
                <c:pt idx="1125">
                  <c:v>3.6000000000000142E-7</c:v>
                </c:pt>
                <c:pt idx="1126">
                  <c:v>3.5000000000000131E-7</c:v>
                </c:pt>
                <c:pt idx="1127">
                  <c:v>3.4000000000000109E-7</c:v>
                </c:pt>
                <c:pt idx="1128">
                  <c:v>3.5000000000000131E-7</c:v>
                </c:pt>
                <c:pt idx="1129">
                  <c:v>3.7000000000000154E-7</c:v>
                </c:pt>
                <c:pt idx="1130">
                  <c:v>3.9000000000000145E-7</c:v>
                </c:pt>
                <c:pt idx="1131">
                  <c:v>4.0000000000000141E-7</c:v>
                </c:pt>
                <c:pt idx="1132">
                  <c:v>4.1000000000000121E-7</c:v>
                </c:pt>
                <c:pt idx="1133">
                  <c:v>4.200000000000017E-7</c:v>
                </c:pt>
                <c:pt idx="1134">
                  <c:v>4.200000000000017E-7</c:v>
                </c:pt>
                <c:pt idx="1135">
                  <c:v>4.3000000000000128E-7</c:v>
                </c:pt>
                <c:pt idx="1136">
                  <c:v>4.3000000000000128E-7</c:v>
                </c:pt>
                <c:pt idx="1137">
                  <c:v>4.3000000000000128E-7</c:v>
                </c:pt>
                <c:pt idx="1138">
                  <c:v>4.3000000000000128E-7</c:v>
                </c:pt>
                <c:pt idx="1139">
                  <c:v>4.3000000000000128E-7</c:v>
                </c:pt>
                <c:pt idx="1140">
                  <c:v>4.200000000000017E-7</c:v>
                </c:pt>
                <c:pt idx="1141">
                  <c:v>4.1000000000000121E-7</c:v>
                </c:pt>
                <c:pt idx="1142">
                  <c:v>4.1000000000000121E-7</c:v>
                </c:pt>
                <c:pt idx="1143">
                  <c:v>4.0000000000000141E-7</c:v>
                </c:pt>
                <c:pt idx="1144">
                  <c:v>4.0000000000000141E-7</c:v>
                </c:pt>
                <c:pt idx="1145">
                  <c:v>3.9000000000000145E-7</c:v>
                </c:pt>
                <c:pt idx="1146">
                  <c:v>3.9000000000000145E-7</c:v>
                </c:pt>
                <c:pt idx="1147">
                  <c:v>3.8000000000000129E-7</c:v>
                </c:pt>
                <c:pt idx="1148">
                  <c:v>3.6000000000000142E-7</c:v>
                </c:pt>
                <c:pt idx="1149">
                  <c:v>3.6000000000000142E-7</c:v>
                </c:pt>
                <c:pt idx="1150">
                  <c:v>3.8000000000000129E-7</c:v>
                </c:pt>
                <c:pt idx="1151">
                  <c:v>4.0000000000000141E-7</c:v>
                </c:pt>
                <c:pt idx="1152">
                  <c:v>4.1000000000000121E-7</c:v>
                </c:pt>
                <c:pt idx="1153">
                  <c:v>4.200000000000017E-7</c:v>
                </c:pt>
                <c:pt idx="1154">
                  <c:v>4.3000000000000128E-7</c:v>
                </c:pt>
                <c:pt idx="1155">
                  <c:v>4.4000000000000188E-7</c:v>
                </c:pt>
                <c:pt idx="1156">
                  <c:v>4.4000000000000188E-7</c:v>
                </c:pt>
                <c:pt idx="1157">
                  <c:v>4.5000000000000167E-7</c:v>
                </c:pt>
                <c:pt idx="1158">
                  <c:v>4.5000000000000167E-7</c:v>
                </c:pt>
                <c:pt idx="1159">
                  <c:v>4.5000000000000167E-7</c:v>
                </c:pt>
                <c:pt idx="1160">
                  <c:v>4.5000000000000167E-7</c:v>
                </c:pt>
                <c:pt idx="1161">
                  <c:v>4.4000000000000188E-7</c:v>
                </c:pt>
                <c:pt idx="1162">
                  <c:v>4.3000000000000128E-7</c:v>
                </c:pt>
                <c:pt idx="1163">
                  <c:v>4.200000000000017E-7</c:v>
                </c:pt>
                <c:pt idx="1164">
                  <c:v>4.200000000000017E-7</c:v>
                </c:pt>
                <c:pt idx="1165">
                  <c:v>4.200000000000017E-7</c:v>
                </c:pt>
                <c:pt idx="1166">
                  <c:v>4.1000000000000121E-7</c:v>
                </c:pt>
                <c:pt idx="1167">
                  <c:v>4.1000000000000121E-7</c:v>
                </c:pt>
                <c:pt idx="1168">
                  <c:v>4.0000000000000141E-7</c:v>
                </c:pt>
                <c:pt idx="1169">
                  <c:v>3.9000000000000145E-7</c:v>
                </c:pt>
                <c:pt idx="1170">
                  <c:v>3.7000000000000154E-7</c:v>
                </c:pt>
                <c:pt idx="1171">
                  <c:v>3.8000000000000129E-7</c:v>
                </c:pt>
                <c:pt idx="1172">
                  <c:v>4.0000000000000141E-7</c:v>
                </c:pt>
                <c:pt idx="1173">
                  <c:v>4.1000000000000121E-7</c:v>
                </c:pt>
                <c:pt idx="1174">
                  <c:v>4.200000000000017E-7</c:v>
                </c:pt>
                <c:pt idx="1175">
                  <c:v>4.3000000000000128E-7</c:v>
                </c:pt>
                <c:pt idx="1176">
                  <c:v>4.4000000000000188E-7</c:v>
                </c:pt>
                <c:pt idx="1177">
                  <c:v>4.5000000000000167E-7</c:v>
                </c:pt>
                <c:pt idx="1178">
                  <c:v>4.4000000000000188E-7</c:v>
                </c:pt>
                <c:pt idx="1179">
                  <c:v>4.3000000000000128E-7</c:v>
                </c:pt>
                <c:pt idx="1180">
                  <c:v>4.3000000000000128E-7</c:v>
                </c:pt>
                <c:pt idx="1181">
                  <c:v>4.3000000000000128E-7</c:v>
                </c:pt>
                <c:pt idx="1182">
                  <c:v>4.3000000000000128E-7</c:v>
                </c:pt>
                <c:pt idx="1183">
                  <c:v>4.200000000000017E-7</c:v>
                </c:pt>
                <c:pt idx="1184">
                  <c:v>4.200000000000017E-7</c:v>
                </c:pt>
                <c:pt idx="1185">
                  <c:v>4.1000000000000121E-7</c:v>
                </c:pt>
                <c:pt idx="1186">
                  <c:v>4.0000000000000141E-7</c:v>
                </c:pt>
                <c:pt idx="1187">
                  <c:v>4.0000000000000141E-7</c:v>
                </c:pt>
                <c:pt idx="1188">
                  <c:v>3.9000000000000145E-7</c:v>
                </c:pt>
                <c:pt idx="1189">
                  <c:v>3.8000000000000129E-7</c:v>
                </c:pt>
                <c:pt idx="1190">
                  <c:v>3.7000000000000154E-7</c:v>
                </c:pt>
                <c:pt idx="1191">
                  <c:v>3.6000000000000142E-7</c:v>
                </c:pt>
                <c:pt idx="1192">
                  <c:v>3.7000000000000154E-7</c:v>
                </c:pt>
                <c:pt idx="1193">
                  <c:v>3.8000000000000129E-7</c:v>
                </c:pt>
                <c:pt idx="1194">
                  <c:v>3.9000000000000145E-7</c:v>
                </c:pt>
                <c:pt idx="1195">
                  <c:v>4.0000000000000141E-7</c:v>
                </c:pt>
                <c:pt idx="1196">
                  <c:v>4.1000000000000121E-7</c:v>
                </c:pt>
                <c:pt idx="1197">
                  <c:v>4.1000000000000121E-7</c:v>
                </c:pt>
                <c:pt idx="1198">
                  <c:v>4.1000000000000121E-7</c:v>
                </c:pt>
                <c:pt idx="1199">
                  <c:v>4.200000000000017E-7</c:v>
                </c:pt>
                <c:pt idx="1200">
                  <c:v>4.200000000000017E-7</c:v>
                </c:pt>
                <c:pt idx="1201">
                  <c:v>4.200000000000017E-7</c:v>
                </c:pt>
                <c:pt idx="1202">
                  <c:v>4.200000000000017E-7</c:v>
                </c:pt>
                <c:pt idx="1203">
                  <c:v>4.1000000000000121E-7</c:v>
                </c:pt>
                <c:pt idx="1204">
                  <c:v>4.0000000000000141E-7</c:v>
                </c:pt>
                <c:pt idx="1205">
                  <c:v>3.9000000000000145E-7</c:v>
                </c:pt>
                <c:pt idx="1206">
                  <c:v>3.9000000000000145E-7</c:v>
                </c:pt>
                <c:pt idx="1207">
                  <c:v>3.9000000000000145E-7</c:v>
                </c:pt>
                <c:pt idx="1208">
                  <c:v>3.8000000000000129E-7</c:v>
                </c:pt>
                <c:pt idx="1209">
                  <c:v>3.8000000000000129E-7</c:v>
                </c:pt>
                <c:pt idx="1210">
                  <c:v>3.7000000000000154E-7</c:v>
                </c:pt>
                <c:pt idx="1211">
                  <c:v>3.6000000000000142E-7</c:v>
                </c:pt>
                <c:pt idx="1212">
                  <c:v>3.5000000000000131E-7</c:v>
                </c:pt>
                <c:pt idx="1213">
                  <c:v>3.5000000000000131E-7</c:v>
                </c:pt>
                <c:pt idx="1214">
                  <c:v>3.6000000000000142E-7</c:v>
                </c:pt>
                <c:pt idx="1215">
                  <c:v>3.7000000000000154E-7</c:v>
                </c:pt>
                <c:pt idx="1216">
                  <c:v>3.8000000000000129E-7</c:v>
                </c:pt>
                <c:pt idx="1217">
                  <c:v>3.9000000000000145E-7</c:v>
                </c:pt>
                <c:pt idx="1218">
                  <c:v>3.9000000000000145E-7</c:v>
                </c:pt>
                <c:pt idx="1219">
                  <c:v>3.9000000000000145E-7</c:v>
                </c:pt>
                <c:pt idx="1220">
                  <c:v>3.9000000000000145E-7</c:v>
                </c:pt>
                <c:pt idx="1221">
                  <c:v>4.0000000000000141E-7</c:v>
                </c:pt>
                <c:pt idx="1222">
                  <c:v>3.9000000000000145E-7</c:v>
                </c:pt>
                <c:pt idx="1223">
                  <c:v>3.9000000000000145E-7</c:v>
                </c:pt>
                <c:pt idx="1224">
                  <c:v>3.9000000000000145E-7</c:v>
                </c:pt>
                <c:pt idx="1225">
                  <c:v>3.8000000000000129E-7</c:v>
                </c:pt>
                <c:pt idx="1226">
                  <c:v>3.8000000000000129E-7</c:v>
                </c:pt>
                <c:pt idx="1227">
                  <c:v>3.7000000000000154E-7</c:v>
                </c:pt>
                <c:pt idx="1228">
                  <c:v>3.7000000000000154E-7</c:v>
                </c:pt>
                <c:pt idx="1229">
                  <c:v>3.7000000000000154E-7</c:v>
                </c:pt>
                <c:pt idx="1230">
                  <c:v>3.6000000000000142E-7</c:v>
                </c:pt>
                <c:pt idx="1231">
                  <c:v>3.6000000000000142E-7</c:v>
                </c:pt>
                <c:pt idx="1232">
                  <c:v>3.5000000000000131E-7</c:v>
                </c:pt>
                <c:pt idx="1233">
                  <c:v>3.5000000000000131E-7</c:v>
                </c:pt>
                <c:pt idx="1234">
                  <c:v>3.4000000000000109E-7</c:v>
                </c:pt>
                <c:pt idx="1235">
                  <c:v>3.5000000000000131E-7</c:v>
                </c:pt>
                <c:pt idx="1236">
                  <c:v>3.7000000000000154E-7</c:v>
                </c:pt>
                <c:pt idx="1237">
                  <c:v>3.8000000000000129E-7</c:v>
                </c:pt>
                <c:pt idx="1238">
                  <c:v>4.0000000000000141E-7</c:v>
                </c:pt>
                <c:pt idx="1239">
                  <c:v>4.1000000000000121E-7</c:v>
                </c:pt>
                <c:pt idx="1240">
                  <c:v>4.1000000000000121E-7</c:v>
                </c:pt>
                <c:pt idx="1241">
                  <c:v>4.200000000000017E-7</c:v>
                </c:pt>
                <c:pt idx="1242">
                  <c:v>4.200000000000017E-7</c:v>
                </c:pt>
                <c:pt idx="1243">
                  <c:v>4.3000000000000128E-7</c:v>
                </c:pt>
                <c:pt idx="1244">
                  <c:v>4.3000000000000128E-7</c:v>
                </c:pt>
                <c:pt idx="1245">
                  <c:v>4.3000000000000128E-7</c:v>
                </c:pt>
                <c:pt idx="1246">
                  <c:v>4.3000000000000128E-7</c:v>
                </c:pt>
                <c:pt idx="1247">
                  <c:v>4.200000000000017E-7</c:v>
                </c:pt>
                <c:pt idx="1248">
                  <c:v>4.200000000000017E-7</c:v>
                </c:pt>
                <c:pt idx="1249">
                  <c:v>4.1000000000000121E-7</c:v>
                </c:pt>
                <c:pt idx="1250">
                  <c:v>4.1000000000000121E-7</c:v>
                </c:pt>
                <c:pt idx="1251">
                  <c:v>4.0000000000000141E-7</c:v>
                </c:pt>
                <c:pt idx="1252">
                  <c:v>4.1000000000000121E-7</c:v>
                </c:pt>
                <c:pt idx="1253">
                  <c:v>4.0000000000000141E-7</c:v>
                </c:pt>
                <c:pt idx="1254">
                  <c:v>3.8000000000000129E-7</c:v>
                </c:pt>
                <c:pt idx="1255">
                  <c:v>3.7000000000000154E-7</c:v>
                </c:pt>
                <c:pt idx="1256">
                  <c:v>3.7000000000000154E-7</c:v>
                </c:pt>
                <c:pt idx="1257">
                  <c:v>3.8000000000000129E-7</c:v>
                </c:pt>
                <c:pt idx="1258">
                  <c:v>4.0000000000000141E-7</c:v>
                </c:pt>
                <c:pt idx="1259">
                  <c:v>4.1000000000000121E-7</c:v>
                </c:pt>
                <c:pt idx="1260">
                  <c:v>4.200000000000017E-7</c:v>
                </c:pt>
                <c:pt idx="1261">
                  <c:v>4.3000000000000128E-7</c:v>
                </c:pt>
                <c:pt idx="1262">
                  <c:v>4.4000000000000188E-7</c:v>
                </c:pt>
                <c:pt idx="1263">
                  <c:v>4.4000000000000188E-7</c:v>
                </c:pt>
                <c:pt idx="1264">
                  <c:v>4.4000000000000188E-7</c:v>
                </c:pt>
                <c:pt idx="1265">
                  <c:v>4.4000000000000188E-7</c:v>
                </c:pt>
                <c:pt idx="1266">
                  <c:v>4.4000000000000188E-7</c:v>
                </c:pt>
                <c:pt idx="1267">
                  <c:v>4.4000000000000188E-7</c:v>
                </c:pt>
                <c:pt idx="1268">
                  <c:v>4.3000000000000128E-7</c:v>
                </c:pt>
                <c:pt idx="1269">
                  <c:v>4.3000000000000128E-7</c:v>
                </c:pt>
                <c:pt idx="1270">
                  <c:v>4.200000000000017E-7</c:v>
                </c:pt>
                <c:pt idx="1271">
                  <c:v>4.200000000000017E-7</c:v>
                </c:pt>
                <c:pt idx="1272">
                  <c:v>4.200000000000017E-7</c:v>
                </c:pt>
                <c:pt idx="1273">
                  <c:v>4.1000000000000121E-7</c:v>
                </c:pt>
                <c:pt idx="1274">
                  <c:v>4.1000000000000121E-7</c:v>
                </c:pt>
                <c:pt idx="1275">
                  <c:v>4.0000000000000141E-7</c:v>
                </c:pt>
                <c:pt idx="1276">
                  <c:v>3.8000000000000129E-7</c:v>
                </c:pt>
                <c:pt idx="1277">
                  <c:v>3.7000000000000154E-7</c:v>
                </c:pt>
                <c:pt idx="1278">
                  <c:v>3.7000000000000154E-7</c:v>
                </c:pt>
                <c:pt idx="1279">
                  <c:v>3.8000000000000129E-7</c:v>
                </c:pt>
                <c:pt idx="1280">
                  <c:v>3.8000000000000129E-7</c:v>
                </c:pt>
                <c:pt idx="1281">
                  <c:v>3.9000000000000145E-7</c:v>
                </c:pt>
                <c:pt idx="1282">
                  <c:v>3.9000000000000145E-7</c:v>
                </c:pt>
                <c:pt idx="1283">
                  <c:v>4.0000000000000141E-7</c:v>
                </c:pt>
                <c:pt idx="1284">
                  <c:v>4.0000000000000141E-7</c:v>
                </c:pt>
                <c:pt idx="1285">
                  <c:v>4.0000000000000141E-7</c:v>
                </c:pt>
                <c:pt idx="1286">
                  <c:v>4.0000000000000141E-7</c:v>
                </c:pt>
                <c:pt idx="1287">
                  <c:v>4.0000000000000141E-7</c:v>
                </c:pt>
                <c:pt idx="1288">
                  <c:v>4.0000000000000141E-7</c:v>
                </c:pt>
                <c:pt idx="1289">
                  <c:v>3.9000000000000145E-7</c:v>
                </c:pt>
                <c:pt idx="1290">
                  <c:v>3.8000000000000129E-7</c:v>
                </c:pt>
                <c:pt idx="1291">
                  <c:v>3.7000000000000154E-7</c:v>
                </c:pt>
                <c:pt idx="1292">
                  <c:v>3.6000000000000142E-7</c:v>
                </c:pt>
                <c:pt idx="1293">
                  <c:v>3.5000000000000131E-7</c:v>
                </c:pt>
                <c:pt idx="1294">
                  <c:v>3.4000000000000109E-7</c:v>
                </c:pt>
                <c:pt idx="1295">
                  <c:v>3.4000000000000109E-7</c:v>
                </c:pt>
                <c:pt idx="1296">
                  <c:v>3.3000000000000102E-7</c:v>
                </c:pt>
                <c:pt idx="1297">
                  <c:v>3.3000000000000102E-7</c:v>
                </c:pt>
                <c:pt idx="1298">
                  <c:v>3.2000000000000133E-7</c:v>
                </c:pt>
                <c:pt idx="1299">
                  <c:v>3.2000000000000133E-7</c:v>
                </c:pt>
                <c:pt idx="1300">
                  <c:v>3.3000000000000102E-7</c:v>
                </c:pt>
                <c:pt idx="1301">
                  <c:v>3.4000000000000109E-7</c:v>
                </c:pt>
                <c:pt idx="1302">
                  <c:v>3.5000000000000131E-7</c:v>
                </c:pt>
                <c:pt idx="1303">
                  <c:v>3.6000000000000142E-7</c:v>
                </c:pt>
                <c:pt idx="1304">
                  <c:v>3.7000000000000154E-7</c:v>
                </c:pt>
                <c:pt idx="1305">
                  <c:v>3.7000000000000154E-7</c:v>
                </c:pt>
                <c:pt idx="1306">
                  <c:v>3.8000000000000129E-7</c:v>
                </c:pt>
                <c:pt idx="1307">
                  <c:v>3.8000000000000129E-7</c:v>
                </c:pt>
                <c:pt idx="1308">
                  <c:v>3.8000000000000129E-7</c:v>
                </c:pt>
                <c:pt idx="1309">
                  <c:v>3.8000000000000129E-7</c:v>
                </c:pt>
                <c:pt idx="1310">
                  <c:v>3.8000000000000129E-7</c:v>
                </c:pt>
                <c:pt idx="1311">
                  <c:v>3.7000000000000154E-7</c:v>
                </c:pt>
                <c:pt idx="1312">
                  <c:v>3.7000000000000154E-7</c:v>
                </c:pt>
                <c:pt idx="1313">
                  <c:v>3.6000000000000142E-7</c:v>
                </c:pt>
                <c:pt idx="1314">
                  <c:v>3.6000000000000142E-7</c:v>
                </c:pt>
                <c:pt idx="1315">
                  <c:v>3.6000000000000142E-7</c:v>
                </c:pt>
                <c:pt idx="1316">
                  <c:v>3.5000000000000131E-7</c:v>
                </c:pt>
                <c:pt idx="1317">
                  <c:v>3.5000000000000131E-7</c:v>
                </c:pt>
                <c:pt idx="1318">
                  <c:v>3.5000000000000131E-7</c:v>
                </c:pt>
                <c:pt idx="1319">
                  <c:v>3.4000000000000109E-7</c:v>
                </c:pt>
                <c:pt idx="1320">
                  <c:v>3.3000000000000102E-7</c:v>
                </c:pt>
                <c:pt idx="1321">
                  <c:v>3.3000000000000102E-7</c:v>
                </c:pt>
                <c:pt idx="1322">
                  <c:v>3.4000000000000109E-7</c:v>
                </c:pt>
                <c:pt idx="1323">
                  <c:v>3.5000000000000131E-7</c:v>
                </c:pt>
                <c:pt idx="1324">
                  <c:v>3.6000000000000142E-7</c:v>
                </c:pt>
                <c:pt idx="1325">
                  <c:v>3.7000000000000154E-7</c:v>
                </c:pt>
                <c:pt idx="1326">
                  <c:v>3.7000000000000154E-7</c:v>
                </c:pt>
                <c:pt idx="1327">
                  <c:v>3.7000000000000154E-7</c:v>
                </c:pt>
                <c:pt idx="1328">
                  <c:v>3.8000000000000129E-7</c:v>
                </c:pt>
                <c:pt idx="1329">
                  <c:v>3.8000000000000129E-7</c:v>
                </c:pt>
                <c:pt idx="1330">
                  <c:v>3.8000000000000129E-7</c:v>
                </c:pt>
                <c:pt idx="1331">
                  <c:v>3.8000000000000129E-7</c:v>
                </c:pt>
                <c:pt idx="1332">
                  <c:v>3.7000000000000154E-7</c:v>
                </c:pt>
                <c:pt idx="1333">
                  <c:v>3.6000000000000142E-7</c:v>
                </c:pt>
                <c:pt idx="1334">
                  <c:v>3.5000000000000131E-7</c:v>
                </c:pt>
                <c:pt idx="1335">
                  <c:v>3.4000000000000109E-7</c:v>
                </c:pt>
                <c:pt idx="1336">
                  <c:v>3.3000000000000102E-7</c:v>
                </c:pt>
                <c:pt idx="1337">
                  <c:v>3.2000000000000133E-7</c:v>
                </c:pt>
                <c:pt idx="1338">
                  <c:v>3.2000000000000133E-7</c:v>
                </c:pt>
                <c:pt idx="1339">
                  <c:v>3.1000000000000127E-7</c:v>
                </c:pt>
                <c:pt idx="1340">
                  <c:v>3.1000000000000127E-7</c:v>
                </c:pt>
                <c:pt idx="1341">
                  <c:v>3.000000000000012E-7</c:v>
                </c:pt>
                <c:pt idx="1342">
                  <c:v>2.9000000000000104E-7</c:v>
                </c:pt>
                <c:pt idx="1343">
                  <c:v>2.9000000000000104E-7</c:v>
                </c:pt>
                <c:pt idx="1344">
                  <c:v>2.9000000000000104E-7</c:v>
                </c:pt>
                <c:pt idx="1345">
                  <c:v>2.9000000000000104E-7</c:v>
                </c:pt>
                <c:pt idx="1346">
                  <c:v>2.8000000000000097E-7</c:v>
                </c:pt>
                <c:pt idx="1347">
                  <c:v>2.8000000000000097E-7</c:v>
                </c:pt>
                <c:pt idx="1348">
                  <c:v>2.8000000000000097E-7</c:v>
                </c:pt>
                <c:pt idx="1349">
                  <c:v>2.7000000000000112E-7</c:v>
                </c:pt>
                <c:pt idx="1350">
                  <c:v>2.7000000000000112E-7</c:v>
                </c:pt>
                <c:pt idx="1351">
                  <c:v>2.7000000000000112E-7</c:v>
                </c:pt>
                <c:pt idx="1352">
                  <c:v>2.7000000000000112E-7</c:v>
                </c:pt>
                <c:pt idx="1353">
                  <c:v>2.7000000000000112E-7</c:v>
                </c:pt>
                <c:pt idx="1354">
                  <c:v>2.7000000000000112E-7</c:v>
                </c:pt>
                <c:pt idx="1355">
                  <c:v>2.7000000000000112E-7</c:v>
                </c:pt>
                <c:pt idx="1356">
                  <c:v>2.7000000000000112E-7</c:v>
                </c:pt>
                <c:pt idx="1357">
                  <c:v>2.7000000000000112E-7</c:v>
                </c:pt>
                <c:pt idx="1358">
                  <c:v>2.6000000000000111E-7</c:v>
                </c:pt>
                <c:pt idx="1359">
                  <c:v>2.6000000000000111E-7</c:v>
                </c:pt>
                <c:pt idx="1360">
                  <c:v>2.6000000000000111E-7</c:v>
                </c:pt>
                <c:pt idx="1361">
                  <c:v>2.6000000000000111E-7</c:v>
                </c:pt>
                <c:pt idx="1362">
                  <c:v>2.6000000000000111E-7</c:v>
                </c:pt>
                <c:pt idx="1363">
                  <c:v>2.6000000000000111E-7</c:v>
                </c:pt>
                <c:pt idx="1364">
                  <c:v>2.6000000000000111E-7</c:v>
                </c:pt>
                <c:pt idx="1365">
                  <c:v>2.6000000000000111E-7</c:v>
                </c:pt>
                <c:pt idx="1366">
                  <c:v>2.6000000000000111E-7</c:v>
                </c:pt>
                <c:pt idx="1367">
                  <c:v>2.6000000000000111E-7</c:v>
                </c:pt>
                <c:pt idx="1368">
                  <c:v>2.6000000000000111E-7</c:v>
                </c:pt>
                <c:pt idx="1369">
                  <c:v>2.6000000000000111E-7</c:v>
                </c:pt>
                <c:pt idx="1370">
                  <c:v>2.6000000000000111E-7</c:v>
                </c:pt>
                <c:pt idx="1371">
                  <c:v>2.6000000000000111E-7</c:v>
                </c:pt>
                <c:pt idx="1372">
                  <c:v>2.6000000000000111E-7</c:v>
                </c:pt>
                <c:pt idx="1373">
                  <c:v>2.6000000000000111E-7</c:v>
                </c:pt>
                <c:pt idx="1374">
                  <c:v>2.6000000000000111E-7</c:v>
                </c:pt>
                <c:pt idx="1375">
                  <c:v>2.6000000000000111E-7</c:v>
                </c:pt>
                <c:pt idx="1376">
                  <c:v>2.6000000000000111E-7</c:v>
                </c:pt>
                <c:pt idx="1377">
                  <c:v>2.6000000000000111E-7</c:v>
                </c:pt>
                <c:pt idx="1378">
                  <c:v>2.6000000000000111E-7</c:v>
                </c:pt>
                <c:pt idx="1379">
                  <c:v>2.6000000000000111E-7</c:v>
                </c:pt>
                <c:pt idx="1380">
                  <c:v>2.6000000000000111E-7</c:v>
                </c:pt>
                <c:pt idx="1381">
                  <c:v>2.6000000000000111E-7</c:v>
                </c:pt>
                <c:pt idx="1382">
                  <c:v>2.6000000000000111E-7</c:v>
                </c:pt>
                <c:pt idx="1383">
                  <c:v>2.6000000000000111E-7</c:v>
                </c:pt>
                <c:pt idx="1384">
                  <c:v>2.5000000000000084E-7</c:v>
                </c:pt>
                <c:pt idx="1385">
                  <c:v>2.6000000000000111E-7</c:v>
                </c:pt>
                <c:pt idx="1386">
                  <c:v>2.6000000000000111E-7</c:v>
                </c:pt>
                <c:pt idx="1387">
                  <c:v>2.6000000000000111E-7</c:v>
                </c:pt>
                <c:pt idx="1388">
                  <c:v>2.5000000000000084E-7</c:v>
                </c:pt>
                <c:pt idx="1389">
                  <c:v>2.5000000000000084E-7</c:v>
                </c:pt>
                <c:pt idx="1390">
                  <c:v>2.5000000000000084E-7</c:v>
                </c:pt>
                <c:pt idx="1391">
                  <c:v>2.5000000000000084E-7</c:v>
                </c:pt>
                <c:pt idx="1392">
                  <c:v>2.5000000000000084E-7</c:v>
                </c:pt>
                <c:pt idx="1393">
                  <c:v>2.5000000000000084E-7</c:v>
                </c:pt>
                <c:pt idx="1394">
                  <c:v>2.5000000000000084E-7</c:v>
                </c:pt>
                <c:pt idx="1395">
                  <c:v>2.5000000000000084E-7</c:v>
                </c:pt>
                <c:pt idx="1396">
                  <c:v>2.5000000000000084E-7</c:v>
                </c:pt>
                <c:pt idx="1397">
                  <c:v>2.5000000000000084E-7</c:v>
                </c:pt>
                <c:pt idx="1398">
                  <c:v>2.5000000000000084E-7</c:v>
                </c:pt>
                <c:pt idx="1399">
                  <c:v>2.5000000000000084E-7</c:v>
                </c:pt>
                <c:pt idx="1400">
                  <c:v>2.5000000000000084E-7</c:v>
                </c:pt>
                <c:pt idx="1401">
                  <c:v>2.5000000000000084E-7</c:v>
                </c:pt>
                <c:pt idx="1402">
                  <c:v>2.5000000000000084E-7</c:v>
                </c:pt>
                <c:pt idx="1403">
                  <c:v>2.5000000000000084E-7</c:v>
                </c:pt>
                <c:pt idx="1404">
                  <c:v>2.5000000000000084E-7</c:v>
                </c:pt>
                <c:pt idx="1405">
                  <c:v>2.5000000000000084E-7</c:v>
                </c:pt>
                <c:pt idx="1406">
                  <c:v>2.5000000000000084E-7</c:v>
                </c:pt>
                <c:pt idx="1407">
                  <c:v>2.5000000000000084E-7</c:v>
                </c:pt>
                <c:pt idx="1408">
                  <c:v>2.5000000000000084E-7</c:v>
                </c:pt>
                <c:pt idx="1409">
                  <c:v>2.5000000000000084E-7</c:v>
                </c:pt>
                <c:pt idx="1410">
                  <c:v>2.5000000000000084E-7</c:v>
                </c:pt>
                <c:pt idx="1411">
                  <c:v>2.5000000000000084E-7</c:v>
                </c:pt>
                <c:pt idx="1412">
                  <c:v>2.5000000000000084E-7</c:v>
                </c:pt>
                <c:pt idx="1413">
                  <c:v>2.5000000000000084E-7</c:v>
                </c:pt>
                <c:pt idx="1414">
                  <c:v>2.5000000000000084E-7</c:v>
                </c:pt>
                <c:pt idx="1415">
                  <c:v>2.5000000000000084E-7</c:v>
                </c:pt>
                <c:pt idx="1416">
                  <c:v>2.5000000000000084E-7</c:v>
                </c:pt>
                <c:pt idx="1417">
                  <c:v>2.5000000000000084E-7</c:v>
                </c:pt>
                <c:pt idx="1418">
                  <c:v>2.5000000000000084E-7</c:v>
                </c:pt>
                <c:pt idx="1419">
                  <c:v>2.5000000000000084E-7</c:v>
                </c:pt>
                <c:pt idx="1420">
                  <c:v>2.5000000000000084E-7</c:v>
                </c:pt>
                <c:pt idx="1421">
                  <c:v>2.5000000000000084E-7</c:v>
                </c:pt>
                <c:pt idx="1422">
                  <c:v>2.5000000000000084E-7</c:v>
                </c:pt>
                <c:pt idx="1423">
                  <c:v>2.5000000000000084E-7</c:v>
                </c:pt>
                <c:pt idx="1424">
                  <c:v>2.5000000000000084E-7</c:v>
                </c:pt>
                <c:pt idx="1425">
                  <c:v>2.5000000000000084E-7</c:v>
                </c:pt>
                <c:pt idx="1426">
                  <c:v>2.5000000000000084E-7</c:v>
                </c:pt>
                <c:pt idx="1427">
                  <c:v>2.5000000000000084E-7</c:v>
                </c:pt>
                <c:pt idx="1428">
                  <c:v>2.5000000000000084E-7</c:v>
                </c:pt>
                <c:pt idx="1429">
                  <c:v>2.5000000000000084E-7</c:v>
                </c:pt>
                <c:pt idx="1430">
                  <c:v>2.5000000000000084E-7</c:v>
                </c:pt>
                <c:pt idx="1431">
                  <c:v>2.5000000000000084E-7</c:v>
                </c:pt>
                <c:pt idx="1432">
                  <c:v>2.5000000000000084E-7</c:v>
                </c:pt>
                <c:pt idx="1433">
                  <c:v>2.5000000000000084E-7</c:v>
                </c:pt>
                <c:pt idx="1434">
                  <c:v>2.5000000000000084E-7</c:v>
                </c:pt>
                <c:pt idx="1435">
                  <c:v>2.5000000000000084E-7</c:v>
                </c:pt>
                <c:pt idx="1436">
                  <c:v>2.5000000000000084E-7</c:v>
                </c:pt>
                <c:pt idx="1437">
                  <c:v>2.5000000000000084E-7</c:v>
                </c:pt>
                <c:pt idx="1438">
                  <c:v>2.5000000000000084E-7</c:v>
                </c:pt>
                <c:pt idx="1439">
                  <c:v>2.5000000000000084E-7</c:v>
                </c:pt>
                <c:pt idx="1440">
                  <c:v>2.5000000000000084E-7</c:v>
                </c:pt>
                <c:pt idx="1441">
                  <c:v>2.5000000000000084E-7</c:v>
                </c:pt>
                <c:pt idx="1442">
                  <c:v>2.5000000000000084E-7</c:v>
                </c:pt>
                <c:pt idx="1443">
                  <c:v>2.5000000000000084E-7</c:v>
                </c:pt>
                <c:pt idx="1444">
                  <c:v>2.5000000000000084E-7</c:v>
                </c:pt>
                <c:pt idx="1445">
                  <c:v>2.5000000000000084E-7</c:v>
                </c:pt>
                <c:pt idx="1446">
                  <c:v>2.5000000000000084E-7</c:v>
                </c:pt>
                <c:pt idx="1447">
                  <c:v>2.4000000000000072E-7</c:v>
                </c:pt>
                <c:pt idx="1448">
                  <c:v>2.5000000000000084E-7</c:v>
                </c:pt>
                <c:pt idx="1449">
                  <c:v>2.5000000000000084E-7</c:v>
                </c:pt>
                <c:pt idx="1450">
                  <c:v>2.5000000000000084E-7</c:v>
                </c:pt>
                <c:pt idx="1451">
                  <c:v>2.5000000000000084E-7</c:v>
                </c:pt>
                <c:pt idx="1452">
                  <c:v>2.5000000000000084E-7</c:v>
                </c:pt>
                <c:pt idx="1453">
                  <c:v>2.5000000000000084E-7</c:v>
                </c:pt>
                <c:pt idx="1454">
                  <c:v>2.5000000000000084E-7</c:v>
                </c:pt>
                <c:pt idx="1455">
                  <c:v>2.4000000000000072E-7</c:v>
                </c:pt>
                <c:pt idx="1456">
                  <c:v>2.5000000000000084E-7</c:v>
                </c:pt>
                <c:pt idx="1457">
                  <c:v>2.4000000000000072E-7</c:v>
                </c:pt>
                <c:pt idx="1458">
                  <c:v>2.5000000000000084E-7</c:v>
                </c:pt>
                <c:pt idx="1459">
                  <c:v>2.4000000000000072E-7</c:v>
                </c:pt>
                <c:pt idx="1460">
                  <c:v>2.5000000000000084E-7</c:v>
                </c:pt>
                <c:pt idx="1461">
                  <c:v>2.4000000000000072E-7</c:v>
                </c:pt>
                <c:pt idx="1462">
                  <c:v>2.4000000000000072E-7</c:v>
                </c:pt>
                <c:pt idx="1463">
                  <c:v>2.5000000000000084E-7</c:v>
                </c:pt>
                <c:pt idx="1464">
                  <c:v>2.4000000000000072E-7</c:v>
                </c:pt>
                <c:pt idx="1465">
                  <c:v>2.4000000000000072E-7</c:v>
                </c:pt>
                <c:pt idx="1466">
                  <c:v>2.4000000000000072E-7</c:v>
                </c:pt>
                <c:pt idx="1467">
                  <c:v>2.4000000000000072E-7</c:v>
                </c:pt>
                <c:pt idx="1468">
                  <c:v>2.4000000000000072E-7</c:v>
                </c:pt>
                <c:pt idx="1469">
                  <c:v>2.4000000000000072E-7</c:v>
                </c:pt>
                <c:pt idx="1470">
                  <c:v>2.4000000000000072E-7</c:v>
                </c:pt>
                <c:pt idx="1471">
                  <c:v>2.4000000000000072E-7</c:v>
                </c:pt>
                <c:pt idx="1472">
                  <c:v>2.4000000000000072E-7</c:v>
                </c:pt>
                <c:pt idx="1473">
                  <c:v>2.4000000000000072E-7</c:v>
                </c:pt>
                <c:pt idx="1474">
                  <c:v>2.4000000000000072E-7</c:v>
                </c:pt>
                <c:pt idx="1475">
                  <c:v>2.4000000000000072E-7</c:v>
                </c:pt>
                <c:pt idx="1476">
                  <c:v>2.4000000000000072E-7</c:v>
                </c:pt>
                <c:pt idx="1477">
                  <c:v>2.4000000000000072E-7</c:v>
                </c:pt>
                <c:pt idx="1478">
                  <c:v>2.4000000000000072E-7</c:v>
                </c:pt>
                <c:pt idx="1479">
                  <c:v>2.4000000000000072E-7</c:v>
                </c:pt>
                <c:pt idx="1480">
                  <c:v>2.4000000000000072E-7</c:v>
                </c:pt>
                <c:pt idx="1481">
                  <c:v>2.4000000000000072E-7</c:v>
                </c:pt>
                <c:pt idx="1482">
                  <c:v>2.4000000000000072E-7</c:v>
                </c:pt>
                <c:pt idx="1483">
                  <c:v>2.4000000000000072E-7</c:v>
                </c:pt>
                <c:pt idx="1484">
                  <c:v>2.4000000000000072E-7</c:v>
                </c:pt>
                <c:pt idx="1485">
                  <c:v>2.4000000000000072E-7</c:v>
                </c:pt>
                <c:pt idx="1486">
                  <c:v>2.4000000000000072E-7</c:v>
                </c:pt>
                <c:pt idx="1487">
                  <c:v>2.4000000000000072E-7</c:v>
                </c:pt>
                <c:pt idx="1488">
                  <c:v>2.4000000000000072E-7</c:v>
                </c:pt>
                <c:pt idx="1489">
                  <c:v>2.4000000000000072E-7</c:v>
                </c:pt>
                <c:pt idx="1490">
                  <c:v>2.4000000000000072E-7</c:v>
                </c:pt>
                <c:pt idx="1491">
                  <c:v>2.4000000000000072E-7</c:v>
                </c:pt>
                <c:pt idx="1492">
                  <c:v>2.4000000000000072E-7</c:v>
                </c:pt>
                <c:pt idx="1493">
                  <c:v>2.4000000000000072E-7</c:v>
                </c:pt>
                <c:pt idx="1494">
                  <c:v>2.4000000000000072E-7</c:v>
                </c:pt>
                <c:pt idx="1495">
                  <c:v>2.4000000000000072E-7</c:v>
                </c:pt>
                <c:pt idx="1496">
                  <c:v>2.4000000000000072E-7</c:v>
                </c:pt>
                <c:pt idx="1497">
                  <c:v>2.4000000000000072E-7</c:v>
                </c:pt>
                <c:pt idx="1498">
                  <c:v>2.4000000000000072E-7</c:v>
                </c:pt>
                <c:pt idx="1499">
                  <c:v>2.4000000000000072E-7</c:v>
                </c:pt>
                <c:pt idx="1500">
                  <c:v>2.4000000000000072E-7</c:v>
                </c:pt>
                <c:pt idx="1501">
                  <c:v>2.4000000000000072E-7</c:v>
                </c:pt>
                <c:pt idx="1502">
                  <c:v>2.4000000000000072E-7</c:v>
                </c:pt>
                <c:pt idx="1503">
                  <c:v>2.4000000000000072E-7</c:v>
                </c:pt>
                <c:pt idx="1504">
                  <c:v>2.4000000000000072E-7</c:v>
                </c:pt>
                <c:pt idx="1505">
                  <c:v>2.4000000000000072E-7</c:v>
                </c:pt>
                <c:pt idx="1506">
                  <c:v>2.4000000000000072E-7</c:v>
                </c:pt>
                <c:pt idx="1507">
                  <c:v>2.4000000000000072E-7</c:v>
                </c:pt>
                <c:pt idx="1508">
                  <c:v>2.4000000000000072E-7</c:v>
                </c:pt>
                <c:pt idx="1509">
                  <c:v>2.4000000000000072E-7</c:v>
                </c:pt>
                <c:pt idx="1510">
                  <c:v>2.4000000000000072E-7</c:v>
                </c:pt>
                <c:pt idx="1511">
                  <c:v>2.4000000000000072E-7</c:v>
                </c:pt>
                <c:pt idx="1512">
                  <c:v>2.4000000000000072E-7</c:v>
                </c:pt>
                <c:pt idx="1513">
                  <c:v>2.4000000000000072E-7</c:v>
                </c:pt>
                <c:pt idx="1514">
                  <c:v>2.4000000000000072E-7</c:v>
                </c:pt>
                <c:pt idx="1515">
                  <c:v>2.4000000000000072E-7</c:v>
                </c:pt>
                <c:pt idx="1516">
                  <c:v>2.4000000000000072E-7</c:v>
                </c:pt>
                <c:pt idx="1517">
                  <c:v>2.4000000000000072E-7</c:v>
                </c:pt>
                <c:pt idx="1518">
                  <c:v>2.4000000000000072E-7</c:v>
                </c:pt>
                <c:pt idx="1519">
                  <c:v>2.4000000000000072E-7</c:v>
                </c:pt>
                <c:pt idx="1520">
                  <c:v>2.4000000000000072E-7</c:v>
                </c:pt>
                <c:pt idx="1521">
                  <c:v>2.4000000000000072E-7</c:v>
                </c:pt>
                <c:pt idx="1522">
                  <c:v>2.4000000000000072E-7</c:v>
                </c:pt>
                <c:pt idx="1523">
                  <c:v>2.4000000000000072E-7</c:v>
                </c:pt>
                <c:pt idx="1524">
                  <c:v>2.4000000000000072E-7</c:v>
                </c:pt>
                <c:pt idx="1525">
                  <c:v>2.4000000000000072E-7</c:v>
                </c:pt>
                <c:pt idx="1526">
                  <c:v>2.4000000000000072E-7</c:v>
                </c:pt>
                <c:pt idx="1527">
                  <c:v>2.4000000000000072E-7</c:v>
                </c:pt>
                <c:pt idx="1528">
                  <c:v>2.4000000000000072E-7</c:v>
                </c:pt>
                <c:pt idx="1529">
                  <c:v>2.4000000000000072E-7</c:v>
                </c:pt>
                <c:pt idx="1530">
                  <c:v>2.4000000000000072E-7</c:v>
                </c:pt>
                <c:pt idx="1531">
                  <c:v>2.4000000000000072E-7</c:v>
                </c:pt>
                <c:pt idx="1532">
                  <c:v>2.4000000000000072E-7</c:v>
                </c:pt>
                <c:pt idx="1533">
                  <c:v>2.4000000000000072E-7</c:v>
                </c:pt>
                <c:pt idx="1534">
                  <c:v>2.4000000000000072E-7</c:v>
                </c:pt>
                <c:pt idx="1535">
                  <c:v>2.4000000000000072E-7</c:v>
                </c:pt>
                <c:pt idx="1536">
                  <c:v>2.4000000000000072E-7</c:v>
                </c:pt>
                <c:pt idx="1537">
                  <c:v>2.4000000000000072E-7</c:v>
                </c:pt>
                <c:pt idx="1538">
                  <c:v>2.4000000000000072E-7</c:v>
                </c:pt>
                <c:pt idx="1539">
                  <c:v>2.4000000000000072E-7</c:v>
                </c:pt>
                <c:pt idx="1540">
                  <c:v>2.4000000000000072E-7</c:v>
                </c:pt>
                <c:pt idx="1541">
                  <c:v>2.4000000000000072E-7</c:v>
                </c:pt>
                <c:pt idx="1542">
                  <c:v>2.4000000000000072E-7</c:v>
                </c:pt>
                <c:pt idx="1543">
                  <c:v>2.4000000000000072E-7</c:v>
                </c:pt>
                <c:pt idx="1544">
                  <c:v>2.4000000000000072E-7</c:v>
                </c:pt>
                <c:pt idx="1545">
                  <c:v>2.4000000000000072E-7</c:v>
                </c:pt>
                <c:pt idx="1546">
                  <c:v>2.4000000000000072E-7</c:v>
                </c:pt>
                <c:pt idx="1547">
                  <c:v>2.4000000000000072E-7</c:v>
                </c:pt>
                <c:pt idx="1548">
                  <c:v>2.4000000000000072E-7</c:v>
                </c:pt>
                <c:pt idx="1549">
                  <c:v>2.4000000000000072E-7</c:v>
                </c:pt>
                <c:pt idx="1550">
                  <c:v>2.4000000000000072E-7</c:v>
                </c:pt>
                <c:pt idx="1551">
                  <c:v>2.4000000000000072E-7</c:v>
                </c:pt>
                <c:pt idx="1552">
                  <c:v>2.4000000000000072E-7</c:v>
                </c:pt>
                <c:pt idx="1553">
                  <c:v>2.4000000000000072E-7</c:v>
                </c:pt>
                <c:pt idx="1554">
                  <c:v>2.4000000000000072E-7</c:v>
                </c:pt>
                <c:pt idx="1555">
                  <c:v>2.4000000000000072E-7</c:v>
                </c:pt>
                <c:pt idx="1556">
                  <c:v>2.4000000000000072E-7</c:v>
                </c:pt>
                <c:pt idx="1557">
                  <c:v>2.4000000000000072E-7</c:v>
                </c:pt>
                <c:pt idx="1558">
                  <c:v>2.4000000000000072E-7</c:v>
                </c:pt>
                <c:pt idx="1559">
                  <c:v>2.4000000000000072E-7</c:v>
                </c:pt>
                <c:pt idx="1560">
                  <c:v>2.4000000000000072E-7</c:v>
                </c:pt>
                <c:pt idx="1561">
                  <c:v>2.4000000000000072E-7</c:v>
                </c:pt>
                <c:pt idx="1562">
                  <c:v>2.4000000000000072E-7</c:v>
                </c:pt>
                <c:pt idx="1563">
                  <c:v>2.4000000000000072E-7</c:v>
                </c:pt>
                <c:pt idx="1564">
                  <c:v>2.4000000000000072E-7</c:v>
                </c:pt>
                <c:pt idx="1565">
                  <c:v>2.4000000000000072E-7</c:v>
                </c:pt>
                <c:pt idx="1566">
                  <c:v>2.3000000000000079E-7</c:v>
                </c:pt>
                <c:pt idx="1567">
                  <c:v>2.4000000000000072E-7</c:v>
                </c:pt>
                <c:pt idx="1568">
                  <c:v>2.3000000000000079E-7</c:v>
                </c:pt>
                <c:pt idx="1569">
                  <c:v>2.4000000000000072E-7</c:v>
                </c:pt>
                <c:pt idx="1570">
                  <c:v>2.4000000000000072E-7</c:v>
                </c:pt>
                <c:pt idx="1571">
                  <c:v>2.4000000000000072E-7</c:v>
                </c:pt>
                <c:pt idx="1572">
                  <c:v>2.4000000000000072E-7</c:v>
                </c:pt>
                <c:pt idx="1573">
                  <c:v>2.4000000000000072E-7</c:v>
                </c:pt>
                <c:pt idx="1574">
                  <c:v>2.4000000000000072E-7</c:v>
                </c:pt>
                <c:pt idx="1575">
                  <c:v>2.3000000000000079E-7</c:v>
                </c:pt>
                <c:pt idx="1576">
                  <c:v>2.3000000000000079E-7</c:v>
                </c:pt>
                <c:pt idx="1577">
                  <c:v>2.4000000000000072E-7</c:v>
                </c:pt>
                <c:pt idx="1578">
                  <c:v>2.4000000000000072E-7</c:v>
                </c:pt>
                <c:pt idx="1579">
                  <c:v>2.4000000000000072E-7</c:v>
                </c:pt>
                <c:pt idx="1580">
                  <c:v>2.3000000000000079E-7</c:v>
                </c:pt>
                <c:pt idx="1581">
                  <c:v>2.3000000000000079E-7</c:v>
                </c:pt>
                <c:pt idx="1582">
                  <c:v>2.3000000000000079E-7</c:v>
                </c:pt>
                <c:pt idx="1583">
                  <c:v>2.3000000000000079E-7</c:v>
                </c:pt>
                <c:pt idx="1584">
                  <c:v>2.3000000000000079E-7</c:v>
                </c:pt>
                <c:pt idx="1585">
                  <c:v>2.3000000000000079E-7</c:v>
                </c:pt>
                <c:pt idx="1586">
                  <c:v>2.3000000000000079E-7</c:v>
                </c:pt>
                <c:pt idx="1587">
                  <c:v>2.3000000000000079E-7</c:v>
                </c:pt>
                <c:pt idx="1588">
                  <c:v>2.3000000000000079E-7</c:v>
                </c:pt>
                <c:pt idx="1589">
                  <c:v>2.3000000000000079E-7</c:v>
                </c:pt>
                <c:pt idx="1590">
                  <c:v>2.3000000000000079E-7</c:v>
                </c:pt>
                <c:pt idx="1591">
                  <c:v>2.3000000000000079E-7</c:v>
                </c:pt>
                <c:pt idx="1592">
                  <c:v>2.3000000000000079E-7</c:v>
                </c:pt>
                <c:pt idx="1593">
                  <c:v>2.3000000000000079E-7</c:v>
                </c:pt>
                <c:pt idx="1594">
                  <c:v>2.3000000000000079E-7</c:v>
                </c:pt>
                <c:pt idx="1595">
                  <c:v>2.4000000000000072E-7</c:v>
                </c:pt>
                <c:pt idx="1596">
                  <c:v>2.4000000000000072E-7</c:v>
                </c:pt>
                <c:pt idx="1597">
                  <c:v>2.5000000000000084E-7</c:v>
                </c:pt>
                <c:pt idx="1598">
                  <c:v>2.6000000000000111E-7</c:v>
                </c:pt>
                <c:pt idx="1599">
                  <c:v>2.6000000000000111E-7</c:v>
                </c:pt>
                <c:pt idx="1600">
                  <c:v>2.6000000000000111E-7</c:v>
                </c:pt>
                <c:pt idx="1601">
                  <c:v>2.7000000000000112E-7</c:v>
                </c:pt>
                <c:pt idx="1602">
                  <c:v>2.7000000000000112E-7</c:v>
                </c:pt>
                <c:pt idx="1603">
                  <c:v>2.7000000000000112E-7</c:v>
                </c:pt>
                <c:pt idx="1604">
                  <c:v>2.8000000000000097E-7</c:v>
                </c:pt>
                <c:pt idx="1605">
                  <c:v>2.8000000000000097E-7</c:v>
                </c:pt>
                <c:pt idx="1606">
                  <c:v>2.8000000000000097E-7</c:v>
                </c:pt>
                <c:pt idx="1607">
                  <c:v>2.8000000000000097E-7</c:v>
                </c:pt>
                <c:pt idx="1608">
                  <c:v>2.7000000000000112E-7</c:v>
                </c:pt>
                <c:pt idx="1609">
                  <c:v>2.7000000000000112E-7</c:v>
                </c:pt>
                <c:pt idx="1610">
                  <c:v>2.7000000000000112E-7</c:v>
                </c:pt>
                <c:pt idx="1611">
                  <c:v>2.7000000000000112E-7</c:v>
                </c:pt>
                <c:pt idx="1612">
                  <c:v>2.6000000000000111E-7</c:v>
                </c:pt>
                <c:pt idx="1613">
                  <c:v>2.6000000000000111E-7</c:v>
                </c:pt>
                <c:pt idx="1614">
                  <c:v>2.6000000000000111E-7</c:v>
                </c:pt>
                <c:pt idx="1615">
                  <c:v>2.5000000000000084E-7</c:v>
                </c:pt>
                <c:pt idx="1616">
                  <c:v>2.6000000000000111E-7</c:v>
                </c:pt>
                <c:pt idx="1617">
                  <c:v>3.000000000000012E-7</c:v>
                </c:pt>
                <c:pt idx="1618">
                  <c:v>3.3000000000000102E-7</c:v>
                </c:pt>
                <c:pt idx="1619">
                  <c:v>3.7000000000000154E-7</c:v>
                </c:pt>
                <c:pt idx="1620">
                  <c:v>4.0000000000000141E-7</c:v>
                </c:pt>
                <c:pt idx="1621">
                  <c:v>4.200000000000017E-7</c:v>
                </c:pt>
                <c:pt idx="1622">
                  <c:v>4.4000000000000188E-7</c:v>
                </c:pt>
                <c:pt idx="1623">
                  <c:v>4.6000000000000137E-7</c:v>
                </c:pt>
                <c:pt idx="1624">
                  <c:v>4.700000000000018E-7</c:v>
                </c:pt>
                <c:pt idx="1625">
                  <c:v>4.8000000000000144E-7</c:v>
                </c:pt>
                <c:pt idx="1626">
                  <c:v>4.9000000000000198E-7</c:v>
                </c:pt>
                <c:pt idx="1627">
                  <c:v>5.0000000000000178E-7</c:v>
                </c:pt>
                <c:pt idx="1628">
                  <c:v>4.8000000000000144E-7</c:v>
                </c:pt>
                <c:pt idx="1629">
                  <c:v>4.5000000000000167E-7</c:v>
                </c:pt>
                <c:pt idx="1630">
                  <c:v>4.5000000000000167E-7</c:v>
                </c:pt>
                <c:pt idx="1631">
                  <c:v>4.200000000000017E-7</c:v>
                </c:pt>
                <c:pt idx="1632">
                  <c:v>3.9000000000000145E-7</c:v>
                </c:pt>
                <c:pt idx="1633">
                  <c:v>3.7000000000000154E-7</c:v>
                </c:pt>
                <c:pt idx="1634">
                  <c:v>3.6000000000000142E-7</c:v>
                </c:pt>
                <c:pt idx="1635">
                  <c:v>3.4000000000000109E-7</c:v>
                </c:pt>
                <c:pt idx="1636">
                  <c:v>3.3000000000000102E-7</c:v>
                </c:pt>
                <c:pt idx="1637">
                  <c:v>3.2000000000000133E-7</c:v>
                </c:pt>
                <c:pt idx="1638">
                  <c:v>3.1000000000000127E-7</c:v>
                </c:pt>
                <c:pt idx="1639">
                  <c:v>3.3000000000000102E-7</c:v>
                </c:pt>
                <c:pt idx="1640">
                  <c:v>3.7000000000000154E-7</c:v>
                </c:pt>
                <c:pt idx="1641">
                  <c:v>4.1000000000000121E-7</c:v>
                </c:pt>
                <c:pt idx="1642">
                  <c:v>4.4000000000000188E-7</c:v>
                </c:pt>
                <c:pt idx="1643">
                  <c:v>4.6000000000000137E-7</c:v>
                </c:pt>
                <c:pt idx="1644">
                  <c:v>4.8000000000000144E-7</c:v>
                </c:pt>
                <c:pt idx="1645">
                  <c:v>5.0000000000000178E-7</c:v>
                </c:pt>
                <c:pt idx="1646">
                  <c:v>5.1000000000000168E-7</c:v>
                </c:pt>
                <c:pt idx="1647">
                  <c:v>5.2000000000000201E-7</c:v>
                </c:pt>
                <c:pt idx="1648">
                  <c:v>5.3000000000000181E-7</c:v>
                </c:pt>
                <c:pt idx="1649">
                  <c:v>5.3000000000000181E-7</c:v>
                </c:pt>
                <c:pt idx="1650">
                  <c:v>5.1000000000000168E-7</c:v>
                </c:pt>
                <c:pt idx="1651">
                  <c:v>4.8000000000000144E-7</c:v>
                </c:pt>
                <c:pt idx="1652">
                  <c:v>4.5000000000000167E-7</c:v>
                </c:pt>
                <c:pt idx="1653">
                  <c:v>4.200000000000017E-7</c:v>
                </c:pt>
                <c:pt idx="1654">
                  <c:v>4.0000000000000141E-7</c:v>
                </c:pt>
                <c:pt idx="1655">
                  <c:v>3.8000000000000129E-7</c:v>
                </c:pt>
                <c:pt idx="1656">
                  <c:v>3.6000000000000142E-7</c:v>
                </c:pt>
                <c:pt idx="1657">
                  <c:v>3.5000000000000131E-7</c:v>
                </c:pt>
                <c:pt idx="1658">
                  <c:v>3.4000000000000109E-7</c:v>
                </c:pt>
                <c:pt idx="1659">
                  <c:v>3.2000000000000133E-7</c:v>
                </c:pt>
                <c:pt idx="1660">
                  <c:v>3.2000000000000133E-7</c:v>
                </c:pt>
                <c:pt idx="1661">
                  <c:v>3.5000000000000131E-7</c:v>
                </c:pt>
                <c:pt idx="1662">
                  <c:v>3.9000000000000145E-7</c:v>
                </c:pt>
                <c:pt idx="1663">
                  <c:v>4.200000000000017E-7</c:v>
                </c:pt>
                <c:pt idx="1664">
                  <c:v>4.5000000000000167E-7</c:v>
                </c:pt>
                <c:pt idx="1665">
                  <c:v>4.700000000000018E-7</c:v>
                </c:pt>
                <c:pt idx="1666">
                  <c:v>4.9000000000000198E-7</c:v>
                </c:pt>
                <c:pt idx="1667">
                  <c:v>5.0000000000000178E-7</c:v>
                </c:pt>
                <c:pt idx="1668">
                  <c:v>5.1000000000000168E-7</c:v>
                </c:pt>
                <c:pt idx="1669">
                  <c:v>5.2000000000000201E-7</c:v>
                </c:pt>
                <c:pt idx="1670">
                  <c:v>5.3000000000000181E-7</c:v>
                </c:pt>
                <c:pt idx="1671">
                  <c:v>5.4000000000000214E-7</c:v>
                </c:pt>
                <c:pt idx="1672">
                  <c:v>5.2000000000000201E-7</c:v>
                </c:pt>
                <c:pt idx="1673">
                  <c:v>4.9000000000000198E-7</c:v>
                </c:pt>
                <c:pt idx="1674">
                  <c:v>4.700000000000018E-7</c:v>
                </c:pt>
                <c:pt idx="1675">
                  <c:v>4.5000000000000167E-7</c:v>
                </c:pt>
                <c:pt idx="1676">
                  <c:v>4.3000000000000128E-7</c:v>
                </c:pt>
                <c:pt idx="1677">
                  <c:v>4.1000000000000121E-7</c:v>
                </c:pt>
                <c:pt idx="1678">
                  <c:v>4.0000000000000141E-7</c:v>
                </c:pt>
                <c:pt idx="1679">
                  <c:v>3.8000000000000129E-7</c:v>
                </c:pt>
                <c:pt idx="1680">
                  <c:v>3.7000000000000154E-7</c:v>
                </c:pt>
                <c:pt idx="1681">
                  <c:v>3.5000000000000131E-7</c:v>
                </c:pt>
                <c:pt idx="1682">
                  <c:v>3.6000000000000142E-7</c:v>
                </c:pt>
                <c:pt idx="1683">
                  <c:v>3.9000000000000145E-7</c:v>
                </c:pt>
                <c:pt idx="1684">
                  <c:v>4.200000000000017E-7</c:v>
                </c:pt>
                <c:pt idx="1685">
                  <c:v>4.5000000000000167E-7</c:v>
                </c:pt>
                <c:pt idx="1686">
                  <c:v>4.6000000000000137E-7</c:v>
                </c:pt>
                <c:pt idx="1687">
                  <c:v>4.8000000000000144E-7</c:v>
                </c:pt>
                <c:pt idx="1688">
                  <c:v>4.9000000000000198E-7</c:v>
                </c:pt>
                <c:pt idx="1689">
                  <c:v>5.0000000000000178E-7</c:v>
                </c:pt>
                <c:pt idx="1690">
                  <c:v>5.1000000000000168E-7</c:v>
                </c:pt>
                <c:pt idx="1691">
                  <c:v>5.2000000000000201E-7</c:v>
                </c:pt>
                <c:pt idx="1692">
                  <c:v>5.2000000000000201E-7</c:v>
                </c:pt>
                <c:pt idx="1693">
                  <c:v>5.2000000000000201E-7</c:v>
                </c:pt>
                <c:pt idx="1694">
                  <c:v>4.9000000000000198E-7</c:v>
                </c:pt>
                <c:pt idx="1695">
                  <c:v>4.6000000000000137E-7</c:v>
                </c:pt>
                <c:pt idx="1696">
                  <c:v>4.3000000000000128E-7</c:v>
                </c:pt>
                <c:pt idx="1697">
                  <c:v>4.1000000000000121E-7</c:v>
                </c:pt>
                <c:pt idx="1698">
                  <c:v>3.9000000000000145E-7</c:v>
                </c:pt>
                <c:pt idx="1699">
                  <c:v>3.7000000000000154E-7</c:v>
                </c:pt>
                <c:pt idx="1700">
                  <c:v>3.5000000000000131E-7</c:v>
                </c:pt>
                <c:pt idx="1701">
                  <c:v>3.4000000000000109E-7</c:v>
                </c:pt>
                <c:pt idx="1702">
                  <c:v>3.3000000000000102E-7</c:v>
                </c:pt>
                <c:pt idx="1703">
                  <c:v>3.2000000000000133E-7</c:v>
                </c:pt>
                <c:pt idx="1704">
                  <c:v>3.4000000000000109E-7</c:v>
                </c:pt>
                <c:pt idx="1705">
                  <c:v>3.7000000000000154E-7</c:v>
                </c:pt>
                <c:pt idx="1706">
                  <c:v>4.0000000000000141E-7</c:v>
                </c:pt>
                <c:pt idx="1707">
                  <c:v>4.200000000000017E-7</c:v>
                </c:pt>
                <c:pt idx="1708">
                  <c:v>4.4000000000000188E-7</c:v>
                </c:pt>
                <c:pt idx="1709">
                  <c:v>4.6000000000000137E-7</c:v>
                </c:pt>
                <c:pt idx="1710">
                  <c:v>4.6000000000000137E-7</c:v>
                </c:pt>
                <c:pt idx="1711">
                  <c:v>4.8000000000000144E-7</c:v>
                </c:pt>
                <c:pt idx="1712">
                  <c:v>4.8000000000000144E-7</c:v>
                </c:pt>
                <c:pt idx="1713">
                  <c:v>4.9000000000000198E-7</c:v>
                </c:pt>
                <c:pt idx="1714">
                  <c:v>4.9000000000000198E-7</c:v>
                </c:pt>
                <c:pt idx="1715">
                  <c:v>4.6000000000000137E-7</c:v>
                </c:pt>
                <c:pt idx="1716">
                  <c:v>4.3000000000000128E-7</c:v>
                </c:pt>
                <c:pt idx="1717">
                  <c:v>4.1000000000000121E-7</c:v>
                </c:pt>
                <c:pt idx="1718">
                  <c:v>3.8000000000000129E-7</c:v>
                </c:pt>
                <c:pt idx="1719">
                  <c:v>3.6000000000000142E-7</c:v>
                </c:pt>
                <c:pt idx="1720">
                  <c:v>3.5000000000000131E-7</c:v>
                </c:pt>
                <c:pt idx="1721">
                  <c:v>3.3000000000000102E-7</c:v>
                </c:pt>
                <c:pt idx="1722">
                  <c:v>3.2000000000000133E-7</c:v>
                </c:pt>
                <c:pt idx="1723">
                  <c:v>3.1000000000000127E-7</c:v>
                </c:pt>
                <c:pt idx="1724">
                  <c:v>3.000000000000012E-7</c:v>
                </c:pt>
                <c:pt idx="1725">
                  <c:v>3.1000000000000127E-7</c:v>
                </c:pt>
                <c:pt idx="1726">
                  <c:v>3.4000000000000109E-7</c:v>
                </c:pt>
                <c:pt idx="1727">
                  <c:v>3.8000000000000129E-7</c:v>
                </c:pt>
                <c:pt idx="1728">
                  <c:v>4.1000000000000121E-7</c:v>
                </c:pt>
                <c:pt idx="1729">
                  <c:v>4.3000000000000128E-7</c:v>
                </c:pt>
                <c:pt idx="1730">
                  <c:v>4.6000000000000137E-7</c:v>
                </c:pt>
                <c:pt idx="1731">
                  <c:v>4.700000000000018E-7</c:v>
                </c:pt>
                <c:pt idx="1732">
                  <c:v>4.8000000000000144E-7</c:v>
                </c:pt>
                <c:pt idx="1733">
                  <c:v>5.0000000000000178E-7</c:v>
                </c:pt>
                <c:pt idx="1734">
                  <c:v>5.0000000000000178E-7</c:v>
                </c:pt>
                <c:pt idx="1735">
                  <c:v>5.1000000000000168E-7</c:v>
                </c:pt>
                <c:pt idx="1736">
                  <c:v>5.0000000000000178E-7</c:v>
                </c:pt>
                <c:pt idx="1737">
                  <c:v>4.700000000000018E-7</c:v>
                </c:pt>
                <c:pt idx="1738">
                  <c:v>4.4000000000000188E-7</c:v>
                </c:pt>
                <c:pt idx="1739">
                  <c:v>4.1000000000000121E-7</c:v>
                </c:pt>
                <c:pt idx="1740">
                  <c:v>3.8000000000000129E-7</c:v>
                </c:pt>
                <c:pt idx="1741">
                  <c:v>3.6000000000000142E-7</c:v>
                </c:pt>
                <c:pt idx="1742">
                  <c:v>3.5000000000000131E-7</c:v>
                </c:pt>
                <c:pt idx="1743">
                  <c:v>3.4000000000000109E-7</c:v>
                </c:pt>
                <c:pt idx="1744">
                  <c:v>3.2000000000000133E-7</c:v>
                </c:pt>
                <c:pt idx="1745">
                  <c:v>3.1000000000000127E-7</c:v>
                </c:pt>
                <c:pt idx="1746">
                  <c:v>3.000000000000012E-7</c:v>
                </c:pt>
                <c:pt idx="1747">
                  <c:v>3.3000000000000102E-7</c:v>
                </c:pt>
                <c:pt idx="1748">
                  <c:v>3.6000000000000142E-7</c:v>
                </c:pt>
                <c:pt idx="1749">
                  <c:v>3.9000000000000145E-7</c:v>
                </c:pt>
                <c:pt idx="1750">
                  <c:v>4.200000000000017E-7</c:v>
                </c:pt>
                <c:pt idx="1751">
                  <c:v>4.5000000000000167E-7</c:v>
                </c:pt>
                <c:pt idx="1752">
                  <c:v>4.6000000000000137E-7</c:v>
                </c:pt>
                <c:pt idx="1753">
                  <c:v>4.700000000000018E-7</c:v>
                </c:pt>
                <c:pt idx="1754">
                  <c:v>4.8000000000000144E-7</c:v>
                </c:pt>
                <c:pt idx="1755">
                  <c:v>5.0000000000000178E-7</c:v>
                </c:pt>
                <c:pt idx="1756">
                  <c:v>5.0000000000000178E-7</c:v>
                </c:pt>
                <c:pt idx="1757">
                  <c:v>5.0000000000000178E-7</c:v>
                </c:pt>
                <c:pt idx="1758">
                  <c:v>4.8000000000000144E-7</c:v>
                </c:pt>
                <c:pt idx="1759">
                  <c:v>4.5000000000000167E-7</c:v>
                </c:pt>
                <c:pt idx="1760">
                  <c:v>4.200000000000017E-7</c:v>
                </c:pt>
                <c:pt idx="1761">
                  <c:v>3.9000000000000145E-7</c:v>
                </c:pt>
                <c:pt idx="1762">
                  <c:v>3.7000000000000154E-7</c:v>
                </c:pt>
                <c:pt idx="1763">
                  <c:v>3.5000000000000131E-7</c:v>
                </c:pt>
                <c:pt idx="1764">
                  <c:v>3.4000000000000109E-7</c:v>
                </c:pt>
                <c:pt idx="1765">
                  <c:v>3.3000000000000102E-7</c:v>
                </c:pt>
                <c:pt idx="1766">
                  <c:v>3.2000000000000133E-7</c:v>
                </c:pt>
                <c:pt idx="1767">
                  <c:v>3.1000000000000127E-7</c:v>
                </c:pt>
                <c:pt idx="1768">
                  <c:v>3.1000000000000127E-7</c:v>
                </c:pt>
                <c:pt idx="1769">
                  <c:v>3.4000000000000109E-7</c:v>
                </c:pt>
                <c:pt idx="1770">
                  <c:v>3.7000000000000154E-7</c:v>
                </c:pt>
                <c:pt idx="1771">
                  <c:v>4.0000000000000141E-7</c:v>
                </c:pt>
                <c:pt idx="1772">
                  <c:v>4.200000000000017E-7</c:v>
                </c:pt>
                <c:pt idx="1773">
                  <c:v>4.4000000000000188E-7</c:v>
                </c:pt>
                <c:pt idx="1774">
                  <c:v>4.6000000000000137E-7</c:v>
                </c:pt>
                <c:pt idx="1775">
                  <c:v>4.700000000000018E-7</c:v>
                </c:pt>
                <c:pt idx="1776">
                  <c:v>4.8000000000000144E-7</c:v>
                </c:pt>
                <c:pt idx="1777">
                  <c:v>4.9000000000000198E-7</c:v>
                </c:pt>
                <c:pt idx="1778">
                  <c:v>5.0000000000000178E-7</c:v>
                </c:pt>
                <c:pt idx="1779">
                  <c:v>4.9000000000000198E-7</c:v>
                </c:pt>
                <c:pt idx="1780">
                  <c:v>4.6000000000000137E-7</c:v>
                </c:pt>
                <c:pt idx="1781">
                  <c:v>4.3000000000000128E-7</c:v>
                </c:pt>
                <c:pt idx="1782">
                  <c:v>4.0000000000000141E-7</c:v>
                </c:pt>
                <c:pt idx="1783">
                  <c:v>3.8000000000000129E-7</c:v>
                </c:pt>
                <c:pt idx="1784">
                  <c:v>3.6000000000000142E-7</c:v>
                </c:pt>
                <c:pt idx="1785">
                  <c:v>3.4000000000000109E-7</c:v>
                </c:pt>
                <c:pt idx="1786">
                  <c:v>3.3000000000000102E-7</c:v>
                </c:pt>
                <c:pt idx="1787">
                  <c:v>3.2000000000000133E-7</c:v>
                </c:pt>
                <c:pt idx="1788">
                  <c:v>3.1000000000000127E-7</c:v>
                </c:pt>
                <c:pt idx="1789">
                  <c:v>3.000000000000012E-7</c:v>
                </c:pt>
                <c:pt idx="1790">
                  <c:v>3.2000000000000133E-7</c:v>
                </c:pt>
                <c:pt idx="1791">
                  <c:v>3.7000000000000154E-7</c:v>
                </c:pt>
                <c:pt idx="1792">
                  <c:v>4.200000000000017E-7</c:v>
                </c:pt>
                <c:pt idx="1793">
                  <c:v>4.5000000000000167E-7</c:v>
                </c:pt>
                <c:pt idx="1794">
                  <c:v>4.8000000000000144E-7</c:v>
                </c:pt>
                <c:pt idx="1795">
                  <c:v>5.0000000000000178E-7</c:v>
                </c:pt>
                <c:pt idx="1796">
                  <c:v>5.2000000000000201E-7</c:v>
                </c:pt>
                <c:pt idx="1797">
                  <c:v>5.3000000000000181E-7</c:v>
                </c:pt>
                <c:pt idx="1798">
                  <c:v>5.5000000000000204E-7</c:v>
                </c:pt>
                <c:pt idx="1799">
                  <c:v>5.6000000000000173E-7</c:v>
                </c:pt>
                <c:pt idx="1800">
                  <c:v>5.6000000000000173E-7</c:v>
                </c:pt>
                <c:pt idx="1801">
                  <c:v>5.3000000000000181E-7</c:v>
                </c:pt>
                <c:pt idx="1802">
                  <c:v>4.9000000000000198E-7</c:v>
                </c:pt>
                <c:pt idx="1803">
                  <c:v>4.6000000000000137E-7</c:v>
                </c:pt>
                <c:pt idx="1804">
                  <c:v>4.3000000000000128E-7</c:v>
                </c:pt>
                <c:pt idx="1805">
                  <c:v>4.0000000000000141E-7</c:v>
                </c:pt>
                <c:pt idx="1806">
                  <c:v>3.8000000000000129E-7</c:v>
                </c:pt>
                <c:pt idx="1807">
                  <c:v>3.6000000000000142E-7</c:v>
                </c:pt>
                <c:pt idx="1808">
                  <c:v>3.5000000000000131E-7</c:v>
                </c:pt>
                <c:pt idx="1809">
                  <c:v>3.3000000000000102E-7</c:v>
                </c:pt>
                <c:pt idx="1810">
                  <c:v>3.2000000000000133E-7</c:v>
                </c:pt>
                <c:pt idx="1811">
                  <c:v>3.2000000000000133E-7</c:v>
                </c:pt>
                <c:pt idx="1812">
                  <c:v>3.6000000000000142E-7</c:v>
                </c:pt>
                <c:pt idx="1813">
                  <c:v>4.0000000000000141E-7</c:v>
                </c:pt>
                <c:pt idx="1814">
                  <c:v>4.4000000000000188E-7</c:v>
                </c:pt>
                <c:pt idx="1815">
                  <c:v>4.700000000000018E-7</c:v>
                </c:pt>
                <c:pt idx="1816">
                  <c:v>4.9000000000000198E-7</c:v>
                </c:pt>
                <c:pt idx="1817">
                  <c:v>5.0000000000000178E-7</c:v>
                </c:pt>
                <c:pt idx="1818">
                  <c:v>5.2000000000000201E-7</c:v>
                </c:pt>
                <c:pt idx="1819">
                  <c:v>5.3000000000000181E-7</c:v>
                </c:pt>
                <c:pt idx="1820">
                  <c:v>5.3000000000000181E-7</c:v>
                </c:pt>
                <c:pt idx="1821">
                  <c:v>5.4000000000000214E-7</c:v>
                </c:pt>
                <c:pt idx="1822">
                  <c:v>5.3000000000000181E-7</c:v>
                </c:pt>
                <c:pt idx="1823">
                  <c:v>5.3000000000000181E-7</c:v>
                </c:pt>
                <c:pt idx="1824">
                  <c:v>4.9000000000000198E-7</c:v>
                </c:pt>
                <c:pt idx="1825">
                  <c:v>4.6000000000000137E-7</c:v>
                </c:pt>
                <c:pt idx="1826">
                  <c:v>4.3000000000000128E-7</c:v>
                </c:pt>
                <c:pt idx="1827">
                  <c:v>4.0000000000000141E-7</c:v>
                </c:pt>
                <c:pt idx="1828">
                  <c:v>3.8000000000000129E-7</c:v>
                </c:pt>
                <c:pt idx="1829">
                  <c:v>3.6000000000000142E-7</c:v>
                </c:pt>
                <c:pt idx="1830">
                  <c:v>3.5000000000000131E-7</c:v>
                </c:pt>
                <c:pt idx="1831">
                  <c:v>3.3000000000000102E-7</c:v>
                </c:pt>
                <c:pt idx="1832">
                  <c:v>3.2000000000000133E-7</c:v>
                </c:pt>
                <c:pt idx="1833">
                  <c:v>3.1000000000000127E-7</c:v>
                </c:pt>
                <c:pt idx="1834">
                  <c:v>3.3000000000000102E-7</c:v>
                </c:pt>
                <c:pt idx="1835">
                  <c:v>3.7000000000000154E-7</c:v>
                </c:pt>
                <c:pt idx="1836">
                  <c:v>4.1000000000000121E-7</c:v>
                </c:pt>
                <c:pt idx="1837">
                  <c:v>4.4000000000000188E-7</c:v>
                </c:pt>
                <c:pt idx="1838">
                  <c:v>4.6000000000000137E-7</c:v>
                </c:pt>
                <c:pt idx="1839">
                  <c:v>4.700000000000018E-7</c:v>
                </c:pt>
                <c:pt idx="1840">
                  <c:v>4.8000000000000144E-7</c:v>
                </c:pt>
                <c:pt idx="1841">
                  <c:v>4.8000000000000144E-7</c:v>
                </c:pt>
                <c:pt idx="1842">
                  <c:v>4.9000000000000198E-7</c:v>
                </c:pt>
                <c:pt idx="1843">
                  <c:v>4.9000000000000198E-7</c:v>
                </c:pt>
                <c:pt idx="1844">
                  <c:v>4.8000000000000144E-7</c:v>
                </c:pt>
                <c:pt idx="1845">
                  <c:v>4.700000000000018E-7</c:v>
                </c:pt>
                <c:pt idx="1846">
                  <c:v>4.4000000000000188E-7</c:v>
                </c:pt>
                <c:pt idx="1847">
                  <c:v>4.1000000000000121E-7</c:v>
                </c:pt>
                <c:pt idx="1848">
                  <c:v>3.9000000000000145E-7</c:v>
                </c:pt>
                <c:pt idx="1849">
                  <c:v>3.7000000000000154E-7</c:v>
                </c:pt>
                <c:pt idx="1850">
                  <c:v>3.5000000000000131E-7</c:v>
                </c:pt>
                <c:pt idx="1851">
                  <c:v>3.4000000000000109E-7</c:v>
                </c:pt>
                <c:pt idx="1852">
                  <c:v>3.2000000000000133E-7</c:v>
                </c:pt>
                <c:pt idx="1853">
                  <c:v>3.1000000000000127E-7</c:v>
                </c:pt>
                <c:pt idx="1854">
                  <c:v>3.000000000000012E-7</c:v>
                </c:pt>
                <c:pt idx="1855">
                  <c:v>3.000000000000012E-7</c:v>
                </c:pt>
                <c:pt idx="1856">
                  <c:v>3.3000000000000102E-7</c:v>
                </c:pt>
                <c:pt idx="1857">
                  <c:v>3.7000000000000154E-7</c:v>
                </c:pt>
                <c:pt idx="1858">
                  <c:v>3.9000000000000145E-7</c:v>
                </c:pt>
                <c:pt idx="1859">
                  <c:v>4.1000000000000121E-7</c:v>
                </c:pt>
                <c:pt idx="1860">
                  <c:v>4.1000000000000121E-7</c:v>
                </c:pt>
                <c:pt idx="1861">
                  <c:v>4.200000000000017E-7</c:v>
                </c:pt>
                <c:pt idx="1862">
                  <c:v>4.200000000000017E-7</c:v>
                </c:pt>
                <c:pt idx="1863">
                  <c:v>4.1000000000000121E-7</c:v>
                </c:pt>
                <c:pt idx="1864">
                  <c:v>4.0000000000000141E-7</c:v>
                </c:pt>
                <c:pt idx="1865">
                  <c:v>4.0000000000000141E-7</c:v>
                </c:pt>
                <c:pt idx="1866">
                  <c:v>3.9000000000000145E-7</c:v>
                </c:pt>
                <c:pt idx="1867">
                  <c:v>3.7000000000000154E-7</c:v>
                </c:pt>
                <c:pt idx="1868">
                  <c:v>3.5000000000000131E-7</c:v>
                </c:pt>
                <c:pt idx="1869">
                  <c:v>3.4000000000000109E-7</c:v>
                </c:pt>
                <c:pt idx="1870">
                  <c:v>3.2000000000000133E-7</c:v>
                </c:pt>
                <c:pt idx="1871">
                  <c:v>3.1000000000000127E-7</c:v>
                </c:pt>
                <c:pt idx="1872">
                  <c:v>3.000000000000012E-7</c:v>
                </c:pt>
                <c:pt idx="1873">
                  <c:v>2.9000000000000104E-7</c:v>
                </c:pt>
                <c:pt idx="1874">
                  <c:v>2.9000000000000104E-7</c:v>
                </c:pt>
                <c:pt idx="1875">
                  <c:v>2.8000000000000097E-7</c:v>
                </c:pt>
                <c:pt idx="1876">
                  <c:v>2.8000000000000097E-7</c:v>
                </c:pt>
                <c:pt idx="1877">
                  <c:v>2.9000000000000104E-7</c:v>
                </c:pt>
                <c:pt idx="1878">
                  <c:v>3.3000000000000102E-7</c:v>
                </c:pt>
                <c:pt idx="1879">
                  <c:v>3.7000000000000154E-7</c:v>
                </c:pt>
                <c:pt idx="1880">
                  <c:v>4.1000000000000121E-7</c:v>
                </c:pt>
                <c:pt idx="1881">
                  <c:v>4.3000000000000128E-7</c:v>
                </c:pt>
                <c:pt idx="1882">
                  <c:v>4.5000000000000167E-7</c:v>
                </c:pt>
                <c:pt idx="1883">
                  <c:v>4.6000000000000137E-7</c:v>
                </c:pt>
                <c:pt idx="1884">
                  <c:v>4.6000000000000137E-7</c:v>
                </c:pt>
                <c:pt idx="1885">
                  <c:v>4.700000000000018E-7</c:v>
                </c:pt>
                <c:pt idx="1886">
                  <c:v>4.700000000000018E-7</c:v>
                </c:pt>
                <c:pt idx="1887">
                  <c:v>4.700000000000018E-7</c:v>
                </c:pt>
                <c:pt idx="1888">
                  <c:v>4.6000000000000137E-7</c:v>
                </c:pt>
                <c:pt idx="1889">
                  <c:v>4.3000000000000128E-7</c:v>
                </c:pt>
                <c:pt idx="1890">
                  <c:v>4.0000000000000141E-7</c:v>
                </c:pt>
                <c:pt idx="1891">
                  <c:v>3.8000000000000129E-7</c:v>
                </c:pt>
                <c:pt idx="1892">
                  <c:v>3.6000000000000142E-7</c:v>
                </c:pt>
                <c:pt idx="1893">
                  <c:v>3.4000000000000109E-7</c:v>
                </c:pt>
                <c:pt idx="1894">
                  <c:v>3.3000000000000102E-7</c:v>
                </c:pt>
                <c:pt idx="1895">
                  <c:v>3.2000000000000133E-7</c:v>
                </c:pt>
                <c:pt idx="1896">
                  <c:v>3.1000000000000127E-7</c:v>
                </c:pt>
                <c:pt idx="1897">
                  <c:v>3.000000000000012E-7</c:v>
                </c:pt>
                <c:pt idx="1898">
                  <c:v>3.000000000000012E-7</c:v>
                </c:pt>
                <c:pt idx="1899">
                  <c:v>2.9000000000000104E-7</c:v>
                </c:pt>
                <c:pt idx="1900">
                  <c:v>3.2000000000000133E-7</c:v>
                </c:pt>
                <c:pt idx="1901">
                  <c:v>3.7000000000000154E-7</c:v>
                </c:pt>
                <c:pt idx="1902">
                  <c:v>4.1000000000000121E-7</c:v>
                </c:pt>
                <c:pt idx="1903">
                  <c:v>4.4000000000000188E-7</c:v>
                </c:pt>
                <c:pt idx="1904">
                  <c:v>4.6000000000000137E-7</c:v>
                </c:pt>
                <c:pt idx="1905">
                  <c:v>4.700000000000018E-7</c:v>
                </c:pt>
                <c:pt idx="1906">
                  <c:v>4.9000000000000198E-7</c:v>
                </c:pt>
                <c:pt idx="1907">
                  <c:v>4.9000000000000198E-7</c:v>
                </c:pt>
                <c:pt idx="1908">
                  <c:v>5.0000000000000178E-7</c:v>
                </c:pt>
                <c:pt idx="1909">
                  <c:v>5.0000000000000178E-7</c:v>
                </c:pt>
                <c:pt idx="1910">
                  <c:v>5.0000000000000178E-7</c:v>
                </c:pt>
                <c:pt idx="1911">
                  <c:v>4.700000000000018E-7</c:v>
                </c:pt>
                <c:pt idx="1912">
                  <c:v>4.4000000000000188E-7</c:v>
                </c:pt>
                <c:pt idx="1913">
                  <c:v>4.1000000000000121E-7</c:v>
                </c:pt>
                <c:pt idx="1914">
                  <c:v>3.9000000000000145E-7</c:v>
                </c:pt>
                <c:pt idx="1915">
                  <c:v>3.7000000000000154E-7</c:v>
                </c:pt>
                <c:pt idx="1916">
                  <c:v>3.5000000000000131E-7</c:v>
                </c:pt>
                <c:pt idx="1917">
                  <c:v>3.4000000000000109E-7</c:v>
                </c:pt>
                <c:pt idx="1918">
                  <c:v>3.2000000000000133E-7</c:v>
                </c:pt>
                <c:pt idx="1919">
                  <c:v>3.1000000000000127E-7</c:v>
                </c:pt>
                <c:pt idx="1920">
                  <c:v>3.000000000000012E-7</c:v>
                </c:pt>
                <c:pt idx="1921">
                  <c:v>3.000000000000012E-7</c:v>
                </c:pt>
                <c:pt idx="1922">
                  <c:v>3.4000000000000109E-7</c:v>
                </c:pt>
                <c:pt idx="1923">
                  <c:v>3.9000000000000145E-7</c:v>
                </c:pt>
                <c:pt idx="1924">
                  <c:v>4.3000000000000128E-7</c:v>
                </c:pt>
                <c:pt idx="1925">
                  <c:v>4.5000000000000167E-7</c:v>
                </c:pt>
                <c:pt idx="1926">
                  <c:v>4.700000000000018E-7</c:v>
                </c:pt>
                <c:pt idx="1927">
                  <c:v>4.8000000000000144E-7</c:v>
                </c:pt>
                <c:pt idx="1928">
                  <c:v>4.9000000000000198E-7</c:v>
                </c:pt>
                <c:pt idx="1929">
                  <c:v>5.0000000000000178E-7</c:v>
                </c:pt>
                <c:pt idx="1930">
                  <c:v>5.0000000000000178E-7</c:v>
                </c:pt>
                <c:pt idx="1931">
                  <c:v>5.0000000000000178E-7</c:v>
                </c:pt>
                <c:pt idx="1932">
                  <c:v>4.9000000000000198E-7</c:v>
                </c:pt>
                <c:pt idx="1933">
                  <c:v>4.6000000000000137E-7</c:v>
                </c:pt>
                <c:pt idx="1934">
                  <c:v>4.3000000000000128E-7</c:v>
                </c:pt>
                <c:pt idx="1935">
                  <c:v>4.0000000000000141E-7</c:v>
                </c:pt>
                <c:pt idx="1936">
                  <c:v>3.8000000000000129E-7</c:v>
                </c:pt>
                <c:pt idx="1937">
                  <c:v>3.6000000000000142E-7</c:v>
                </c:pt>
                <c:pt idx="1938">
                  <c:v>3.4000000000000109E-7</c:v>
                </c:pt>
                <c:pt idx="1939">
                  <c:v>3.3000000000000102E-7</c:v>
                </c:pt>
                <c:pt idx="1940">
                  <c:v>3.2000000000000133E-7</c:v>
                </c:pt>
                <c:pt idx="1941">
                  <c:v>3.1000000000000127E-7</c:v>
                </c:pt>
                <c:pt idx="1942">
                  <c:v>3.000000000000012E-7</c:v>
                </c:pt>
                <c:pt idx="1943">
                  <c:v>3.2000000000000133E-7</c:v>
                </c:pt>
                <c:pt idx="1944">
                  <c:v>3.7000000000000154E-7</c:v>
                </c:pt>
                <c:pt idx="1945">
                  <c:v>4.1000000000000121E-7</c:v>
                </c:pt>
                <c:pt idx="1946">
                  <c:v>4.4000000000000188E-7</c:v>
                </c:pt>
                <c:pt idx="1947">
                  <c:v>4.6000000000000137E-7</c:v>
                </c:pt>
                <c:pt idx="1948">
                  <c:v>4.8000000000000144E-7</c:v>
                </c:pt>
                <c:pt idx="1949">
                  <c:v>4.9000000000000198E-7</c:v>
                </c:pt>
                <c:pt idx="1950">
                  <c:v>4.9000000000000198E-7</c:v>
                </c:pt>
                <c:pt idx="1951">
                  <c:v>5.0000000000000178E-7</c:v>
                </c:pt>
                <c:pt idx="1952">
                  <c:v>5.0000000000000178E-7</c:v>
                </c:pt>
                <c:pt idx="1953">
                  <c:v>5.0000000000000178E-7</c:v>
                </c:pt>
                <c:pt idx="1954">
                  <c:v>4.8000000000000144E-7</c:v>
                </c:pt>
                <c:pt idx="1955">
                  <c:v>4.5000000000000167E-7</c:v>
                </c:pt>
                <c:pt idx="1956">
                  <c:v>4.200000000000017E-7</c:v>
                </c:pt>
                <c:pt idx="1957">
                  <c:v>3.9000000000000145E-7</c:v>
                </c:pt>
                <c:pt idx="1958">
                  <c:v>3.7000000000000154E-7</c:v>
                </c:pt>
                <c:pt idx="1959">
                  <c:v>3.5000000000000131E-7</c:v>
                </c:pt>
                <c:pt idx="1960">
                  <c:v>3.4000000000000109E-7</c:v>
                </c:pt>
                <c:pt idx="1961">
                  <c:v>3.3000000000000102E-7</c:v>
                </c:pt>
                <c:pt idx="1962">
                  <c:v>3.2000000000000133E-7</c:v>
                </c:pt>
                <c:pt idx="1963">
                  <c:v>3.1000000000000127E-7</c:v>
                </c:pt>
                <c:pt idx="1964">
                  <c:v>3.000000000000012E-7</c:v>
                </c:pt>
                <c:pt idx="1965">
                  <c:v>3.4000000000000109E-7</c:v>
                </c:pt>
                <c:pt idx="1966">
                  <c:v>3.9000000000000145E-7</c:v>
                </c:pt>
                <c:pt idx="1967">
                  <c:v>4.3000000000000128E-7</c:v>
                </c:pt>
                <c:pt idx="1968">
                  <c:v>4.6000000000000137E-7</c:v>
                </c:pt>
                <c:pt idx="1969">
                  <c:v>4.700000000000018E-7</c:v>
                </c:pt>
                <c:pt idx="1970">
                  <c:v>4.9000000000000198E-7</c:v>
                </c:pt>
                <c:pt idx="1971">
                  <c:v>5.0000000000000178E-7</c:v>
                </c:pt>
                <c:pt idx="1972">
                  <c:v>5.0000000000000178E-7</c:v>
                </c:pt>
                <c:pt idx="1973">
                  <c:v>5.1000000000000168E-7</c:v>
                </c:pt>
                <c:pt idx="1974">
                  <c:v>5.1000000000000168E-7</c:v>
                </c:pt>
                <c:pt idx="1975">
                  <c:v>5.0000000000000178E-7</c:v>
                </c:pt>
                <c:pt idx="1976">
                  <c:v>4.700000000000018E-7</c:v>
                </c:pt>
                <c:pt idx="1977">
                  <c:v>4.4000000000000188E-7</c:v>
                </c:pt>
                <c:pt idx="1978">
                  <c:v>4.1000000000000121E-7</c:v>
                </c:pt>
                <c:pt idx="1979">
                  <c:v>3.9000000000000145E-7</c:v>
                </c:pt>
                <c:pt idx="1980">
                  <c:v>3.7000000000000154E-7</c:v>
                </c:pt>
                <c:pt idx="1981">
                  <c:v>3.5000000000000131E-7</c:v>
                </c:pt>
                <c:pt idx="1982">
                  <c:v>3.4000000000000109E-7</c:v>
                </c:pt>
                <c:pt idx="1983">
                  <c:v>3.2000000000000133E-7</c:v>
                </c:pt>
                <c:pt idx="1984">
                  <c:v>3.1000000000000127E-7</c:v>
                </c:pt>
                <c:pt idx="1985">
                  <c:v>3.000000000000012E-7</c:v>
                </c:pt>
                <c:pt idx="1986">
                  <c:v>3.2000000000000133E-7</c:v>
                </c:pt>
                <c:pt idx="1987">
                  <c:v>3.7000000000000154E-7</c:v>
                </c:pt>
                <c:pt idx="1988">
                  <c:v>4.1000000000000121E-7</c:v>
                </c:pt>
                <c:pt idx="1989">
                  <c:v>4.5000000000000167E-7</c:v>
                </c:pt>
                <c:pt idx="1990">
                  <c:v>4.700000000000018E-7</c:v>
                </c:pt>
                <c:pt idx="1991">
                  <c:v>4.9000000000000198E-7</c:v>
                </c:pt>
                <c:pt idx="1992">
                  <c:v>5.0000000000000178E-7</c:v>
                </c:pt>
                <c:pt idx="1993">
                  <c:v>5.0000000000000178E-7</c:v>
                </c:pt>
                <c:pt idx="1994">
                  <c:v>5.1000000000000168E-7</c:v>
                </c:pt>
                <c:pt idx="1995">
                  <c:v>5.1000000000000168E-7</c:v>
                </c:pt>
                <c:pt idx="1996">
                  <c:v>5.1000000000000168E-7</c:v>
                </c:pt>
                <c:pt idx="1997">
                  <c:v>4.9000000000000198E-7</c:v>
                </c:pt>
                <c:pt idx="1998">
                  <c:v>4.6000000000000137E-7</c:v>
                </c:pt>
                <c:pt idx="1999">
                  <c:v>4.3000000000000128E-7</c:v>
                </c:pt>
                <c:pt idx="2000">
                  <c:v>4.0000000000000141E-7</c:v>
                </c:pt>
                <c:pt idx="2001">
                  <c:v>3.8000000000000129E-7</c:v>
                </c:pt>
                <c:pt idx="2002">
                  <c:v>3.6000000000000142E-7</c:v>
                </c:pt>
                <c:pt idx="2003">
                  <c:v>3.4000000000000109E-7</c:v>
                </c:pt>
                <c:pt idx="2004">
                  <c:v>3.3000000000000102E-7</c:v>
                </c:pt>
                <c:pt idx="2005">
                  <c:v>3.2000000000000133E-7</c:v>
                </c:pt>
                <c:pt idx="2006">
                  <c:v>3.1000000000000127E-7</c:v>
                </c:pt>
                <c:pt idx="2007">
                  <c:v>3.000000000000012E-7</c:v>
                </c:pt>
                <c:pt idx="2008">
                  <c:v>3.3000000000000102E-7</c:v>
                </c:pt>
                <c:pt idx="2009">
                  <c:v>3.8000000000000129E-7</c:v>
                </c:pt>
                <c:pt idx="2010">
                  <c:v>4.200000000000017E-7</c:v>
                </c:pt>
                <c:pt idx="2011">
                  <c:v>4.5000000000000167E-7</c:v>
                </c:pt>
                <c:pt idx="2012">
                  <c:v>4.700000000000018E-7</c:v>
                </c:pt>
                <c:pt idx="2013">
                  <c:v>4.8000000000000144E-7</c:v>
                </c:pt>
                <c:pt idx="2014">
                  <c:v>4.9000000000000198E-7</c:v>
                </c:pt>
                <c:pt idx="2015">
                  <c:v>5.0000000000000178E-7</c:v>
                </c:pt>
                <c:pt idx="2016">
                  <c:v>5.0000000000000178E-7</c:v>
                </c:pt>
                <c:pt idx="2017">
                  <c:v>5.0000000000000178E-7</c:v>
                </c:pt>
                <c:pt idx="2018">
                  <c:v>5.0000000000000178E-7</c:v>
                </c:pt>
                <c:pt idx="2019">
                  <c:v>4.700000000000018E-7</c:v>
                </c:pt>
                <c:pt idx="2020">
                  <c:v>4.4000000000000188E-7</c:v>
                </c:pt>
                <c:pt idx="2021">
                  <c:v>4.200000000000017E-7</c:v>
                </c:pt>
                <c:pt idx="2022">
                  <c:v>3.9000000000000145E-7</c:v>
                </c:pt>
                <c:pt idx="2023">
                  <c:v>3.7000000000000154E-7</c:v>
                </c:pt>
                <c:pt idx="2024">
                  <c:v>3.5000000000000131E-7</c:v>
                </c:pt>
                <c:pt idx="2025">
                  <c:v>3.4000000000000109E-7</c:v>
                </c:pt>
                <c:pt idx="2026">
                  <c:v>3.2000000000000133E-7</c:v>
                </c:pt>
                <c:pt idx="2027">
                  <c:v>3.2000000000000133E-7</c:v>
                </c:pt>
                <c:pt idx="2028">
                  <c:v>3.000000000000012E-7</c:v>
                </c:pt>
                <c:pt idx="2029">
                  <c:v>3.1000000000000127E-7</c:v>
                </c:pt>
                <c:pt idx="2030">
                  <c:v>3.5000000000000131E-7</c:v>
                </c:pt>
                <c:pt idx="2031">
                  <c:v>3.9000000000000145E-7</c:v>
                </c:pt>
                <c:pt idx="2032">
                  <c:v>4.3000000000000128E-7</c:v>
                </c:pt>
                <c:pt idx="2033">
                  <c:v>4.5000000000000167E-7</c:v>
                </c:pt>
                <c:pt idx="2034">
                  <c:v>4.700000000000018E-7</c:v>
                </c:pt>
                <c:pt idx="2035">
                  <c:v>4.8000000000000144E-7</c:v>
                </c:pt>
                <c:pt idx="2036">
                  <c:v>4.8000000000000144E-7</c:v>
                </c:pt>
                <c:pt idx="2037">
                  <c:v>4.9000000000000198E-7</c:v>
                </c:pt>
                <c:pt idx="2038">
                  <c:v>4.9000000000000198E-7</c:v>
                </c:pt>
                <c:pt idx="2039">
                  <c:v>4.9000000000000198E-7</c:v>
                </c:pt>
                <c:pt idx="2040">
                  <c:v>4.8000000000000144E-7</c:v>
                </c:pt>
                <c:pt idx="2041">
                  <c:v>4.5000000000000167E-7</c:v>
                </c:pt>
                <c:pt idx="2042">
                  <c:v>4.200000000000017E-7</c:v>
                </c:pt>
                <c:pt idx="2043">
                  <c:v>3.9000000000000145E-7</c:v>
                </c:pt>
                <c:pt idx="2044">
                  <c:v>3.7000000000000154E-7</c:v>
                </c:pt>
                <c:pt idx="2045">
                  <c:v>3.5000000000000131E-7</c:v>
                </c:pt>
                <c:pt idx="2046">
                  <c:v>3.4000000000000109E-7</c:v>
                </c:pt>
                <c:pt idx="2047">
                  <c:v>3.3000000000000102E-7</c:v>
                </c:pt>
                <c:pt idx="2048">
                  <c:v>3.2000000000000133E-7</c:v>
                </c:pt>
                <c:pt idx="2049">
                  <c:v>3.1000000000000127E-7</c:v>
                </c:pt>
                <c:pt idx="2050">
                  <c:v>3.000000000000012E-7</c:v>
                </c:pt>
                <c:pt idx="2051">
                  <c:v>3.2000000000000133E-7</c:v>
                </c:pt>
                <c:pt idx="2052">
                  <c:v>3.7000000000000154E-7</c:v>
                </c:pt>
                <c:pt idx="2053">
                  <c:v>4.1000000000000121E-7</c:v>
                </c:pt>
                <c:pt idx="2054">
                  <c:v>4.4000000000000188E-7</c:v>
                </c:pt>
                <c:pt idx="2055">
                  <c:v>4.6000000000000137E-7</c:v>
                </c:pt>
                <c:pt idx="2056">
                  <c:v>4.700000000000018E-7</c:v>
                </c:pt>
                <c:pt idx="2057">
                  <c:v>4.8000000000000144E-7</c:v>
                </c:pt>
                <c:pt idx="2058">
                  <c:v>4.9000000000000198E-7</c:v>
                </c:pt>
                <c:pt idx="2059">
                  <c:v>5.0000000000000178E-7</c:v>
                </c:pt>
                <c:pt idx="2060">
                  <c:v>5.0000000000000178E-7</c:v>
                </c:pt>
                <c:pt idx="2061">
                  <c:v>5.0000000000000178E-7</c:v>
                </c:pt>
                <c:pt idx="2062">
                  <c:v>4.700000000000018E-7</c:v>
                </c:pt>
                <c:pt idx="2063">
                  <c:v>4.4000000000000188E-7</c:v>
                </c:pt>
                <c:pt idx="2064">
                  <c:v>4.200000000000017E-7</c:v>
                </c:pt>
                <c:pt idx="2065">
                  <c:v>3.9000000000000145E-7</c:v>
                </c:pt>
                <c:pt idx="2066">
                  <c:v>3.7000000000000154E-7</c:v>
                </c:pt>
                <c:pt idx="2067">
                  <c:v>3.5000000000000131E-7</c:v>
                </c:pt>
                <c:pt idx="2068">
                  <c:v>3.4000000000000109E-7</c:v>
                </c:pt>
                <c:pt idx="2069">
                  <c:v>3.2000000000000133E-7</c:v>
                </c:pt>
                <c:pt idx="2070">
                  <c:v>3.2000000000000133E-7</c:v>
                </c:pt>
                <c:pt idx="2071">
                  <c:v>3.1000000000000127E-7</c:v>
                </c:pt>
                <c:pt idx="2072">
                  <c:v>3.000000000000012E-7</c:v>
                </c:pt>
                <c:pt idx="2073">
                  <c:v>3.000000000000012E-7</c:v>
                </c:pt>
                <c:pt idx="2074">
                  <c:v>3.4000000000000109E-7</c:v>
                </c:pt>
                <c:pt idx="2075">
                  <c:v>3.9000000000000145E-7</c:v>
                </c:pt>
                <c:pt idx="2076">
                  <c:v>4.3000000000000128E-7</c:v>
                </c:pt>
                <c:pt idx="2077">
                  <c:v>4.6000000000000137E-7</c:v>
                </c:pt>
                <c:pt idx="2078">
                  <c:v>4.9000000000000198E-7</c:v>
                </c:pt>
                <c:pt idx="2079">
                  <c:v>5.1000000000000168E-7</c:v>
                </c:pt>
                <c:pt idx="2080">
                  <c:v>5.3000000000000181E-7</c:v>
                </c:pt>
                <c:pt idx="2081">
                  <c:v>5.4000000000000214E-7</c:v>
                </c:pt>
                <c:pt idx="2082">
                  <c:v>5.5000000000000204E-7</c:v>
                </c:pt>
                <c:pt idx="2083">
                  <c:v>5.6000000000000173E-7</c:v>
                </c:pt>
                <c:pt idx="2084">
                  <c:v>5.6000000000000173E-7</c:v>
                </c:pt>
                <c:pt idx="2085">
                  <c:v>5.2000000000000201E-7</c:v>
                </c:pt>
                <c:pt idx="2086">
                  <c:v>4.8000000000000144E-7</c:v>
                </c:pt>
                <c:pt idx="2087">
                  <c:v>4.5000000000000167E-7</c:v>
                </c:pt>
                <c:pt idx="2088">
                  <c:v>4.200000000000017E-7</c:v>
                </c:pt>
                <c:pt idx="2089">
                  <c:v>3.9000000000000145E-7</c:v>
                </c:pt>
                <c:pt idx="2090">
                  <c:v>3.7000000000000154E-7</c:v>
                </c:pt>
                <c:pt idx="2091">
                  <c:v>3.5000000000000131E-7</c:v>
                </c:pt>
                <c:pt idx="2092">
                  <c:v>3.5000000000000131E-7</c:v>
                </c:pt>
                <c:pt idx="2093">
                  <c:v>3.4000000000000109E-7</c:v>
                </c:pt>
                <c:pt idx="2094">
                  <c:v>3.3000000000000102E-7</c:v>
                </c:pt>
                <c:pt idx="2095">
                  <c:v>3.2000000000000133E-7</c:v>
                </c:pt>
                <c:pt idx="2096">
                  <c:v>3.3000000000000102E-7</c:v>
                </c:pt>
                <c:pt idx="2097">
                  <c:v>3.8000000000000129E-7</c:v>
                </c:pt>
                <c:pt idx="2098">
                  <c:v>3.8000000000000129E-7</c:v>
                </c:pt>
                <c:pt idx="2099">
                  <c:v>4.3000000000000128E-7</c:v>
                </c:pt>
                <c:pt idx="2100">
                  <c:v>4.6000000000000137E-7</c:v>
                </c:pt>
                <c:pt idx="2101">
                  <c:v>4.9000000000000198E-7</c:v>
                </c:pt>
                <c:pt idx="2102">
                  <c:v>5.2000000000000201E-7</c:v>
                </c:pt>
                <c:pt idx="2103">
                  <c:v>5.4000000000000214E-7</c:v>
                </c:pt>
                <c:pt idx="2104">
                  <c:v>5.6000000000000173E-7</c:v>
                </c:pt>
                <c:pt idx="2105">
                  <c:v>5.7000000000000248E-7</c:v>
                </c:pt>
                <c:pt idx="2106">
                  <c:v>5.9000000000000208E-7</c:v>
                </c:pt>
                <c:pt idx="2107">
                  <c:v>6.000000000000022E-7</c:v>
                </c:pt>
                <c:pt idx="2108">
                  <c:v>5.7000000000000248E-7</c:v>
                </c:pt>
                <c:pt idx="2109">
                  <c:v>5.2000000000000201E-7</c:v>
                </c:pt>
                <c:pt idx="2110">
                  <c:v>4.8000000000000144E-7</c:v>
                </c:pt>
                <c:pt idx="2111">
                  <c:v>4.5000000000000167E-7</c:v>
                </c:pt>
                <c:pt idx="2112">
                  <c:v>4.200000000000017E-7</c:v>
                </c:pt>
                <c:pt idx="2113">
                  <c:v>3.9000000000000145E-7</c:v>
                </c:pt>
                <c:pt idx="2114">
                  <c:v>3.8000000000000129E-7</c:v>
                </c:pt>
                <c:pt idx="2115">
                  <c:v>3.6000000000000142E-7</c:v>
                </c:pt>
                <c:pt idx="2116">
                  <c:v>3.4000000000000109E-7</c:v>
                </c:pt>
                <c:pt idx="2117">
                  <c:v>3.3000000000000102E-7</c:v>
                </c:pt>
                <c:pt idx="2118">
                  <c:v>3.2000000000000133E-7</c:v>
                </c:pt>
                <c:pt idx="2119">
                  <c:v>3.5000000000000131E-7</c:v>
                </c:pt>
                <c:pt idx="2120">
                  <c:v>4.0000000000000141E-7</c:v>
                </c:pt>
                <c:pt idx="2121">
                  <c:v>4.5000000000000167E-7</c:v>
                </c:pt>
                <c:pt idx="2122">
                  <c:v>4.8000000000000144E-7</c:v>
                </c:pt>
                <c:pt idx="2123">
                  <c:v>5.0000000000000178E-7</c:v>
                </c:pt>
                <c:pt idx="2124">
                  <c:v>5.2000000000000201E-7</c:v>
                </c:pt>
                <c:pt idx="2125">
                  <c:v>5.4000000000000214E-7</c:v>
                </c:pt>
                <c:pt idx="2126">
                  <c:v>5.6000000000000173E-7</c:v>
                </c:pt>
                <c:pt idx="2127">
                  <c:v>5.7000000000000248E-7</c:v>
                </c:pt>
                <c:pt idx="2128">
                  <c:v>5.9000000000000208E-7</c:v>
                </c:pt>
                <c:pt idx="2129">
                  <c:v>5.9000000000000208E-7</c:v>
                </c:pt>
                <c:pt idx="2130">
                  <c:v>5.5000000000000204E-7</c:v>
                </c:pt>
                <c:pt idx="2131">
                  <c:v>5.0000000000000178E-7</c:v>
                </c:pt>
                <c:pt idx="2132">
                  <c:v>4.700000000000018E-7</c:v>
                </c:pt>
                <c:pt idx="2133">
                  <c:v>4.4000000000000188E-7</c:v>
                </c:pt>
                <c:pt idx="2134">
                  <c:v>4.1000000000000121E-7</c:v>
                </c:pt>
                <c:pt idx="2135">
                  <c:v>3.9000000000000145E-7</c:v>
                </c:pt>
                <c:pt idx="2136">
                  <c:v>3.7000000000000154E-7</c:v>
                </c:pt>
                <c:pt idx="2137">
                  <c:v>3.5000000000000131E-7</c:v>
                </c:pt>
                <c:pt idx="2138">
                  <c:v>3.4000000000000109E-7</c:v>
                </c:pt>
                <c:pt idx="2139">
                  <c:v>3.2000000000000133E-7</c:v>
                </c:pt>
                <c:pt idx="2140">
                  <c:v>3.3000000000000102E-7</c:v>
                </c:pt>
                <c:pt idx="2141">
                  <c:v>3.8000000000000129E-7</c:v>
                </c:pt>
                <c:pt idx="2142">
                  <c:v>4.200000000000017E-7</c:v>
                </c:pt>
                <c:pt idx="2143">
                  <c:v>4.6000000000000137E-7</c:v>
                </c:pt>
                <c:pt idx="2144">
                  <c:v>6.2000000000000243E-7</c:v>
                </c:pt>
                <c:pt idx="2145">
                  <c:v>7.8000000000000291E-7</c:v>
                </c:pt>
                <c:pt idx="2146">
                  <c:v>8.9000000000000376E-7</c:v>
                </c:pt>
                <c:pt idx="2147">
                  <c:v>9.8000000000000375E-7</c:v>
                </c:pt>
                <c:pt idx="2148">
                  <c:v>1.0000000000000031E-6</c:v>
                </c:pt>
                <c:pt idx="2149">
                  <c:v>1.0000000000000031E-6</c:v>
                </c:pt>
                <c:pt idx="2150">
                  <c:v>1.1000000000000045E-6</c:v>
                </c:pt>
                <c:pt idx="2151">
                  <c:v>1.0000000000000031E-6</c:v>
                </c:pt>
                <c:pt idx="2152">
                  <c:v>9.500000000000034E-7</c:v>
                </c:pt>
                <c:pt idx="2153">
                  <c:v>8.3000000000000359E-7</c:v>
                </c:pt>
                <c:pt idx="2154">
                  <c:v>7.3000000000000243E-7</c:v>
                </c:pt>
                <c:pt idx="2155">
                  <c:v>6.6000000000000205E-7</c:v>
                </c:pt>
                <c:pt idx="2156">
                  <c:v>6.000000000000022E-7</c:v>
                </c:pt>
                <c:pt idx="2157">
                  <c:v>5.5000000000000204E-7</c:v>
                </c:pt>
                <c:pt idx="2158">
                  <c:v>5.1000000000000168E-7</c:v>
                </c:pt>
                <c:pt idx="2159">
                  <c:v>5.1000000000000168E-7</c:v>
                </c:pt>
                <c:pt idx="2160">
                  <c:v>4.8000000000000144E-7</c:v>
                </c:pt>
                <c:pt idx="2161">
                  <c:v>4.6000000000000137E-7</c:v>
                </c:pt>
                <c:pt idx="2162">
                  <c:v>4.3000000000000128E-7</c:v>
                </c:pt>
                <c:pt idx="2163">
                  <c:v>4.1000000000000121E-7</c:v>
                </c:pt>
                <c:pt idx="2164">
                  <c:v>3.9000000000000145E-7</c:v>
                </c:pt>
                <c:pt idx="2165">
                  <c:v>3.9000000000000145E-7</c:v>
                </c:pt>
                <c:pt idx="2166">
                  <c:v>3.8000000000000129E-7</c:v>
                </c:pt>
                <c:pt idx="2167">
                  <c:v>3.6000000000000142E-7</c:v>
                </c:pt>
                <c:pt idx="2168">
                  <c:v>3.5000000000000131E-7</c:v>
                </c:pt>
                <c:pt idx="2169">
                  <c:v>3.4000000000000109E-7</c:v>
                </c:pt>
                <c:pt idx="2170">
                  <c:v>3.3000000000000102E-7</c:v>
                </c:pt>
                <c:pt idx="2171">
                  <c:v>3.2000000000000133E-7</c:v>
                </c:pt>
                <c:pt idx="2172">
                  <c:v>3.2000000000000133E-7</c:v>
                </c:pt>
                <c:pt idx="2173">
                  <c:v>3.1000000000000127E-7</c:v>
                </c:pt>
                <c:pt idx="2174">
                  <c:v>3.000000000000012E-7</c:v>
                </c:pt>
                <c:pt idx="2175">
                  <c:v>3.000000000000012E-7</c:v>
                </c:pt>
                <c:pt idx="2176">
                  <c:v>2.9000000000000104E-7</c:v>
                </c:pt>
                <c:pt idx="2177">
                  <c:v>2.9000000000000104E-7</c:v>
                </c:pt>
                <c:pt idx="2178">
                  <c:v>2.9000000000000104E-7</c:v>
                </c:pt>
                <c:pt idx="2179">
                  <c:v>2.8000000000000097E-7</c:v>
                </c:pt>
                <c:pt idx="2180">
                  <c:v>2.8000000000000097E-7</c:v>
                </c:pt>
                <c:pt idx="2181">
                  <c:v>2.8000000000000097E-7</c:v>
                </c:pt>
                <c:pt idx="2182">
                  <c:v>2.8000000000000097E-7</c:v>
                </c:pt>
                <c:pt idx="2183">
                  <c:v>2.7000000000000112E-7</c:v>
                </c:pt>
                <c:pt idx="2184">
                  <c:v>2.7000000000000112E-7</c:v>
                </c:pt>
                <c:pt idx="2185">
                  <c:v>2.7000000000000112E-7</c:v>
                </c:pt>
                <c:pt idx="2186">
                  <c:v>2.7000000000000112E-7</c:v>
                </c:pt>
                <c:pt idx="2187">
                  <c:v>2.6000000000000111E-7</c:v>
                </c:pt>
                <c:pt idx="2188">
                  <c:v>2.6000000000000111E-7</c:v>
                </c:pt>
                <c:pt idx="2189">
                  <c:v>2.6000000000000111E-7</c:v>
                </c:pt>
                <c:pt idx="2190">
                  <c:v>2.6000000000000111E-7</c:v>
                </c:pt>
                <c:pt idx="2191">
                  <c:v>2.6000000000000111E-7</c:v>
                </c:pt>
                <c:pt idx="2192">
                  <c:v>2.6000000000000111E-7</c:v>
                </c:pt>
                <c:pt idx="2193">
                  <c:v>2.6000000000000111E-7</c:v>
                </c:pt>
                <c:pt idx="2194">
                  <c:v>2.5000000000000084E-7</c:v>
                </c:pt>
                <c:pt idx="2195">
                  <c:v>2.5000000000000084E-7</c:v>
                </c:pt>
                <c:pt idx="2196">
                  <c:v>2.5000000000000084E-7</c:v>
                </c:pt>
                <c:pt idx="2197">
                  <c:v>2.5000000000000084E-7</c:v>
                </c:pt>
                <c:pt idx="2198">
                  <c:v>2.5000000000000084E-7</c:v>
                </c:pt>
                <c:pt idx="2199">
                  <c:v>2.5000000000000084E-7</c:v>
                </c:pt>
                <c:pt idx="2200">
                  <c:v>2.5000000000000084E-7</c:v>
                </c:pt>
                <c:pt idx="2201">
                  <c:v>2.5000000000000084E-7</c:v>
                </c:pt>
                <c:pt idx="2202">
                  <c:v>2.5000000000000084E-7</c:v>
                </c:pt>
                <c:pt idx="2203">
                  <c:v>2.5000000000000084E-7</c:v>
                </c:pt>
                <c:pt idx="2204">
                  <c:v>2.5000000000000084E-7</c:v>
                </c:pt>
                <c:pt idx="2205">
                  <c:v>2.4000000000000072E-7</c:v>
                </c:pt>
                <c:pt idx="2206">
                  <c:v>2.5000000000000084E-7</c:v>
                </c:pt>
                <c:pt idx="2207">
                  <c:v>2.4000000000000072E-7</c:v>
                </c:pt>
                <c:pt idx="2208">
                  <c:v>2.4000000000000072E-7</c:v>
                </c:pt>
                <c:pt idx="2209">
                  <c:v>2.4000000000000072E-7</c:v>
                </c:pt>
                <c:pt idx="2210">
                  <c:v>2.4000000000000072E-7</c:v>
                </c:pt>
                <c:pt idx="2211">
                  <c:v>2.4000000000000072E-7</c:v>
                </c:pt>
                <c:pt idx="2212">
                  <c:v>2.4000000000000072E-7</c:v>
                </c:pt>
                <c:pt idx="2213">
                  <c:v>2.4000000000000072E-7</c:v>
                </c:pt>
                <c:pt idx="2214">
                  <c:v>2.4000000000000072E-7</c:v>
                </c:pt>
                <c:pt idx="2215">
                  <c:v>2.4000000000000072E-7</c:v>
                </c:pt>
                <c:pt idx="2216">
                  <c:v>2.4000000000000072E-7</c:v>
                </c:pt>
                <c:pt idx="2217">
                  <c:v>2.4000000000000072E-7</c:v>
                </c:pt>
                <c:pt idx="2218">
                  <c:v>2.4000000000000072E-7</c:v>
                </c:pt>
                <c:pt idx="2219">
                  <c:v>2.4000000000000072E-7</c:v>
                </c:pt>
                <c:pt idx="2220">
                  <c:v>2.4000000000000072E-7</c:v>
                </c:pt>
                <c:pt idx="2221">
                  <c:v>2.4000000000000072E-7</c:v>
                </c:pt>
                <c:pt idx="2222">
                  <c:v>2.4000000000000072E-7</c:v>
                </c:pt>
                <c:pt idx="2223">
                  <c:v>2.4000000000000072E-7</c:v>
                </c:pt>
                <c:pt idx="2224">
                  <c:v>2.4000000000000072E-7</c:v>
                </c:pt>
                <c:pt idx="2225">
                  <c:v>2.4000000000000072E-7</c:v>
                </c:pt>
                <c:pt idx="2226">
                  <c:v>2.4000000000000072E-7</c:v>
                </c:pt>
                <c:pt idx="2227">
                  <c:v>2.4000000000000072E-7</c:v>
                </c:pt>
                <c:pt idx="2228">
                  <c:v>2.4000000000000072E-7</c:v>
                </c:pt>
                <c:pt idx="2229">
                  <c:v>2.4000000000000072E-7</c:v>
                </c:pt>
                <c:pt idx="2230">
                  <c:v>2.3000000000000079E-7</c:v>
                </c:pt>
                <c:pt idx="2231">
                  <c:v>2.4000000000000072E-7</c:v>
                </c:pt>
                <c:pt idx="2232">
                  <c:v>2.3000000000000079E-7</c:v>
                </c:pt>
                <c:pt idx="2233">
                  <c:v>2.3000000000000079E-7</c:v>
                </c:pt>
                <c:pt idx="2234">
                  <c:v>2.3000000000000079E-7</c:v>
                </c:pt>
                <c:pt idx="2235">
                  <c:v>2.3000000000000079E-7</c:v>
                </c:pt>
                <c:pt idx="2236">
                  <c:v>2.3000000000000079E-7</c:v>
                </c:pt>
                <c:pt idx="2237">
                  <c:v>2.3000000000000079E-7</c:v>
                </c:pt>
                <c:pt idx="2238">
                  <c:v>2.3000000000000079E-7</c:v>
                </c:pt>
                <c:pt idx="2239">
                  <c:v>2.3000000000000079E-7</c:v>
                </c:pt>
                <c:pt idx="2240">
                  <c:v>2.3000000000000079E-7</c:v>
                </c:pt>
                <c:pt idx="2241">
                  <c:v>2.3000000000000079E-7</c:v>
                </c:pt>
                <c:pt idx="2242">
                  <c:v>2.3000000000000079E-7</c:v>
                </c:pt>
                <c:pt idx="2243">
                  <c:v>2.3000000000000079E-7</c:v>
                </c:pt>
                <c:pt idx="2244">
                  <c:v>2.3000000000000079E-7</c:v>
                </c:pt>
                <c:pt idx="2245">
                  <c:v>2.3000000000000079E-7</c:v>
                </c:pt>
                <c:pt idx="2246">
                  <c:v>2.3000000000000079E-7</c:v>
                </c:pt>
                <c:pt idx="2247">
                  <c:v>2.3000000000000079E-7</c:v>
                </c:pt>
                <c:pt idx="2248">
                  <c:v>2.3000000000000079E-7</c:v>
                </c:pt>
                <c:pt idx="2249">
                  <c:v>2.3000000000000079E-7</c:v>
                </c:pt>
                <c:pt idx="2250">
                  <c:v>2.3000000000000079E-7</c:v>
                </c:pt>
                <c:pt idx="2251">
                  <c:v>2.3000000000000079E-7</c:v>
                </c:pt>
                <c:pt idx="2252">
                  <c:v>2.3000000000000079E-7</c:v>
                </c:pt>
                <c:pt idx="2253">
                  <c:v>2.3000000000000079E-7</c:v>
                </c:pt>
                <c:pt idx="2254">
                  <c:v>2.3000000000000079E-7</c:v>
                </c:pt>
                <c:pt idx="2255">
                  <c:v>2.3000000000000079E-7</c:v>
                </c:pt>
                <c:pt idx="2256">
                  <c:v>2.3000000000000079E-7</c:v>
                </c:pt>
                <c:pt idx="2257">
                  <c:v>2.3000000000000079E-7</c:v>
                </c:pt>
                <c:pt idx="2258">
                  <c:v>2.3000000000000079E-7</c:v>
                </c:pt>
                <c:pt idx="2259">
                  <c:v>2.3000000000000079E-7</c:v>
                </c:pt>
                <c:pt idx="2260">
                  <c:v>2.3000000000000079E-7</c:v>
                </c:pt>
                <c:pt idx="2261">
                  <c:v>2.3000000000000079E-7</c:v>
                </c:pt>
                <c:pt idx="2262">
                  <c:v>2.3000000000000079E-7</c:v>
                </c:pt>
                <c:pt idx="2263">
                  <c:v>2.3000000000000079E-7</c:v>
                </c:pt>
                <c:pt idx="2264">
                  <c:v>2.3000000000000079E-7</c:v>
                </c:pt>
                <c:pt idx="2265">
                  <c:v>2.3000000000000079E-7</c:v>
                </c:pt>
                <c:pt idx="2266">
                  <c:v>2.3000000000000079E-7</c:v>
                </c:pt>
                <c:pt idx="2267">
                  <c:v>2.3000000000000079E-7</c:v>
                </c:pt>
                <c:pt idx="2268">
                  <c:v>2.3000000000000079E-7</c:v>
                </c:pt>
                <c:pt idx="2269">
                  <c:v>2.3000000000000079E-7</c:v>
                </c:pt>
                <c:pt idx="2270">
                  <c:v>2.3000000000000079E-7</c:v>
                </c:pt>
                <c:pt idx="2271">
                  <c:v>2.3000000000000079E-7</c:v>
                </c:pt>
                <c:pt idx="2272">
                  <c:v>2.3000000000000079E-7</c:v>
                </c:pt>
                <c:pt idx="2273">
                  <c:v>2.3000000000000079E-7</c:v>
                </c:pt>
                <c:pt idx="2274">
                  <c:v>2.3000000000000079E-7</c:v>
                </c:pt>
                <c:pt idx="2275">
                  <c:v>2.3000000000000079E-7</c:v>
                </c:pt>
                <c:pt idx="2276">
                  <c:v>2.3000000000000079E-7</c:v>
                </c:pt>
                <c:pt idx="2277">
                  <c:v>2.3000000000000079E-7</c:v>
                </c:pt>
                <c:pt idx="2278">
                  <c:v>2.3000000000000079E-7</c:v>
                </c:pt>
                <c:pt idx="2279">
                  <c:v>2.3000000000000079E-7</c:v>
                </c:pt>
                <c:pt idx="2280">
                  <c:v>2.3000000000000079E-7</c:v>
                </c:pt>
                <c:pt idx="2281">
                  <c:v>2.3000000000000079E-7</c:v>
                </c:pt>
                <c:pt idx="2282">
                  <c:v>2.3000000000000079E-7</c:v>
                </c:pt>
                <c:pt idx="2283">
                  <c:v>2.3000000000000079E-7</c:v>
                </c:pt>
                <c:pt idx="2284">
                  <c:v>2.3000000000000079E-7</c:v>
                </c:pt>
                <c:pt idx="2285">
                  <c:v>2.3000000000000079E-7</c:v>
                </c:pt>
                <c:pt idx="2286">
                  <c:v>2.3000000000000079E-7</c:v>
                </c:pt>
                <c:pt idx="2287">
                  <c:v>2.3000000000000079E-7</c:v>
                </c:pt>
                <c:pt idx="2288">
                  <c:v>2.3000000000000079E-7</c:v>
                </c:pt>
                <c:pt idx="2289">
                  <c:v>2.3000000000000079E-7</c:v>
                </c:pt>
                <c:pt idx="2290">
                  <c:v>2.3000000000000079E-7</c:v>
                </c:pt>
                <c:pt idx="2291">
                  <c:v>2.3000000000000079E-7</c:v>
                </c:pt>
                <c:pt idx="2292">
                  <c:v>2.3000000000000079E-7</c:v>
                </c:pt>
                <c:pt idx="2293">
                  <c:v>2.3000000000000079E-7</c:v>
                </c:pt>
                <c:pt idx="2294">
                  <c:v>2.3000000000000079E-7</c:v>
                </c:pt>
                <c:pt idx="2295">
                  <c:v>2.3000000000000079E-7</c:v>
                </c:pt>
                <c:pt idx="2296">
                  <c:v>2.3000000000000079E-7</c:v>
                </c:pt>
                <c:pt idx="2297">
                  <c:v>2.3000000000000079E-7</c:v>
                </c:pt>
                <c:pt idx="2298">
                  <c:v>2.3000000000000079E-7</c:v>
                </c:pt>
                <c:pt idx="2299">
                  <c:v>2.3000000000000079E-7</c:v>
                </c:pt>
                <c:pt idx="2300">
                  <c:v>2.3000000000000079E-7</c:v>
                </c:pt>
                <c:pt idx="2301">
                  <c:v>2.2000000000000099E-7</c:v>
                </c:pt>
                <c:pt idx="2302">
                  <c:v>2.3000000000000079E-7</c:v>
                </c:pt>
                <c:pt idx="2303">
                  <c:v>2.3000000000000079E-7</c:v>
                </c:pt>
                <c:pt idx="2304">
                  <c:v>2.2000000000000099E-7</c:v>
                </c:pt>
                <c:pt idx="2305">
                  <c:v>2.2000000000000099E-7</c:v>
                </c:pt>
                <c:pt idx="2306">
                  <c:v>2.2000000000000099E-7</c:v>
                </c:pt>
                <c:pt idx="2307">
                  <c:v>2.3000000000000079E-7</c:v>
                </c:pt>
                <c:pt idx="2308">
                  <c:v>2.3000000000000079E-7</c:v>
                </c:pt>
                <c:pt idx="2309">
                  <c:v>2.3000000000000079E-7</c:v>
                </c:pt>
                <c:pt idx="2310">
                  <c:v>2.2000000000000099E-7</c:v>
                </c:pt>
                <c:pt idx="2311">
                  <c:v>2.2000000000000099E-7</c:v>
                </c:pt>
                <c:pt idx="2312">
                  <c:v>2.2000000000000099E-7</c:v>
                </c:pt>
                <c:pt idx="2313">
                  <c:v>2.2000000000000099E-7</c:v>
                </c:pt>
                <c:pt idx="2314">
                  <c:v>2.2000000000000099E-7</c:v>
                </c:pt>
                <c:pt idx="2315">
                  <c:v>2.2000000000000099E-7</c:v>
                </c:pt>
                <c:pt idx="2316">
                  <c:v>2.2000000000000099E-7</c:v>
                </c:pt>
                <c:pt idx="2317">
                  <c:v>2.2000000000000099E-7</c:v>
                </c:pt>
                <c:pt idx="2318">
                  <c:v>2.2000000000000099E-7</c:v>
                </c:pt>
                <c:pt idx="2319">
                  <c:v>2.2000000000000099E-7</c:v>
                </c:pt>
                <c:pt idx="2320">
                  <c:v>2.2000000000000099E-7</c:v>
                </c:pt>
                <c:pt idx="2321">
                  <c:v>2.2000000000000099E-7</c:v>
                </c:pt>
                <c:pt idx="2322">
                  <c:v>2.2000000000000099E-7</c:v>
                </c:pt>
                <c:pt idx="2323">
                  <c:v>2.2000000000000099E-7</c:v>
                </c:pt>
                <c:pt idx="2324">
                  <c:v>2.2000000000000099E-7</c:v>
                </c:pt>
                <c:pt idx="2325">
                  <c:v>2.2000000000000099E-7</c:v>
                </c:pt>
                <c:pt idx="2326">
                  <c:v>2.2000000000000099E-7</c:v>
                </c:pt>
                <c:pt idx="2327">
                  <c:v>2.2000000000000099E-7</c:v>
                </c:pt>
                <c:pt idx="2328">
                  <c:v>2.2000000000000099E-7</c:v>
                </c:pt>
                <c:pt idx="2329">
                  <c:v>2.2000000000000099E-7</c:v>
                </c:pt>
                <c:pt idx="2330">
                  <c:v>2.2000000000000099E-7</c:v>
                </c:pt>
                <c:pt idx="2331">
                  <c:v>2.2000000000000099E-7</c:v>
                </c:pt>
                <c:pt idx="2332">
                  <c:v>2.2000000000000099E-7</c:v>
                </c:pt>
                <c:pt idx="2333">
                  <c:v>2.2000000000000099E-7</c:v>
                </c:pt>
                <c:pt idx="2334">
                  <c:v>2.2000000000000099E-7</c:v>
                </c:pt>
                <c:pt idx="2335">
                  <c:v>2.2000000000000099E-7</c:v>
                </c:pt>
                <c:pt idx="2336">
                  <c:v>2.2000000000000099E-7</c:v>
                </c:pt>
                <c:pt idx="2337">
                  <c:v>2.2000000000000099E-7</c:v>
                </c:pt>
                <c:pt idx="2338">
                  <c:v>2.2000000000000099E-7</c:v>
                </c:pt>
                <c:pt idx="2339">
                  <c:v>2.2000000000000099E-7</c:v>
                </c:pt>
                <c:pt idx="2340">
                  <c:v>2.2000000000000099E-7</c:v>
                </c:pt>
                <c:pt idx="2341">
                  <c:v>2.2000000000000099E-7</c:v>
                </c:pt>
                <c:pt idx="2342">
                  <c:v>2.2000000000000099E-7</c:v>
                </c:pt>
                <c:pt idx="2343">
                  <c:v>2.2000000000000099E-7</c:v>
                </c:pt>
                <c:pt idx="2344">
                  <c:v>2.2000000000000099E-7</c:v>
                </c:pt>
                <c:pt idx="2345">
                  <c:v>2.2000000000000099E-7</c:v>
                </c:pt>
                <c:pt idx="2346">
                  <c:v>2.2000000000000099E-7</c:v>
                </c:pt>
                <c:pt idx="2347">
                  <c:v>2.2000000000000099E-7</c:v>
                </c:pt>
                <c:pt idx="2348">
                  <c:v>2.2000000000000099E-7</c:v>
                </c:pt>
                <c:pt idx="2349">
                  <c:v>2.2000000000000099E-7</c:v>
                </c:pt>
                <c:pt idx="2350">
                  <c:v>2.2000000000000099E-7</c:v>
                </c:pt>
                <c:pt idx="2351">
                  <c:v>2.2000000000000099E-7</c:v>
                </c:pt>
                <c:pt idx="2352">
                  <c:v>2.2000000000000099E-7</c:v>
                </c:pt>
                <c:pt idx="2353">
                  <c:v>2.2000000000000099E-7</c:v>
                </c:pt>
                <c:pt idx="2354">
                  <c:v>2.2000000000000099E-7</c:v>
                </c:pt>
                <c:pt idx="2355">
                  <c:v>2.2000000000000099E-7</c:v>
                </c:pt>
                <c:pt idx="2356">
                  <c:v>2.2000000000000099E-7</c:v>
                </c:pt>
                <c:pt idx="2357">
                  <c:v>2.2000000000000099E-7</c:v>
                </c:pt>
                <c:pt idx="2358">
                  <c:v>2.2000000000000099E-7</c:v>
                </c:pt>
                <c:pt idx="2359">
                  <c:v>2.2000000000000099E-7</c:v>
                </c:pt>
                <c:pt idx="2360">
                  <c:v>2.2000000000000099E-7</c:v>
                </c:pt>
                <c:pt idx="2361">
                  <c:v>2.2000000000000099E-7</c:v>
                </c:pt>
                <c:pt idx="2362">
                  <c:v>2.2000000000000099E-7</c:v>
                </c:pt>
                <c:pt idx="2363">
                  <c:v>2.2000000000000099E-7</c:v>
                </c:pt>
                <c:pt idx="2364">
                  <c:v>2.2000000000000099E-7</c:v>
                </c:pt>
                <c:pt idx="2365">
                  <c:v>2.2000000000000099E-7</c:v>
                </c:pt>
                <c:pt idx="2366">
                  <c:v>2.2000000000000099E-7</c:v>
                </c:pt>
                <c:pt idx="2367">
                  <c:v>2.2000000000000099E-7</c:v>
                </c:pt>
                <c:pt idx="2368">
                  <c:v>2.2000000000000099E-7</c:v>
                </c:pt>
                <c:pt idx="2369">
                  <c:v>2.2000000000000099E-7</c:v>
                </c:pt>
                <c:pt idx="2370">
                  <c:v>2.2000000000000099E-7</c:v>
                </c:pt>
                <c:pt idx="2371">
                  <c:v>2.2000000000000099E-7</c:v>
                </c:pt>
                <c:pt idx="2372">
                  <c:v>2.2000000000000099E-7</c:v>
                </c:pt>
                <c:pt idx="2373">
                  <c:v>2.2000000000000099E-7</c:v>
                </c:pt>
                <c:pt idx="2374">
                  <c:v>2.2000000000000099E-7</c:v>
                </c:pt>
                <c:pt idx="2375">
                  <c:v>2.2000000000000099E-7</c:v>
                </c:pt>
                <c:pt idx="2376">
                  <c:v>2.2000000000000099E-7</c:v>
                </c:pt>
                <c:pt idx="2377">
                  <c:v>2.2000000000000099E-7</c:v>
                </c:pt>
                <c:pt idx="2378">
                  <c:v>2.2000000000000099E-7</c:v>
                </c:pt>
                <c:pt idx="2379">
                  <c:v>2.2000000000000099E-7</c:v>
                </c:pt>
                <c:pt idx="2380">
                  <c:v>2.2000000000000099E-7</c:v>
                </c:pt>
                <c:pt idx="2381">
                  <c:v>2.2000000000000099E-7</c:v>
                </c:pt>
                <c:pt idx="2382">
                  <c:v>2.2000000000000099E-7</c:v>
                </c:pt>
                <c:pt idx="2383">
                  <c:v>2.2000000000000099E-7</c:v>
                </c:pt>
                <c:pt idx="2384">
                  <c:v>2.2000000000000099E-7</c:v>
                </c:pt>
                <c:pt idx="2385">
                  <c:v>2.2000000000000099E-7</c:v>
                </c:pt>
                <c:pt idx="2386">
                  <c:v>2.2000000000000099E-7</c:v>
                </c:pt>
                <c:pt idx="2387">
                  <c:v>2.2000000000000099E-7</c:v>
                </c:pt>
                <c:pt idx="2388">
                  <c:v>2.2000000000000099E-7</c:v>
                </c:pt>
                <c:pt idx="2389">
                  <c:v>2.2000000000000099E-7</c:v>
                </c:pt>
                <c:pt idx="2390">
                  <c:v>2.2000000000000099E-7</c:v>
                </c:pt>
                <c:pt idx="2391">
                  <c:v>2.2000000000000099E-7</c:v>
                </c:pt>
                <c:pt idx="2392">
                  <c:v>2.2000000000000099E-7</c:v>
                </c:pt>
                <c:pt idx="2393">
                  <c:v>2.2000000000000099E-7</c:v>
                </c:pt>
                <c:pt idx="2394">
                  <c:v>2.2000000000000099E-7</c:v>
                </c:pt>
                <c:pt idx="2395">
                  <c:v>2.2000000000000099E-7</c:v>
                </c:pt>
                <c:pt idx="2396">
                  <c:v>2.2000000000000099E-7</c:v>
                </c:pt>
                <c:pt idx="2397">
                  <c:v>2.2000000000000099E-7</c:v>
                </c:pt>
                <c:pt idx="2398">
                  <c:v>2.2000000000000099E-7</c:v>
                </c:pt>
                <c:pt idx="2399">
                  <c:v>2.2000000000000099E-7</c:v>
                </c:pt>
                <c:pt idx="2400">
                  <c:v>2.2000000000000099E-7</c:v>
                </c:pt>
                <c:pt idx="2401">
                  <c:v>2.2000000000000099E-7</c:v>
                </c:pt>
                <c:pt idx="2402">
                  <c:v>2.2000000000000099E-7</c:v>
                </c:pt>
                <c:pt idx="2403">
                  <c:v>2.2000000000000099E-7</c:v>
                </c:pt>
                <c:pt idx="2404">
                  <c:v>2.2000000000000099E-7</c:v>
                </c:pt>
                <c:pt idx="2405">
                  <c:v>2.2000000000000099E-7</c:v>
                </c:pt>
                <c:pt idx="2406">
                  <c:v>2.2000000000000099E-7</c:v>
                </c:pt>
                <c:pt idx="2407">
                  <c:v>2.2000000000000099E-7</c:v>
                </c:pt>
                <c:pt idx="2408">
                  <c:v>2.2000000000000099E-7</c:v>
                </c:pt>
                <c:pt idx="2409">
                  <c:v>2.2000000000000099E-7</c:v>
                </c:pt>
                <c:pt idx="2410">
                  <c:v>2.2000000000000099E-7</c:v>
                </c:pt>
                <c:pt idx="2411">
                  <c:v>2.2000000000000099E-7</c:v>
                </c:pt>
                <c:pt idx="2412">
                  <c:v>2.2000000000000099E-7</c:v>
                </c:pt>
                <c:pt idx="2413">
                  <c:v>2.2000000000000099E-7</c:v>
                </c:pt>
                <c:pt idx="2414">
                  <c:v>2.2000000000000099E-7</c:v>
                </c:pt>
                <c:pt idx="2415">
                  <c:v>2.2000000000000099E-7</c:v>
                </c:pt>
                <c:pt idx="2416">
                  <c:v>2.1000000000000085E-7</c:v>
                </c:pt>
                <c:pt idx="2417">
                  <c:v>2.2000000000000099E-7</c:v>
                </c:pt>
                <c:pt idx="2418">
                  <c:v>2.2000000000000099E-7</c:v>
                </c:pt>
                <c:pt idx="2419">
                  <c:v>2.2000000000000099E-7</c:v>
                </c:pt>
                <c:pt idx="2420">
                  <c:v>2.1000000000000085E-7</c:v>
                </c:pt>
                <c:pt idx="2421">
                  <c:v>2.1000000000000085E-7</c:v>
                </c:pt>
                <c:pt idx="2422">
                  <c:v>2.1000000000000085E-7</c:v>
                </c:pt>
                <c:pt idx="2423">
                  <c:v>2.1000000000000085E-7</c:v>
                </c:pt>
                <c:pt idx="2424">
                  <c:v>2.1000000000000085E-7</c:v>
                </c:pt>
                <c:pt idx="2425">
                  <c:v>2.2000000000000099E-7</c:v>
                </c:pt>
                <c:pt idx="2426">
                  <c:v>2.1000000000000085E-7</c:v>
                </c:pt>
                <c:pt idx="2427">
                  <c:v>2.2000000000000099E-7</c:v>
                </c:pt>
                <c:pt idx="2428">
                  <c:v>2.1000000000000085E-7</c:v>
                </c:pt>
                <c:pt idx="2429">
                  <c:v>2.1000000000000085E-7</c:v>
                </c:pt>
                <c:pt idx="2430">
                  <c:v>2.2000000000000099E-7</c:v>
                </c:pt>
                <c:pt idx="2431">
                  <c:v>2.1000000000000085E-7</c:v>
                </c:pt>
                <c:pt idx="2432">
                  <c:v>2.1000000000000085E-7</c:v>
                </c:pt>
                <c:pt idx="2433">
                  <c:v>2.1000000000000085E-7</c:v>
                </c:pt>
                <c:pt idx="2434">
                  <c:v>2.1000000000000085E-7</c:v>
                </c:pt>
                <c:pt idx="2435">
                  <c:v>2.1000000000000085E-7</c:v>
                </c:pt>
                <c:pt idx="2436">
                  <c:v>2.1000000000000085E-7</c:v>
                </c:pt>
                <c:pt idx="2437">
                  <c:v>2.1000000000000085E-7</c:v>
                </c:pt>
                <c:pt idx="2438">
                  <c:v>2.1000000000000085E-7</c:v>
                </c:pt>
                <c:pt idx="2439">
                  <c:v>2.1000000000000085E-7</c:v>
                </c:pt>
                <c:pt idx="2440">
                  <c:v>2.1000000000000085E-7</c:v>
                </c:pt>
                <c:pt idx="2441">
                  <c:v>2.1000000000000085E-7</c:v>
                </c:pt>
                <c:pt idx="2442">
                  <c:v>2.1000000000000085E-7</c:v>
                </c:pt>
                <c:pt idx="2443">
                  <c:v>2.1000000000000085E-7</c:v>
                </c:pt>
                <c:pt idx="2444">
                  <c:v>2.1000000000000085E-7</c:v>
                </c:pt>
                <c:pt idx="2445">
                  <c:v>2.1000000000000085E-7</c:v>
                </c:pt>
                <c:pt idx="2446">
                  <c:v>2.1000000000000085E-7</c:v>
                </c:pt>
                <c:pt idx="2447">
                  <c:v>2.1000000000000085E-7</c:v>
                </c:pt>
                <c:pt idx="2448">
                  <c:v>2.1000000000000085E-7</c:v>
                </c:pt>
                <c:pt idx="2449">
                  <c:v>2.1000000000000085E-7</c:v>
                </c:pt>
                <c:pt idx="2450">
                  <c:v>2.1000000000000085E-7</c:v>
                </c:pt>
                <c:pt idx="2451">
                  <c:v>2.1000000000000085E-7</c:v>
                </c:pt>
                <c:pt idx="2452">
                  <c:v>2.1000000000000085E-7</c:v>
                </c:pt>
                <c:pt idx="2453">
                  <c:v>2.1000000000000085E-7</c:v>
                </c:pt>
                <c:pt idx="2454">
                  <c:v>2.1000000000000085E-7</c:v>
                </c:pt>
                <c:pt idx="2455">
                  <c:v>2.1000000000000085E-7</c:v>
                </c:pt>
                <c:pt idx="2456">
                  <c:v>2.1000000000000085E-7</c:v>
                </c:pt>
                <c:pt idx="2457">
                  <c:v>2.1000000000000085E-7</c:v>
                </c:pt>
                <c:pt idx="2458">
                  <c:v>2.1000000000000085E-7</c:v>
                </c:pt>
                <c:pt idx="2459">
                  <c:v>2.1000000000000085E-7</c:v>
                </c:pt>
                <c:pt idx="2460">
                  <c:v>2.1000000000000085E-7</c:v>
                </c:pt>
                <c:pt idx="2461">
                  <c:v>2.1000000000000085E-7</c:v>
                </c:pt>
                <c:pt idx="2462">
                  <c:v>2.1000000000000085E-7</c:v>
                </c:pt>
                <c:pt idx="2463">
                  <c:v>2.1000000000000085E-7</c:v>
                </c:pt>
                <c:pt idx="2464">
                  <c:v>2.1000000000000085E-7</c:v>
                </c:pt>
                <c:pt idx="2465">
                  <c:v>2.1000000000000085E-7</c:v>
                </c:pt>
                <c:pt idx="2466">
                  <c:v>2.1000000000000085E-7</c:v>
                </c:pt>
                <c:pt idx="2467">
                  <c:v>2.1000000000000085E-7</c:v>
                </c:pt>
                <c:pt idx="2468">
                  <c:v>2.1000000000000085E-7</c:v>
                </c:pt>
                <c:pt idx="2469">
                  <c:v>2.1000000000000085E-7</c:v>
                </c:pt>
                <c:pt idx="2470">
                  <c:v>2.1000000000000085E-7</c:v>
                </c:pt>
                <c:pt idx="2471">
                  <c:v>2.1000000000000085E-7</c:v>
                </c:pt>
                <c:pt idx="2472">
                  <c:v>2.1000000000000085E-7</c:v>
                </c:pt>
                <c:pt idx="2473">
                  <c:v>2.1000000000000085E-7</c:v>
                </c:pt>
                <c:pt idx="2474">
                  <c:v>2.1000000000000085E-7</c:v>
                </c:pt>
                <c:pt idx="2475">
                  <c:v>2.1000000000000085E-7</c:v>
                </c:pt>
                <c:pt idx="2476">
                  <c:v>2.1000000000000085E-7</c:v>
                </c:pt>
                <c:pt idx="2477">
                  <c:v>2.1000000000000085E-7</c:v>
                </c:pt>
                <c:pt idx="2478">
                  <c:v>2.1000000000000085E-7</c:v>
                </c:pt>
                <c:pt idx="2479">
                  <c:v>2.1000000000000085E-7</c:v>
                </c:pt>
                <c:pt idx="2480">
                  <c:v>2.1000000000000085E-7</c:v>
                </c:pt>
                <c:pt idx="2481">
                  <c:v>2.1000000000000085E-7</c:v>
                </c:pt>
                <c:pt idx="2482">
                  <c:v>2.1000000000000085E-7</c:v>
                </c:pt>
                <c:pt idx="2483">
                  <c:v>2.1000000000000085E-7</c:v>
                </c:pt>
                <c:pt idx="2484">
                  <c:v>2.1000000000000085E-7</c:v>
                </c:pt>
                <c:pt idx="2485">
                  <c:v>2.1000000000000085E-7</c:v>
                </c:pt>
                <c:pt idx="2486">
                  <c:v>2.1000000000000085E-7</c:v>
                </c:pt>
                <c:pt idx="2487">
                  <c:v>2.1000000000000085E-7</c:v>
                </c:pt>
                <c:pt idx="2488">
                  <c:v>2.1000000000000085E-7</c:v>
                </c:pt>
                <c:pt idx="2489">
                  <c:v>2.1000000000000085E-7</c:v>
                </c:pt>
                <c:pt idx="2490">
                  <c:v>2.1000000000000085E-7</c:v>
                </c:pt>
                <c:pt idx="2491">
                  <c:v>2.1000000000000085E-7</c:v>
                </c:pt>
                <c:pt idx="2492">
                  <c:v>2.1000000000000085E-7</c:v>
                </c:pt>
                <c:pt idx="2493">
                  <c:v>2.1000000000000085E-7</c:v>
                </c:pt>
                <c:pt idx="2494">
                  <c:v>2.1000000000000085E-7</c:v>
                </c:pt>
                <c:pt idx="2495">
                  <c:v>2.1000000000000085E-7</c:v>
                </c:pt>
                <c:pt idx="2496">
                  <c:v>2.1000000000000085E-7</c:v>
                </c:pt>
                <c:pt idx="2497">
                  <c:v>2.1000000000000085E-7</c:v>
                </c:pt>
                <c:pt idx="2498">
                  <c:v>2.1000000000000085E-7</c:v>
                </c:pt>
                <c:pt idx="2499">
                  <c:v>2.1000000000000085E-7</c:v>
                </c:pt>
                <c:pt idx="2500">
                  <c:v>2.1000000000000085E-7</c:v>
                </c:pt>
                <c:pt idx="2501">
                  <c:v>2.1000000000000085E-7</c:v>
                </c:pt>
                <c:pt idx="2502">
                  <c:v>2.1000000000000085E-7</c:v>
                </c:pt>
                <c:pt idx="2503">
                  <c:v>2.1000000000000085E-7</c:v>
                </c:pt>
                <c:pt idx="2504">
                  <c:v>2.1000000000000085E-7</c:v>
                </c:pt>
                <c:pt idx="2505">
                  <c:v>2.1000000000000085E-7</c:v>
                </c:pt>
                <c:pt idx="2506">
                  <c:v>2.1000000000000085E-7</c:v>
                </c:pt>
                <c:pt idx="2507">
                  <c:v>2.1000000000000085E-7</c:v>
                </c:pt>
                <c:pt idx="2508">
                  <c:v>2.1000000000000085E-7</c:v>
                </c:pt>
                <c:pt idx="2509">
                  <c:v>2.1000000000000085E-7</c:v>
                </c:pt>
                <c:pt idx="2510">
                  <c:v>2.1000000000000085E-7</c:v>
                </c:pt>
                <c:pt idx="2511">
                  <c:v>2.1000000000000085E-7</c:v>
                </c:pt>
                <c:pt idx="2512">
                  <c:v>2.1000000000000085E-7</c:v>
                </c:pt>
                <c:pt idx="2513">
                  <c:v>2.1000000000000085E-7</c:v>
                </c:pt>
                <c:pt idx="2514">
                  <c:v>2.1000000000000085E-7</c:v>
                </c:pt>
                <c:pt idx="2515">
                  <c:v>2.1000000000000085E-7</c:v>
                </c:pt>
                <c:pt idx="2516">
                  <c:v>2.1000000000000085E-7</c:v>
                </c:pt>
                <c:pt idx="2517">
                  <c:v>2.1000000000000085E-7</c:v>
                </c:pt>
                <c:pt idx="2518">
                  <c:v>2.1000000000000085E-7</c:v>
                </c:pt>
                <c:pt idx="2519">
                  <c:v>2.1000000000000085E-7</c:v>
                </c:pt>
                <c:pt idx="2520">
                  <c:v>2.1000000000000085E-7</c:v>
                </c:pt>
                <c:pt idx="2521">
                  <c:v>2.1000000000000085E-7</c:v>
                </c:pt>
                <c:pt idx="2522">
                  <c:v>2.1000000000000085E-7</c:v>
                </c:pt>
                <c:pt idx="2523">
                  <c:v>2.1000000000000085E-7</c:v>
                </c:pt>
                <c:pt idx="2524">
                  <c:v>2.1000000000000085E-7</c:v>
                </c:pt>
                <c:pt idx="2525">
                  <c:v>2.1000000000000085E-7</c:v>
                </c:pt>
                <c:pt idx="2526">
                  <c:v>2.1000000000000085E-7</c:v>
                </c:pt>
                <c:pt idx="2527">
                  <c:v>2.1000000000000085E-7</c:v>
                </c:pt>
                <c:pt idx="2528">
                  <c:v>2.1000000000000085E-7</c:v>
                </c:pt>
                <c:pt idx="2529">
                  <c:v>2.1000000000000085E-7</c:v>
                </c:pt>
                <c:pt idx="2530">
                  <c:v>2.1000000000000085E-7</c:v>
                </c:pt>
                <c:pt idx="2531">
                  <c:v>2.1000000000000085E-7</c:v>
                </c:pt>
                <c:pt idx="2532">
                  <c:v>2.1000000000000085E-7</c:v>
                </c:pt>
                <c:pt idx="2533">
                  <c:v>2.1000000000000085E-7</c:v>
                </c:pt>
                <c:pt idx="2534">
                  <c:v>2.1000000000000085E-7</c:v>
                </c:pt>
                <c:pt idx="2535">
                  <c:v>2.1000000000000085E-7</c:v>
                </c:pt>
                <c:pt idx="2536">
                  <c:v>2.1000000000000085E-7</c:v>
                </c:pt>
                <c:pt idx="2537">
                  <c:v>2.1000000000000085E-7</c:v>
                </c:pt>
                <c:pt idx="2538">
                  <c:v>2.1000000000000085E-7</c:v>
                </c:pt>
                <c:pt idx="2539">
                  <c:v>2.1000000000000085E-7</c:v>
                </c:pt>
                <c:pt idx="2540">
                  <c:v>2.1000000000000085E-7</c:v>
                </c:pt>
                <c:pt idx="2541">
                  <c:v>2.1000000000000085E-7</c:v>
                </c:pt>
                <c:pt idx="2542">
                  <c:v>2.1000000000000085E-7</c:v>
                </c:pt>
                <c:pt idx="2543">
                  <c:v>2.1000000000000085E-7</c:v>
                </c:pt>
                <c:pt idx="2544">
                  <c:v>2.1000000000000085E-7</c:v>
                </c:pt>
                <c:pt idx="2545">
                  <c:v>2.1000000000000085E-7</c:v>
                </c:pt>
                <c:pt idx="2546">
                  <c:v>2.1000000000000085E-7</c:v>
                </c:pt>
                <c:pt idx="2547">
                  <c:v>2.1000000000000085E-7</c:v>
                </c:pt>
                <c:pt idx="2548">
                  <c:v>2.1000000000000085E-7</c:v>
                </c:pt>
                <c:pt idx="2549">
                  <c:v>2.3000000000000079E-7</c:v>
                </c:pt>
                <c:pt idx="2550">
                  <c:v>2.8000000000000097E-7</c:v>
                </c:pt>
                <c:pt idx="2551">
                  <c:v>3.2000000000000133E-7</c:v>
                </c:pt>
                <c:pt idx="2552">
                  <c:v>4.1000000000000121E-7</c:v>
                </c:pt>
                <c:pt idx="2553">
                  <c:v>5.5000000000000204E-7</c:v>
                </c:pt>
                <c:pt idx="2554">
                  <c:v>6.9000000000000292E-7</c:v>
                </c:pt>
                <c:pt idx="2555">
                  <c:v>7.9000000000000313E-7</c:v>
                </c:pt>
                <c:pt idx="2556">
                  <c:v>8.7000000000000236E-7</c:v>
                </c:pt>
                <c:pt idx="2557">
                  <c:v>9.3000000000000412E-7</c:v>
                </c:pt>
                <c:pt idx="2558">
                  <c:v>9.7000000000000278E-7</c:v>
                </c:pt>
                <c:pt idx="2559">
                  <c:v>9.8000000000000375E-7</c:v>
                </c:pt>
                <c:pt idx="2560">
                  <c:v>8.7000000000000236E-7</c:v>
                </c:pt>
                <c:pt idx="2561">
                  <c:v>7.7000000000000311E-7</c:v>
                </c:pt>
                <c:pt idx="2562">
                  <c:v>6.8000000000000238E-7</c:v>
                </c:pt>
                <c:pt idx="2563">
                  <c:v>6.1000000000000199E-7</c:v>
                </c:pt>
                <c:pt idx="2564">
                  <c:v>5.6000000000000173E-7</c:v>
                </c:pt>
                <c:pt idx="2565">
                  <c:v>5.1000000000000168E-7</c:v>
                </c:pt>
                <c:pt idx="2566">
                  <c:v>4.700000000000018E-7</c:v>
                </c:pt>
                <c:pt idx="2567">
                  <c:v>4.5000000000000167E-7</c:v>
                </c:pt>
                <c:pt idx="2568">
                  <c:v>4.200000000000017E-7</c:v>
                </c:pt>
                <c:pt idx="2569">
                  <c:v>3.9000000000000145E-7</c:v>
                </c:pt>
                <c:pt idx="2570">
                  <c:v>3.8000000000000129E-7</c:v>
                </c:pt>
                <c:pt idx="2571">
                  <c:v>4.0000000000000141E-7</c:v>
                </c:pt>
                <c:pt idx="2572">
                  <c:v>4.3000000000000128E-7</c:v>
                </c:pt>
                <c:pt idx="2573">
                  <c:v>4.6000000000000137E-7</c:v>
                </c:pt>
                <c:pt idx="2574">
                  <c:v>5.6000000000000173E-7</c:v>
                </c:pt>
                <c:pt idx="2575">
                  <c:v>5.6000000000000173E-7</c:v>
                </c:pt>
                <c:pt idx="2576">
                  <c:v>6.9000000000000292E-7</c:v>
                </c:pt>
                <c:pt idx="2577">
                  <c:v>7.9000000000000313E-7</c:v>
                </c:pt>
                <c:pt idx="2578">
                  <c:v>8.7000000000000236E-7</c:v>
                </c:pt>
                <c:pt idx="2579">
                  <c:v>8.8000000000000375E-7</c:v>
                </c:pt>
                <c:pt idx="2580">
                  <c:v>8.6000000000000278E-7</c:v>
                </c:pt>
                <c:pt idx="2581">
                  <c:v>8.4000000000000318E-7</c:v>
                </c:pt>
                <c:pt idx="2582">
                  <c:v>7.8000000000000291E-7</c:v>
                </c:pt>
                <c:pt idx="2583">
                  <c:v>7.100000000000022E-7</c:v>
                </c:pt>
                <c:pt idx="2584">
                  <c:v>6.3000000000000201E-7</c:v>
                </c:pt>
                <c:pt idx="2585">
                  <c:v>5.8000000000000186E-7</c:v>
                </c:pt>
                <c:pt idx="2586">
                  <c:v>5.2000000000000201E-7</c:v>
                </c:pt>
                <c:pt idx="2587">
                  <c:v>4.9000000000000198E-7</c:v>
                </c:pt>
                <c:pt idx="2588">
                  <c:v>4.5000000000000167E-7</c:v>
                </c:pt>
                <c:pt idx="2589">
                  <c:v>4.3000000000000128E-7</c:v>
                </c:pt>
                <c:pt idx="2590">
                  <c:v>4.0000000000000141E-7</c:v>
                </c:pt>
                <c:pt idx="2591">
                  <c:v>3.8000000000000129E-7</c:v>
                </c:pt>
                <c:pt idx="2592">
                  <c:v>3.6000000000000142E-7</c:v>
                </c:pt>
                <c:pt idx="2593">
                  <c:v>3.7000000000000154E-7</c:v>
                </c:pt>
                <c:pt idx="2594">
                  <c:v>4.0000000000000141E-7</c:v>
                </c:pt>
                <c:pt idx="2595">
                  <c:v>4.200000000000017E-7</c:v>
                </c:pt>
                <c:pt idx="2596">
                  <c:v>4.700000000000018E-7</c:v>
                </c:pt>
                <c:pt idx="2597">
                  <c:v>6.1000000000000199E-7</c:v>
                </c:pt>
                <c:pt idx="2598">
                  <c:v>7.2000000000000274E-7</c:v>
                </c:pt>
                <c:pt idx="2599">
                  <c:v>8.1000000000000315E-7</c:v>
                </c:pt>
                <c:pt idx="2600">
                  <c:v>8.7000000000000236E-7</c:v>
                </c:pt>
                <c:pt idx="2601">
                  <c:v>9.2000000000000316E-7</c:v>
                </c:pt>
                <c:pt idx="2602">
                  <c:v>9.500000000000034E-7</c:v>
                </c:pt>
                <c:pt idx="2603">
                  <c:v>9.7000000000000278E-7</c:v>
                </c:pt>
                <c:pt idx="2604">
                  <c:v>8.7000000000000236E-7</c:v>
                </c:pt>
                <c:pt idx="2605">
                  <c:v>7.7000000000000311E-7</c:v>
                </c:pt>
                <c:pt idx="2606">
                  <c:v>6.9000000000000292E-7</c:v>
                </c:pt>
                <c:pt idx="2607">
                  <c:v>6.2000000000000243E-7</c:v>
                </c:pt>
                <c:pt idx="2608">
                  <c:v>5.6000000000000173E-7</c:v>
                </c:pt>
                <c:pt idx="2609">
                  <c:v>5.2000000000000201E-7</c:v>
                </c:pt>
                <c:pt idx="2610">
                  <c:v>4.8000000000000144E-7</c:v>
                </c:pt>
                <c:pt idx="2611">
                  <c:v>4.5000000000000167E-7</c:v>
                </c:pt>
                <c:pt idx="2612">
                  <c:v>4.200000000000017E-7</c:v>
                </c:pt>
                <c:pt idx="2613">
                  <c:v>4.0000000000000141E-7</c:v>
                </c:pt>
                <c:pt idx="2614">
                  <c:v>3.8000000000000129E-7</c:v>
                </c:pt>
                <c:pt idx="2615">
                  <c:v>3.6000000000000142E-7</c:v>
                </c:pt>
                <c:pt idx="2616">
                  <c:v>3.5000000000000131E-7</c:v>
                </c:pt>
                <c:pt idx="2617">
                  <c:v>3.4000000000000109E-7</c:v>
                </c:pt>
                <c:pt idx="2618">
                  <c:v>3.2000000000000133E-7</c:v>
                </c:pt>
                <c:pt idx="2619">
                  <c:v>3.1000000000000127E-7</c:v>
                </c:pt>
                <c:pt idx="2620">
                  <c:v>3.1000000000000127E-7</c:v>
                </c:pt>
                <c:pt idx="2621">
                  <c:v>3.000000000000012E-7</c:v>
                </c:pt>
                <c:pt idx="2622">
                  <c:v>2.9000000000000104E-7</c:v>
                </c:pt>
                <c:pt idx="2623">
                  <c:v>2.9000000000000104E-7</c:v>
                </c:pt>
                <c:pt idx="2624">
                  <c:v>2.8000000000000097E-7</c:v>
                </c:pt>
                <c:pt idx="2625">
                  <c:v>2.8000000000000097E-7</c:v>
                </c:pt>
                <c:pt idx="2626">
                  <c:v>2.7000000000000112E-7</c:v>
                </c:pt>
                <c:pt idx="2627">
                  <c:v>2.7000000000000112E-7</c:v>
                </c:pt>
                <c:pt idx="2628">
                  <c:v>2.7000000000000112E-7</c:v>
                </c:pt>
                <c:pt idx="2629">
                  <c:v>2.6000000000000111E-7</c:v>
                </c:pt>
                <c:pt idx="2630">
                  <c:v>2.6000000000000111E-7</c:v>
                </c:pt>
                <c:pt idx="2631">
                  <c:v>2.6000000000000111E-7</c:v>
                </c:pt>
                <c:pt idx="2632">
                  <c:v>2.5000000000000084E-7</c:v>
                </c:pt>
                <c:pt idx="2633">
                  <c:v>2.5000000000000084E-7</c:v>
                </c:pt>
                <c:pt idx="2634">
                  <c:v>2.5000000000000084E-7</c:v>
                </c:pt>
                <c:pt idx="2635">
                  <c:v>2.5000000000000084E-7</c:v>
                </c:pt>
                <c:pt idx="2636">
                  <c:v>2.5000000000000084E-7</c:v>
                </c:pt>
                <c:pt idx="2637">
                  <c:v>2.4000000000000072E-7</c:v>
                </c:pt>
                <c:pt idx="2638">
                  <c:v>2.4000000000000072E-7</c:v>
                </c:pt>
                <c:pt idx="2639">
                  <c:v>2.4000000000000072E-7</c:v>
                </c:pt>
                <c:pt idx="2640">
                  <c:v>2.4000000000000072E-7</c:v>
                </c:pt>
                <c:pt idx="2641">
                  <c:v>2.4000000000000072E-7</c:v>
                </c:pt>
                <c:pt idx="2642">
                  <c:v>2.4000000000000072E-7</c:v>
                </c:pt>
                <c:pt idx="2643">
                  <c:v>2.4000000000000072E-7</c:v>
                </c:pt>
                <c:pt idx="2644">
                  <c:v>2.3000000000000079E-7</c:v>
                </c:pt>
                <c:pt idx="2645">
                  <c:v>2.3000000000000079E-7</c:v>
                </c:pt>
                <c:pt idx="2646">
                  <c:v>2.3000000000000079E-7</c:v>
                </c:pt>
                <c:pt idx="2647">
                  <c:v>2.3000000000000079E-7</c:v>
                </c:pt>
                <c:pt idx="2648">
                  <c:v>2.3000000000000079E-7</c:v>
                </c:pt>
                <c:pt idx="2649">
                  <c:v>2.3000000000000079E-7</c:v>
                </c:pt>
                <c:pt idx="2650">
                  <c:v>2.3000000000000079E-7</c:v>
                </c:pt>
                <c:pt idx="2651">
                  <c:v>2.3000000000000079E-7</c:v>
                </c:pt>
                <c:pt idx="2652">
                  <c:v>2.3000000000000079E-7</c:v>
                </c:pt>
                <c:pt idx="2653">
                  <c:v>2.3000000000000079E-7</c:v>
                </c:pt>
                <c:pt idx="2654">
                  <c:v>2.3000000000000079E-7</c:v>
                </c:pt>
                <c:pt idx="2655">
                  <c:v>2.3000000000000079E-7</c:v>
                </c:pt>
                <c:pt idx="2656">
                  <c:v>2.2000000000000099E-7</c:v>
                </c:pt>
                <c:pt idx="2657">
                  <c:v>2.2000000000000099E-7</c:v>
                </c:pt>
                <c:pt idx="2658">
                  <c:v>2.2000000000000099E-7</c:v>
                </c:pt>
                <c:pt idx="2659">
                  <c:v>2.2000000000000099E-7</c:v>
                </c:pt>
                <c:pt idx="2660">
                  <c:v>2.2000000000000099E-7</c:v>
                </c:pt>
                <c:pt idx="2661">
                  <c:v>2.2000000000000099E-7</c:v>
                </c:pt>
                <c:pt idx="2662">
                  <c:v>2.2000000000000099E-7</c:v>
                </c:pt>
                <c:pt idx="2663">
                  <c:v>2.2000000000000099E-7</c:v>
                </c:pt>
                <c:pt idx="2664">
                  <c:v>2.2000000000000099E-7</c:v>
                </c:pt>
                <c:pt idx="2665">
                  <c:v>2.2000000000000099E-7</c:v>
                </c:pt>
                <c:pt idx="2666">
                  <c:v>2.2000000000000099E-7</c:v>
                </c:pt>
                <c:pt idx="2667">
                  <c:v>2.2000000000000099E-7</c:v>
                </c:pt>
                <c:pt idx="2668">
                  <c:v>2.2000000000000099E-7</c:v>
                </c:pt>
                <c:pt idx="2669">
                  <c:v>2.2000000000000099E-7</c:v>
                </c:pt>
                <c:pt idx="2670">
                  <c:v>2.2000000000000099E-7</c:v>
                </c:pt>
                <c:pt idx="2671">
                  <c:v>2.2000000000000099E-7</c:v>
                </c:pt>
                <c:pt idx="2672">
                  <c:v>2.2000000000000099E-7</c:v>
                </c:pt>
                <c:pt idx="2673">
                  <c:v>2.2000000000000099E-7</c:v>
                </c:pt>
                <c:pt idx="2674">
                  <c:v>2.2000000000000099E-7</c:v>
                </c:pt>
                <c:pt idx="2675">
                  <c:v>2.2000000000000099E-7</c:v>
                </c:pt>
                <c:pt idx="2676">
                  <c:v>2.2000000000000099E-7</c:v>
                </c:pt>
                <c:pt idx="2677">
                  <c:v>2.2000000000000099E-7</c:v>
                </c:pt>
                <c:pt idx="2678">
                  <c:v>2.2000000000000099E-7</c:v>
                </c:pt>
                <c:pt idx="2679">
                  <c:v>2.2000000000000099E-7</c:v>
                </c:pt>
                <c:pt idx="2680">
                  <c:v>2.2000000000000099E-7</c:v>
                </c:pt>
                <c:pt idx="2681">
                  <c:v>2.2000000000000099E-7</c:v>
                </c:pt>
                <c:pt idx="2682">
                  <c:v>2.2000000000000099E-7</c:v>
                </c:pt>
                <c:pt idx="2683">
                  <c:v>2.2000000000000099E-7</c:v>
                </c:pt>
                <c:pt idx="2684">
                  <c:v>2.2000000000000099E-7</c:v>
                </c:pt>
                <c:pt idx="2685">
                  <c:v>2.2000000000000099E-7</c:v>
                </c:pt>
                <c:pt idx="2686">
                  <c:v>2.2000000000000099E-7</c:v>
                </c:pt>
                <c:pt idx="2687">
                  <c:v>2.2000000000000099E-7</c:v>
                </c:pt>
                <c:pt idx="2688">
                  <c:v>2.2000000000000099E-7</c:v>
                </c:pt>
                <c:pt idx="2689">
                  <c:v>2.2000000000000099E-7</c:v>
                </c:pt>
                <c:pt idx="2690">
                  <c:v>2.2000000000000099E-7</c:v>
                </c:pt>
                <c:pt idx="2691">
                  <c:v>2.2000000000000099E-7</c:v>
                </c:pt>
                <c:pt idx="2692">
                  <c:v>2.2000000000000099E-7</c:v>
                </c:pt>
                <c:pt idx="2693">
                  <c:v>2.2000000000000099E-7</c:v>
                </c:pt>
                <c:pt idx="2694">
                  <c:v>2.1000000000000085E-7</c:v>
                </c:pt>
                <c:pt idx="2695">
                  <c:v>2.1000000000000085E-7</c:v>
                </c:pt>
                <c:pt idx="2696">
                  <c:v>2.1000000000000085E-7</c:v>
                </c:pt>
                <c:pt idx="2697">
                  <c:v>2.1000000000000085E-7</c:v>
                </c:pt>
                <c:pt idx="2698">
                  <c:v>2.1000000000000085E-7</c:v>
                </c:pt>
                <c:pt idx="2699">
                  <c:v>2.1000000000000085E-7</c:v>
                </c:pt>
                <c:pt idx="2700">
                  <c:v>2.1000000000000085E-7</c:v>
                </c:pt>
                <c:pt idx="2701">
                  <c:v>2.1000000000000085E-7</c:v>
                </c:pt>
                <c:pt idx="2702">
                  <c:v>2.1000000000000085E-7</c:v>
                </c:pt>
                <c:pt idx="2703">
                  <c:v>2.1000000000000085E-7</c:v>
                </c:pt>
                <c:pt idx="2704">
                  <c:v>2.1000000000000085E-7</c:v>
                </c:pt>
                <c:pt idx="2705">
                  <c:v>2.1000000000000085E-7</c:v>
                </c:pt>
                <c:pt idx="2706">
                  <c:v>2.1000000000000085E-7</c:v>
                </c:pt>
                <c:pt idx="2707">
                  <c:v>2.1000000000000085E-7</c:v>
                </c:pt>
                <c:pt idx="2708">
                  <c:v>2.1000000000000085E-7</c:v>
                </c:pt>
                <c:pt idx="2709">
                  <c:v>2.1000000000000085E-7</c:v>
                </c:pt>
                <c:pt idx="2710">
                  <c:v>2.1000000000000085E-7</c:v>
                </c:pt>
                <c:pt idx="2711">
                  <c:v>2.1000000000000085E-7</c:v>
                </c:pt>
                <c:pt idx="2712">
                  <c:v>2.1000000000000085E-7</c:v>
                </c:pt>
                <c:pt idx="2713">
                  <c:v>2.1000000000000085E-7</c:v>
                </c:pt>
                <c:pt idx="2714">
                  <c:v>2.1000000000000085E-7</c:v>
                </c:pt>
                <c:pt idx="2715">
                  <c:v>2.1000000000000085E-7</c:v>
                </c:pt>
                <c:pt idx="2716">
                  <c:v>2.1000000000000085E-7</c:v>
                </c:pt>
                <c:pt idx="2717">
                  <c:v>2.3000000000000079E-7</c:v>
                </c:pt>
                <c:pt idx="2718">
                  <c:v>2.7000000000000112E-7</c:v>
                </c:pt>
                <c:pt idx="2719">
                  <c:v>3.1000000000000127E-7</c:v>
                </c:pt>
                <c:pt idx="2720">
                  <c:v>3.7000000000000154E-7</c:v>
                </c:pt>
                <c:pt idx="2721">
                  <c:v>5.1000000000000168E-7</c:v>
                </c:pt>
                <c:pt idx="2722">
                  <c:v>6.5000000000000235E-7</c:v>
                </c:pt>
                <c:pt idx="2723">
                  <c:v>7.6000000000000246E-7</c:v>
                </c:pt>
                <c:pt idx="2724">
                  <c:v>8.4000000000000318E-7</c:v>
                </c:pt>
                <c:pt idx="2725">
                  <c:v>9.1000000000000336E-7</c:v>
                </c:pt>
                <c:pt idx="2726">
                  <c:v>9.6000000000000309E-7</c:v>
                </c:pt>
                <c:pt idx="2727">
                  <c:v>9.9000000000000386E-7</c:v>
                </c:pt>
                <c:pt idx="2728">
                  <c:v>9.0000000000000356E-7</c:v>
                </c:pt>
                <c:pt idx="2729">
                  <c:v>7.9000000000000313E-7</c:v>
                </c:pt>
                <c:pt idx="2730">
                  <c:v>7.0000000000000251E-7</c:v>
                </c:pt>
                <c:pt idx="2731">
                  <c:v>6.3000000000000201E-7</c:v>
                </c:pt>
                <c:pt idx="2732">
                  <c:v>5.6000000000000173E-7</c:v>
                </c:pt>
                <c:pt idx="2733">
                  <c:v>5.2000000000000201E-7</c:v>
                </c:pt>
                <c:pt idx="2734">
                  <c:v>4.8000000000000144E-7</c:v>
                </c:pt>
                <c:pt idx="2735">
                  <c:v>4.5000000000000167E-7</c:v>
                </c:pt>
                <c:pt idx="2736">
                  <c:v>4.200000000000017E-7</c:v>
                </c:pt>
                <c:pt idx="2737">
                  <c:v>4.0000000000000141E-7</c:v>
                </c:pt>
                <c:pt idx="2738">
                  <c:v>3.8000000000000129E-7</c:v>
                </c:pt>
                <c:pt idx="2739">
                  <c:v>4.0000000000000141E-7</c:v>
                </c:pt>
                <c:pt idx="2740">
                  <c:v>4.200000000000017E-7</c:v>
                </c:pt>
                <c:pt idx="2741">
                  <c:v>4.5000000000000167E-7</c:v>
                </c:pt>
                <c:pt idx="2742">
                  <c:v>5.3000000000000181E-7</c:v>
                </c:pt>
                <c:pt idx="2743">
                  <c:v>6.6000000000000205E-7</c:v>
                </c:pt>
                <c:pt idx="2744">
                  <c:v>7.7000000000000311E-7</c:v>
                </c:pt>
                <c:pt idx="2745">
                  <c:v>8.5000000000000298E-7</c:v>
                </c:pt>
                <c:pt idx="2746">
                  <c:v>9.0000000000000356E-7</c:v>
                </c:pt>
                <c:pt idx="2747">
                  <c:v>9.400000000000036E-7</c:v>
                </c:pt>
                <c:pt idx="2748">
                  <c:v>9.7000000000000278E-7</c:v>
                </c:pt>
                <c:pt idx="2749">
                  <c:v>9.500000000000034E-7</c:v>
                </c:pt>
                <c:pt idx="2750">
                  <c:v>8.4000000000000318E-7</c:v>
                </c:pt>
                <c:pt idx="2751">
                  <c:v>7.4000000000000308E-7</c:v>
                </c:pt>
                <c:pt idx="2752">
                  <c:v>6.6000000000000205E-7</c:v>
                </c:pt>
                <c:pt idx="2753">
                  <c:v>6.000000000000022E-7</c:v>
                </c:pt>
                <c:pt idx="2754">
                  <c:v>5.5000000000000204E-7</c:v>
                </c:pt>
                <c:pt idx="2755">
                  <c:v>5.0000000000000178E-7</c:v>
                </c:pt>
                <c:pt idx="2756">
                  <c:v>4.700000000000018E-7</c:v>
                </c:pt>
                <c:pt idx="2757">
                  <c:v>4.4000000000000188E-7</c:v>
                </c:pt>
                <c:pt idx="2758">
                  <c:v>4.200000000000017E-7</c:v>
                </c:pt>
                <c:pt idx="2759">
                  <c:v>3.9000000000000145E-7</c:v>
                </c:pt>
                <c:pt idx="2760">
                  <c:v>3.7000000000000154E-7</c:v>
                </c:pt>
                <c:pt idx="2761">
                  <c:v>3.6000000000000142E-7</c:v>
                </c:pt>
                <c:pt idx="2762">
                  <c:v>3.4000000000000109E-7</c:v>
                </c:pt>
                <c:pt idx="2763">
                  <c:v>3.3000000000000102E-7</c:v>
                </c:pt>
                <c:pt idx="2764">
                  <c:v>3.2000000000000133E-7</c:v>
                </c:pt>
                <c:pt idx="2765">
                  <c:v>3.1000000000000127E-7</c:v>
                </c:pt>
                <c:pt idx="2766">
                  <c:v>3.000000000000012E-7</c:v>
                </c:pt>
                <c:pt idx="2767">
                  <c:v>2.9000000000000104E-7</c:v>
                </c:pt>
                <c:pt idx="2768">
                  <c:v>2.9000000000000104E-7</c:v>
                </c:pt>
                <c:pt idx="2769">
                  <c:v>2.9000000000000104E-7</c:v>
                </c:pt>
                <c:pt idx="2770">
                  <c:v>2.8000000000000097E-7</c:v>
                </c:pt>
                <c:pt idx="2771">
                  <c:v>2.7000000000000112E-7</c:v>
                </c:pt>
                <c:pt idx="2772">
                  <c:v>2.7000000000000112E-7</c:v>
                </c:pt>
                <c:pt idx="2773">
                  <c:v>2.7000000000000112E-7</c:v>
                </c:pt>
                <c:pt idx="2774">
                  <c:v>2.6000000000000111E-7</c:v>
                </c:pt>
                <c:pt idx="2775">
                  <c:v>2.6000000000000111E-7</c:v>
                </c:pt>
                <c:pt idx="2776">
                  <c:v>2.6000000000000111E-7</c:v>
                </c:pt>
                <c:pt idx="2777">
                  <c:v>2.5000000000000084E-7</c:v>
                </c:pt>
                <c:pt idx="2778">
                  <c:v>2.5000000000000084E-7</c:v>
                </c:pt>
                <c:pt idx="2779">
                  <c:v>2.5000000000000084E-7</c:v>
                </c:pt>
                <c:pt idx="2780">
                  <c:v>2.5000000000000084E-7</c:v>
                </c:pt>
                <c:pt idx="2781">
                  <c:v>2.5000000000000084E-7</c:v>
                </c:pt>
                <c:pt idx="2782">
                  <c:v>2.4000000000000072E-7</c:v>
                </c:pt>
                <c:pt idx="2783">
                  <c:v>2.4000000000000072E-7</c:v>
                </c:pt>
                <c:pt idx="2784">
                  <c:v>2.4000000000000072E-7</c:v>
                </c:pt>
                <c:pt idx="2785">
                  <c:v>2.4000000000000072E-7</c:v>
                </c:pt>
                <c:pt idx="2786">
                  <c:v>2.4000000000000072E-7</c:v>
                </c:pt>
                <c:pt idx="2787">
                  <c:v>2.4000000000000072E-7</c:v>
                </c:pt>
                <c:pt idx="2788">
                  <c:v>2.4000000000000072E-7</c:v>
                </c:pt>
                <c:pt idx="2789">
                  <c:v>2.4000000000000072E-7</c:v>
                </c:pt>
                <c:pt idx="2790">
                  <c:v>2.3000000000000079E-7</c:v>
                </c:pt>
                <c:pt idx="2791">
                  <c:v>2.3000000000000079E-7</c:v>
                </c:pt>
                <c:pt idx="2792">
                  <c:v>2.3000000000000079E-7</c:v>
                </c:pt>
                <c:pt idx="2793">
                  <c:v>2.3000000000000079E-7</c:v>
                </c:pt>
                <c:pt idx="2794">
                  <c:v>2.3000000000000079E-7</c:v>
                </c:pt>
                <c:pt idx="2795">
                  <c:v>2.3000000000000079E-7</c:v>
                </c:pt>
                <c:pt idx="2796">
                  <c:v>2.3000000000000079E-7</c:v>
                </c:pt>
                <c:pt idx="2797">
                  <c:v>2.3000000000000079E-7</c:v>
                </c:pt>
                <c:pt idx="2798">
                  <c:v>2.4000000000000072E-7</c:v>
                </c:pt>
                <c:pt idx="2799">
                  <c:v>2.7000000000000112E-7</c:v>
                </c:pt>
                <c:pt idx="2800">
                  <c:v>3.2000000000000133E-7</c:v>
                </c:pt>
                <c:pt idx="2801">
                  <c:v>3.2000000000000133E-7</c:v>
                </c:pt>
                <c:pt idx="2802">
                  <c:v>3.5000000000000131E-7</c:v>
                </c:pt>
                <c:pt idx="2803">
                  <c:v>4.8000000000000144E-7</c:v>
                </c:pt>
                <c:pt idx="2804">
                  <c:v>6.2000000000000243E-7</c:v>
                </c:pt>
                <c:pt idx="2805">
                  <c:v>7.4000000000000308E-7</c:v>
                </c:pt>
                <c:pt idx="2806">
                  <c:v>8.4000000000000318E-7</c:v>
                </c:pt>
                <c:pt idx="2807">
                  <c:v>9.1000000000000336E-7</c:v>
                </c:pt>
                <c:pt idx="2808">
                  <c:v>9.500000000000034E-7</c:v>
                </c:pt>
                <c:pt idx="2809">
                  <c:v>9.9000000000000386E-7</c:v>
                </c:pt>
                <c:pt idx="2810">
                  <c:v>9.500000000000034E-7</c:v>
                </c:pt>
                <c:pt idx="2811">
                  <c:v>8.3000000000000359E-7</c:v>
                </c:pt>
                <c:pt idx="2812">
                  <c:v>7.4000000000000308E-7</c:v>
                </c:pt>
                <c:pt idx="2813">
                  <c:v>6.6000000000000205E-7</c:v>
                </c:pt>
                <c:pt idx="2814">
                  <c:v>5.9000000000000208E-7</c:v>
                </c:pt>
                <c:pt idx="2815">
                  <c:v>5.4000000000000214E-7</c:v>
                </c:pt>
                <c:pt idx="2816">
                  <c:v>5.0000000000000178E-7</c:v>
                </c:pt>
                <c:pt idx="2817">
                  <c:v>4.6000000000000137E-7</c:v>
                </c:pt>
                <c:pt idx="2818">
                  <c:v>4.4000000000000188E-7</c:v>
                </c:pt>
                <c:pt idx="2819">
                  <c:v>4.1000000000000121E-7</c:v>
                </c:pt>
                <c:pt idx="2820">
                  <c:v>3.9000000000000145E-7</c:v>
                </c:pt>
                <c:pt idx="2821">
                  <c:v>3.9000000000000145E-7</c:v>
                </c:pt>
                <c:pt idx="2822">
                  <c:v>4.200000000000017E-7</c:v>
                </c:pt>
                <c:pt idx="2823">
                  <c:v>4.5000000000000167E-7</c:v>
                </c:pt>
                <c:pt idx="2824">
                  <c:v>4.9000000000000198E-7</c:v>
                </c:pt>
                <c:pt idx="2825">
                  <c:v>6.3000000000000201E-7</c:v>
                </c:pt>
                <c:pt idx="2826">
                  <c:v>7.4000000000000308E-7</c:v>
                </c:pt>
                <c:pt idx="2827">
                  <c:v>8.3000000000000359E-7</c:v>
                </c:pt>
                <c:pt idx="2828">
                  <c:v>8.9000000000000376E-7</c:v>
                </c:pt>
                <c:pt idx="2829">
                  <c:v>9.400000000000036E-7</c:v>
                </c:pt>
                <c:pt idx="2830">
                  <c:v>9.7000000000000278E-7</c:v>
                </c:pt>
                <c:pt idx="2831">
                  <c:v>9.8000000000000375E-7</c:v>
                </c:pt>
                <c:pt idx="2832">
                  <c:v>8.9000000000000376E-7</c:v>
                </c:pt>
                <c:pt idx="2833">
                  <c:v>7.9000000000000313E-7</c:v>
                </c:pt>
                <c:pt idx="2834">
                  <c:v>7.0000000000000251E-7</c:v>
                </c:pt>
                <c:pt idx="2835">
                  <c:v>6.3000000000000201E-7</c:v>
                </c:pt>
                <c:pt idx="2836">
                  <c:v>5.7000000000000248E-7</c:v>
                </c:pt>
                <c:pt idx="2837">
                  <c:v>5.2000000000000201E-7</c:v>
                </c:pt>
                <c:pt idx="2838">
                  <c:v>4.9000000000000198E-7</c:v>
                </c:pt>
                <c:pt idx="2839">
                  <c:v>4.6000000000000137E-7</c:v>
                </c:pt>
                <c:pt idx="2840">
                  <c:v>4.3000000000000128E-7</c:v>
                </c:pt>
                <c:pt idx="2841">
                  <c:v>4.1000000000000121E-7</c:v>
                </c:pt>
                <c:pt idx="2842">
                  <c:v>3.9000000000000145E-7</c:v>
                </c:pt>
                <c:pt idx="2843">
                  <c:v>4.1000000000000121E-7</c:v>
                </c:pt>
                <c:pt idx="2844">
                  <c:v>4.4000000000000188E-7</c:v>
                </c:pt>
                <c:pt idx="2845">
                  <c:v>4.6000000000000137E-7</c:v>
                </c:pt>
                <c:pt idx="2846">
                  <c:v>5.5000000000000204E-7</c:v>
                </c:pt>
                <c:pt idx="2847">
                  <c:v>6.9000000000000292E-7</c:v>
                </c:pt>
                <c:pt idx="2848">
                  <c:v>8.0000000000000261E-7</c:v>
                </c:pt>
                <c:pt idx="2849">
                  <c:v>8.8000000000000375E-7</c:v>
                </c:pt>
                <c:pt idx="2850">
                  <c:v>9.400000000000036E-7</c:v>
                </c:pt>
                <c:pt idx="2851">
                  <c:v>9.9000000000000386E-7</c:v>
                </c:pt>
                <c:pt idx="2852">
                  <c:v>1.0000000000000031E-6</c:v>
                </c:pt>
                <c:pt idx="2853">
                  <c:v>1.0000000000000031E-6</c:v>
                </c:pt>
                <c:pt idx="2854">
                  <c:v>8.9000000000000376E-7</c:v>
                </c:pt>
                <c:pt idx="2855">
                  <c:v>7.8000000000000291E-7</c:v>
                </c:pt>
                <c:pt idx="2856">
                  <c:v>6.9000000000000292E-7</c:v>
                </c:pt>
                <c:pt idx="2857">
                  <c:v>6.3000000000000201E-7</c:v>
                </c:pt>
                <c:pt idx="2858">
                  <c:v>5.7000000000000248E-7</c:v>
                </c:pt>
                <c:pt idx="2859">
                  <c:v>5.2000000000000201E-7</c:v>
                </c:pt>
                <c:pt idx="2860">
                  <c:v>4.9000000000000198E-7</c:v>
                </c:pt>
                <c:pt idx="2861">
                  <c:v>4.6000000000000137E-7</c:v>
                </c:pt>
                <c:pt idx="2862">
                  <c:v>4.3000000000000128E-7</c:v>
                </c:pt>
                <c:pt idx="2863">
                  <c:v>4.1000000000000121E-7</c:v>
                </c:pt>
                <c:pt idx="2864">
                  <c:v>4.1000000000000121E-7</c:v>
                </c:pt>
                <c:pt idx="2865">
                  <c:v>4.4000000000000188E-7</c:v>
                </c:pt>
                <c:pt idx="2866">
                  <c:v>4.6000000000000137E-7</c:v>
                </c:pt>
                <c:pt idx="2867">
                  <c:v>4.9000000000000198E-7</c:v>
                </c:pt>
                <c:pt idx="2868">
                  <c:v>6.2000000000000243E-7</c:v>
                </c:pt>
                <c:pt idx="2869">
                  <c:v>7.5000000000000288E-7</c:v>
                </c:pt>
                <c:pt idx="2870">
                  <c:v>8.4000000000000318E-7</c:v>
                </c:pt>
                <c:pt idx="2871">
                  <c:v>9.1000000000000336E-7</c:v>
                </c:pt>
                <c:pt idx="2872">
                  <c:v>9.1000000000000336E-7</c:v>
                </c:pt>
                <c:pt idx="2873">
                  <c:v>9.7000000000000278E-7</c:v>
                </c:pt>
                <c:pt idx="2874">
                  <c:v>1.0000000000000031E-6</c:v>
                </c:pt>
                <c:pt idx="2875">
                  <c:v>9.3000000000000412E-7</c:v>
                </c:pt>
                <c:pt idx="2876">
                  <c:v>9.3000000000000412E-7</c:v>
                </c:pt>
                <c:pt idx="2877">
                  <c:v>8.3000000000000359E-7</c:v>
                </c:pt>
                <c:pt idx="2878">
                  <c:v>7.3000000000000243E-7</c:v>
                </c:pt>
                <c:pt idx="2879">
                  <c:v>6.6000000000000205E-7</c:v>
                </c:pt>
                <c:pt idx="2880">
                  <c:v>6.000000000000022E-7</c:v>
                </c:pt>
                <c:pt idx="2881">
                  <c:v>5.5000000000000204E-7</c:v>
                </c:pt>
                <c:pt idx="2882">
                  <c:v>5.0000000000000178E-7</c:v>
                </c:pt>
                <c:pt idx="2883">
                  <c:v>4.700000000000018E-7</c:v>
                </c:pt>
                <c:pt idx="2884">
                  <c:v>4.5000000000000167E-7</c:v>
                </c:pt>
                <c:pt idx="2885">
                  <c:v>4.200000000000017E-7</c:v>
                </c:pt>
                <c:pt idx="2886">
                  <c:v>4.0000000000000141E-7</c:v>
                </c:pt>
                <c:pt idx="2887">
                  <c:v>4.200000000000017E-7</c:v>
                </c:pt>
                <c:pt idx="2888">
                  <c:v>4.5000000000000167E-7</c:v>
                </c:pt>
                <c:pt idx="2889">
                  <c:v>4.700000000000018E-7</c:v>
                </c:pt>
                <c:pt idx="2890">
                  <c:v>5.5000000000000204E-7</c:v>
                </c:pt>
                <c:pt idx="2891">
                  <c:v>6.9000000000000292E-7</c:v>
                </c:pt>
                <c:pt idx="2892">
                  <c:v>8.0000000000000261E-7</c:v>
                </c:pt>
                <c:pt idx="2893">
                  <c:v>8.9000000000000376E-7</c:v>
                </c:pt>
                <c:pt idx="2894">
                  <c:v>9.1000000000000336E-7</c:v>
                </c:pt>
                <c:pt idx="2895">
                  <c:v>9.1000000000000336E-7</c:v>
                </c:pt>
                <c:pt idx="2896">
                  <c:v>9.0000000000000356E-7</c:v>
                </c:pt>
                <c:pt idx="2897">
                  <c:v>8.6000000000000278E-7</c:v>
                </c:pt>
                <c:pt idx="2898">
                  <c:v>7.8000000000000291E-7</c:v>
                </c:pt>
                <c:pt idx="2899">
                  <c:v>6.9000000000000292E-7</c:v>
                </c:pt>
                <c:pt idx="2900">
                  <c:v>6.3000000000000201E-7</c:v>
                </c:pt>
                <c:pt idx="2901">
                  <c:v>5.7000000000000248E-7</c:v>
                </c:pt>
                <c:pt idx="2902">
                  <c:v>5.2000000000000201E-7</c:v>
                </c:pt>
                <c:pt idx="2903">
                  <c:v>4.9000000000000198E-7</c:v>
                </c:pt>
                <c:pt idx="2904">
                  <c:v>4.6000000000000137E-7</c:v>
                </c:pt>
                <c:pt idx="2905">
                  <c:v>4.4000000000000188E-7</c:v>
                </c:pt>
                <c:pt idx="2906">
                  <c:v>4.1000000000000121E-7</c:v>
                </c:pt>
                <c:pt idx="2907">
                  <c:v>3.9000000000000145E-7</c:v>
                </c:pt>
                <c:pt idx="2908">
                  <c:v>3.9000000000000145E-7</c:v>
                </c:pt>
                <c:pt idx="2909">
                  <c:v>4.1000000000000121E-7</c:v>
                </c:pt>
                <c:pt idx="2910">
                  <c:v>4.4000000000000188E-7</c:v>
                </c:pt>
                <c:pt idx="2911">
                  <c:v>4.700000000000018E-7</c:v>
                </c:pt>
                <c:pt idx="2912">
                  <c:v>5.8000000000000186E-7</c:v>
                </c:pt>
                <c:pt idx="2913">
                  <c:v>7.100000000000022E-7</c:v>
                </c:pt>
                <c:pt idx="2914">
                  <c:v>8.1000000000000315E-7</c:v>
                </c:pt>
                <c:pt idx="2915">
                  <c:v>8.8000000000000375E-7</c:v>
                </c:pt>
                <c:pt idx="2916">
                  <c:v>9.3000000000000412E-7</c:v>
                </c:pt>
                <c:pt idx="2917">
                  <c:v>9.8000000000000375E-7</c:v>
                </c:pt>
                <c:pt idx="2918">
                  <c:v>1.0000000000000031E-6</c:v>
                </c:pt>
                <c:pt idx="2919">
                  <c:v>9.500000000000034E-7</c:v>
                </c:pt>
                <c:pt idx="2920">
                  <c:v>8.4000000000000318E-7</c:v>
                </c:pt>
                <c:pt idx="2921">
                  <c:v>7.4000000000000308E-7</c:v>
                </c:pt>
                <c:pt idx="2922">
                  <c:v>6.6000000000000205E-7</c:v>
                </c:pt>
                <c:pt idx="2923">
                  <c:v>6.000000000000022E-7</c:v>
                </c:pt>
                <c:pt idx="2924">
                  <c:v>5.5000000000000204E-7</c:v>
                </c:pt>
                <c:pt idx="2925">
                  <c:v>5.1000000000000168E-7</c:v>
                </c:pt>
                <c:pt idx="2926">
                  <c:v>4.8000000000000144E-7</c:v>
                </c:pt>
                <c:pt idx="2927">
                  <c:v>4.5000000000000167E-7</c:v>
                </c:pt>
                <c:pt idx="2928">
                  <c:v>4.3000000000000128E-7</c:v>
                </c:pt>
                <c:pt idx="2929">
                  <c:v>4.1000000000000121E-7</c:v>
                </c:pt>
                <c:pt idx="2930">
                  <c:v>3.9000000000000145E-7</c:v>
                </c:pt>
                <c:pt idx="2931">
                  <c:v>3.7000000000000154E-7</c:v>
                </c:pt>
                <c:pt idx="2932">
                  <c:v>3.6000000000000142E-7</c:v>
                </c:pt>
                <c:pt idx="2933">
                  <c:v>3.5000000000000131E-7</c:v>
                </c:pt>
                <c:pt idx="2934">
                  <c:v>3.4000000000000109E-7</c:v>
                </c:pt>
                <c:pt idx="2935">
                  <c:v>3.3000000000000102E-7</c:v>
                </c:pt>
                <c:pt idx="2936">
                  <c:v>3.2000000000000133E-7</c:v>
                </c:pt>
                <c:pt idx="2937">
                  <c:v>3.1000000000000127E-7</c:v>
                </c:pt>
                <c:pt idx="2938">
                  <c:v>3.000000000000012E-7</c:v>
                </c:pt>
                <c:pt idx="2939">
                  <c:v>2.9000000000000104E-7</c:v>
                </c:pt>
                <c:pt idx="2940">
                  <c:v>2.9000000000000104E-7</c:v>
                </c:pt>
                <c:pt idx="2941">
                  <c:v>2.9000000000000104E-7</c:v>
                </c:pt>
                <c:pt idx="2942">
                  <c:v>2.9000000000000104E-7</c:v>
                </c:pt>
                <c:pt idx="2943">
                  <c:v>2.9000000000000104E-7</c:v>
                </c:pt>
                <c:pt idx="2944">
                  <c:v>2.8000000000000097E-7</c:v>
                </c:pt>
                <c:pt idx="2945">
                  <c:v>2.8000000000000097E-7</c:v>
                </c:pt>
                <c:pt idx="2946">
                  <c:v>2.8000000000000097E-7</c:v>
                </c:pt>
                <c:pt idx="2947">
                  <c:v>2.7000000000000112E-7</c:v>
                </c:pt>
                <c:pt idx="2948">
                  <c:v>2.7000000000000112E-7</c:v>
                </c:pt>
                <c:pt idx="2949">
                  <c:v>2.7000000000000112E-7</c:v>
                </c:pt>
                <c:pt idx="2950">
                  <c:v>2.7000000000000112E-7</c:v>
                </c:pt>
                <c:pt idx="2951">
                  <c:v>2.6000000000000111E-7</c:v>
                </c:pt>
                <c:pt idx="2952">
                  <c:v>2.6000000000000111E-7</c:v>
                </c:pt>
                <c:pt idx="2953">
                  <c:v>2.6000000000000111E-7</c:v>
                </c:pt>
                <c:pt idx="2954">
                  <c:v>2.6000000000000111E-7</c:v>
                </c:pt>
                <c:pt idx="2955">
                  <c:v>2.6000000000000111E-7</c:v>
                </c:pt>
                <c:pt idx="2956">
                  <c:v>2.6000000000000111E-7</c:v>
                </c:pt>
                <c:pt idx="2957">
                  <c:v>2.5000000000000084E-7</c:v>
                </c:pt>
                <c:pt idx="2958">
                  <c:v>2.5000000000000084E-7</c:v>
                </c:pt>
                <c:pt idx="2959">
                  <c:v>2.5000000000000084E-7</c:v>
                </c:pt>
                <c:pt idx="2960">
                  <c:v>2.5000000000000084E-7</c:v>
                </c:pt>
                <c:pt idx="2961">
                  <c:v>2.5000000000000084E-7</c:v>
                </c:pt>
                <c:pt idx="2962">
                  <c:v>2.5000000000000084E-7</c:v>
                </c:pt>
                <c:pt idx="2963">
                  <c:v>2.5000000000000084E-7</c:v>
                </c:pt>
                <c:pt idx="2964">
                  <c:v>2.5000000000000084E-7</c:v>
                </c:pt>
                <c:pt idx="2965">
                  <c:v>2.5000000000000084E-7</c:v>
                </c:pt>
                <c:pt idx="2966">
                  <c:v>2.4000000000000072E-7</c:v>
                </c:pt>
                <c:pt idx="2967">
                  <c:v>2.4000000000000072E-7</c:v>
                </c:pt>
                <c:pt idx="2968">
                  <c:v>2.4000000000000072E-7</c:v>
                </c:pt>
                <c:pt idx="2969">
                  <c:v>2.6000000000000111E-7</c:v>
                </c:pt>
                <c:pt idx="2970">
                  <c:v>3.1000000000000127E-7</c:v>
                </c:pt>
                <c:pt idx="2971">
                  <c:v>3.5000000000000131E-7</c:v>
                </c:pt>
                <c:pt idx="2972">
                  <c:v>4.1000000000000121E-7</c:v>
                </c:pt>
                <c:pt idx="2973">
                  <c:v>5.6000000000000173E-7</c:v>
                </c:pt>
                <c:pt idx="2974">
                  <c:v>6.9000000000000292E-7</c:v>
                </c:pt>
                <c:pt idx="2975">
                  <c:v>8.0000000000000261E-7</c:v>
                </c:pt>
                <c:pt idx="2976">
                  <c:v>8.8000000000000375E-7</c:v>
                </c:pt>
                <c:pt idx="2977">
                  <c:v>9.400000000000036E-7</c:v>
                </c:pt>
                <c:pt idx="2978">
                  <c:v>9.8000000000000375E-7</c:v>
                </c:pt>
                <c:pt idx="2979">
                  <c:v>1.0000000000000031E-6</c:v>
                </c:pt>
                <c:pt idx="2980">
                  <c:v>9.1000000000000336E-7</c:v>
                </c:pt>
                <c:pt idx="2981">
                  <c:v>8.0000000000000261E-7</c:v>
                </c:pt>
                <c:pt idx="2982">
                  <c:v>7.100000000000022E-7</c:v>
                </c:pt>
                <c:pt idx="2983">
                  <c:v>6.4000000000000255E-7</c:v>
                </c:pt>
                <c:pt idx="2984">
                  <c:v>5.8000000000000186E-7</c:v>
                </c:pt>
                <c:pt idx="2985">
                  <c:v>5.3000000000000181E-7</c:v>
                </c:pt>
                <c:pt idx="2986">
                  <c:v>4.9000000000000198E-7</c:v>
                </c:pt>
                <c:pt idx="2987">
                  <c:v>4.6000000000000137E-7</c:v>
                </c:pt>
                <c:pt idx="2988">
                  <c:v>4.4000000000000188E-7</c:v>
                </c:pt>
                <c:pt idx="2989">
                  <c:v>4.1000000000000121E-7</c:v>
                </c:pt>
                <c:pt idx="2990">
                  <c:v>4.0000000000000141E-7</c:v>
                </c:pt>
                <c:pt idx="2991">
                  <c:v>4.1000000000000121E-7</c:v>
                </c:pt>
                <c:pt idx="2992">
                  <c:v>4.4000000000000188E-7</c:v>
                </c:pt>
                <c:pt idx="2993">
                  <c:v>4.6000000000000137E-7</c:v>
                </c:pt>
                <c:pt idx="2994">
                  <c:v>5.4000000000000214E-7</c:v>
                </c:pt>
                <c:pt idx="2995">
                  <c:v>6.7000000000000258E-7</c:v>
                </c:pt>
                <c:pt idx="2996">
                  <c:v>7.7000000000000311E-7</c:v>
                </c:pt>
                <c:pt idx="2997">
                  <c:v>8.6000000000000278E-7</c:v>
                </c:pt>
                <c:pt idx="2998">
                  <c:v>9.2000000000000316E-7</c:v>
                </c:pt>
                <c:pt idx="2999">
                  <c:v>9.6000000000000309E-7</c:v>
                </c:pt>
                <c:pt idx="3000">
                  <c:v>9.8000000000000375E-7</c:v>
                </c:pt>
                <c:pt idx="3001">
                  <c:v>9.8000000000000375E-7</c:v>
                </c:pt>
                <c:pt idx="3002">
                  <c:v>9.6000000000000309E-7</c:v>
                </c:pt>
                <c:pt idx="3003">
                  <c:v>8.5000000000000298E-7</c:v>
                </c:pt>
                <c:pt idx="3004">
                  <c:v>7.6000000000000246E-7</c:v>
                </c:pt>
                <c:pt idx="3005">
                  <c:v>6.8000000000000238E-7</c:v>
                </c:pt>
                <c:pt idx="3006">
                  <c:v>6.1000000000000199E-7</c:v>
                </c:pt>
                <c:pt idx="3007">
                  <c:v>5.6000000000000173E-7</c:v>
                </c:pt>
                <c:pt idx="3008">
                  <c:v>5.6000000000000173E-7</c:v>
                </c:pt>
                <c:pt idx="3009">
                  <c:v>5.2000000000000201E-7</c:v>
                </c:pt>
                <c:pt idx="3010">
                  <c:v>4.8000000000000144E-7</c:v>
                </c:pt>
                <c:pt idx="3011">
                  <c:v>4.5000000000000167E-7</c:v>
                </c:pt>
                <c:pt idx="3012">
                  <c:v>4.3000000000000128E-7</c:v>
                </c:pt>
                <c:pt idx="3013">
                  <c:v>4.1000000000000121E-7</c:v>
                </c:pt>
                <c:pt idx="3014">
                  <c:v>4.0000000000000141E-7</c:v>
                </c:pt>
                <c:pt idx="3015">
                  <c:v>4.3000000000000128E-7</c:v>
                </c:pt>
                <c:pt idx="3016">
                  <c:v>4.6000000000000137E-7</c:v>
                </c:pt>
                <c:pt idx="3017">
                  <c:v>4.8000000000000144E-7</c:v>
                </c:pt>
                <c:pt idx="3018">
                  <c:v>6.1000000000000199E-7</c:v>
                </c:pt>
                <c:pt idx="3019">
                  <c:v>7.3000000000000243E-7</c:v>
                </c:pt>
                <c:pt idx="3020">
                  <c:v>8.3000000000000359E-7</c:v>
                </c:pt>
                <c:pt idx="3021">
                  <c:v>9.0000000000000356E-7</c:v>
                </c:pt>
                <c:pt idx="3022">
                  <c:v>9.500000000000034E-7</c:v>
                </c:pt>
                <c:pt idx="3023">
                  <c:v>9.9000000000000386E-7</c:v>
                </c:pt>
                <c:pt idx="3024">
                  <c:v>1.0000000000000031E-6</c:v>
                </c:pt>
                <c:pt idx="3025">
                  <c:v>9.400000000000036E-7</c:v>
                </c:pt>
                <c:pt idx="3026">
                  <c:v>8.3000000000000359E-7</c:v>
                </c:pt>
                <c:pt idx="3027">
                  <c:v>7.4000000000000308E-7</c:v>
                </c:pt>
                <c:pt idx="3028">
                  <c:v>6.6000000000000205E-7</c:v>
                </c:pt>
                <c:pt idx="3029">
                  <c:v>6.000000000000022E-7</c:v>
                </c:pt>
                <c:pt idx="3030">
                  <c:v>5.5000000000000204E-7</c:v>
                </c:pt>
                <c:pt idx="3031">
                  <c:v>5.1000000000000168E-7</c:v>
                </c:pt>
                <c:pt idx="3032">
                  <c:v>4.8000000000000144E-7</c:v>
                </c:pt>
                <c:pt idx="3033">
                  <c:v>4.5000000000000167E-7</c:v>
                </c:pt>
                <c:pt idx="3034">
                  <c:v>4.3000000000000128E-7</c:v>
                </c:pt>
                <c:pt idx="3035">
                  <c:v>4.3000000000000128E-7</c:v>
                </c:pt>
              </c:numCache>
            </c:numRef>
          </c:yVal>
        </c:ser>
        <c:ser>
          <c:idx val="6"/>
          <c:order val="6"/>
          <c:tx>
            <c:strRef>
              <c:f>'History Export'!$H$1</c:f>
              <c:strCache>
                <c:ptCount val="1"/>
                <c:pt idx="0">
                  <c:v>VPIA_40680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'History Export'!$A$2:$A$3037</c:f>
              <c:numCache>
                <c:formatCode>dd\.mm\.yyyy\ hh:mm:ss</c:formatCode>
                <c:ptCount val="3036"/>
                <c:pt idx="0">
                  <c:v>40380.732708333271</c:v>
                </c:pt>
                <c:pt idx="1">
                  <c:v>40380.733090277776</c:v>
                </c:pt>
                <c:pt idx="2">
                  <c:v>40380.733182870266</c:v>
                </c:pt>
                <c:pt idx="3">
                  <c:v>40380.733206018522</c:v>
                </c:pt>
                <c:pt idx="4">
                  <c:v>40380.733587962954</c:v>
                </c:pt>
                <c:pt idx="5">
                  <c:v>40380.733900462954</c:v>
                </c:pt>
                <c:pt idx="6">
                  <c:v>40380.734826388893</c:v>
                </c:pt>
                <c:pt idx="7">
                  <c:v>40380.735266203643</c:v>
                </c:pt>
                <c:pt idx="8">
                  <c:v>40380.735312500001</c:v>
                </c:pt>
                <c:pt idx="9">
                  <c:v>40380.735682870283</c:v>
                </c:pt>
                <c:pt idx="10">
                  <c:v>40380.735995370371</c:v>
                </c:pt>
                <c:pt idx="11">
                  <c:v>40380.736712962964</c:v>
                </c:pt>
                <c:pt idx="12">
                  <c:v>40380.736759259256</c:v>
                </c:pt>
                <c:pt idx="13">
                  <c:v>40380.736782407374</c:v>
                </c:pt>
                <c:pt idx="14">
                  <c:v>40380.736828703644</c:v>
                </c:pt>
                <c:pt idx="15">
                  <c:v>40380.736828703644</c:v>
                </c:pt>
                <c:pt idx="16">
                  <c:v>40380.736840277779</c:v>
                </c:pt>
                <c:pt idx="17">
                  <c:v>40380.736851851834</c:v>
                </c:pt>
                <c:pt idx="18">
                  <c:v>40380.736863425933</c:v>
                </c:pt>
                <c:pt idx="19">
                  <c:v>40380.736875000002</c:v>
                </c:pt>
                <c:pt idx="20">
                  <c:v>40380.736886574072</c:v>
                </c:pt>
                <c:pt idx="21">
                  <c:v>40380.736898148229</c:v>
                </c:pt>
                <c:pt idx="22">
                  <c:v>40380.736909722225</c:v>
                </c:pt>
                <c:pt idx="23">
                  <c:v>40380.736921296295</c:v>
                </c:pt>
                <c:pt idx="24">
                  <c:v>40380.736932870372</c:v>
                </c:pt>
                <c:pt idx="25">
                  <c:v>40380.736944444441</c:v>
                </c:pt>
                <c:pt idx="26">
                  <c:v>40380.736956018518</c:v>
                </c:pt>
                <c:pt idx="27">
                  <c:v>40380.736967592595</c:v>
                </c:pt>
                <c:pt idx="28">
                  <c:v>40380.736979166664</c:v>
                </c:pt>
                <c:pt idx="29">
                  <c:v>40380.736990740734</c:v>
                </c:pt>
                <c:pt idx="30">
                  <c:v>40380.737002314774</c:v>
                </c:pt>
                <c:pt idx="31">
                  <c:v>40380.737013888887</c:v>
                </c:pt>
                <c:pt idx="32">
                  <c:v>40380.737025462964</c:v>
                </c:pt>
                <c:pt idx="33">
                  <c:v>40380.737037037034</c:v>
                </c:pt>
                <c:pt idx="34">
                  <c:v>40380.737048610994</c:v>
                </c:pt>
                <c:pt idx="35">
                  <c:v>40380.737060185122</c:v>
                </c:pt>
                <c:pt idx="36">
                  <c:v>40380.737071759184</c:v>
                </c:pt>
                <c:pt idx="37">
                  <c:v>40380.737083333224</c:v>
                </c:pt>
                <c:pt idx="38">
                  <c:v>40380.737094907374</c:v>
                </c:pt>
                <c:pt idx="39">
                  <c:v>40380.737106481414</c:v>
                </c:pt>
                <c:pt idx="40">
                  <c:v>40380.737118055556</c:v>
                </c:pt>
                <c:pt idx="41">
                  <c:v>40380.737129629575</c:v>
                </c:pt>
                <c:pt idx="42">
                  <c:v>40380.737141203594</c:v>
                </c:pt>
                <c:pt idx="43">
                  <c:v>40380.737152777714</c:v>
                </c:pt>
                <c:pt idx="44">
                  <c:v>40380.737164351769</c:v>
                </c:pt>
                <c:pt idx="45">
                  <c:v>40380.737175925926</c:v>
                </c:pt>
                <c:pt idx="46">
                  <c:v>40380.737187499988</c:v>
                </c:pt>
                <c:pt idx="47">
                  <c:v>40380.737199074072</c:v>
                </c:pt>
                <c:pt idx="48">
                  <c:v>40380.737210648149</c:v>
                </c:pt>
                <c:pt idx="49">
                  <c:v>40380.737222222226</c:v>
                </c:pt>
                <c:pt idx="50">
                  <c:v>40380.737233796295</c:v>
                </c:pt>
                <c:pt idx="51">
                  <c:v>40380.737256944441</c:v>
                </c:pt>
                <c:pt idx="52">
                  <c:v>40380.737268518504</c:v>
                </c:pt>
                <c:pt idx="53">
                  <c:v>40380.737280092595</c:v>
                </c:pt>
                <c:pt idx="54">
                  <c:v>40380.737291666599</c:v>
                </c:pt>
                <c:pt idx="55">
                  <c:v>40380.737303240734</c:v>
                </c:pt>
                <c:pt idx="56">
                  <c:v>40380.737314814804</c:v>
                </c:pt>
                <c:pt idx="57">
                  <c:v>40380.737326388888</c:v>
                </c:pt>
                <c:pt idx="58">
                  <c:v>40380.737337962964</c:v>
                </c:pt>
                <c:pt idx="59">
                  <c:v>40380.737349536976</c:v>
                </c:pt>
                <c:pt idx="60">
                  <c:v>40380.737361110994</c:v>
                </c:pt>
                <c:pt idx="61">
                  <c:v>40380.737372685129</c:v>
                </c:pt>
                <c:pt idx="62">
                  <c:v>40380.737384259184</c:v>
                </c:pt>
                <c:pt idx="63">
                  <c:v>40380.737395833246</c:v>
                </c:pt>
                <c:pt idx="64">
                  <c:v>40380.737407407374</c:v>
                </c:pt>
                <c:pt idx="65">
                  <c:v>40380.737418981422</c:v>
                </c:pt>
                <c:pt idx="66">
                  <c:v>40380.737430555477</c:v>
                </c:pt>
                <c:pt idx="67">
                  <c:v>40380.737442129575</c:v>
                </c:pt>
                <c:pt idx="68">
                  <c:v>40380.737453703594</c:v>
                </c:pt>
                <c:pt idx="69">
                  <c:v>40380.737465277714</c:v>
                </c:pt>
                <c:pt idx="70">
                  <c:v>40380.737476851769</c:v>
                </c:pt>
                <c:pt idx="71">
                  <c:v>40380.737488425926</c:v>
                </c:pt>
                <c:pt idx="72">
                  <c:v>40380.737499999996</c:v>
                </c:pt>
                <c:pt idx="73">
                  <c:v>40380.737511574072</c:v>
                </c:pt>
                <c:pt idx="74">
                  <c:v>40380.737523148149</c:v>
                </c:pt>
                <c:pt idx="75">
                  <c:v>40380.737534722204</c:v>
                </c:pt>
                <c:pt idx="76">
                  <c:v>40380.737546296295</c:v>
                </c:pt>
                <c:pt idx="77">
                  <c:v>40380.737557870372</c:v>
                </c:pt>
                <c:pt idx="78">
                  <c:v>40380.737569444442</c:v>
                </c:pt>
                <c:pt idx="79">
                  <c:v>40380.737581018504</c:v>
                </c:pt>
                <c:pt idx="80">
                  <c:v>40380.737592592595</c:v>
                </c:pt>
                <c:pt idx="81">
                  <c:v>40380.737604166599</c:v>
                </c:pt>
                <c:pt idx="82">
                  <c:v>40380.737615740734</c:v>
                </c:pt>
                <c:pt idx="83">
                  <c:v>40380.737627314804</c:v>
                </c:pt>
                <c:pt idx="84">
                  <c:v>40380.737638888888</c:v>
                </c:pt>
                <c:pt idx="85">
                  <c:v>40380.737650462965</c:v>
                </c:pt>
                <c:pt idx="86">
                  <c:v>40380.737662036976</c:v>
                </c:pt>
                <c:pt idx="87">
                  <c:v>40380.737673611002</c:v>
                </c:pt>
                <c:pt idx="88">
                  <c:v>40380.73768518513</c:v>
                </c:pt>
                <c:pt idx="89">
                  <c:v>40380.737696759192</c:v>
                </c:pt>
                <c:pt idx="90">
                  <c:v>40380.737708333247</c:v>
                </c:pt>
                <c:pt idx="91">
                  <c:v>40380.737719907404</c:v>
                </c:pt>
                <c:pt idx="92">
                  <c:v>40380.737731481422</c:v>
                </c:pt>
                <c:pt idx="93">
                  <c:v>40380.737754629576</c:v>
                </c:pt>
                <c:pt idx="94">
                  <c:v>40380.737766203594</c:v>
                </c:pt>
                <c:pt idx="95">
                  <c:v>40380.737777777722</c:v>
                </c:pt>
                <c:pt idx="96">
                  <c:v>40380.73778935177</c:v>
                </c:pt>
                <c:pt idx="97">
                  <c:v>40380.737800925926</c:v>
                </c:pt>
                <c:pt idx="98">
                  <c:v>40380.737812500003</c:v>
                </c:pt>
                <c:pt idx="99">
                  <c:v>40380.737824074073</c:v>
                </c:pt>
                <c:pt idx="100">
                  <c:v>40380.737835648149</c:v>
                </c:pt>
                <c:pt idx="101">
                  <c:v>40380.737847222204</c:v>
                </c:pt>
                <c:pt idx="102">
                  <c:v>40380.737858796296</c:v>
                </c:pt>
                <c:pt idx="103">
                  <c:v>40380.737870370373</c:v>
                </c:pt>
                <c:pt idx="104">
                  <c:v>40380.737881944435</c:v>
                </c:pt>
                <c:pt idx="105">
                  <c:v>40380.737893518504</c:v>
                </c:pt>
                <c:pt idx="106">
                  <c:v>40380.737905092596</c:v>
                </c:pt>
                <c:pt idx="107">
                  <c:v>40380.7379166666</c:v>
                </c:pt>
                <c:pt idx="108">
                  <c:v>40380.737928240735</c:v>
                </c:pt>
                <c:pt idx="109">
                  <c:v>40380.737939814804</c:v>
                </c:pt>
                <c:pt idx="110">
                  <c:v>40380.737951388888</c:v>
                </c:pt>
                <c:pt idx="111">
                  <c:v>40380.737962962899</c:v>
                </c:pt>
                <c:pt idx="112">
                  <c:v>40380.737974536984</c:v>
                </c:pt>
                <c:pt idx="113">
                  <c:v>40380.737986111002</c:v>
                </c:pt>
                <c:pt idx="114">
                  <c:v>40380.73799768513</c:v>
                </c:pt>
                <c:pt idx="115">
                  <c:v>40380.738009259258</c:v>
                </c:pt>
                <c:pt idx="116">
                  <c:v>40380.738020833247</c:v>
                </c:pt>
                <c:pt idx="117">
                  <c:v>40380.738032407411</c:v>
                </c:pt>
                <c:pt idx="118">
                  <c:v>40380.738043981422</c:v>
                </c:pt>
                <c:pt idx="119">
                  <c:v>40380.738055555557</c:v>
                </c:pt>
                <c:pt idx="120">
                  <c:v>40380.738067129627</c:v>
                </c:pt>
                <c:pt idx="121">
                  <c:v>40380.738078703704</c:v>
                </c:pt>
                <c:pt idx="122">
                  <c:v>40380.73809027778</c:v>
                </c:pt>
                <c:pt idx="123">
                  <c:v>40380.738101851777</c:v>
                </c:pt>
                <c:pt idx="124">
                  <c:v>40380.738113425941</c:v>
                </c:pt>
                <c:pt idx="125">
                  <c:v>40380.738124999996</c:v>
                </c:pt>
                <c:pt idx="126">
                  <c:v>40380.738136574073</c:v>
                </c:pt>
                <c:pt idx="127">
                  <c:v>40380.738148148193</c:v>
                </c:pt>
                <c:pt idx="128">
                  <c:v>40380.738159722205</c:v>
                </c:pt>
                <c:pt idx="129">
                  <c:v>40380.738171296296</c:v>
                </c:pt>
                <c:pt idx="130">
                  <c:v>40380.738182870315</c:v>
                </c:pt>
                <c:pt idx="131">
                  <c:v>40380.738194444442</c:v>
                </c:pt>
                <c:pt idx="132">
                  <c:v>40380.738206018519</c:v>
                </c:pt>
                <c:pt idx="133">
                  <c:v>40380.738217592603</c:v>
                </c:pt>
                <c:pt idx="134">
                  <c:v>40380.738229166665</c:v>
                </c:pt>
                <c:pt idx="135">
                  <c:v>40380.738240740735</c:v>
                </c:pt>
                <c:pt idx="136">
                  <c:v>40380.738252314812</c:v>
                </c:pt>
                <c:pt idx="137">
                  <c:v>40380.738263888888</c:v>
                </c:pt>
                <c:pt idx="138">
                  <c:v>40380.738275463002</c:v>
                </c:pt>
                <c:pt idx="139">
                  <c:v>40380.738287037035</c:v>
                </c:pt>
                <c:pt idx="140">
                  <c:v>40380.738298611104</c:v>
                </c:pt>
                <c:pt idx="141">
                  <c:v>40380.738310185188</c:v>
                </c:pt>
                <c:pt idx="142">
                  <c:v>40380.738321759192</c:v>
                </c:pt>
                <c:pt idx="143">
                  <c:v>40380.738333333335</c:v>
                </c:pt>
                <c:pt idx="144">
                  <c:v>40380.738356481481</c:v>
                </c:pt>
                <c:pt idx="145">
                  <c:v>40380.738368055558</c:v>
                </c:pt>
                <c:pt idx="146">
                  <c:v>40380.738379629627</c:v>
                </c:pt>
                <c:pt idx="147">
                  <c:v>40380.738391203704</c:v>
                </c:pt>
                <c:pt idx="148">
                  <c:v>40380.738402777723</c:v>
                </c:pt>
                <c:pt idx="149">
                  <c:v>40380.73841435185</c:v>
                </c:pt>
                <c:pt idx="150">
                  <c:v>40380.738425925927</c:v>
                </c:pt>
                <c:pt idx="151">
                  <c:v>40380.738437500004</c:v>
                </c:pt>
                <c:pt idx="152">
                  <c:v>40380.738449074073</c:v>
                </c:pt>
                <c:pt idx="153">
                  <c:v>40380.73846064815</c:v>
                </c:pt>
                <c:pt idx="154">
                  <c:v>40380.73847222222</c:v>
                </c:pt>
                <c:pt idx="155">
                  <c:v>40380.738483796275</c:v>
                </c:pt>
                <c:pt idx="156">
                  <c:v>40380.738495370373</c:v>
                </c:pt>
                <c:pt idx="157">
                  <c:v>40380.738506944443</c:v>
                </c:pt>
                <c:pt idx="158">
                  <c:v>40380.738518518519</c:v>
                </c:pt>
                <c:pt idx="159">
                  <c:v>40380.738530092603</c:v>
                </c:pt>
                <c:pt idx="160">
                  <c:v>40380.738541666607</c:v>
                </c:pt>
                <c:pt idx="161">
                  <c:v>40380.738553240742</c:v>
                </c:pt>
                <c:pt idx="162">
                  <c:v>40380.738564814805</c:v>
                </c:pt>
                <c:pt idx="163">
                  <c:v>40380.738576388954</c:v>
                </c:pt>
                <c:pt idx="164">
                  <c:v>40380.738587962966</c:v>
                </c:pt>
                <c:pt idx="165">
                  <c:v>40380.738599537035</c:v>
                </c:pt>
                <c:pt idx="166">
                  <c:v>40380.738611111105</c:v>
                </c:pt>
                <c:pt idx="167">
                  <c:v>40380.738622685174</c:v>
                </c:pt>
                <c:pt idx="168">
                  <c:v>40380.738634259258</c:v>
                </c:pt>
                <c:pt idx="169">
                  <c:v>40380.738645833255</c:v>
                </c:pt>
                <c:pt idx="170">
                  <c:v>40380.738657407412</c:v>
                </c:pt>
                <c:pt idx="171">
                  <c:v>40380.738668981474</c:v>
                </c:pt>
                <c:pt idx="172">
                  <c:v>40380.738680555492</c:v>
                </c:pt>
                <c:pt idx="173">
                  <c:v>40380.738692129627</c:v>
                </c:pt>
                <c:pt idx="174">
                  <c:v>40380.738703703602</c:v>
                </c:pt>
                <c:pt idx="175">
                  <c:v>40380.738715277781</c:v>
                </c:pt>
                <c:pt idx="176">
                  <c:v>40380.738749999997</c:v>
                </c:pt>
                <c:pt idx="177">
                  <c:v>40380.738761574074</c:v>
                </c:pt>
                <c:pt idx="178">
                  <c:v>40380.738773148201</c:v>
                </c:pt>
                <c:pt idx="179">
                  <c:v>40380.738784722176</c:v>
                </c:pt>
                <c:pt idx="180">
                  <c:v>40380.738796296297</c:v>
                </c:pt>
                <c:pt idx="181">
                  <c:v>40380.738807870373</c:v>
                </c:pt>
                <c:pt idx="182">
                  <c:v>40380.738819444552</c:v>
                </c:pt>
                <c:pt idx="183">
                  <c:v>40380.738831018542</c:v>
                </c:pt>
                <c:pt idx="184">
                  <c:v>40380.738854166666</c:v>
                </c:pt>
                <c:pt idx="185">
                  <c:v>40380.738865740735</c:v>
                </c:pt>
                <c:pt idx="186">
                  <c:v>40380.738877314812</c:v>
                </c:pt>
                <c:pt idx="187">
                  <c:v>40380.738888888889</c:v>
                </c:pt>
                <c:pt idx="188">
                  <c:v>40380.738900462966</c:v>
                </c:pt>
                <c:pt idx="189">
                  <c:v>40380.738912037035</c:v>
                </c:pt>
                <c:pt idx="190">
                  <c:v>40380.738923611003</c:v>
                </c:pt>
                <c:pt idx="191">
                  <c:v>40380.738935185182</c:v>
                </c:pt>
                <c:pt idx="192">
                  <c:v>40380.7389467592</c:v>
                </c:pt>
                <c:pt idx="193">
                  <c:v>40380.738958333335</c:v>
                </c:pt>
                <c:pt idx="194">
                  <c:v>40380.738969907405</c:v>
                </c:pt>
                <c:pt idx="195">
                  <c:v>40380.738981481474</c:v>
                </c:pt>
                <c:pt idx="196">
                  <c:v>40380.739004629584</c:v>
                </c:pt>
                <c:pt idx="197">
                  <c:v>40380.739016203705</c:v>
                </c:pt>
                <c:pt idx="198">
                  <c:v>40380.739027777774</c:v>
                </c:pt>
                <c:pt idx="199">
                  <c:v>40380.739039351851</c:v>
                </c:pt>
                <c:pt idx="200">
                  <c:v>40380.739050925928</c:v>
                </c:pt>
                <c:pt idx="201">
                  <c:v>40380.739062499997</c:v>
                </c:pt>
                <c:pt idx="202">
                  <c:v>40380.739074074081</c:v>
                </c:pt>
                <c:pt idx="203">
                  <c:v>40380.739085648151</c:v>
                </c:pt>
                <c:pt idx="204">
                  <c:v>40380.73909722222</c:v>
                </c:pt>
                <c:pt idx="205">
                  <c:v>40380.739108796275</c:v>
                </c:pt>
                <c:pt idx="206">
                  <c:v>40380.739120370374</c:v>
                </c:pt>
                <c:pt idx="207">
                  <c:v>40380.739131944436</c:v>
                </c:pt>
                <c:pt idx="208">
                  <c:v>40380.739143518433</c:v>
                </c:pt>
                <c:pt idx="209">
                  <c:v>40380.739155092589</c:v>
                </c:pt>
                <c:pt idx="210">
                  <c:v>40380.739166666572</c:v>
                </c:pt>
                <c:pt idx="211">
                  <c:v>40380.739178240736</c:v>
                </c:pt>
                <c:pt idx="212">
                  <c:v>40380.739189814703</c:v>
                </c:pt>
                <c:pt idx="213">
                  <c:v>40380.739201388889</c:v>
                </c:pt>
                <c:pt idx="214">
                  <c:v>40380.739212962966</c:v>
                </c:pt>
                <c:pt idx="215">
                  <c:v>40380.739236111105</c:v>
                </c:pt>
                <c:pt idx="216">
                  <c:v>40380.739247685175</c:v>
                </c:pt>
                <c:pt idx="217">
                  <c:v>40380.739259259259</c:v>
                </c:pt>
                <c:pt idx="218">
                  <c:v>40380.73927083327</c:v>
                </c:pt>
                <c:pt idx="219">
                  <c:v>40380.739282407405</c:v>
                </c:pt>
                <c:pt idx="220">
                  <c:v>40380.739293981474</c:v>
                </c:pt>
                <c:pt idx="221">
                  <c:v>40380.7393055555</c:v>
                </c:pt>
                <c:pt idx="222">
                  <c:v>40380.739317129628</c:v>
                </c:pt>
                <c:pt idx="223">
                  <c:v>40380.739328703603</c:v>
                </c:pt>
                <c:pt idx="224">
                  <c:v>40380.739340277774</c:v>
                </c:pt>
                <c:pt idx="225">
                  <c:v>40380.739351851793</c:v>
                </c:pt>
                <c:pt idx="226">
                  <c:v>40380.739363425928</c:v>
                </c:pt>
                <c:pt idx="227">
                  <c:v>40380.739374999997</c:v>
                </c:pt>
                <c:pt idx="228">
                  <c:v>40380.739386574074</c:v>
                </c:pt>
                <c:pt idx="229">
                  <c:v>40380.739398148202</c:v>
                </c:pt>
                <c:pt idx="230">
                  <c:v>40380.739409722184</c:v>
                </c:pt>
                <c:pt idx="231">
                  <c:v>40380.739421296275</c:v>
                </c:pt>
                <c:pt idx="232">
                  <c:v>40380.739432870374</c:v>
                </c:pt>
                <c:pt idx="233">
                  <c:v>40380.739444444444</c:v>
                </c:pt>
                <c:pt idx="234">
                  <c:v>40380.73945601852</c:v>
                </c:pt>
                <c:pt idx="235">
                  <c:v>40380.739467592575</c:v>
                </c:pt>
                <c:pt idx="236">
                  <c:v>40380.739479166608</c:v>
                </c:pt>
                <c:pt idx="237">
                  <c:v>40380.739490740671</c:v>
                </c:pt>
                <c:pt idx="238">
                  <c:v>40380.73951388889</c:v>
                </c:pt>
                <c:pt idx="239">
                  <c:v>40380.739525462966</c:v>
                </c:pt>
                <c:pt idx="240">
                  <c:v>40380.739537037036</c:v>
                </c:pt>
                <c:pt idx="241">
                  <c:v>40380.739548611018</c:v>
                </c:pt>
                <c:pt idx="242">
                  <c:v>40380.739560185175</c:v>
                </c:pt>
                <c:pt idx="243">
                  <c:v>40380.739571759201</c:v>
                </c:pt>
                <c:pt idx="244">
                  <c:v>40380.73958333327</c:v>
                </c:pt>
                <c:pt idx="245">
                  <c:v>40380.739594907405</c:v>
                </c:pt>
                <c:pt idx="246">
                  <c:v>40380.739606481475</c:v>
                </c:pt>
                <c:pt idx="247">
                  <c:v>40380.739618055559</c:v>
                </c:pt>
                <c:pt idx="248">
                  <c:v>40380.739629629585</c:v>
                </c:pt>
                <c:pt idx="249">
                  <c:v>40380.739641203603</c:v>
                </c:pt>
                <c:pt idx="250">
                  <c:v>40380.739652777775</c:v>
                </c:pt>
                <c:pt idx="251">
                  <c:v>40380.739664351793</c:v>
                </c:pt>
                <c:pt idx="252">
                  <c:v>40380.739675925928</c:v>
                </c:pt>
                <c:pt idx="253">
                  <c:v>40380.739687499998</c:v>
                </c:pt>
                <c:pt idx="254">
                  <c:v>40380.739699074082</c:v>
                </c:pt>
                <c:pt idx="255">
                  <c:v>40380.739710648151</c:v>
                </c:pt>
                <c:pt idx="256">
                  <c:v>40380.739722222184</c:v>
                </c:pt>
                <c:pt idx="257">
                  <c:v>40380.739733796276</c:v>
                </c:pt>
                <c:pt idx="258">
                  <c:v>40380.739745370309</c:v>
                </c:pt>
                <c:pt idx="259">
                  <c:v>40380.739756944444</c:v>
                </c:pt>
                <c:pt idx="260">
                  <c:v>40380.739768518433</c:v>
                </c:pt>
                <c:pt idx="261">
                  <c:v>40380.739780092576</c:v>
                </c:pt>
                <c:pt idx="262">
                  <c:v>40380.739791666572</c:v>
                </c:pt>
                <c:pt idx="263">
                  <c:v>40380.739803240744</c:v>
                </c:pt>
                <c:pt idx="264">
                  <c:v>40380.739814814806</c:v>
                </c:pt>
                <c:pt idx="265">
                  <c:v>40380.73982638889</c:v>
                </c:pt>
                <c:pt idx="266">
                  <c:v>40380.739837962959</c:v>
                </c:pt>
                <c:pt idx="267">
                  <c:v>40380.739849536985</c:v>
                </c:pt>
                <c:pt idx="268">
                  <c:v>40380.739861111018</c:v>
                </c:pt>
                <c:pt idx="269">
                  <c:v>40380.739872685175</c:v>
                </c:pt>
                <c:pt idx="270">
                  <c:v>40380.739884259201</c:v>
                </c:pt>
                <c:pt idx="271">
                  <c:v>40380.739895833271</c:v>
                </c:pt>
                <c:pt idx="272">
                  <c:v>40380.739907407406</c:v>
                </c:pt>
                <c:pt idx="273">
                  <c:v>40380.739918981475</c:v>
                </c:pt>
                <c:pt idx="274">
                  <c:v>40380.739930555501</c:v>
                </c:pt>
                <c:pt idx="275">
                  <c:v>40380.739942129585</c:v>
                </c:pt>
                <c:pt idx="276">
                  <c:v>40380.739953703618</c:v>
                </c:pt>
                <c:pt idx="277">
                  <c:v>40380.739965277775</c:v>
                </c:pt>
                <c:pt idx="278">
                  <c:v>40380.739976851793</c:v>
                </c:pt>
                <c:pt idx="279">
                  <c:v>40380.739988425928</c:v>
                </c:pt>
                <c:pt idx="280">
                  <c:v>40380.74</c:v>
                </c:pt>
                <c:pt idx="281">
                  <c:v>40380.740011574082</c:v>
                </c:pt>
                <c:pt idx="282">
                  <c:v>40380.740023148202</c:v>
                </c:pt>
                <c:pt idx="283">
                  <c:v>40380.740034722221</c:v>
                </c:pt>
                <c:pt idx="284">
                  <c:v>40380.740046296298</c:v>
                </c:pt>
                <c:pt idx="285">
                  <c:v>40380.740057870367</c:v>
                </c:pt>
                <c:pt idx="286">
                  <c:v>40380.740069444502</c:v>
                </c:pt>
                <c:pt idx="287">
                  <c:v>40380.740081018521</c:v>
                </c:pt>
                <c:pt idx="288">
                  <c:v>40380.74009259259</c:v>
                </c:pt>
                <c:pt idx="289">
                  <c:v>40380.740104166609</c:v>
                </c:pt>
                <c:pt idx="290">
                  <c:v>40380.740115740744</c:v>
                </c:pt>
                <c:pt idx="291">
                  <c:v>40380.740127314806</c:v>
                </c:pt>
                <c:pt idx="292">
                  <c:v>40380.74013888889</c:v>
                </c:pt>
                <c:pt idx="293">
                  <c:v>40380.74015046296</c:v>
                </c:pt>
                <c:pt idx="294">
                  <c:v>40380.740162036986</c:v>
                </c:pt>
                <c:pt idx="295">
                  <c:v>40380.740173611019</c:v>
                </c:pt>
                <c:pt idx="296">
                  <c:v>40380.740185185176</c:v>
                </c:pt>
                <c:pt idx="297">
                  <c:v>40380.740196759201</c:v>
                </c:pt>
                <c:pt idx="298">
                  <c:v>40380.740208333336</c:v>
                </c:pt>
                <c:pt idx="299">
                  <c:v>40380.740219907413</c:v>
                </c:pt>
                <c:pt idx="300">
                  <c:v>40380.740231481483</c:v>
                </c:pt>
                <c:pt idx="301">
                  <c:v>40380.740254629629</c:v>
                </c:pt>
                <c:pt idx="302">
                  <c:v>40380.740266203706</c:v>
                </c:pt>
                <c:pt idx="303">
                  <c:v>40380.740277777782</c:v>
                </c:pt>
                <c:pt idx="304">
                  <c:v>40380.740289351852</c:v>
                </c:pt>
                <c:pt idx="305">
                  <c:v>40380.740300925929</c:v>
                </c:pt>
                <c:pt idx="306">
                  <c:v>40380.740324074082</c:v>
                </c:pt>
                <c:pt idx="307">
                  <c:v>40380.740335648203</c:v>
                </c:pt>
                <c:pt idx="308">
                  <c:v>40380.740347222221</c:v>
                </c:pt>
                <c:pt idx="309">
                  <c:v>40380.740358796298</c:v>
                </c:pt>
                <c:pt idx="310">
                  <c:v>40380.740370370368</c:v>
                </c:pt>
                <c:pt idx="311">
                  <c:v>40380.740381944444</c:v>
                </c:pt>
                <c:pt idx="312">
                  <c:v>40380.740393518521</c:v>
                </c:pt>
                <c:pt idx="313">
                  <c:v>40380.740405092591</c:v>
                </c:pt>
                <c:pt idx="314">
                  <c:v>40380.740416666624</c:v>
                </c:pt>
                <c:pt idx="315">
                  <c:v>40380.740428240744</c:v>
                </c:pt>
                <c:pt idx="316">
                  <c:v>40380.740439814814</c:v>
                </c:pt>
                <c:pt idx="317">
                  <c:v>40380.740451388891</c:v>
                </c:pt>
                <c:pt idx="318">
                  <c:v>40380.740462962924</c:v>
                </c:pt>
                <c:pt idx="319">
                  <c:v>40380.740474536986</c:v>
                </c:pt>
                <c:pt idx="320">
                  <c:v>40380.740486111034</c:v>
                </c:pt>
                <c:pt idx="321">
                  <c:v>40380.740497685176</c:v>
                </c:pt>
                <c:pt idx="322">
                  <c:v>40380.740520833271</c:v>
                </c:pt>
                <c:pt idx="323">
                  <c:v>40380.740532407413</c:v>
                </c:pt>
                <c:pt idx="324">
                  <c:v>40380.740543981476</c:v>
                </c:pt>
                <c:pt idx="325">
                  <c:v>40380.740555555552</c:v>
                </c:pt>
                <c:pt idx="326">
                  <c:v>40380.740567129629</c:v>
                </c:pt>
                <c:pt idx="327">
                  <c:v>40380.740578703706</c:v>
                </c:pt>
                <c:pt idx="328">
                  <c:v>40380.740590277783</c:v>
                </c:pt>
                <c:pt idx="329">
                  <c:v>40380.740601851794</c:v>
                </c:pt>
                <c:pt idx="330">
                  <c:v>40380.740613425987</c:v>
                </c:pt>
                <c:pt idx="331">
                  <c:v>40380.740624999999</c:v>
                </c:pt>
                <c:pt idx="332">
                  <c:v>40380.740636574083</c:v>
                </c:pt>
                <c:pt idx="333">
                  <c:v>40380.740648148203</c:v>
                </c:pt>
                <c:pt idx="334">
                  <c:v>40380.740659722222</c:v>
                </c:pt>
                <c:pt idx="335">
                  <c:v>40380.740671296298</c:v>
                </c:pt>
                <c:pt idx="336">
                  <c:v>40380.740682870324</c:v>
                </c:pt>
                <c:pt idx="337">
                  <c:v>40380.74069444451</c:v>
                </c:pt>
                <c:pt idx="338">
                  <c:v>40380.740706018521</c:v>
                </c:pt>
                <c:pt idx="339">
                  <c:v>40380.740717592591</c:v>
                </c:pt>
                <c:pt idx="340">
                  <c:v>40380.740729166624</c:v>
                </c:pt>
                <c:pt idx="341">
                  <c:v>40380.740740740679</c:v>
                </c:pt>
                <c:pt idx="342">
                  <c:v>40380.740752314814</c:v>
                </c:pt>
                <c:pt idx="343">
                  <c:v>40380.740763888884</c:v>
                </c:pt>
                <c:pt idx="344">
                  <c:v>40380.74077546296</c:v>
                </c:pt>
                <c:pt idx="345">
                  <c:v>40380.740787036986</c:v>
                </c:pt>
                <c:pt idx="346">
                  <c:v>40380.740798611034</c:v>
                </c:pt>
                <c:pt idx="347">
                  <c:v>40380.740810185183</c:v>
                </c:pt>
                <c:pt idx="348">
                  <c:v>40380.740821759224</c:v>
                </c:pt>
                <c:pt idx="349">
                  <c:v>40380.740833333337</c:v>
                </c:pt>
                <c:pt idx="350">
                  <c:v>40380.740844907406</c:v>
                </c:pt>
                <c:pt idx="351">
                  <c:v>40380.740856481483</c:v>
                </c:pt>
                <c:pt idx="352">
                  <c:v>40380.740868055553</c:v>
                </c:pt>
                <c:pt idx="353">
                  <c:v>40380.740879629629</c:v>
                </c:pt>
                <c:pt idx="354">
                  <c:v>40380.740891203706</c:v>
                </c:pt>
                <c:pt idx="355">
                  <c:v>40380.740902777776</c:v>
                </c:pt>
                <c:pt idx="356">
                  <c:v>40380.740914351853</c:v>
                </c:pt>
                <c:pt idx="357">
                  <c:v>40380.740925925929</c:v>
                </c:pt>
                <c:pt idx="358">
                  <c:v>40380.740937500006</c:v>
                </c:pt>
                <c:pt idx="359">
                  <c:v>40380.740949074083</c:v>
                </c:pt>
                <c:pt idx="360">
                  <c:v>40380.740960648145</c:v>
                </c:pt>
                <c:pt idx="361">
                  <c:v>40380.740972222222</c:v>
                </c:pt>
                <c:pt idx="362">
                  <c:v>40380.740983796284</c:v>
                </c:pt>
                <c:pt idx="363">
                  <c:v>40380.740995370368</c:v>
                </c:pt>
                <c:pt idx="364">
                  <c:v>40380.741006944445</c:v>
                </c:pt>
                <c:pt idx="365">
                  <c:v>40380.741018518522</c:v>
                </c:pt>
                <c:pt idx="366">
                  <c:v>40380.741030092591</c:v>
                </c:pt>
                <c:pt idx="367">
                  <c:v>40380.741041666573</c:v>
                </c:pt>
                <c:pt idx="368">
                  <c:v>40380.741053240738</c:v>
                </c:pt>
                <c:pt idx="369">
                  <c:v>40380.741064814734</c:v>
                </c:pt>
                <c:pt idx="370">
                  <c:v>40380.741076388891</c:v>
                </c:pt>
                <c:pt idx="371">
                  <c:v>40380.741087962924</c:v>
                </c:pt>
                <c:pt idx="372">
                  <c:v>40380.741099536994</c:v>
                </c:pt>
                <c:pt idx="373">
                  <c:v>40380.741111111034</c:v>
                </c:pt>
                <c:pt idx="374">
                  <c:v>40380.741122685096</c:v>
                </c:pt>
                <c:pt idx="375">
                  <c:v>40380.741134259224</c:v>
                </c:pt>
                <c:pt idx="376">
                  <c:v>40380.741145833206</c:v>
                </c:pt>
                <c:pt idx="377">
                  <c:v>40380.741157407407</c:v>
                </c:pt>
                <c:pt idx="378">
                  <c:v>40380.741168981374</c:v>
                </c:pt>
                <c:pt idx="379">
                  <c:v>40380.741180555444</c:v>
                </c:pt>
                <c:pt idx="380">
                  <c:v>40380.741192129586</c:v>
                </c:pt>
                <c:pt idx="381">
                  <c:v>40380.741203703627</c:v>
                </c:pt>
                <c:pt idx="382">
                  <c:v>40380.741215277783</c:v>
                </c:pt>
                <c:pt idx="383">
                  <c:v>40380.741226851824</c:v>
                </c:pt>
                <c:pt idx="384">
                  <c:v>40380.741238425981</c:v>
                </c:pt>
                <c:pt idx="385">
                  <c:v>40380.741249999999</c:v>
                </c:pt>
                <c:pt idx="386">
                  <c:v>40380.741261574076</c:v>
                </c:pt>
                <c:pt idx="387">
                  <c:v>40380.741273148211</c:v>
                </c:pt>
                <c:pt idx="388">
                  <c:v>40380.741284722186</c:v>
                </c:pt>
                <c:pt idx="389">
                  <c:v>40380.741296296299</c:v>
                </c:pt>
                <c:pt idx="390">
                  <c:v>40380.741307870354</c:v>
                </c:pt>
                <c:pt idx="391">
                  <c:v>40380.741319444511</c:v>
                </c:pt>
                <c:pt idx="392">
                  <c:v>40380.741331018522</c:v>
                </c:pt>
                <c:pt idx="393">
                  <c:v>40380.741342592584</c:v>
                </c:pt>
                <c:pt idx="394">
                  <c:v>40380.741354166654</c:v>
                </c:pt>
                <c:pt idx="395">
                  <c:v>40380.74136574068</c:v>
                </c:pt>
                <c:pt idx="396">
                  <c:v>40380.741377314815</c:v>
                </c:pt>
                <c:pt idx="397">
                  <c:v>40380.741388888884</c:v>
                </c:pt>
                <c:pt idx="398">
                  <c:v>40380.741400462954</c:v>
                </c:pt>
                <c:pt idx="399">
                  <c:v>40380.741412036994</c:v>
                </c:pt>
                <c:pt idx="400">
                  <c:v>40380.741423610991</c:v>
                </c:pt>
                <c:pt idx="401">
                  <c:v>40380.741435185184</c:v>
                </c:pt>
                <c:pt idx="402">
                  <c:v>40380.741446759166</c:v>
                </c:pt>
                <c:pt idx="403">
                  <c:v>40380.741458333272</c:v>
                </c:pt>
                <c:pt idx="404">
                  <c:v>40380.741469907327</c:v>
                </c:pt>
                <c:pt idx="405">
                  <c:v>40380.741481481396</c:v>
                </c:pt>
                <c:pt idx="406">
                  <c:v>40380.741504629594</c:v>
                </c:pt>
                <c:pt idx="407">
                  <c:v>40380.741516203707</c:v>
                </c:pt>
                <c:pt idx="408">
                  <c:v>40380.741527777776</c:v>
                </c:pt>
                <c:pt idx="409">
                  <c:v>40380.741539351853</c:v>
                </c:pt>
                <c:pt idx="410">
                  <c:v>40380.741550925923</c:v>
                </c:pt>
                <c:pt idx="411">
                  <c:v>40380.741562499999</c:v>
                </c:pt>
                <c:pt idx="412">
                  <c:v>40380.741574074083</c:v>
                </c:pt>
                <c:pt idx="413">
                  <c:v>40380.741585648146</c:v>
                </c:pt>
                <c:pt idx="414">
                  <c:v>40380.741597222222</c:v>
                </c:pt>
                <c:pt idx="415">
                  <c:v>40380.741608796285</c:v>
                </c:pt>
                <c:pt idx="416">
                  <c:v>40380.741620370354</c:v>
                </c:pt>
                <c:pt idx="417">
                  <c:v>40380.741631944446</c:v>
                </c:pt>
                <c:pt idx="418">
                  <c:v>40380.74164351845</c:v>
                </c:pt>
                <c:pt idx="419">
                  <c:v>40380.741655092592</c:v>
                </c:pt>
                <c:pt idx="420">
                  <c:v>40380.741666666574</c:v>
                </c:pt>
                <c:pt idx="421">
                  <c:v>40380.741678240738</c:v>
                </c:pt>
                <c:pt idx="422">
                  <c:v>40380.741689814749</c:v>
                </c:pt>
                <c:pt idx="423">
                  <c:v>40380.741701388884</c:v>
                </c:pt>
                <c:pt idx="424">
                  <c:v>40380.741712962954</c:v>
                </c:pt>
                <c:pt idx="425">
                  <c:v>40380.741724536958</c:v>
                </c:pt>
                <c:pt idx="426">
                  <c:v>40380.741736111049</c:v>
                </c:pt>
                <c:pt idx="427">
                  <c:v>40380.741747685097</c:v>
                </c:pt>
                <c:pt idx="428">
                  <c:v>40380.741759259254</c:v>
                </c:pt>
                <c:pt idx="429">
                  <c:v>40380.741770833207</c:v>
                </c:pt>
                <c:pt idx="430">
                  <c:v>40380.741782407335</c:v>
                </c:pt>
                <c:pt idx="431">
                  <c:v>40380.741793981397</c:v>
                </c:pt>
                <c:pt idx="432">
                  <c:v>40380.741805555554</c:v>
                </c:pt>
                <c:pt idx="433">
                  <c:v>40380.74181712963</c:v>
                </c:pt>
                <c:pt idx="434">
                  <c:v>40380.741828703627</c:v>
                </c:pt>
                <c:pt idx="435">
                  <c:v>40380.741840277777</c:v>
                </c:pt>
                <c:pt idx="436">
                  <c:v>40380.741851851824</c:v>
                </c:pt>
                <c:pt idx="437">
                  <c:v>40380.741863425923</c:v>
                </c:pt>
                <c:pt idx="438">
                  <c:v>40380.741875</c:v>
                </c:pt>
                <c:pt idx="439">
                  <c:v>40380.741886574076</c:v>
                </c:pt>
                <c:pt idx="440">
                  <c:v>40380.741898148211</c:v>
                </c:pt>
                <c:pt idx="441">
                  <c:v>40380.741909722194</c:v>
                </c:pt>
                <c:pt idx="442">
                  <c:v>40380.7419212963</c:v>
                </c:pt>
                <c:pt idx="443">
                  <c:v>40380.741932870355</c:v>
                </c:pt>
                <c:pt idx="444">
                  <c:v>40380.741944444446</c:v>
                </c:pt>
                <c:pt idx="445">
                  <c:v>40380.741956018515</c:v>
                </c:pt>
                <c:pt idx="446">
                  <c:v>40380.741967592585</c:v>
                </c:pt>
                <c:pt idx="447">
                  <c:v>40380.741990740724</c:v>
                </c:pt>
                <c:pt idx="448">
                  <c:v>40380.742002314815</c:v>
                </c:pt>
                <c:pt idx="449">
                  <c:v>40380.742013888892</c:v>
                </c:pt>
                <c:pt idx="450">
                  <c:v>40380.742025462961</c:v>
                </c:pt>
                <c:pt idx="451">
                  <c:v>40380.742037037038</c:v>
                </c:pt>
                <c:pt idx="452">
                  <c:v>40380.742048611042</c:v>
                </c:pt>
                <c:pt idx="453">
                  <c:v>40380.742060185185</c:v>
                </c:pt>
                <c:pt idx="454">
                  <c:v>40380.742071759254</c:v>
                </c:pt>
                <c:pt idx="455">
                  <c:v>40380.742083333324</c:v>
                </c:pt>
                <c:pt idx="456">
                  <c:v>40380.742106481484</c:v>
                </c:pt>
                <c:pt idx="457">
                  <c:v>40380.742118055561</c:v>
                </c:pt>
                <c:pt idx="458">
                  <c:v>40380.742129629594</c:v>
                </c:pt>
                <c:pt idx="459">
                  <c:v>40380.742141203627</c:v>
                </c:pt>
                <c:pt idx="460">
                  <c:v>40380.742152777777</c:v>
                </c:pt>
                <c:pt idx="461">
                  <c:v>40380.742164351854</c:v>
                </c:pt>
                <c:pt idx="462">
                  <c:v>40380.742175925923</c:v>
                </c:pt>
                <c:pt idx="463">
                  <c:v>40380.742187499993</c:v>
                </c:pt>
                <c:pt idx="464">
                  <c:v>40380.742199074091</c:v>
                </c:pt>
                <c:pt idx="465">
                  <c:v>40380.742210648212</c:v>
                </c:pt>
                <c:pt idx="466">
                  <c:v>40380.742222222223</c:v>
                </c:pt>
                <c:pt idx="467">
                  <c:v>40380.742233796343</c:v>
                </c:pt>
                <c:pt idx="468">
                  <c:v>40380.742245370369</c:v>
                </c:pt>
                <c:pt idx="469">
                  <c:v>40380.742256944519</c:v>
                </c:pt>
                <c:pt idx="470">
                  <c:v>40380.742268518516</c:v>
                </c:pt>
                <c:pt idx="471">
                  <c:v>40380.742280092592</c:v>
                </c:pt>
                <c:pt idx="472">
                  <c:v>40380.742291666655</c:v>
                </c:pt>
                <c:pt idx="473">
                  <c:v>40380.742303240739</c:v>
                </c:pt>
                <c:pt idx="474">
                  <c:v>40380.742314814815</c:v>
                </c:pt>
                <c:pt idx="475">
                  <c:v>40380.742326388892</c:v>
                </c:pt>
                <c:pt idx="476">
                  <c:v>40380.742337962962</c:v>
                </c:pt>
                <c:pt idx="477">
                  <c:v>40380.742349537024</c:v>
                </c:pt>
                <c:pt idx="478">
                  <c:v>40380.742361111043</c:v>
                </c:pt>
                <c:pt idx="479">
                  <c:v>40380.742372685185</c:v>
                </c:pt>
                <c:pt idx="480">
                  <c:v>40380.742384259254</c:v>
                </c:pt>
                <c:pt idx="481">
                  <c:v>40380.742395833324</c:v>
                </c:pt>
                <c:pt idx="482">
                  <c:v>40380.742407407408</c:v>
                </c:pt>
                <c:pt idx="483">
                  <c:v>40380.742418981485</c:v>
                </c:pt>
                <c:pt idx="484">
                  <c:v>40380.742430555554</c:v>
                </c:pt>
                <c:pt idx="485">
                  <c:v>40380.742442129624</c:v>
                </c:pt>
                <c:pt idx="486">
                  <c:v>40380.742453703628</c:v>
                </c:pt>
                <c:pt idx="487">
                  <c:v>40380.742465277777</c:v>
                </c:pt>
                <c:pt idx="488">
                  <c:v>40380.742476851854</c:v>
                </c:pt>
                <c:pt idx="489">
                  <c:v>40380.742488425931</c:v>
                </c:pt>
                <c:pt idx="490">
                  <c:v>40380.7425</c:v>
                </c:pt>
                <c:pt idx="491">
                  <c:v>40380.742511574092</c:v>
                </c:pt>
                <c:pt idx="492">
                  <c:v>40380.742523148212</c:v>
                </c:pt>
                <c:pt idx="493">
                  <c:v>40380.742534722223</c:v>
                </c:pt>
                <c:pt idx="494">
                  <c:v>40380.742546296293</c:v>
                </c:pt>
                <c:pt idx="495">
                  <c:v>40380.742557870391</c:v>
                </c:pt>
                <c:pt idx="496">
                  <c:v>40380.742569444526</c:v>
                </c:pt>
                <c:pt idx="497">
                  <c:v>40380.742581018516</c:v>
                </c:pt>
                <c:pt idx="498">
                  <c:v>40380.742592592593</c:v>
                </c:pt>
                <c:pt idx="499">
                  <c:v>40380.742604166655</c:v>
                </c:pt>
                <c:pt idx="500">
                  <c:v>40380.742615740739</c:v>
                </c:pt>
                <c:pt idx="501">
                  <c:v>40380.742627314816</c:v>
                </c:pt>
                <c:pt idx="502">
                  <c:v>40380.742638888893</c:v>
                </c:pt>
                <c:pt idx="503">
                  <c:v>40380.742650462962</c:v>
                </c:pt>
                <c:pt idx="504">
                  <c:v>40380.742662037024</c:v>
                </c:pt>
                <c:pt idx="505">
                  <c:v>40380.74267361105</c:v>
                </c:pt>
                <c:pt idx="506">
                  <c:v>40380.742685185185</c:v>
                </c:pt>
                <c:pt idx="507">
                  <c:v>40380.742696759255</c:v>
                </c:pt>
                <c:pt idx="508">
                  <c:v>40380.742708333324</c:v>
                </c:pt>
                <c:pt idx="509">
                  <c:v>40380.742719907408</c:v>
                </c:pt>
                <c:pt idx="510">
                  <c:v>40380.742731481485</c:v>
                </c:pt>
                <c:pt idx="511">
                  <c:v>40380.742743055554</c:v>
                </c:pt>
                <c:pt idx="512">
                  <c:v>40380.742754629624</c:v>
                </c:pt>
                <c:pt idx="513">
                  <c:v>40380.742766203628</c:v>
                </c:pt>
                <c:pt idx="514">
                  <c:v>40380.742777777778</c:v>
                </c:pt>
                <c:pt idx="515">
                  <c:v>40380.742789351854</c:v>
                </c:pt>
                <c:pt idx="516">
                  <c:v>40380.742800925931</c:v>
                </c:pt>
                <c:pt idx="517">
                  <c:v>40380.742812500001</c:v>
                </c:pt>
                <c:pt idx="518">
                  <c:v>40380.742824074092</c:v>
                </c:pt>
                <c:pt idx="519">
                  <c:v>40380.742835648212</c:v>
                </c:pt>
                <c:pt idx="520">
                  <c:v>40380.742847222231</c:v>
                </c:pt>
                <c:pt idx="521">
                  <c:v>40380.742858796293</c:v>
                </c:pt>
                <c:pt idx="522">
                  <c:v>40380.742870370392</c:v>
                </c:pt>
                <c:pt idx="523">
                  <c:v>40380.742881944447</c:v>
                </c:pt>
                <c:pt idx="524">
                  <c:v>40380.742893518516</c:v>
                </c:pt>
                <c:pt idx="525">
                  <c:v>40380.742905092593</c:v>
                </c:pt>
                <c:pt idx="526">
                  <c:v>40380.74291666667</c:v>
                </c:pt>
                <c:pt idx="527">
                  <c:v>40380.742928240739</c:v>
                </c:pt>
                <c:pt idx="528">
                  <c:v>40380.742939814816</c:v>
                </c:pt>
                <c:pt idx="529">
                  <c:v>40380.742951388893</c:v>
                </c:pt>
                <c:pt idx="530">
                  <c:v>40380.742962962955</c:v>
                </c:pt>
                <c:pt idx="531">
                  <c:v>40380.742974537025</c:v>
                </c:pt>
                <c:pt idx="532">
                  <c:v>40380.74298611105</c:v>
                </c:pt>
                <c:pt idx="533">
                  <c:v>40380.743009259255</c:v>
                </c:pt>
                <c:pt idx="534">
                  <c:v>40380.743020833215</c:v>
                </c:pt>
                <c:pt idx="535">
                  <c:v>40380.743032407408</c:v>
                </c:pt>
                <c:pt idx="536">
                  <c:v>40380.743043981398</c:v>
                </c:pt>
                <c:pt idx="537">
                  <c:v>40380.743055555555</c:v>
                </c:pt>
                <c:pt idx="538">
                  <c:v>40380.743067129624</c:v>
                </c:pt>
                <c:pt idx="539">
                  <c:v>40380.743078703643</c:v>
                </c:pt>
                <c:pt idx="540">
                  <c:v>40380.743090277778</c:v>
                </c:pt>
                <c:pt idx="541">
                  <c:v>40380.743101851753</c:v>
                </c:pt>
                <c:pt idx="542">
                  <c:v>40380.743113425931</c:v>
                </c:pt>
                <c:pt idx="543">
                  <c:v>40380.743124999994</c:v>
                </c:pt>
                <c:pt idx="544">
                  <c:v>40380.743136574078</c:v>
                </c:pt>
                <c:pt idx="545">
                  <c:v>40380.743148148147</c:v>
                </c:pt>
                <c:pt idx="546">
                  <c:v>40380.743159722224</c:v>
                </c:pt>
                <c:pt idx="547">
                  <c:v>40380.743171296286</c:v>
                </c:pt>
                <c:pt idx="548">
                  <c:v>40380.743182870283</c:v>
                </c:pt>
                <c:pt idx="549">
                  <c:v>40380.743194444447</c:v>
                </c:pt>
                <c:pt idx="550">
                  <c:v>40380.743206018517</c:v>
                </c:pt>
                <c:pt idx="551">
                  <c:v>40380.74322916667</c:v>
                </c:pt>
                <c:pt idx="552">
                  <c:v>40380.743240740725</c:v>
                </c:pt>
                <c:pt idx="553">
                  <c:v>40380.743252314816</c:v>
                </c:pt>
                <c:pt idx="554">
                  <c:v>40380.743263888886</c:v>
                </c:pt>
                <c:pt idx="555">
                  <c:v>40380.743275462963</c:v>
                </c:pt>
                <c:pt idx="556">
                  <c:v>40380.743287037025</c:v>
                </c:pt>
                <c:pt idx="557">
                  <c:v>40380.743298611051</c:v>
                </c:pt>
                <c:pt idx="558">
                  <c:v>40380.743310185186</c:v>
                </c:pt>
                <c:pt idx="559">
                  <c:v>40380.743321759175</c:v>
                </c:pt>
                <c:pt idx="560">
                  <c:v>40380.743333333325</c:v>
                </c:pt>
                <c:pt idx="561">
                  <c:v>40380.743344907351</c:v>
                </c:pt>
                <c:pt idx="562">
                  <c:v>40380.743356481478</c:v>
                </c:pt>
                <c:pt idx="563">
                  <c:v>40380.743368055555</c:v>
                </c:pt>
                <c:pt idx="564">
                  <c:v>40380.743379629625</c:v>
                </c:pt>
                <c:pt idx="565">
                  <c:v>40380.743391203643</c:v>
                </c:pt>
                <c:pt idx="566">
                  <c:v>40380.743402777713</c:v>
                </c:pt>
                <c:pt idx="567">
                  <c:v>40380.743414351855</c:v>
                </c:pt>
                <c:pt idx="568">
                  <c:v>40380.743425925924</c:v>
                </c:pt>
                <c:pt idx="569">
                  <c:v>40380.743437500001</c:v>
                </c:pt>
                <c:pt idx="570">
                  <c:v>40380.743449074071</c:v>
                </c:pt>
                <c:pt idx="571">
                  <c:v>40380.743460648126</c:v>
                </c:pt>
                <c:pt idx="572">
                  <c:v>40380.743472222224</c:v>
                </c:pt>
                <c:pt idx="573">
                  <c:v>40380.743483796228</c:v>
                </c:pt>
                <c:pt idx="574">
                  <c:v>40380.743495370371</c:v>
                </c:pt>
                <c:pt idx="575">
                  <c:v>40380.743506944447</c:v>
                </c:pt>
                <c:pt idx="576">
                  <c:v>40380.743518518517</c:v>
                </c:pt>
                <c:pt idx="577">
                  <c:v>40380.743530092601</c:v>
                </c:pt>
                <c:pt idx="578">
                  <c:v>40380.743541666583</c:v>
                </c:pt>
                <c:pt idx="579">
                  <c:v>40380.74355324074</c:v>
                </c:pt>
                <c:pt idx="580">
                  <c:v>40380.743634259255</c:v>
                </c:pt>
                <c:pt idx="581">
                  <c:v>40380.743634259255</c:v>
                </c:pt>
                <c:pt idx="582">
                  <c:v>40380.743634259255</c:v>
                </c:pt>
                <c:pt idx="583">
                  <c:v>40380.743634259255</c:v>
                </c:pt>
                <c:pt idx="584">
                  <c:v>40380.743634259255</c:v>
                </c:pt>
                <c:pt idx="585">
                  <c:v>40380.743634259255</c:v>
                </c:pt>
                <c:pt idx="586">
                  <c:v>40380.743634259255</c:v>
                </c:pt>
                <c:pt idx="587">
                  <c:v>40380.743645833223</c:v>
                </c:pt>
                <c:pt idx="588">
                  <c:v>40380.743657407409</c:v>
                </c:pt>
                <c:pt idx="589">
                  <c:v>40380.743668981413</c:v>
                </c:pt>
                <c:pt idx="590">
                  <c:v>40380.743680555468</c:v>
                </c:pt>
                <c:pt idx="591">
                  <c:v>40380.743692129625</c:v>
                </c:pt>
                <c:pt idx="592">
                  <c:v>40380.743703703578</c:v>
                </c:pt>
                <c:pt idx="593">
                  <c:v>40380.743715277778</c:v>
                </c:pt>
                <c:pt idx="594">
                  <c:v>40380.743726851753</c:v>
                </c:pt>
                <c:pt idx="595">
                  <c:v>40380.743738425932</c:v>
                </c:pt>
                <c:pt idx="596">
                  <c:v>40380.743749999994</c:v>
                </c:pt>
                <c:pt idx="597">
                  <c:v>40380.743761573998</c:v>
                </c:pt>
                <c:pt idx="598">
                  <c:v>40380.743773148148</c:v>
                </c:pt>
                <c:pt idx="599">
                  <c:v>40380.743784722174</c:v>
                </c:pt>
                <c:pt idx="600">
                  <c:v>40380.743796296294</c:v>
                </c:pt>
                <c:pt idx="601">
                  <c:v>40380.743807870371</c:v>
                </c:pt>
                <c:pt idx="602">
                  <c:v>40380.743819444535</c:v>
                </c:pt>
                <c:pt idx="603">
                  <c:v>40380.743831018517</c:v>
                </c:pt>
                <c:pt idx="604">
                  <c:v>40380.743842592594</c:v>
                </c:pt>
                <c:pt idx="605">
                  <c:v>40380.743854166656</c:v>
                </c:pt>
                <c:pt idx="606">
                  <c:v>40380.743865740726</c:v>
                </c:pt>
                <c:pt idx="607">
                  <c:v>40380.743877314817</c:v>
                </c:pt>
                <c:pt idx="608">
                  <c:v>40380.743888888886</c:v>
                </c:pt>
                <c:pt idx="609">
                  <c:v>40380.743900462956</c:v>
                </c:pt>
                <c:pt idx="610">
                  <c:v>40380.743912037025</c:v>
                </c:pt>
                <c:pt idx="611">
                  <c:v>40380.743923610993</c:v>
                </c:pt>
                <c:pt idx="612">
                  <c:v>40380.743935185186</c:v>
                </c:pt>
                <c:pt idx="613">
                  <c:v>40380.743946759183</c:v>
                </c:pt>
                <c:pt idx="614">
                  <c:v>40380.743958333325</c:v>
                </c:pt>
                <c:pt idx="615">
                  <c:v>40380.743969907351</c:v>
                </c:pt>
                <c:pt idx="616">
                  <c:v>40380.743981481413</c:v>
                </c:pt>
                <c:pt idx="617">
                  <c:v>40380.744004629625</c:v>
                </c:pt>
                <c:pt idx="618">
                  <c:v>40380.744016203702</c:v>
                </c:pt>
                <c:pt idx="619">
                  <c:v>40380.744027777779</c:v>
                </c:pt>
                <c:pt idx="620">
                  <c:v>40380.744039351863</c:v>
                </c:pt>
                <c:pt idx="621">
                  <c:v>40380.744050925932</c:v>
                </c:pt>
                <c:pt idx="622">
                  <c:v>40380.744062500002</c:v>
                </c:pt>
                <c:pt idx="623">
                  <c:v>40380.744074074093</c:v>
                </c:pt>
                <c:pt idx="624">
                  <c:v>40380.744085648148</c:v>
                </c:pt>
                <c:pt idx="625">
                  <c:v>40380.744097222232</c:v>
                </c:pt>
                <c:pt idx="626">
                  <c:v>40380.744108796294</c:v>
                </c:pt>
                <c:pt idx="627">
                  <c:v>40380.744120370371</c:v>
                </c:pt>
                <c:pt idx="628">
                  <c:v>40380.744131944448</c:v>
                </c:pt>
                <c:pt idx="629">
                  <c:v>40380.744143518474</c:v>
                </c:pt>
                <c:pt idx="630">
                  <c:v>40380.744155092601</c:v>
                </c:pt>
                <c:pt idx="631">
                  <c:v>40380.744166666591</c:v>
                </c:pt>
                <c:pt idx="632">
                  <c:v>40380.74417824074</c:v>
                </c:pt>
                <c:pt idx="633">
                  <c:v>40380.744189814774</c:v>
                </c:pt>
                <c:pt idx="634">
                  <c:v>40380.744201388945</c:v>
                </c:pt>
                <c:pt idx="635">
                  <c:v>40380.744212962993</c:v>
                </c:pt>
                <c:pt idx="636">
                  <c:v>40380.744224537026</c:v>
                </c:pt>
                <c:pt idx="637">
                  <c:v>40380.74423611111</c:v>
                </c:pt>
                <c:pt idx="638">
                  <c:v>40380.744247685187</c:v>
                </c:pt>
                <c:pt idx="639">
                  <c:v>40380.744259259263</c:v>
                </c:pt>
                <c:pt idx="640">
                  <c:v>40380.744270833326</c:v>
                </c:pt>
                <c:pt idx="641">
                  <c:v>40380.74428240741</c:v>
                </c:pt>
                <c:pt idx="642">
                  <c:v>40380.744293981479</c:v>
                </c:pt>
                <c:pt idx="643">
                  <c:v>40380.744305555556</c:v>
                </c:pt>
                <c:pt idx="644">
                  <c:v>40380.744317129633</c:v>
                </c:pt>
                <c:pt idx="645">
                  <c:v>40380.744328703644</c:v>
                </c:pt>
                <c:pt idx="646">
                  <c:v>40380.744351851834</c:v>
                </c:pt>
                <c:pt idx="647">
                  <c:v>40380.744421296295</c:v>
                </c:pt>
                <c:pt idx="648">
                  <c:v>40380.744421296295</c:v>
                </c:pt>
                <c:pt idx="649">
                  <c:v>40380.744421296295</c:v>
                </c:pt>
                <c:pt idx="650">
                  <c:v>40380.744421296295</c:v>
                </c:pt>
                <c:pt idx="651">
                  <c:v>40380.744421296295</c:v>
                </c:pt>
                <c:pt idx="652">
                  <c:v>40380.744421296295</c:v>
                </c:pt>
                <c:pt idx="653">
                  <c:v>40380.744421296295</c:v>
                </c:pt>
                <c:pt idx="654">
                  <c:v>40380.744432870371</c:v>
                </c:pt>
                <c:pt idx="655">
                  <c:v>40380.744444444441</c:v>
                </c:pt>
                <c:pt idx="656">
                  <c:v>40380.744456018518</c:v>
                </c:pt>
                <c:pt idx="657">
                  <c:v>40380.744467592594</c:v>
                </c:pt>
                <c:pt idx="658">
                  <c:v>40380.744479166664</c:v>
                </c:pt>
                <c:pt idx="659">
                  <c:v>40380.744490740726</c:v>
                </c:pt>
                <c:pt idx="660">
                  <c:v>40380.744513888945</c:v>
                </c:pt>
                <c:pt idx="661">
                  <c:v>40380.744525462993</c:v>
                </c:pt>
                <c:pt idx="662">
                  <c:v>40380.744537037041</c:v>
                </c:pt>
                <c:pt idx="663">
                  <c:v>40380.744548611074</c:v>
                </c:pt>
                <c:pt idx="664">
                  <c:v>40380.744560185187</c:v>
                </c:pt>
                <c:pt idx="665">
                  <c:v>40380.744571759256</c:v>
                </c:pt>
                <c:pt idx="666">
                  <c:v>40380.744583333326</c:v>
                </c:pt>
                <c:pt idx="667">
                  <c:v>40380.74459490741</c:v>
                </c:pt>
                <c:pt idx="668">
                  <c:v>40380.744606481479</c:v>
                </c:pt>
                <c:pt idx="669">
                  <c:v>40380.744618055563</c:v>
                </c:pt>
                <c:pt idx="670">
                  <c:v>40380.744629629626</c:v>
                </c:pt>
                <c:pt idx="671">
                  <c:v>40380.744641203644</c:v>
                </c:pt>
                <c:pt idx="672">
                  <c:v>40380.744652777779</c:v>
                </c:pt>
                <c:pt idx="673">
                  <c:v>40380.744664351834</c:v>
                </c:pt>
                <c:pt idx="674">
                  <c:v>40380.744675925933</c:v>
                </c:pt>
                <c:pt idx="675">
                  <c:v>40380.744687500002</c:v>
                </c:pt>
                <c:pt idx="676">
                  <c:v>40380.74469907413</c:v>
                </c:pt>
                <c:pt idx="677">
                  <c:v>40380.744710648149</c:v>
                </c:pt>
                <c:pt idx="678">
                  <c:v>40380.744722222225</c:v>
                </c:pt>
                <c:pt idx="679">
                  <c:v>40380.744733796295</c:v>
                </c:pt>
                <c:pt idx="680">
                  <c:v>40380.744745370372</c:v>
                </c:pt>
                <c:pt idx="681">
                  <c:v>40380.744756944441</c:v>
                </c:pt>
                <c:pt idx="682">
                  <c:v>40380.744768518474</c:v>
                </c:pt>
                <c:pt idx="683">
                  <c:v>40380.744780092595</c:v>
                </c:pt>
                <c:pt idx="684">
                  <c:v>40380.744791666591</c:v>
                </c:pt>
                <c:pt idx="685">
                  <c:v>40380.744803240741</c:v>
                </c:pt>
                <c:pt idx="686">
                  <c:v>40380.744814814818</c:v>
                </c:pt>
                <c:pt idx="687">
                  <c:v>40380.744826388953</c:v>
                </c:pt>
                <c:pt idx="688">
                  <c:v>40380.744837962993</c:v>
                </c:pt>
                <c:pt idx="689">
                  <c:v>40380.744849537034</c:v>
                </c:pt>
                <c:pt idx="690">
                  <c:v>40380.744861111074</c:v>
                </c:pt>
                <c:pt idx="691">
                  <c:v>40380.744872685187</c:v>
                </c:pt>
                <c:pt idx="692">
                  <c:v>40380.744884259257</c:v>
                </c:pt>
                <c:pt idx="693">
                  <c:v>40380.744895833326</c:v>
                </c:pt>
                <c:pt idx="694">
                  <c:v>40380.74490740741</c:v>
                </c:pt>
                <c:pt idx="695">
                  <c:v>40380.74491898148</c:v>
                </c:pt>
                <c:pt idx="696">
                  <c:v>40380.744930555556</c:v>
                </c:pt>
                <c:pt idx="697">
                  <c:v>40380.744942129626</c:v>
                </c:pt>
                <c:pt idx="698">
                  <c:v>40380.744953703674</c:v>
                </c:pt>
                <c:pt idx="699">
                  <c:v>40380.74496527778</c:v>
                </c:pt>
                <c:pt idx="700">
                  <c:v>40380.744976851835</c:v>
                </c:pt>
                <c:pt idx="701">
                  <c:v>40380.744988425933</c:v>
                </c:pt>
                <c:pt idx="702">
                  <c:v>40380.745000000003</c:v>
                </c:pt>
                <c:pt idx="703">
                  <c:v>40380.745011574072</c:v>
                </c:pt>
                <c:pt idx="704">
                  <c:v>40380.745023148149</c:v>
                </c:pt>
                <c:pt idx="705">
                  <c:v>40380.745034722226</c:v>
                </c:pt>
                <c:pt idx="706">
                  <c:v>40380.745046296295</c:v>
                </c:pt>
                <c:pt idx="707">
                  <c:v>40380.745057870372</c:v>
                </c:pt>
                <c:pt idx="708">
                  <c:v>40380.745069444441</c:v>
                </c:pt>
                <c:pt idx="709">
                  <c:v>40380.745081018504</c:v>
                </c:pt>
                <c:pt idx="710">
                  <c:v>40380.745092592595</c:v>
                </c:pt>
                <c:pt idx="711">
                  <c:v>40380.745104166599</c:v>
                </c:pt>
                <c:pt idx="712">
                  <c:v>40380.745115740734</c:v>
                </c:pt>
                <c:pt idx="713">
                  <c:v>40380.745127314804</c:v>
                </c:pt>
                <c:pt idx="714">
                  <c:v>40380.745138888888</c:v>
                </c:pt>
                <c:pt idx="715">
                  <c:v>40380.745150462964</c:v>
                </c:pt>
                <c:pt idx="716">
                  <c:v>40380.745162036976</c:v>
                </c:pt>
                <c:pt idx="717">
                  <c:v>40380.745173610994</c:v>
                </c:pt>
                <c:pt idx="718">
                  <c:v>40380.745185185129</c:v>
                </c:pt>
                <c:pt idx="719">
                  <c:v>40380.745196759184</c:v>
                </c:pt>
                <c:pt idx="720">
                  <c:v>40380.745208333334</c:v>
                </c:pt>
                <c:pt idx="721">
                  <c:v>40380.745219907411</c:v>
                </c:pt>
                <c:pt idx="722">
                  <c:v>40380.74523148148</c:v>
                </c:pt>
                <c:pt idx="723">
                  <c:v>40380.745243055557</c:v>
                </c:pt>
                <c:pt idx="724">
                  <c:v>40380.745254629626</c:v>
                </c:pt>
                <c:pt idx="725">
                  <c:v>40380.745266203674</c:v>
                </c:pt>
                <c:pt idx="726">
                  <c:v>40380.74527777778</c:v>
                </c:pt>
                <c:pt idx="727">
                  <c:v>40380.745289351835</c:v>
                </c:pt>
                <c:pt idx="728">
                  <c:v>40380.745300925926</c:v>
                </c:pt>
                <c:pt idx="729">
                  <c:v>40380.745312500003</c:v>
                </c:pt>
                <c:pt idx="730">
                  <c:v>40380.745324074072</c:v>
                </c:pt>
                <c:pt idx="731">
                  <c:v>40380.745335648149</c:v>
                </c:pt>
                <c:pt idx="732">
                  <c:v>40380.745347222204</c:v>
                </c:pt>
                <c:pt idx="733">
                  <c:v>40380.745358796295</c:v>
                </c:pt>
                <c:pt idx="734">
                  <c:v>40380.745370370372</c:v>
                </c:pt>
                <c:pt idx="735">
                  <c:v>40380.745381944434</c:v>
                </c:pt>
                <c:pt idx="736">
                  <c:v>40380.745393518504</c:v>
                </c:pt>
                <c:pt idx="737">
                  <c:v>40380.745405092595</c:v>
                </c:pt>
                <c:pt idx="738">
                  <c:v>40380.745416666599</c:v>
                </c:pt>
                <c:pt idx="739">
                  <c:v>40380.745428240734</c:v>
                </c:pt>
                <c:pt idx="740">
                  <c:v>40380.745439814804</c:v>
                </c:pt>
                <c:pt idx="741">
                  <c:v>40380.745451388888</c:v>
                </c:pt>
                <c:pt idx="742">
                  <c:v>40380.745462962899</c:v>
                </c:pt>
                <c:pt idx="743">
                  <c:v>40380.745474536976</c:v>
                </c:pt>
                <c:pt idx="744">
                  <c:v>40380.745486111002</c:v>
                </c:pt>
                <c:pt idx="745">
                  <c:v>40380.74549768513</c:v>
                </c:pt>
                <c:pt idx="746">
                  <c:v>40380.745509259257</c:v>
                </c:pt>
                <c:pt idx="747">
                  <c:v>40380.745520833247</c:v>
                </c:pt>
                <c:pt idx="748">
                  <c:v>40380.745532407411</c:v>
                </c:pt>
                <c:pt idx="749">
                  <c:v>40380.745543981422</c:v>
                </c:pt>
                <c:pt idx="750">
                  <c:v>40380.745555555557</c:v>
                </c:pt>
                <c:pt idx="751">
                  <c:v>40380.745567129627</c:v>
                </c:pt>
                <c:pt idx="752">
                  <c:v>40380.745578703674</c:v>
                </c:pt>
                <c:pt idx="753">
                  <c:v>40380.74559027778</c:v>
                </c:pt>
                <c:pt idx="754">
                  <c:v>40380.74560185177</c:v>
                </c:pt>
                <c:pt idx="755">
                  <c:v>40380.745613425941</c:v>
                </c:pt>
                <c:pt idx="756">
                  <c:v>40380.745624999996</c:v>
                </c:pt>
                <c:pt idx="757">
                  <c:v>40380.745636574073</c:v>
                </c:pt>
                <c:pt idx="758">
                  <c:v>40380.745648148149</c:v>
                </c:pt>
                <c:pt idx="759">
                  <c:v>40380.745659722204</c:v>
                </c:pt>
                <c:pt idx="760">
                  <c:v>40380.745671296296</c:v>
                </c:pt>
                <c:pt idx="761">
                  <c:v>40380.745682870307</c:v>
                </c:pt>
                <c:pt idx="762">
                  <c:v>40380.745694444442</c:v>
                </c:pt>
                <c:pt idx="763">
                  <c:v>40380.745706018504</c:v>
                </c:pt>
                <c:pt idx="764">
                  <c:v>40380.745717592596</c:v>
                </c:pt>
                <c:pt idx="765">
                  <c:v>40380.7457291666</c:v>
                </c:pt>
                <c:pt idx="766">
                  <c:v>40380.745740740655</c:v>
                </c:pt>
                <c:pt idx="767">
                  <c:v>40380.745752314804</c:v>
                </c:pt>
                <c:pt idx="768">
                  <c:v>40380.745763888874</c:v>
                </c:pt>
                <c:pt idx="769">
                  <c:v>40380.745775462965</c:v>
                </c:pt>
                <c:pt idx="770">
                  <c:v>40380.745787036984</c:v>
                </c:pt>
                <c:pt idx="771">
                  <c:v>40380.745798611002</c:v>
                </c:pt>
                <c:pt idx="772">
                  <c:v>40380.745810185188</c:v>
                </c:pt>
                <c:pt idx="773">
                  <c:v>40380.745821759192</c:v>
                </c:pt>
                <c:pt idx="774">
                  <c:v>40380.745833333334</c:v>
                </c:pt>
                <c:pt idx="775">
                  <c:v>40380.745844907404</c:v>
                </c:pt>
                <c:pt idx="776">
                  <c:v>40380.745856481481</c:v>
                </c:pt>
                <c:pt idx="777">
                  <c:v>40380.74591435185</c:v>
                </c:pt>
                <c:pt idx="778">
                  <c:v>40380.74591435185</c:v>
                </c:pt>
                <c:pt idx="779">
                  <c:v>40380.74591435185</c:v>
                </c:pt>
                <c:pt idx="780">
                  <c:v>40380.74591435185</c:v>
                </c:pt>
                <c:pt idx="781">
                  <c:v>40380.74591435185</c:v>
                </c:pt>
                <c:pt idx="782">
                  <c:v>40380.74591435185</c:v>
                </c:pt>
                <c:pt idx="783">
                  <c:v>40380.745925925927</c:v>
                </c:pt>
                <c:pt idx="784">
                  <c:v>40380.745937500003</c:v>
                </c:pt>
                <c:pt idx="785">
                  <c:v>40380.745949074073</c:v>
                </c:pt>
                <c:pt idx="786">
                  <c:v>40380.74596064815</c:v>
                </c:pt>
                <c:pt idx="787">
                  <c:v>40380.745972222205</c:v>
                </c:pt>
                <c:pt idx="788">
                  <c:v>40380.745983796274</c:v>
                </c:pt>
                <c:pt idx="789">
                  <c:v>40380.745995370373</c:v>
                </c:pt>
                <c:pt idx="790">
                  <c:v>40380.746006944442</c:v>
                </c:pt>
                <c:pt idx="791">
                  <c:v>40380.746018518519</c:v>
                </c:pt>
                <c:pt idx="792">
                  <c:v>40380.746030092603</c:v>
                </c:pt>
                <c:pt idx="793">
                  <c:v>40380.746041666607</c:v>
                </c:pt>
                <c:pt idx="794">
                  <c:v>40380.746053240742</c:v>
                </c:pt>
                <c:pt idx="795">
                  <c:v>40380.746064814804</c:v>
                </c:pt>
                <c:pt idx="796">
                  <c:v>40380.746076388954</c:v>
                </c:pt>
                <c:pt idx="797">
                  <c:v>40380.746087962965</c:v>
                </c:pt>
                <c:pt idx="798">
                  <c:v>40380.746099537035</c:v>
                </c:pt>
                <c:pt idx="799">
                  <c:v>40380.746111111104</c:v>
                </c:pt>
                <c:pt idx="800">
                  <c:v>40380.746122685174</c:v>
                </c:pt>
                <c:pt idx="801">
                  <c:v>40380.746134259258</c:v>
                </c:pt>
                <c:pt idx="802">
                  <c:v>40380.746145833255</c:v>
                </c:pt>
                <c:pt idx="803">
                  <c:v>40380.746157407411</c:v>
                </c:pt>
                <c:pt idx="804">
                  <c:v>40380.746168981474</c:v>
                </c:pt>
                <c:pt idx="805">
                  <c:v>40380.746180555485</c:v>
                </c:pt>
                <c:pt idx="806">
                  <c:v>40380.746192129627</c:v>
                </c:pt>
                <c:pt idx="807">
                  <c:v>40380.746203703704</c:v>
                </c:pt>
                <c:pt idx="808">
                  <c:v>40380.746215277846</c:v>
                </c:pt>
                <c:pt idx="809">
                  <c:v>40380.74622685185</c:v>
                </c:pt>
                <c:pt idx="810">
                  <c:v>40380.746238426029</c:v>
                </c:pt>
                <c:pt idx="811">
                  <c:v>40380.746250000011</c:v>
                </c:pt>
                <c:pt idx="812">
                  <c:v>40380.746261574073</c:v>
                </c:pt>
                <c:pt idx="813">
                  <c:v>40380.746273148237</c:v>
                </c:pt>
                <c:pt idx="814">
                  <c:v>40380.74628472222</c:v>
                </c:pt>
                <c:pt idx="815">
                  <c:v>40380.746296296376</c:v>
                </c:pt>
                <c:pt idx="816">
                  <c:v>40380.746307870373</c:v>
                </c:pt>
                <c:pt idx="817">
                  <c:v>40380.746319444552</c:v>
                </c:pt>
                <c:pt idx="818">
                  <c:v>40380.746331018519</c:v>
                </c:pt>
                <c:pt idx="819">
                  <c:v>40380.746342592596</c:v>
                </c:pt>
                <c:pt idx="820">
                  <c:v>40380.746354166666</c:v>
                </c:pt>
                <c:pt idx="821">
                  <c:v>40380.746365740735</c:v>
                </c:pt>
                <c:pt idx="822">
                  <c:v>40380.746377314812</c:v>
                </c:pt>
                <c:pt idx="823">
                  <c:v>40380.746388888889</c:v>
                </c:pt>
                <c:pt idx="824">
                  <c:v>40380.746400462966</c:v>
                </c:pt>
                <c:pt idx="825">
                  <c:v>40380.746412037035</c:v>
                </c:pt>
                <c:pt idx="826">
                  <c:v>40380.746423611003</c:v>
                </c:pt>
                <c:pt idx="827">
                  <c:v>40380.746435185189</c:v>
                </c:pt>
                <c:pt idx="828">
                  <c:v>40380.7464467592</c:v>
                </c:pt>
                <c:pt idx="829">
                  <c:v>40380.746458333335</c:v>
                </c:pt>
                <c:pt idx="830">
                  <c:v>40380.746469907404</c:v>
                </c:pt>
                <c:pt idx="831">
                  <c:v>40380.746481481474</c:v>
                </c:pt>
                <c:pt idx="832">
                  <c:v>40380.746493055558</c:v>
                </c:pt>
                <c:pt idx="833">
                  <c:v>40380.746504629627</c:v>
                </c:pt>
                <c:pt idx="834">
                  <c:v>40380.746516203712</c:v>
                </c:pt>
                <c:pt idx="835">
                  <c:v>40380.746527777781</c:v>
                </c:pt>
                <c:pt idx="836">
                  <c:v>40380.746539351909</c:v>
                </c:pt>
                <c:pt idx="837">
                  <c:v>40380.746550925942</c:v>
                </c:pt>
                <c:pt idx="838">
                  <c:v>40380.746562500004</c:v>
                </c:pt>
                <c:pt idx="839">
                  <c:v>40380.746574074146</c:v>
                </c:pt>
                <c:pt idx="840">
                  <c:v>40380.746585648201</c:v>
                </c:pt>
                <c:pt idx="841">
                  <c:v>40380.746597222242</c:v>
                </c:pt>
                <c:pt idx="842">
                  <c:v>40380.746608796297</c:v>
                </c:pt>
                <c:pt idx="843">
                  <c:v>40380.746701388889</c:v>
                </c:pt>
                <c:pt idx="844">
                  <c:v>40380.746701388889</c:v>
                </c:pt>
                <c:pt idx="845">
                  <c:v>40380.746701388889</c:v>
                </c:pt>
                <c:pt idx="846">
                  <c:v>40380.746701388889</c:v>
                </c:pt>
                <c:pt idx="847">
                  <c:v>40380.746701388889</c:v>
                </c:pt>
                <c:pt idx="848">
                  <c:v>40380.746701388889</c:v>
                </c:pt>
                <c:pt idx="849">
                  <c:v>40380.746701388889</c:v>
                </c:pt>
                <c:pt idx="850">
                  <c:v>40380.746701388889</c:v>
                </c:pt>
                <c:pt idx="851">
                  <c:v>40380.746712962966</c:v>
                </c:pt>
                <c:pt idx="852">
                  <c:v>40380.746724536984</c:v>
                </c:pt>
                <c:pt idx="853">
                  <c:v>40380.746736111105</c:v>
                </c:pt>
                <c:pt idx="854">
                  <c:v>40380.746747685174</c:v>
                </c:pt>
                <c:pt idx="855">
                  <c:v>40380.746759259258</c:v>
                </c:pt>
                <c:pt idx="856">
                  <c:v>40380.746770833262</c:v>
                </c:pt>
                <c:pt idx="857">
                  <c:v>40380.746782407405</c:v>
                </c:pt>
                <c:pt idx="858">
                  <c:v>40380.746793981474</c:v>
                </c:pt>
                <c:pt idx="859">
                  <c:v>40380.746805555558</c:v>
                </c:pt>
                <c:pt idx="860">
                  <c:v>40380.746817129642</c:v>
                </c:pt>
                <c:pt idx="861">
                  <c:v>40380.746828703705</c:v>
                </c:pt>
                <c:pt idx="862">
                  <c:v>40380.746840277781</c:v>
                </c:pt>
                <c:pt idx="863">
                  <c:v>40380.746851851851</c:v>
                </c:pt>
                <c:pt idx="864">
                  <c:v>40380.746863425942</c:v>
                </c:pt>
                <c:pt idx="865">
                  <c:v>40380.746875000012</c:v>
                </c:pt>
                <c:pt idx="866">
                  <c:v>40380.746886574081</c:v>
                </c:pt>
                <c:pt idx="867">
                  <c:v>40380.746898148238</c:v>
                </c:pt>
                <c:pt idx="868">
                  <c:v>40380.74690972222</c:v>
                </c:pt>
                <c:pt idx="869">
                  <c:v>40380.746921296297</c:v>
                </c:pt>
                <c:pt idx="870">
                  <c:v>40380.746932870381</c:v>
                </c:pt>
                <c:pt idx="871">
                  <c:v>40380.746944444443</c:v>
                </c:pt>
                <c:pt idx="872">
                  <c:v>40380.746956018542</c:v>
                </c:pt>
                <c:pt idx="873">
                  <c:v>40380.746967592589</c:v>
                </c:pt>
                <c:pt idx="874">
                  <c:v>40380.746979166666</c:v>
                </c:pt>
                <c:pt idx="875">
                  <c:v>40380.746990740736</c:v>
                </c:pt>
                <c:pt idx="876">
                  <c:v>40380.747002314805</c:v>
                </c:pt>
                <c:pt idx="877">
                  <c:v>40380.747013888889</c:v>
                </c:pt>
                <c:pt idx="878">
                  <c:v>40380.747025462966</c:v>
                </c:pt>
                <c:pt idx="879">
                  <c:v>40380.747037037036</c:v>
                </c:pt>
                <c:pt idx="880">
                  <c:v>40380.747048611003</c:v>
                </c:pt>
                <c:pt idx="881">
                  <c:v>40380.747060185175</c:v>
                </c:pt>
                <c:pt idx="882">
                  <c:v>40380.7470717592</c:v>
                </c:pt>
                <c:pt idx="883">
                  <c:v>40380.74708333327</c:v>
                </c:pt>
                <c:pt idx="884">
                  <c:v>40380.747094907405</c:v>
                </c:pt>
                <c:pt idx="885">
                  <c:v>40380.747106481474</c:v>
                </c:pt>
                <c:pt idx="886">
                  <c:v>40380.747118055559</c:v>
                </c:pt>
                <c:pt idx="887">
                  <c:v>40380.747129629584</c:v>
                </c:pt>
                <c:pt idx="888">
                  <c:v>40380.747141203603</c:v>
                </c:pt>
                <c:pt idx="889">
                  <c:v>40380.747152777774</c:v>
                </c:pt>
                <c:pt idx="890">
                  <c:v>40380.747164351793</c:v>
                </c:pt>
                <c:pt idx="891">
                  <c:v>40380.747175925928</c:v>
                </c:pt>
                <c:pt idx="892">
                  <c:v>40380.747187499997</c:v>
                </c:pt>
                <c:pt idx="893">
                  <c:v>40380.747199074081</c:v>
                </c:pt>
                <c:pt idx="894">
                  <c:v>40380.747210648202</c:v>
                </c:pt>
                <c:pt idx="895">
                  <c:v>40380.74722222222</c:v>
                </c:pt>
                <c:pt idx="896">
                  <c:v>40380.747233796297</c:v>
                </c:pt>
                <c:pt idx="897">
                  <c:v>40380.747245370381</c:v>
                </c:pt>
                <c:pt idx="898">
                  <c:v>40380.747256944502</c:v>
                </c:pt>
                <c:pt idx="899">
                  <c:v>40380.74726851852</c:v>
                </c:pt>
                <c:pt idx="900">
                  <c:v>40380.74728009259</c:v>
                </c:pt>
                <c:pt idx="901">
                  <c:v>40380.747291666608</c:v>
                </c:pt>
                <c:pt idx="902">
                  <c:v>40380.747303240736</c:v>
                </c:pt>
                <c:pt idx="903">
                  <c:v>40380.747314814806</c:v>
                </c:pt>
                <c:pt idx="904">
                  <c:v>40380.74732638889</c:v>
                </c:pt>
                <c:pt idx="905">
                  <c:v>40380.747337962966</c:v>
                </c:pt>
                <c:pt idx="906">
                  <c:v>40380.747349536985</c:v>
                </c:pt>
                <c:pt idx="907">
                  <c:v>40380.747361111018</c:v>
                </c:pt>
                <c:pt idx="908">
                  <c:v>40380.747372685175</c:v>
                </c:pt>
                <c:pt idx="909">
                  <c:v>40380.747384259201</c:v>
                </c:pt>
                <c:pt idx="910">
                  <c:v>40380.74739583327</c:v>
                </c:pt>
                <c:pt idx="911">
                  <c:v>40380.747407407405</c:v>
                </c:pt>
                <c:pt idx="912">
                  <c:v>40380.747418981475</c:v>
                </c:pt>
                <c:pt idx="913">
                  <c:v>40380.747430555501</c:v>
                </c:pt>
                <c:pt idx="914">
                  <c:v>40380.747442129585</c:v>
                </c:pt>
                <c:pt idx="915">
                  <c:v>40380.747453703603</c:v>
                </c:pt>
                <c:pt idx="916">
                  <c:v>40380.747465277775</c:v>
                </c:pt>
                <c:pt idx="917">
                  <c:v>40380.747476851793</c:v>
                </c:pt>
                <c:pt idx="918">
                  <c:v>40380.747488425928</c:v>
                </c:pt>
                <c:pt idx="919">
                  <c:v>40380.747499999998</c:v>
                </c:pt>
                <c:pt idx="920">
                  <c:v>40380.747511574082</c:v>
                </c:pt>
                <c:pt idx="921">
                  <c:v>40380.747523148202</c:v>
                </c:pt>
                <c:pt idx="922">
                  <c:v>40380.747534722221</c:v>
                </c:pt>
                <c:pt idx="923">
                  <c:v>40380.747546296298</c:v>
                </c:pt>
                <c:pt idx="924">
                  <c:v>40380.747557870367</c:v>
                </c:pt>
                <c:pt idx="925">
                  <c:v>40380.747569444502</c:v>
                </c:pt>
                <c:pt idx="926">
                  <c:v>40380.747581018521</c:v>
                </c:pt>
                <c:pt idx="927">
                  <c:v>40380.74759259259</c:v>
                </c:pt>
                <c:pt idx="928">
                  <c:v>40380.747604166609</c:v>
                </c:pt>
                <c:pt idx="929">
                  <c:v>40380.747615740744</c:v>
                </c:pt>
                <c:pt idx="930">
                  <c:v>40380.747627314806</c:v>
                </c:pt>
                <c:pt idx="931">
                  <c:v>40380.74763888889</c:v>
                </c:pt>
                <c:pt idx="932">
                  <c:v>40380.747650462959</c:v>
                </c:pt>
                <c:pt idx="933">
                  <c:v>40380.747662036985</c:v>
                </c:pt>
                <c:pt idx="934">
                  <c:v>40380.747673611018</c:v>
                </c:pt>
                <c:pt idx="935">
                  <c:v>40380.747685185175</c:v>
                </c:pt>
                <c:pt idx="936">
                  <c:v>40380.747696759201</c:v>
                </c:pt>
                <c:pt idx="937">
                  <c:v>40380.747708333271</c:v>
                </c:pt>
                <c:pt idx="938">
                  <c:v>40380.747719907406</c:v>
                </c:pt>
                <c:pt idx="939">
                  <c:v>40380.747731481475</c:v>
                </c:pt>
                <c:pt idx="940">
                  <c:v>40380.747743055501</c:v>
                </c:pt>
                <c:pt idx="941">
                  <c:v>40380.747754629585</c:v>
                </c:pt>
                <c:pt idx="942">
                  <c:v>40380.747766203618</c:v>
                </c:pt>
                <c:pt idx="943">
                  <c:v>40380.747777777775</c:v>
                </c:pt>
                <c:pt idx="944">
                  <c:v>40380.747789351793</c:v>
                </c:pt>
                <c:pt idx="945">
                  <c:v>40380.747800925928</c:v>
                </c:pt>
                <c:pt idx="946">
                  <c:v>40380.747812500005</c:v>
                </c:pt>
                <c:pt idx="947">
                  <c:v>40380.747824074082</c:v>
                </c:pt>
                <c:pt idx="948">
                  <c:v>40380.747835648202</c:v>
                </c:pt>
                <c:pt idx="949">
                  <c:v>40380.747847222221</c:v>
                </c:pt>
                <c:pt idx="950">
                  <c:v>40380.747858796298</c:v>
                </c:pt>
                <c:pt idx="951">
                  <c:v>40380.747870370367</c:v>
                </c:pt>
                <c:pt idx="952">
                  <c:v>40380.747881944444</c:v>
                </c:pt>
                <c:pt idx="953">
                  <c:v>40380.747893518521</c:v>
                </c:pt>
                <c:pt idx="954">
                  <c:v>40380.74790509259</c:v>
                </c:pt>
                <c:pt idx="955">
                  <c:v>40380.747916666609</c:v>
                </c:pt>
                <c:pt idx="956">
                  <c:v>40380.747928240744</c:v>
                </c:pt>
                <c:pt idx="957">
                  <c:v>40380.747939814806</c:v>
                </c:pt>
                <c:pt idx="958">
                  <c:v>40380.74795138889</c:v>
                </c:pt>
                <c:pt idx="959">
                  <c:v>40380.747962962902</c:v>
                </c:pt>
                <c:pt idx="960">
                  <c:v>40380.747974536986</c:v>
                </c:pt>
                <c:pt idx="961">
                  <c:v>40380.747986111019</c:v>
                </c:pt>
                <c:pt idx="962">
                  <c:v>40380.747997685176</c:v>
                </c:pt>
                <c:pt idx="963">
                  <c:v>40380.74800925926</c:v>
                </c:pt>
                <c:pt idx="964">
                  <c:v>40380.748020833271</c:v>
                </c:pt>
                <c:pt idx="965">
                  <c:v>40380.748032407413</c:v>
                </c:pt>
                <c:pt idx="966">
                  <c:v>40380.748043981475</c:v>
                </c:pt>
                <c:pt idx="967">
                  <c:v>40380.748055555552</c:v>
                </c:pt>
                <c:pt idx="968">
                  <c:v>40380.748067129629</c:v>
                </c:pt>
                <c:pt idx="969">
                  <c:v>40380.748078703706</c:v>
                </c:pt>
                <c:pt idx="970">
                  <c:v>40380.748090277782</c:v>
                </c:pt>
                <c:pt idx="971">
                  <c:v>40380.748101851794</c:v>
                </c:pt>
                <c:pt idx="972">
                  <c:v>40380.748113425943</c:v>
                </c:pt>
                <c:pt idx="973">
                  <c:v>40380.748124999998</c:v>
                </c:pt>
                <c:pt idx="974">
                  <c:v>40380.748136574082</c:v>
                </c:pt>
                <c:pt idx="975">
                  <c:v>40380.748148148203</c:v>
                </c:pt>
                <c:pt idx="976">
                  <c:v>40380.748159722221</c:v>
                </c:pt>
                <c:pt idx="977">
                  <c:v>40380.748171296298</c:v>
                </c:pt>
                <c:pt idx="978">
                  <c:v>40380.748240740744</c:v>
                </c:pt>
                <c:pt idx="979">
                  <c:v>40380.748240740744</c:v>
                </c:pt>
                <c:pt idx="980">
                  <c:v>40380.748240740744</c:v>
                </c:pt>
                <c:pt idx="981">
                  <c:v>40380.748240740744</c:v>
                </c:pt>
                <c:pt idx="982">
                  <c:v>40380.748240740744</c:v>
                </c:pt>
                <c:pt idx="983">
                  <c:v>40380.748240740744</c:v>
                </c:pt>
                <c:pt idx="984">
                  <c:v>40380.748240740744</c:v>
                </c:pt>
                <c:pt idx="985">
                  <c:v>40380.748252314843</c:v>
                </c:pt>
                <c:pt idx="986">
                  <c:v>40380.748263888891</c:v>
                </c:pt>
                <c:pt idx="987">
                  <c:v>40380.748275463011</c:v>
                </c:pt>
                <c:pt idx="988">
                  <c:v>40380.748287037037</c:v>
                </c:pt>
                <c:pt idx="989">
                  <c:v>40380.748298611114</c:v>
                </c:pt>
                <c:pt idx="990">
                  <c:v>40380.748310185183</c:v>
                </c:pt>
                <c:pt idx="991">
                  <c:v>40380.748321759202</c:v>
                </c:pt>
                <c:pt idx="992">
                  <c:v>40380.748333333337</c:v>
                </c:pt>
                <c:pt idx="993">
                  <c:v>40380.748344907406</c:v>
                </c:pt>
                <c:pt idx="994">
                  <c:v>40380.748356481483</c:v>
                </c:pt>
                <c:pt idx="995">
                  <c:v>40380.748368055552</c:v>
                </c:pt>
                <c:pt idx="996">
                  <c:v>40380.748379629629</c:v>
                </c:pt>
                <c:pt idx="997">
                  <c:v>40380.748391203706</c:v>
                </c:pt>
                <c:pt idx="998">
                  <c:v>40380.748402777775</c:v>
                </c:pt>
                <c:pt idx="999">
                  <c:v>40380.748414351852</c:v>
                </c:pt>
                <c:pt idx="1000">
                  <c:v>40380.748425925929</c:v>
                </c:pt>
                <c:pt idx="1001">
                  <c:v>40380.748437500006</c:v>
                </c:pt>
                <c:pt idx="1002">
                  <c:v>40380.748449074083</c:v>
                </c:pt>
                <c:pt idx="1003">
                  <c:v>40380.748460648145</c:v>
                </c:pt>
                <c:pt idx="1004">
                  <c:v>40380.748472222222</c:v>
                </c:pt>
                <c:pt idx="1005">
                  <c:v>40380.748483796284</c:v>
                </c:pt>
                <c:pt idx="1006">
                  <c:v>40380.748495370368</c:v>
                </c:pt>
                <c:pt idx="1007">
                  <c:v>40380.74850694451</c:v>
                </c:pt>
                <c:pt idx="1008">
                  <c:v>40380.748518518543</c:v>
                </c:pt>
                <c:pt idx="1009">
                  <c:v>40380.748530092613</c:v>
                </c:pt>
                <c:pt idx="1010">
                  <c:v>40380.748541666624</c:v>
                </c:pt>
                <c:pt idx="1011">
                  <c:v>40380.748553240803</c:v>
                </c:pt>
                <c:pt idx="1012">
                  <c:v>40380.748564814814</c:v>
                </c:pt>
                <c:pt idx="1013">
                  <c:v>40380.748576388985</c:v>
                </c:pt>
                <c:pt idx="1014">
                  <c:v>40380.74858796296</c:v>
                </c:pt>
                <c:pt idx="1015">
                  <c:v>40380.748599537037</c:v>
                </c:pt>
                <c:pt idx="1016">
                  <c:v>40380.748611111114</c:v>
                </c:pt>
                <c:pt idx="1017">
                  <c:v>40380.748622685176</c:v>
                </c:pt>
                <c:pt idx="1018">
                  <c:v>40380.74863425926</c:v>
                </c:pt>
                <c:pt idx="1019">
                  <c:v>40380.748645833271</c:v>
                </c:pt>
                <c:pt idx="1020">
                  <c:v>40380.748657407443</c:v>
                </c:pt>
                <c:pt idx="1021">
                  <c:v>40380.748668981476</c:v>
                </c:pt>
                <c:pt idx="1022">
                  <c:v>40380.748680555524</c:v>
                </c:pt>
                <c:pt idx="1023">
                  <c:v>40380.748692129629</c:v>
                </c:pt>
                <c:pt idx="1024">
                  <c:v>40380.748703703626</c:v>
                </c:pt>
                <c:pt idx="1025">
                  <c:v>40380.748715277783</c:v>
                </c:pt>
                <c:pt idx="1026">
                  <c:v>40380.748726851794</c:v>
                </c:pt>
                <c:pt idx="1027">
                  <c:v>40380.748738425988</c:v>
                </c:pt>
                <c:pt idx="1028">
                  <c:v>40380.748749999999</c:v>
                </c:pt>
                <c:pt idx="1029">
                  <c:v>40380.748761574076</c:v>
                </c:pt>
                <c:pt idx="1030">
                  <c:v>40380.748773148203</c:v>
                </c:pt>
                <c:pt idx="1031">
                  <c:v>40380.748784722186</c:v>
                </c:pt>
                <c:pt idx="1032">
                  <c:v>40380.748796296299</c:v>
                </c:pt>
                <c:pt idx="1033">
                  <c:v>40380.748807870368</c:v>
                </c:pt>
                <c:pt idx="1034">
                  <c:v>40380.748819444576</c:v>
                </c:pt>
                <c:pt idx="1035">
                  <c:v>40380.74883101858</c:v>
                </c:pt>
                <c:pt idx="1036">
                  <c:v>40380.748842592591</c:v>
                </c:pt>
                <c:pt idx="1037">
                  <c:v>40380.748854166668</c:v>
                </c:pt>
                <c:pt idx="1038">
                  <c:v>40380.748865740738</c:v>
                </c:pt>
                <c:pt idx="1039">
                  <c:v>40380.748877314843</c:v>
                </c:pt>
                <c:pt idx="1040">
                  <c:v>40380.748888888891</c:v>
                </c:pt>
                <c:pt idx="1041">
                  <c:v>40380.748900462961</c:v>
                </c:pt>
                <c:pt idx="1042">
                  <c:v>40380.748912037037</c:v>
                </c:pt>
                <c:pt idx="1043">
                  <c:v>40380.748923611034</c:v>
                </c:pt>
                <c:pt idx="1044">
                  <c:v>40380.748935185191</c:v>
                </c:pt>
                <c:pt idx="1045">
                  <c:v>40380.748946759224</c:v>
                </c:pt>
                <c:pt idx="1046">
                  <c:v>40380.74895833333</c:v>
                </c:pt>
                <c:pt idx="1047">
                  <c:v>40380.748969907407</c:v>
                </c:pt>
                <c:pt idx="1048">
                  <c:v>40380.748981481476</c:v>
                </c:pt>
                <c:pt idx="1049">
                  <c:v>40380.748993055553</c:v>
                </c:pt>
                <c:pt idx="1050">
                  <c:v>40380.749004629586</c:v>
                </c:pt>
                <c:pt idx="1051">
                  <c:v>40380.749016203707</c:v>
                </c:pt>
                <c:pt idx="1052">
                  <c:v>40380.749027777776</c:v>
                </c:pt>
                <c:pt idx="1053">
                  <c:v>40380.749039351853</c:v>
                </c:pt>
                <c:pt idx="1054">
                  <c:v>40380.749050925922</c:v>
                </c:pt>
                <c:pt idx="1055">
                  <c:v>40380.749062499999</c:v>
                </c:pt>
                <c:pt idx="1056">
                  <c:v>40380.749074074083</c:v>
                </c:pt>
                <c:pt idx="1057">
                  <c:v>40380.749085648145</c:v>
                </c:pt>
                <c:pt idx="1058">
                  <c:v>40380.749097222222</c:v>
                </c:pt>
                <c:pt idx="1059">
                  <c:v>40380.749108796284</c:v>
                </c:pt>
                <c:pt idx="1060">
                  <c:v>40380.749120370354</c:v>
                </c:pt>
                <c:pt idx="1061">
                  <c:v>40380.749131944445</c:v>
                </c:pt>
                <c:pt idx="1062">
                  <c:v>40380.749143518457</c:v>
                </c:pt>
                <c:pt idx="1063">
                  <c:v>40380.749155092592</c:v>
                </c:pt>
                <c:pt idx="1064">
                  <c:v>40380.749166666574</c:v>
                </c:pt>
                <c:pt idx="1065">
                  <c:v>40380.749178240738</c:v>
                </c:pt>
                <c:pt idx="1066">
                  <c:v>40380.749189814749</c:v>
                </c:pt>
                <c:pt idx="1067">
                  <c:v>40380.749201388891</c:v>
                </c:pt>
                <c:pt idx="1068">
                  <c:v>40380.749212962961</c:v>
                </c:pt>
                <c:pt idx="1069">
                  <c:v>40380.749224536994</c:v>
                </c:pt>
                <c:pt idx="1070">
                  <c:v>40380.749236111114</c:v>
                </c:pt>
                <c:pt idx="1071">
                  <c:v>40380.749247685184</c:v>
                </c:pt>
                <c:pt idx="1072">
                  <c:v>40380.749259259261</c:v>
                </c:pt>
                <c:pt idx="1073">
                  <c:v>40380.749270833272</c:v>
                </c:pt>
                <c:pt idx="1074">
                  <c:v>40380.749282407407</c:v>
                </c:pt>
                <c:pt idx="1075">
                  <c:v>40380.749293981484</c:v>
                </c:pt>
                <c:pt idx="1076">
                  <c:v>40380.749305555524</c:v>
                </c:pt>
                <c:pt idx="1077">
                  <c:v>40380.74931712963</c:v>
                </c:pt>
                <c:pt idx="1078">
                  <c:v>40380.749328703627</c:v>
                </c:pt>
                <c:pt idx="1079">
                  <c:v>40380.749340277776</c:v>
                </c:pt>
                <c:pt idx="1080">
                  <c:v>40380.749351851824</c:v>
                </c:pt>
                <c:pt idx="1081">
                  <c:v>40380.749363425923</c:v>
                </c:pt>
                <c:pt idx="1082">
                  <c:v>40380.749374999999</c:v>
                </c:pt>
                <c:pt idx="1083">
                  <c:v>40380.749386574076</c:v>
                </c:pt>
                <c:pt idx="1084">
                  <c:v>40380.749398148211</c:v>
                </c:pt>
                <c:pt idx="1085">
                  <c:v>40380.749409722186</c:v>
                </c:pt>
                <c:pt idx="1086">
                  <c:v>40380.749421296285</c:v>
                </c:pt>
                <c:pt idx="1087">
                  <c:v>40380.749432870354</c:v>
                </c:pt>
                <c:pt idx="1088">
                  <c:v>40380.749444444446</c:v>
                </c:pt>
                <c:pt idx="1089">
                  <c:v>40380.749456018515</c:v>
                </c:pt>
                <c:pt idx="1090">
                  <c:v>40380.749467592585</c:v>
                </c:pt>
                <c:pt idx="1091">
                  <c:v>40380.749479166654</c:v>
                </c:pt>
                <c:pt idx="1092">
                  <c:v>40380.749490740724</c:v>
                </c:pt>
                <c:pt idx="1093">
                  <c:v>40380.749502314815</c:v>
                </c:pt>
                <c:pt idx="1094">
                  <c:v>40380.749513888892</c:v>
                </c:pt>
                <c:pt idx="1095">
                  <c:v>40380.749525462961</c:v>
                </c:pt>
                <c:pt idx="1096">
                  <c:v>40380.749537037038</c:v>
                </c:pt>
                <c:pt idx="1097">
                  <c:v>40380.749548611049</c:v>
                </c:pt>
                <c:pt idx="1098">
                  <c:v>40380.749560185184</c:v>
                </c:pt>
                <c:pt idx="1099">
                  <c:v>40380.749571759254</c:v>
                </c:pt>
                <c:pt idx="1100">
                  <c:v>40380.749583333272</c:v>
                </c:pt>
                <c:pt idx="1101">
                  <c:v>40380.749594907407</c:v>
                </c:pt>
                <c:pt idx="1102">
                  <c:v>40380.749606481484</c:v>
                </c:pt>
                <c:pt idx="1103">
                  <c:v>40380.749618055561</c:v>
                </c:pt>
                <c:pt idx="1104">
                  <c:v>40380.749629629594</c:v>
                </c:pt>
                <c:pt idx="1105">
                  <c:v>40380.749641203627</c:v>
                </c:pt>
                <c:pt idx="1106">
                  <c:v>40380.749652777777</c:v>
                </c:pt>
                <c:pt idx="1107">
                  <c:v>40380.749664351824</c:v>
                </c:pt>
                <c:pt idx="1108">
                  <c:v>40380.749675925923</c:v>
                </c:pt>
                <c:pt idx="1109">
                  <c:v>40380.749756944446</c:v>
                </c:pt>
                <c:pt idx="1110">
                  <c:v>40380.749768518457</c:v>
                </c:pt>
                <c:pt idx="1111">
                  <c:v>40380.749768518457</c:v>
                </c:pt>
                <c:pt idx="1112">
                  <c:v>40380.749768518457</c:v>
                </c:pt>
                <c:pt idx="1113">
                  <c:v>40380.749768518457</c:v>
                </c:pt>
                <c:pt idx="1114">
                  <c:v>40380.749768518457</c:v>
                </c:pt>
                <c:pt idx="1115">
                  <c:v>40380.749768518457</c:v>
                </c:pt>
                <c:pt idx="1116">
                  <c:v>40380.749768518457</c:v>
                </c:pt>
                <c:pt idx="1117">
                  <c:v>40380.749768518457</c:v>
                </c:pt>
                <c:pt idx="1118">
                  <c:v>40380.749780092585</c:v>
                </c:pt>
                <c:pt idx="1119">
                  <c:v>40380.749791666574</c:v>
                </c:pt>
                <c:pt idx="1120">
                  <c:v>40380.749803240738</c:v>
                </c:pt>
                <c:pt idx="1121">
                  <c:v>40380.749814814815</c:v>
                </c:pt>
                <c:pt idx="1122">
                  <c:v>40380.749826388892</c:v>
                </c:pt>
                <c:pt idx="1123">
                  <c:v>40380.749837962961</c:v>
                </c:pt>
                <c:pt idx="1124">
                  <c:v>40380.749849537024</c:v>
                </c:pt>
                <c:pt idx="1125">
                  <c:v>40380.749861111042</c:v>
                </c:pt>
                <c:pt idx="1126">
                  <c:v>40380.749872685185</c:v>
                </c:pt>
                <c:pt idx="1127">
                  <c:v>40380.749884259254</c:v>
                </c:pt>
                <c:pt idx="1128">
                  <c:v>40380.749895833324</c:v>
                </c:pt>
                <c:pt idx="1129">
                  <c:v>40380.749907407408</c:v>
                </c:pt>
                <c:pt idx="1130">
                  <c:v>40380.749918981484</c:v>
                </c:pt>
                <c:pt idx="1131">
                  <c:v>40380.749930555554</c:v>
                </c:pt>
                <c:pt idx="1132">
                  <c:v>40380.749942129594</c:v>
                </c:pt>
                <c:pt idx="1133">
                  <c:v>40380.749953703627</c:v>
                </c:pt>
                <c:pt idx="1134">
                  <c:v>40380.749965277777</c:v>
                </c:pt>
                <c:pt idx="1135">
                  <c:v>40380.749976851854</c:v>
                </c:pt>
                <c:pt idx="1136">
                  <c:v>40380.749988425923</c:v>
                </c:pt>
                <c:pt idx="1137">
                  <c:v>40380.75</c:v>
                </c:pt>
                <c:pt idx="1138">
                  <c:v>40380.750011574091</c:v>
                </c:pt>
                <c:pt idx="1139">
                  <c:v>40380.750023148212</c:v>
                </c:pt>
                <c:pt idx="1140">
                  <c:v>40380.750034722223</c:v>
                </c:pt>
                <c:pt idx="1141">
                  <c:v>40380.750046296343</c:v>
                </c:pt>
                <c:pt idx="1142">
                  <c:v>40380.750057870369</c:v>
                </c:pt>
                <c:pt idx="1143">
                  <c:v>40380.750069444519</c:v>
                </c:pt>
                <c:pt idx="1144">
                  <c:v>40380.750081018516</c:v>
                </c:pt>
                <c:pt idx="1145">
                  <c:v>40380.750092592592</c:v>
                </c:pt>
                <c:pt idx="1146">
                  <c:v>40380.750104166655</c:v>
                </c:pt>
                <c:pt idx="1147">
                  <c:v>40380.750115740739</c:v>
                </c:pt>
                <c:pt idx="1148">
                  <c:v>40380.750127314815</c:v>
                </c:pt>
                <c:pt idx="1149">
                  <c:v>40380.750138888892</c:v>
                </c:pt>
                <c:pt idx="1150">
                  <c:v>40380.750150462962</c:v>
                </c:pt>
                <c:pt idx="1151">
                  <c:v>40380.750162037024</c:v>
                </c:pt>
                <c:pt idx="1152">
                  <c:v>40380.750173611043</c:v>
                </c:pt>
                <c:pt idx="1153">
                  <c:v>40380.750185185185</c:v>
                </c:pt>
                <c:pt idx="1154">
                  <c:v>40380.750196759254</c:v>
                </c:pt>
                <c:pt idx="1155">
                  <c:v>40380.750208333331</c:v>
                </c:pt>
                <c:pt idx="1156">
                  <c:v>40380.750219907466</c:v>
                </c:pt>
                <c:pt idx="1157">
                  <c:v>40380.750231481492</c:v>
                </c:pt>
                <c:pt idx="1158">
                  <c:v>40380.750243055561</c:v>
                </c:pt>
                <c:pt idx="1159">
                  <c:v>40380.750254629631</c:v>
                </c:pt>
                <c:pt idx="1160">
                  <c:v>40380.7502662037</c:v>
                </c:pt>
                <c:pt idx="1161">
                  <c:v>40380.750277777792</c:v>
                </c:pt>
                <c:pt idx="1162">
                  <c:v>40380.750289351861</c:v>
                </c:pt>
                <c:pt idx="1163">
                  <c:v>40380.750300925931</c:v>
                </c:pt>
                <c:pt idx="1164">
                  <c:v>40380.7503125</c:v>
                </c:pt>
                <c:pt idx="1165">
                  <c:v>40380.750324074092</c:v>
                </c:pt>
                <c:pt idx="1166">
                  <c:v>40380.750335648212</c:v>
                </c:pt>
                <c:pt idx="1167">
                  <c:v>40380.750347222223</c:v>
                </c:pt>
                <c:pt idx="1168">
                  <c:v>40380.750358796293</c:v>
                </c:pt>
                <c:pt idx="1169">
                  <c:v>40380.750370370391</c:v>
                </c:pt>
                <c:pt idx="1170">
                  <c:v>40380.750381944446</c:v>
                </c:pt>
                <c:pt idx="1171">
                  <c:v>40380.750393518516</c:v>
                </c:pt>
                <c:pt idx="1172">
                  <c:v>40380.750405092593</c:v>
                </c:pt>
                <c:pt idx="1173">
                  <c:v>40380.750416666655</c:v>
                </c:pt>
                <c:pt idx="1174">
                  <c:v>40380.750428240739</c:v>
                </c:pt>
                <c:pt idx="1175">
                  <c:v>40380.750439814816</c:v>
                </c:pt>
                <c:pt idx="1176">
                  <c:v>40380.750451388893</c:v>
                </c:pt>
                <c:pt idx="1177">
                  <c:v>40380.750462962955</c:v>
                </c:pt>
                <c:pt idx="1178">
                  <c:v>40380.750532407466</c:v>
                </c:pt>
                <c:pt idx="1179">
                  <c:v>40380.750532407466</c:v>
                </c:pt>
                <c:pt idx="1180">
                  <c:v>40380.750532407466</c:v>
                </c:pt>
                <c:pt idx="1181">
                  <c:v>40380.750532407466</c:v>
                </c:pt>
                <c:pt idx="1182">
                  <c:v>40380.750532407466</c:v>
                </c:pt>
                <c:pt idx="1183">
                  <c:v>40380.750543981485</c:v>
                </c:pt>
                <c:pt idx="1184">
                  <c:v>40380.750555555562</c:v>
                </c:pt>
                <c:pt idx="1185">
                  <c:v>40380.750567129631</c:v>
                </c:pt>
                <c:pt idx="1186">
                  <c:v>40380.750578703701</c:v>
                </c:pt>
                <c:pt idx="1187">
                  <c:v>40380.750590277792</c:v>
                </c:pt>
                <c:pt idx="1188">
                  <c:v>40380.750601851854</c:v>
                </c:pt>
                <c:pt idx="1189">
                  <c:v>40380.750613425997</c:v>
                </c:pt>
                <c:pt idx="1190">
                  <c:v>40380.750625000001</c:v>
                </c:pt>
                <c:pt idx="1191">
                  <c:v>40380.750636574092</c:v>
                </c:pt>
                <c:pt idx="1192">
                  <c:v>40380.750648148212</c:v>
                </c:pt>
                <c:pt idx="1193">
                  <c:v>40380.750659722231</c:v>
                </c:pt>
                <c:pt idx="1194">
                  <c:v>40380.750671296293</c:v>
                </c:pt>
                <c:pt idx="1195">
                  <c:v>40380.75068287037</c:v>
                </c:pt>
                <c:pt idx="1196">
                  <c:v>40380.750694444527</c:v>
                </c:pt>
                <c:pt idx="1197">
                  <c:v>40380.750706018516</c:v>
                </c:pt>
                <c:pt idx="1198">
                  <c:v>40380.750717592593</c:v>
                </c:pt>
                <c:pt idx="1199">
                  <c:v>40380.75072916667</c:v>
                </c:pt>
                <c:pt idx="1200">
                  <c:v>40380.750740740725</c:v>
                </c:pt>
                <c:pt idx="1201">
                  <c:v>40380.750752314816</c:v>
                </c:pt>
                <c:pt idx="1202">
                  <c:v>40380.750763888886</c:v>
                </c:pt>
                <c:pt idx="1203">
                  <c:v>40380.750775462962</c:v>
                </c:pt>
                <c:pt idx="1204">
                  <c:v>40380.750787037025</c:v>
                </c:pt>
                <c:pt idx="1205">
                  <c:v>40380.75079861105</c:v>
                </c:pt>
                <c:pt idx="1206">
                  <c:v>40380.750810185193</c:v>
                </c:pt>
                <c:pt idx="1207">
                  <c:v>40380.750821759255</c:v>
                </c:pt>
                <c:pt idx="1208">
                  <c:v>40380.750833333332</c:v>
                </c:pt>
                <c:pt idx="1209">
                  <c:v>40380.750844907408</c:v>
                </c:pt>
                <c:pt idx="1210">
                  <c:v>40380.750856481493</c:v>
                </c:pt>
                <c:pt idx="1211">
                  <c:v>40380.750868055562</c:v>
                </c:pt>
                <c:pt idx="1212">
                  <c:v>40380.750879629632</c:v>
                </c:pt>
                <c:pt idx="1213">
                  <c:v>40380.750891203701</c:v>
                </c:pt>
                <c:pt idx="1214">
                  <c:v>40380.750902777778</c:v>
                </c:pt>
                <c:pt idx="1215">
                  <c:v>40380.750914351862</c:v>
                </c:pt>
                <c:pt idx="1216">
                  <c:v>40380.750925925931</c:v>
                </c:pt>
                <c:pt idx="1217">
                  <c:v>40380.750937500001</c:v>
                </c:pt>
                <c:pt idx="1218">
                  <c:v>40380.750949074092</c:v>
                </c:pt>
                <c:pt idx="1219">
                  <c:v>40380.750960648147</c:v>
                </c:pt>
                <c:pt idx="1220">
                  <c:v>40380.750972222231</c:v>
                </c:pt>
                <c:pt idx="1221">
                  <c:v>40380.750983796286</c:v>
                </c:pt>
                <c:pt idx="1222">
                  <c:v>40380.750995370392</c:v>
                </c:pt>
                <c:pt idx="1223">
                  <c:v>40380.751006944447</c:v>
                </c:pt>
                <c:pt idx="1224">
                  <c:v>40380.751018518517</c:v>
                </c:pt>
                <c:pt idx="1225">
                  <c:v>40380.751030092593</c:v>
                </c:pt>
                <c:pt idx="1226">
                  <c:v>40380.75104166659</c:v>
                </c:pt>
                <c:pt idx="1227">
                  <c:v>40380.75105324074</c:v>
                </c:pt>
                <c:pt idx="1228">
                  <c:v>40380.751064814758</c:v>
                </c:pt>
                <c:pt idx="1229">
                  <c:v>40380.751076388893</c:v>
                </c:pt>
                <c:pt idx="1230">
                  <c:v>40380.751087962955</c:v>
                </c:pt>
                <c:pt idx="1231">
                  <c:v>40380.751099537025</c:v>
                </c:pt>
                <c:pt idx="1232">
                  <c:v>40380.751111111051</c:v>
                </c:pt>
                <c:pt idx="1233">
                  <c:v>40380.75112268512</c:v>
                </c:pt>
                <c:pt idx="1234">
                  <c:v>40380.751134259255</c:v>
                </c:pt>
                <c:pt idx="1235">
                  <c:v>40380.751145833223</c:v>
                </c:pt>
                <c:pt idx="1236">
                  <c:v>40380.751157407409</c:v>
                </c:pt>
                <c:pt idx="1237">
                  <c:v>40380.751168981413</c:v>
                </c:pt>
                <c:pt idx="1238">
                  <c:v>40380.751180555453</c:v>
                </c:pt>
                <c:pt idx="1239">
                  <c:v>40380.751192129625</c:v>
                </c:pt>
                <c:pt idx="1240">
                  <c:v>40380.751203703643</c:v>
                </c:pt>
                <c:pt idx="1241">
                  <c:v>40380.751215277793</c:v>
                </c:pt>
                <c:pt idx="1242">
                  <c:v>40380.751226851855</c:v>
                </c:pt>
                <c:pt idx="1243">
                  <c:v>40380.751238425997</c:v>
                </c:pt>
                <c:pt idx="1244">
                  <c:v>40380.751250000001</c:v>
                </c:pt>
                <c:pt idx="1245">
                  <c:v>40380.751261574071</c:v>
                </c:pt>
                <c:pt idx="1246">
                  <c:v>40380.751273148213</c:v>
                </c:pt>
                <c:pt idx="1247">
                  <c:v>40380.751284722224</c:v>
                </c:pt>
                <c:pt idx="1248">
                  <c:v>40380.751296296352</c:v>
                </c:pt>
                <c:pt idx="1249">
                  <c:v>40380.751307870371</c:v>
                </c:pt>
                <c:pt idx="1250">
                  <c:v>40380.751319444535</c:v>
                </c:pt>
                <c:pt idx="1251">
                  <c:v>40380.751331018517</c:v>
                </c:pt>
                <c:pt idx="1252">
                  <c:v>40380.751342592594</c:v>
                </c:pt>
                <c:pt idx="1253">
                  <c:v>40380.751354166656</c:v>
                </c:pt>
                <c:pt idx="1254">
                  <c:v>40380.751365740725</c:v>
                </c:pt>
                <c:pt idx="1255">
                  <c:v>40380.751377314817</c:v>
                </c:pt>
                <c:pt idx="1256">
                  <c:v>40380.751388888886</c:v>
                </c:pt>
                <c:pt idx="1257">
                  <c:v>40380.751400462956</c:v>
                </c:pt>
                <c:pt idx="1258">
                  <c:v>40380.751412037025</c:v>
                </c:pt>
                <c:pt idx="1259">
                  <c:v>40380.751423610993</c:v>
                </c:pt>
                <c:pt idx="1260">
                  <c:v>40380.751435185186</c:v>
                </c:pt>
                <c:pt idx="1261">
                  <c:v>40380.751446759183</c:v>
                </c:pt>
                <c:pt idx="1262">
                  <c:v>40380.751458333325</c:v>
                </c:pt>
                <c:pt idx="1263">
                  <c:v>40380.751469907351</c:v>
                </c:pt>
                <c:pt idx="1264">
                  <c:v>40380.751481481413</c:v>
                </c:pt>
                <c:pt idx="1265">
                  <c:v>40380.751493055555</c:v>
                </c:pt>
                <c:pt idx="1266">
                  <c:v>40380.751504629625</c:v>
                </c:pt>
                <c:pt idx="1267">
                  <c:v>40380.751516203702</c:v>
                </c:pt>
                <c:pt idx="1268">
                  <c:v>40380.751527777778</c:v>
                </c:pt>
                <c:pt idx="1269">
                  <c:v>40380.751539351862</c:v>
                </c:pt>
                <c:pt idx="1270">
                  <c:v>40380.751550925932</c:v>
                </c:pt>
                <c:pt idx="1271">
                  <c:v>40380.751562500001</c:v>
                </c:pt>
                <c:pt idx="1272">
                  <c:v>40380.751574074093</c:v>
                </c:pt>
                <c:pt idx="1273">
                  <c:v>40380.751585648148</c:v>
                </c:pt>
                <c:pt idx="1274">
                  <c:v>40380.751597222232</c:v>
                </c:pt>
                <c:pt idx="1275">
                  <c:v>40380.751608796294</c:v>
                </c:pt>
                <c:pt idx="1276">
                  <c:v>40380.751620370371</c:v>
                </c:pt>
                <c:pt idx="1277">
                  <c:v>40380.751631944448</c:v>
                </c:pt>
                <c:pt idx="1278">
                  <c:v>40380.751643518459</c:v>
                </c:pt>
                <c:pt idx="1279">
                  <c:v>40380.751655092601</c:v>
                </c:pt>
                <c:pt idx="1280">
                  <c:v>40380.751666666583</c:v>
                </c:pt>
                <c:pt idx="1281">
                  <c:v>40380.75167824074</c:v>
                </c:pt>
                <c:pt idx="1282">
                  <c:v>40380.751689814759</c:v>
                </c:pt>
                <c:pt idx="1283">
                  <c:v>40380.751701388886</c:v>
                </c:pt>
                <c:pt idx="1284">
                  <c:v>40380.751712962956</c:v>
                </c:pt>
                <c:pt idx="1285">
                  <c:v>40380.751724536975</c:v>
                </c:pt>
                <c:pt idx="1286">
                  <c:v>40380.751736111051</c:v>
                </c:pt>
                <c:pt idx="1287">
                  <c:v>40380.751747685121</c:v>
                </c:pt>
                <c:pt idx="1288">
                  <c:v>40380.751759259256</c:v>
                </c:pt>
                <c:pt idx="1289">
                  <c:v>40380.751770833223</c:v>
                </c:pt>
                <c:pt idx="1290">
                  <c:v>40380.751782407351</c:v>
                </c:pt>
                <c:pt idx="1291">
                  <c:v>40380.751793981413</c:v>
                </c:pt>
                <c:pt idx="1292">
                  <c:v>40380.751805555556</c:v>
                </c:pt>
                <c:pt idx="1293">
                  <c:v>40380.751817129632</c:v>
                </c:pt>
                <c:pt idx="1294">
                  <c:v>40380.751828703644</c:v>
                </c:pt>
                <c:pt idx="1295">
                  <c:v>40380.751840277779</c:v>
                </c:pt>
                <c:pt idx="1296">
                  <c:v>40380.751851851855</c:v>
                </c:pt>
                <c:pt idx="1297">
                  <c:v>40380.751863425932</c:v>
                </c:pt>
                <c:pt idx="1298">
                  <c:v>40380.751875000002</c:v>
                </c:pt>
                <c:pt idx="1299">
                  <c:v>40380.751886574071</c:v>
                </c:pt>
                <c:pt idx="1300">
                  <c:v>40380.751898148228</c:v>
                </c:pt>
                <c:pt idx="1301">
                  <c:v>40380.751909722225</c:v>
                </c:pt>
                <c:pt idx="1302">
                  <c:v>40380.751921296294</c:v>
                </c:pt>
                <c:pt idx="1303">
                  <c:v>40380.751932870371</c:v>
                </c:pt>
                <c:pt idx="1304">
                  <c:v>40380.751944444448</c:v>
                </c:pt>
                <c:pt idx="1305">
                  <c:v>40380.751956018517</c:v>
                </c:pt>
                <c:pt idx="1306">
                  <c:v>40380.751967592594</c:v>
                </c:pt>
                <c:pt idx="1307">
                  <c:v>40380.751979166664</c:v>
                </c:pt>
                <c:pt idx="1308">
                  <c:v>40380.751990740726</c:v>
                </c:pt>
                <c:pt idx="1309">
                  <c:v>40380.752002314817</c:v>
                </c:pt>
                <c:pt idx="1310">
                  <c:v>40380.752013888945</c:v>
                </c:pt>
                <c:pt idx="1311">
                  <c:v>40380.752025462993</c:v>
                </c:pt>
                <c:pt idx="1312">
                  <c:v>40380.75203703704</c:v>
                </c:pt>
                <c:pt idx="1313">
                  <c:v>40380.752048611052</c:v>
                </c:pt>
                <c:pt idx="1314">
                  <c:v>40380.752060185187</c:v>
                </c:pt>
                <c:pt idx="1315">
                  <c:v>40380.752071759256</c:v>
                </c:pt>
                <c:pt idx="1316">
                  <c:v>40380.752083333326</c:v>
                </c:pt>
                <c:pt idx="1317">
                  <c:v>40380.75209490741</c:v>
                </c:pt>
                <c:pt idx="1318">
                  <c:v>40380.752106481479</c:v>
                </c:pt>
                <c:pt idx="1319">
                  <c:v>40380.752118055563</c:v>
                </c:pt>
                <c:pt idx="1320">
                  <c:v>40380.752129629625</c:v>
                </c:pt>
                <c:pt idx="1321">
                  <c:v>40380.752141203644</c:v>
                </c:pt>
                <c:pt idx="1322">
                  <c:v>40380.752152777779</c:v>
                </c:pt>
                <c:pt idx="1323">
                  <c:v>40380.752164351834</c:v>
                </c:pt>
                <c:pt idx="1324">
                  <c:v>40380.752175925933</c:v>
                </c:pt>
                <c:pt idx="1325">
                  <c:v>40380.752187500002</c:v>
                </c:pt>
                <c:pt idx="1326">
                  <c:v>40380.752199074093</c:v>
                </c:pt>
                <c:pt idx="1327">
                  <c:v>40380.752210648228</c:v>
                </c:pt>
                <c:pt idx="1328">
                  <c:v>40380.752222222232</c:v>
                </c:pt>
                <c:pt idx="1329">
                  <c:v>40380.75223379636</c:v>
                </c:pt>
                <c:pt idx="1330">
                  <c:v>40380.752245370393</c:v>
                </c:pt>
                <c:pt idx="1331">
                  <c:v>40380.752268518518</c:v>
                </c:pt>
                <c:pt idx="1332">
                  <c:v>40380.752280092602</c:v>
                </c:pt>
                <c:pt idx="1333">
                  <c:v>40380.752291666664</c:v>
                </c:pt>
                <c:pt idx="1334">
                  <c:v>40380.752303240741</c:v>
                </c:pt>
                <c:pt idx="1335">
                  <c:v>40380.752314814818</c:v>
                </c:pt>
                <c:pt idx="1336">
                  <c:v>40380.752326388945</c:v>
                </c:pt>
                <c:pt idx="1337">
                  <c:v>40380.752337962993</c:v>
                </c:pt>
                <c:pt idx="1338">
                  <c:v>40380.752349537026</c:v>
                </c:pt>
                <c:pt idx="1339">
                  <c:v>40380.752361111074</c:v>
                </c:pt>
                <c:pt idx="1340">
                  <c:v>40380.752372685187</c:v>
                </c:pt>
                <c:pt idx="1341">
                  <c:v>40380.752384259256</c:v>
                </c:pt>
                <c:pt idx="1342">
                  <c:v>40380.752395833326</c:v>
                </c:pt>
                <c:pt idx="1343">
                  <c:v>40380.75240740741</c:v>
                </c:pt>
                <c:pt idx="1344">
                  <c:v>40380.752418981479</c:v>
                </c:pt>
                <c:pt idx="1345">
                  <c:v>40380.752430555556</c:v>
                </c:pt>
                <c:pt idx="1346">
                  <c:v>40380.752442129626</c:v>
                </c:pt>
                <c:pt idx="1347">
                  <c:v>40380.752465277779</c:v>
                </c:pt>
                <c:pt idx="1348">
                  <c:v>40380.752476851834</c:v>
                </c:pt>
                <c:pt idx="1349">
                  <c:v>40380.752488425933</c:v>
                </c:pt>
                <c:pt idx="1350">
                  <c:v>40380.752500000002</c:v>
                </c:pt>
                <c:pt idx="1351">
                  <c:v>40380.75251157413</c:v>
                </c:pt>
                <c:pt idx="1352">
                  <c:v>40380.752523148229</c:v>
                </c:pt>
                <c:pt idx="1353">
                  <c:v>40380.75254629636</c:v>
                </c:pt>
                <c:pt idx="1354">
                  <c:v>40380.75255787043</c:v>
                </c:pt>
                <c:pt idx="1355">
                  <c:v>40380.752569444536</c:v>
                </c:pt>
                <c:pt idx="1356">
                  <c:v>40380.752581018518</c:v>
                </c:pt>
                <c:pt idx="1357">
                  <c:v>40380.752592592602</c:v>
                </c:pt>
                <c:pt idx="1358">
                  <c:v>40380.752604166664</c:v>
                </c:pt>
                <c:pt idx="1359">
                  <c:v>40380.752615740741</c:v>
                </c:pt>
                <c:pt idx="1360">
                  <c:v>40380.752627314818</c:v>
                </c:pt>
                <c:pt idx="1361">
                  <c:v>40380.752638888953</c:v>
                </c:pt>
                <c:pt idx="1362">
                  <c:v>40380.752673611074</c:v>
                </c:pt>
                <c:pt idx="1363">
                  <c:v>40380.75271990741</c:v>
                </c:pt>
                <c:pt idx="1364">
                  <c:v>40380.75273148148</c:v>
                </c:pt>
                <c:pt idx="1365">
                  <c:v>40380.75277777778</c:v>
                </c:pt>
                <c:pt idx="1366">
                  <c:v>40380.752800925933</c:v>
                </c:pt>
                <c:pt idx="1367">
                  <c:v>40380.752812500003</c:v>
                </c:pt>
                <c:pt idx="1368">
                  <c:v>40380.75282407413</c:v>
                </c:pt>
                <c:pt idx="1369">
                  <c:v>40380.752835648229</c:v>
                </c:pt>
                <c:pt idx="1370">
                  <c:v>40380.752847222233</c:v>
                </c:pt>
                <c:pt idx="1371">
                  <c:v>40380.752858796361</c:v>
                </c:pt>
                <c:pt idx="1372">
                  <c:v>40380.75287037043</c:v>
                </c:pt>
                <c:pt idx="1373">
                  <c:v>40380.752881944441</c:v>
                </c:pt>
                <c:pt idx="1374">
                  <c:v>40380.752893518518</c:v>
                </c:pt>
                <c:pt idx="1375">
                  <c:v>40380.752916666665</c:v>
                </c:pt>
                <c:pt idx="1376">
                  <c:v>40380.752928240741</c:v>
                </c:pt>
                <c:pt idx="1377">
                  <c:v>40380.752951388953</c:v>
                </c:pt>
                <c:pt idx="1378">
                  <c:v>40380.752962962964</c:v>
                </c:pt>
                <c:pt idx="1379">
                  <c:v>40380.752974537034</c:v>
                </c:pt>
                <c:pt idx="1380">
                  <c:v>40380.752997685187</c:v>
                </c:pt>
                <c:pt idx="1381">
                  <c:v>40380.753020833246</c:v>
                </c:pt>
                <c:pt idx="1382">
                  <c:v>40380.753032407411</c:v>
                </c:pt>
                <c:pt idx="1383">
                  <c:v>40380.753043981422</c:v>
                </c:pt>
                <c:pt idx="1384">
                  <c:v>40380.753055555557</c:v>
                </c:pt>
                <c:pt idx="1385">
                  <c:v>40380.753067129626</c:v>
                </c:pt>
                <c:pt idx="1386">
                  <c:v>40380.753078703674</c:v>
                </c:pt>
                <c:pt idx="1387">
                  <c:v>40380.75309027778</c:v>
                </c:pt>
                <c:pt idx="1388">
                  <c:v>40380.753101851769</c:v>
                </c:pt>
                <c:pt idx="1389">
                  <c:v>40380.753113425933</c:v>
                </c:pt>
                <c:pt idx="1390">
                  <c:v>40380.753124999996</c:v>
                </c:pt>
                <c:pt idx="1391">
                  <c:v>40380.753148148149</c:v>
                </c:pt>
                <c:pt idx="1392">
                  <c:v>40380.753148148149</c:v>
                </c:pt>
                <c:pt idx="1393">
                  <c:v>40380.753148148149</c:v>
                </c:pt>
                <c:pt idx="1394">
                  <c:v>40380.753159722204</c:v>
                </c:pt>
                <c:pt idx="1395">
                  <c:v>40380.753171296295</c:v>
                </c:pt>
                <c:pt idx="1396">
                  <c:v>40380.753229166665</c:v>
                </c:pt>
                <c:pt idx="1397">
                  <c:v>40380.753240740734</c:v>
                </c:pt>
                <c:pt idx="1398">
                  <c:v>40380.753275463001</c:v>
                </c:pt>
                <c:pt idx="1399">
                  <c:v>40380.753287037034</c:v>
                </c:pt>
                <c:pt idx="1400">
                  <c:v>40380.753298611104</c:v>
                </c:pt>
                <c:pt idx="1401">
                  <c:v>40380.753310185188</c:v>
                </c:pt>
                <c:pt idx="1402">
                  <c:v>40380.753321759192</c:v>
                </c:pt>
                <c:pt idx="1403">
                  <c:v>40380.753333333334</c:v>
                </c:pt>
                <c:pt idx="1404">
                  <c:v>40380.753344907404</c:v>
                </c:pt>
                <c:pt idx="1405">
                  <c:v>40380.75335648148</c:v>
                </c:pt>
                <c:pt idx="1406">
                  <c:v>40380.753368055557</c:v>
                </c:pt>
                <c:pt idx="1407">
                  <c:v>40380.753391203674</c:v>
                </c:pt>
                <c:pt idx="1408">
                  <c:v>40380.753402777722</c:v>
                </c:pt>
                <c:pt idx="1409">
                  <c:v>40380.753437500003</c:v>
                </c:pt>
                <c:pt idx="1410">
                  <c:v>40380.753472222204</c:v>
                </c:pt>
                <c:pt idx="1411">
                  <c:v>40380.7535416666</c:v>
                </c:pt>
                <c:pt idx="1412">
                  <c:v>40380.753553240742</c:v>
                </c:pt>
                <c:pt idx="1413">
                  <c:v>40380.753564814804</c:v>
                </c:pt>
                <c:pt idx="1414">
                  <c:v>40380.753576388954</c:v>
                </c:pt>
                <c:pt idx="1415">
                  <c:v>40380.753587962965</c:v>
                </c:pt>
                <c:pt idx="1416">
                  <c:v>40380.753599537034</c:v>
                </c:pt>
                <c:pt idx="1417">
                  <c:v>40380.753611111104</c:v>
                </c:pt>
                <c:pt idx="1418">
                  <c:v>40380.75362268513</c:v>
                </c:pt>
                <c:pt idx="1419">
                  <c:v>40380.753634259258</c:v>
                </c:pt>
                <c:pt idx="1420">
                  <c:v>40380.753680555485</c:v>
                </c:pt>
                <c:pt idx="1421">
                  <c:v>40380.753692129627</c:v>
                </c:pt>
                <c:pt idx="1422">
                  <c:v>40380.753761574015</c:v>
                </c:pt>
                <c:pt idx="1423">
                  <c:v>40380.753796296296</c:v>
                </c:pt>
                <c:pt idx="1424">
                  <c:v>40380.753807870373</c:v>
                </c:pt>
                <c:pt idx="1425">
                  <c:v>40380.753819444544</c:v>
                </c:pt>
                <c:pt idx="1426">
                  <c:v>40380.753831018519</c:v>
                </c:pt>
                <c:pt idx="1427">
                  <c:v>40380.753842592596</c:v>
                </c:pt>
                <c:pt idx="1428">
                  <c:v>40380.753854166665</c:v>
                </c:pt>
                <c:pt idx="1429">
                  <c:v>40380.753865740735</c:v>
                </c:pt>
                <c:pt idx="1430">
                  <c:v>40380.753877314812</c:v>
                </c:pt>
                <c:pt idx="1431">
                  <c:v>40380.753969907404</c:v>
                </c:pt>
                <c:pt idx="1432">
                  <c:v>40380.754004629627</c:v>
                </c:pt>
                <c:pt idx="1433">
                  <c:v>40380.754027777781</c:v>
                </c:pt>
                <c:pt idx="1434">
                  <c:v>40380.754050925942</c:v>
                </c:pt>
                <c:pt idx="1435">
                  <c:v>40380.754062500004</c:v>
                </c:pt>
                <c:pt idx="1436">
                  <c:v>40380.754074074139</c:v>
                </c:pt>
                <c:pt idx="1437">
                  <c:v>40380.754097222241</c:v>
                </c:pt>
                <c:pt idx="1438">
                  <c:v>40380.754108796296</c:v>
                </c:pt>
                <c:pt idx="1439">
                  <c:v>40380.754120370373</c:v>
                </c:pt>
                <c:pt idx="1440">
                  <c:v>40380.754131944443</c:v>
                </c:pt>
                <c:pt idx="1441">
                  <c:v>40380.754143518505</c:v>
                </c:pt>
                <c:pt idx="1442">
                  <c:v>40380.754155092603</c:v>
                </c:pt>
                <c:pt idx="1443">
                  <c:v>40380.754166666607</c:v>
                </c:pt>
                <c:pt idx="1444">
                  <c:v>40380.754178240742</c:v>
                </c:pt>
                <c:pt idx="1445">
                  <c:v>40380.754189814805</c:v>
                </c:pt>
                <c:pt idx="1446">
                  <c:v>40380.754224537035</c:v>
                </c:pt>
                <c:pt idx="1447">
                  <c:v>40380.754259259316</c:v>
                </c:pt>
                <c:pt idx="1448">
                  <c:v>40380.754270833335</c:v>
                </c:pt>
                <c:pt idx="1449">
                  <c:v>40380.754282407412</c:v>
                </c:pt>
                <c:pt idx="1450">
                  <c:v>40380.754293981481</c:v>
                </c:pt>
                <c:pt idx="1451">
                  <c:v>40380.754305555558</c:v>
                </c:pt>
                <c:pt idx="1452">
                  <c:v>40380.754317129642</c:v>
                </c:pt>
                <c:pt idx="1453">
                  <c:v>40380.754328703704</c:v>
                </c:pt>
                <c:pt idx="1454">
                  <c:v>40380.754340277781</c:v>
                </c:pt>
                <c:pt idx="1455">
                  <c:v>40380.754351851851</c:v>
                </c:pt>
                <c:pt idx="1456">
                  <c:v>40380.754363425942</c:v>
                </c:pt>
                <c:pt idx="1457">
                  <c:v>40380.754375000011</c:v>
                </c:pt>
                <c:pt idx="1458">
                  <c:v>40380.754386574081</c:v>
                </c:pt>
                <c:pt idx="1459">
                  <c:v>40380.754398148238</c:v>
                </c:pt>
                <c:pt idx="1460">
                  <c:v>40380.75440972222</c:v>
                </c:pt>
                <c:pt idx="1461">
                  <c:v>40380.754421296297</c:v>
                </c:pt>
                <c:pt idx="1462">
                  <c:v>40380.754432870373</c:v>
                </c:pt>
                <c:pt idx="1463">
                  <c:v>40380.754444444443</c:v>
                </c:pt>
                <c:pt idx="1464">
                  <c:v>40380.754456018542</c:v>
                </c:pt>
                <c:pt idx="1465">
                  <c:v>40380.754467592589</c:v>
                </c:pt>
                <c:pt idx="1466">
                  <c:v>40380.754502314812</c:v>
                </c:pt>
                <c:pt idx="1467">
                  <c:v>40380.754537037043</c:v>
                </c:pt>
                <c:pt idx="1468">
                  <c:v>40380.754548611105</c:v>
                </c:pt>
                <c:pt idx="1469">
                  <c:v>40380.754560185182</c:v>
                </c:pt>
                <c:pt idx="1470">
                  <c:v>40380.754571759258</c:v>
                </c:pt>
                <c:pt idx="1471">
                  <c:v>40380.754583333335</c:v>
                </c:pt>
                <c:pt idx="1472">
                  <c:v>40380.754594907412</c:v>
                </c:pt>
                <c:pt idx="1473">
                  <c:v>40380.754606481481</c:v>
                </c:pt>
                <c:pt idx="1474">
                  <c:v>40380.754618055602</c:v>
                </c:pt>
                <c:pt idx="1475">
                  <c:v>40380.754629629628</c:v>
                </c:pt>
                <c:pt idx="1476">
                  <c:v>40380.754641203705</c:v>
                </c:pt>
                <c:pt idx="1477">
                  <c:v>40380.754652777781</c:v>
                </c:pt>
                <c:pt idx="1478">
                  <c:v>40380.754664351851</c:v>
                </c:pt>
                <c:pt idx="1479">
                  <c:v>40380.754675925942</c:v>
                </c:pt>
                <c:pt idx="1480">
                  <c:v>40380.754699074147</c:v>
                </c:pt>
                <c:pt idx="1481">
                  <c:v>40380.75472222222</c:v>
                </c:pt>
                <c:pt idx="1482">
                  <c:v>40380.754745370381</c:v>
                </c:pt>
                <c:pt idx="1483">
                  <c:v>40380.754780092589</c:v>
                </c:pt>
                <c:pt idx="1484">
                  <c:v>40380.754791666608</c:v>
                </c:pt>
                <c:pt idx="1485">
                  <c:v>40380.754803240743</c:v>
                </c:pt>
                <c:pt idx="1486">
                  <c:v>40380.754814814813</c:v>
                </c:pt>
                <c:pt idx="1487">
                  <c:v>40380.754826388969</c:v>
                </c:pt>
                <c:pt idx="1488">
                  <c:v>40380.754837963003</c:v>
                </c:pt>
                <c:pt idx="1489">
                  <c:v>40380.754849537036</c:v>
                </c:pt>
                <c:pt idx="1490">
                  <c:v>40380.754861111105</c:v>
                </c:pt>
                <c:pt idx="1491">
                  <c:v>40380.754872685182</c:v>
                </c:pt>
                <c:pt idx="1492">
                  <c:v>40380.754884259259</c:v>
                </c:pt>
                <c:pt idx="1493">
                  <c:v>40380.754895833335</c:v>
                </c:pt>
                <c:pt idx="1494">
                  <c:v>40380.754907407412</c:v>
                </c:pt>
                <c:pt idx="1495">
                  <c:v>40380.754918981482</c:v>
                </c:pt>
                <c:pt idx="1496">
                  <c:v>40380.754930555559</c:v>
                </c:pt>
                <c:pt idx="1497">
                  <c:v>40380.754942129628</c:v>
                </c:pt>
                <c:pt idx="1498">
                  <c:v>40380.754953703705</c:v>
                </c:pt>
                <c:pt idx="1499">
                  <c:v>40380.754965277782</c:v>
                </c:pt>
                <c:pt idx="1500">
                  <c:v>40380.754976851851</c:v>
                </c:pt>
                <c:pt idx="1501">
                  <c:v>40380.754988425942</c:v>
                </c:pt>
                <c:pt idx="1502">
                  <c:v>40380.755011574081</c:v>
                </c:pt>
                <c:pt idx="1503">
                  <c:v>40380.755023148202</c:v>
                </c:pt>
                <c:pt idx="1504">
                  <c:v>40380.75503472222</c:v>
                </c:pt>
                <c:pt idx="1505">
                  <c:v>40380.755046296297</c:v>
                </c:pt>
                <c:pt idx="1506">
                  <c:v>40380.755057870381</c:v>
                </c:pt>
                <c:pt idx="1507">
                  <c:v>40380.755069444502</c:v>
                </c:pt>
                <c:pt idx="1508">
                  <c:v>40380.75508101852</c:v>
                </c:pt>
                <c:pt idx="1509">
                  <c:v>40380.75509259259</c:v>
                </c:pt>
                <c:pt idx="1510">
                  <c:v>40380.755104166608</c:v>
                </c:pt>
                <c:pt idx="1511">
                  <c:v>40380.755115740736</c:v>
                </c:pt>
                <c:pt idx="1512">
                  <c:v>40380.755127314806</c:v>
                </c:pt>
                <c:pt idx="1513">
                  <c:v>40380.755162036985</c:v>
                </c:pt>
                <c:pt idx="1514">
                  <c:v>40380.755173611018</c:v>
                </c:pt>
                <c:pt idx="1515">
                  <c:v>40380.755185185175</c:v>
                </c:pt>
                <c:pt idx="1516">
                  <c:v>40380.755196759201</c:v>
                </c:pt>
                <c:pt idx="1517">
                  <c:v>40380.755208333336</c:v>
                </c:pt>
                <c:pt idx="1518">
                  <c:v>40380.755219907413</c:v>
                </c:pt>
                <c:pt idx="1519">
                  <c:v>40380.755231481482</c:v>
                </c:pt>
                <c:pt idx="1520">
                  <c:v>40380.755243055559</c:v>
                </c:pt>
                <c:pt idx="1521">
                  <c:v>40380.755254629628</c:v>
                </c:pt>
                <c:pt idx="1522">
                  <c:v>40380.755289351851</c:v>
                </c:pt>
                <c:pt idx="1523">
                  <c:v>40380.755300925928</c:v>
                </c:pt>
                <c:pt idx="1524">
                  <c:v>40380.755312500005</c:v>
                </c:pt>
                <c:pt idx="1525">
                  <c:v>40380.755324074082</c:v>
                </c:pt>
                <c:pt idx="1526">
                  <c:v>40380.755335648202</c:v>
                </c:pt>
                <c:pt idx="1527">
                  <c:v>40380.755347222221</c:v>
                </c:pt>
                <c:pt idx="1528">
                  <c:v>40380.755358796298</c:v>
                </c:pt>
                <c:pt idx="1529">
                  <c:v>40380.755370370367</c:v>
                </c:pt>
                <c:pt idx="1530">
                  <c:v>40380.755381944444</c:v>
                </c:pt>
                <c:pt idx="1531">
                  <c:v>40380.755393518521</c:v>
                </c:pt>
                <c:pt idx="1532">
                  <c:v>40380.75540509259</c:v>
                </c:pt>
                <c:pt idx="1533">
                  <c:v>40380.755428240744</c:v>
                </c:pt>
                <c:pt idx="1534">
                  <c:v>40380.755462962901</c:v>
                </c:pt>
                <c:pt idx="1535">
                  <c:v>40380.755497685175</c:v>
                </c:pt>
                <c:pt idx="1536">
                  <c:v>40380.755532407413</c:v>
                </c:pt>
                <c:pt idx="1537">
                  <c:v>40380.755543981475</c:v>
                </c:pt>
                <c:pt idx="1538">
                  <c:v>40380.755555555559</c:v>
                </c:pt>
                <c:pt idx="1539">
                  <c:v>40380.755567129629</c:v>
                </c:pt>
                <c:pt idx="1540">
                  <c:v>40380.755578703705</c:v>
                </c:pt>
                <c:pt idx="1541">
                  <c:v>40380.755590277782</c:v>
                </c:pt>
                <c:pt idx="1542">
                  <c:v>40380.755601851793</c:v>
                </c:pt>
                <c:pt idx="1543">
                  <c:v>40380.755613425943</c:v>
                </c:pt>
                <c:pt idx="1544">
                  <c:v>40380.755624999998</c:v>
                </c:pt>
                <c:pt idx="1545">
                  <c:v>40380.755636574082</c:v>
                </c:pt>
                <c:pt idx="1546">
                  <c:v>40380.755648148202</c:v>
                </c:pt>
                <c:pt idx="1547">
                  <c:v>40380.755671296298</c:v>
                </c:pt>
                <c:pt idx="1548">
                  <c:v>40380.755682870324</c:v>
                </c:pt>
                <c:pt idx="1549">
                  <c:v>40380.755694444502</c:v>
                </c:pt>
                <c:pt idx="1550">
                  <c:v>40380.755706018521</c:v>
                </c:pt>
                <c:pt idx="1551">
                  <c:v>40380.75577546296</c:v>
                </c:pt>
                <c:pt idx="1552">
                  <c:v>40380.755787036986</c:v>
                </c:pt>
                <c:pt idx="1553">
                  <c:v>40380.755798611019</c:v>
                </c:pt>
                <c:pt idx="1554">
                  <c:v>40380.755810185183</c:v>
                </c:pt>
                <c:pt idx="1555">
                  <c:v>40380.755821759201</c:v>
                </c:pt>
                <c:pt idx="1556">
                  <c:v>40380.755833333336</c:v>
                </c:pt>
                <c:pt idx="1557">
                  <c:v>40380.755844907406</c:v>
                </c:pt>
                <c:pt idx="1558">
                  <c:v>40380.755856481483</c:v>
                </c:pt>
                <c:pt idx="1559">
                  <c:v>40380.755868055552</c:v>
                </c:pt>
                <c:pt idx="1560">
                  <c:v>40380.755879629629</c:v>
                </c:pt>
                <c:pt idx="1561">
                  <c:v>40380.755891203706</c:v>
                </c:pt>
                <c:pt idx="1562">
                  <c:v>40380.755902777775</c:v>
                </c:pt>
                <c:pt idx="1563">
                  <c:v>40380.755914351852</c:v>
                </c:pt>
                <c:pt idx="1564">
                  <c:v>40380.755937500006</c:v>
                </c:pt>
                <c:pt idx="1565">
                  <c:v>40380.755972222221</c:v>
                </c:pt>
                <c:pt idx="1566">
                  <c:v>40380.756006944503</c:v>
                </c:pt>
                <c:pt idx="1567">
                  <c:v>40380.756018518543</c:v>
                </c:pt>
                <c:pt idx="1568">
                  <c:v>40380.756030092612</c:v>
                </c:pt>
                <c:pt idx="1569">
                  <c:v>40380.756041666624</c:v>
                </c:pt>
                <c:pt idx="1570">
                  <c:v>40380.756053240802</c:v>
                </c:pt>
                <c:pt idx="1571">
                  <c:v>40380.756064814814</c:v>
                </c:pt>
                <c:pt idx="1572">
                  <c:v>40380.756076388985</c:v>
                </c:pt>
                <c:pt idx="1573">
                  <c:v>40380.75608796296</c:v>
                </c:pt>
                <c:pt idx="1574">
                  <c:v>40380.756099537037</c:v>
                </c:pt>
                <c:pt idx="1575">
                  <c:v>40380.756111111114</c:v>
                </c:pt>
                <c:pt idx="1576">
                  <c:v>40380.756122685176</c:v>
                </c:pt>
                <c:pt idx="1577">
                  <c:v>40380.756145833271</c:v>
                </c:pt>
                <c:pt idx="1578">
                  <c:v>40380.756157407413</c:v>
                </c:pt>
                <c:pt idx="1579">
                  <c:v>40380.756180555494</c:v>
                </c:pt>
                <c:pt idx="1580">
                  <c:v>40380.756192129629</c:v>
                </c:pt>
                <c:pt idx="1581">
                  <c:v>40380.756215277856</c:v>
                </c:pt>
                <c:pt idx="1582">
                  <c:v>40380.756226851852</c:v>
                </c:pt>
                <c:pt idx="1583">
                  <c:v>40380.756238426045</c:v>
                </c:pt>
                <c:pt idx="1584">
                  <c:v>40380.756261574083</c:v>
                </c:pt>
                <c:pt idx="1585">
                  <c:v>40380.756273148247</c:v>
                </c:pt>
                <c:pt idx="1586">
                  <c:v>40380.756284722222</c:v>
                </c:pt>
                <c:pt idx="1587">
                  <c:v>40380.7562962964</c:v>
                </c:pt>
                <c:pt idx="1588">
                  <c:v>40380.756307870368</c:v>
                </c:pt>
                <c:pt idx="1589">
                  <c:v>40380.756319444576</c:v>
                </c:pt>
                <c:pt idx="1590">
                  <c:v>40380.756331018543</c:v>
                </c:pt>
                <c:pt idx="1591">
                  <c:v>40380.756342592591</c:v>
                </c:pt>
                <c:pt idx="1592">
                  <c:v>40380.756354166668</c:v>
                </c:pt>
                <c:pt idx="1593">
                  <c:v>40380.756365740737</c:v>
                </c:pt>
                <c:pt idx="1594">
                  <c:v>40380.756377314843</c:v>
                </c:pt>
                <c:pt idx="1595">
                  <c:v>40380.756388888891</c:v>
                </c:pt>
                <c:pt idx="1596">
                  <c:v>40380.75640046296</c:v>
                </c:pt>
                <c:pt idx="1597">
                  <c:v>40380.756412037037</c:v>
                </c:pt>
                <c:pt idx="1598">
                  <c:v>40380.756423611034</c:v>
                </c:pt>
                <c:pt idx="1599">
                  <c:v>40380.756435185183</c:v>
                </c:pt>
                <c:pt idx="1600">
                  <c:v>40380.756446759224</c:v>
                </c:pt>
                <c:pt idx="1601">
                  <c:v>40380.756458333337</c:v>
                </c:pt>
                <c:pt idx="1602">
                  <c:v>40380.756469907406</c:v>
                </c:pt>
                <c:pt idx="1603">
                  <c:v>40380.756481481476</c:v>
                </c:pt>
                <c:pt idx="1604">
                  <c:v>40380.756493055553</c:v>
                </c:pt>
                <c:pt idx="1605">
                  <c:v>40380.756504629629</c:v>
                </c:pt>
                <c:pt idx="1606">
                  <c:v>40380.756516203743</c:v>
                </c:pt>
                <c:pt idx="1607">
                  <c:v>40380.756527777783</c:v>
                </c:pt>
                <c:pt idx="1608">
                  <c:v>40380.756539351918</c:v>
                </c:pt>
                <c:pt idx="1609">
                  <c:v>40380.756550925988</c:v>
                </c:pt>
                <c:pt idx="1610">
                  <c:v>40380.756562500006</c:v>
                </c:pt>
                <c:pt idx="1611">
                  <c:v>40380.756574074156</c:v>
                </c:pt>
                <c:pt idx="1612">
                  <c:v>40380.756585648203</c:v>
                </c:pt>
                <c:pt idx="1613">
                  <c:v>40380.75659722228</c:v>
                </c:pt>
                <c:pt idx="1614">
                  <c:v>40380.756608796299</c:v>
                </c:pt>
                <c:pt idx="1615">
                  <c:v>40380.756620370368</c:v>
                </c:pt>
                <c:pt idx="1616">
                  <c:v>40380.75663194451</c:v>
                </c:pt>
                <c:pt idx="1617">
                  <c:v>40380.756643518522</c:v>
                </c:pt>
                <c:pt idx="1618">
                  <c:v>40380.756655092613</c:v>
                </c:pt>
                <c:pt idx="1619">
                  <c:v>40380.756666666624</c:v>
                </c:pt>
                <c:pt idx="1620">
                  <c:v>40380.756678240803</c:v>
                </c:pt>
                <c:pt idx="1621">
                  <c:v>40380.756689814814</c:v>
                </c:pt>
                <c:pt idx="1622">
                  <c:v>40380.756770833272</c:v>
                </c:pt>
                <c:pt idx="1623">
                  <c:v>40380.756770833272</c:v>
                </c:pt>
                <c:pt idx="1624">
                  <c:v>40380.756770833272</c:v>
                </c:pt>
                <c:pt idx="1625">
                  <c:v>40380.756782407407</c:v>
                </c:pt>
                <c:pt idx="1626">
                  <c:v>40380.756782407407</c:v>
                </c:pt>
                <c:pt idx="1627">
                  <c:v>40380.756782407407</c:v>
                </c:pt>
                <c:pt idx="1628">
                  <c:v>40380.756782407407</c:v>
                </c:pt>
                <c:pt idx="1629">
                  <c:v>40380.756782407407</c:v>
                </c:pt>
                <c:pt idx="1630">
                  <c:v>40380.756782407407</c:v>
                </c:pt>
                <c:pt idx="1631">
                  <c:v>40380.756793981476</c:v>
                </c:pt>
                <c:pt idx="1632">
                  <c:v>40380.756805555553</c:v>
                </c:pt>
                <c:pt idx="1633">
                  <c:v>40380.756817129688</c:v>
                </c:pt>
                <c:pt idx="1634">
                  <c:v>40380.756828703707</c:v>
                </c:pt>
                <c:pt idx="1635">
                  <c:v>40380.756840277783</c:v>
                </c:pt>
                <c:pt idx="1636">
                  <c:v>40380.756851851853</c:v>
                </c:pt>
                <c:pt idx="1637">
                  <c:v>40380.756863425981</c:v>
                </c:pt>
                <c:pt idx="1638">
                  <c:v>40380.756875000043</c:v>
                </c:pt>
                <c:pt idx="1639">
                  <c:v>40380.756886574083</c:v>
                </c:pt>
                <c:pt idx="1640">
                  <c:v>40380.756898148247</c:v>
                </c:pt>
                <c:pt idx="1641">
                  <c:v>40380.756909722222</c:v>
                </c:pt>
                <c:pt idx="1642">
                  <c:v>40380.756921296299</c:v>
                </c:pt>
                <c:pt idx="1643">
                  <c:v>40380.756932870368</c:v>
                </c:pt>
                <c:pt idx="1644">
                  <c:v>40380.756944444511</c:v>
                </c:pt>
                <c:pt idx="1645">
                  <c:v>40380.75695601858</c:v>
                </c:pt>
                <c:pt idx="1646">
                  <c:v>40380.756967592592</c:v>
                </c:pt>
                <c:pt idx="1647">
                  <c:v>40380.756979166668</c:v>
                </c:pt>
                <c:pt idx="1648">
                  <c:v>40380.756990740738</c:v>
                </c:pt>
                <c:pt idx="1649">
                  <c:v>40380.757002314815</c:v>
                </c:pt>
                <c:pt idx="1650">
                  <c:v>40380.757013888891</c:v>
                </c:pt>
                <c:pt idx="1651">
                  <c:v>40380.757025462961</c:v>
                </c:pt>
                <c:pt idx="1652">
                  <c:v>40380.757037037038</c:v>
                </c:pt>
                <c:pt idx="1653">
                  <c:v>40380.757048611049</c:v>
                </c:pt>
                <c:pt idx="1654">
                  <c:v>40380.757060185184</c:v>
                </c:pt>
                <c:pt idx="1655">
                  <c:v>40380.757071759224</c:v>
                </c:pt>
                <c:pt idx="1656">
                  <c:v>40380.757083333272</c:v>
                </c:pt>
                <c:pt idx="1657">
                  <c:v>40380.757094907407</c:v>
                </c:pt>
                <c:pt idx="1658">
                  <c:v>40380.757106481484</c:v>
                </c:pt>
                <c:pt idx="1659">
                  <c:v>40380.757118055553</c:v>
                </c:pt>
                <c:pt idx="1660">
                  <c:v>40380.757129629594</c:v>
                </c:pt>
                <c:pt idx="1661">
                  <c:v>40380.757141203627</c:v>
                </c:pt>
                <c:pt idx="1662">
                  <c:v>40380.757152777776</c:v>
                </c:pt>
                <c:pt idx="1663">
                  <c:v>40380.757164351824</c:v>
                </c:pt>
                <c:pt idx="1664">
                  <c:v>40380.757175925923</c:v>
                </c:pt>
                <c:pt idx="1665">
                  <c:v>40380.757187499999</c:v>
                </c:pt>
                <c:pt idx="1666">
                  <c:v>40380.757199074083</c:v>
                </c:pt>
                <c:pt idx="1667">
                  <c:v>40380.757210648211</c:v>
                </c:pt>
                <c:pt idx="1668">
                  <c:v>40380.757222222222</c:v>
                </c:pt>
                <c:pt idx="1669">
                  <c:v>40380.757233796299</c:v>
                </c:pt>
                <c:pt idx="1670">
                  <c:v>40380.757245370369</c:v>
                </c:pt>
                <c:pt idx="1671">
                  <c:v>40380.757256944518</c:v>
                </c:pt>
                <c:pt idx="1672">
                  <c:v>40380.757268518515</c:v>
                </c:pt>
                <c:pt idx="1673">
                  <c:v>40380.757280092592</c:v>
                </c:pt>
                <c:pt idx="1674">
                  <c:v>40380.757291666654</c:v>
                </c:pt>
                <c:pt idx="1675">
                  <c:v>40380.757303240738</c:v>
                </c:pt>
                <c:pt idx="1676">
                  <c:v>40380.757314814815</c:v>
                </c:pt>
                <c:pt idx="1677">
                  <c:v>40380.757326388892</c:v>
                </c:pt>
                <c:pt idx="1678">
                  <c:v>40380.757337962961</c:v>
                </c:pt>
                <c:pt idx="1679">
                  <c:v>40380.757349536994</c:v>
                </c:pt>
                <c:pt idx="1680">
                  <c:v>40380.757361111049</c:v>
                </c:pt>
                <c:pt idx="1681">
                  <c:v>40380.757372685184</c:v>
                </c:pt>
                <c:pt idx="1682">
                  <c:v>40380.757384259254</c:v>
                </c:pt>
                <c:pt idx="1683">
                  <c:v>40380.757395833272</c:v>
                </c:pt>
                <c:pt idx="1684">
                  <c:v>40380.757407407407</c:v>
                </c:pt>
                <c:pt idx="1685">
                  <c:v>40380.757418981484</c:v>
                </c:pt>
                <c:pt idx="1686">
                  <c:v>40380.757430555554</c:v>
                </c:pt>
                <c:pt idx="1687">
                  <c:v>40380.757442129594</c:v>
                </c:pt>
                <c:pt idx="1688">
                  <c:v>40380.757453703627</c:v>
                </c:pt>
                <c:pt idx="1689">
                  <c:v>40380.757465277777</c:v>
                </c:pt>
                <c:pt idx="1690">
                  <c:v>40380.757476851824</c:v>
                </c:pt>
                <c:pt idx="1691">
                  <c:v>40380.757488425923</c:v>
                </c:pt>
                <c:pt idx="1692">
                  <c:v>40380.7575</c:v>
                </c:pt>
                <c:pt idx="1693">
                  <c:v>40380.757511574091</c:v>
                </c:pt>
                <c:pt idx="1694">
                  <c:v>40380.757523148211</c:v>
                </c:pt>
                <c:pt idx="1695">
                  <c:v>40380.757534722223</c:v>
                </c:pt>
                <c:pt idx="1696">
                  <c:v>40380.757546296343</c:v>
                </c:pt>
                <c:pt idx="1697">
                  <c:v>40380.757557870369</c:v>
                </c:pt>
                <c:pt idx="1698">
                  <c:v>40380.757569444519</c:v>
                </c:pt>
                <c:pt idx="1699">
                  <c:v>40380.757581018515</c:v>
                </c:pt>
                <c:pt idx="1700">
                  <c:v>40380.757592592592</c:v>
                </c:pt>
                <c:pt idx="1701">
                  <c:v>40380.757604166654</c:v>
                </c:pt>
                <c:pt idx="1702">
                  <c:v>40380.757615740738</c:v>
                </c:pt>
                <c:pt idx="1703">
                  <c:v>40380.757627314815</c:v>
                </c:pt>
                <c:pt idx="1704">
                  <c:v>40380.757638888892</c:v>
                </c:pt>
                <c:pt idx="1705">
                  <c:v>40380.757650462961</c:v>
                </c:pt>
                <c:pt idx="1706">
                  <c:v>40380.757662037024</c:v>
                </c:pt>
                <c:pt idx="1707">
                  <c:v>40380.757673611042</c:v>
                </c:pt>
                <c:pt idx="1708">
                  <c:v>40380.757685185185</c:v>
                </c:pt>
                <c:pt idx="1709">
                  <c:v>40380.757696759254</c:v>
                </c:pt>
                <c:pt idx="1710">
                  <c:v>40380.757708333324</c:v>
                </c:pt>
                <c:pt idx="1711">
                  <c:v>40380.757719907408</c:v>
                </c:pt>
                <c:pt idx="1712">
                  <c:v>40380.757731481484</c:v>
                </c:pt>
                <c:pt idx="1713">
                  <c:v>40380.757743055554</c:v>
                </c:pt>
                <c:pt idx="1714">
                  <c:v>40380.757754629594</c:v>
                </c:pt>
                <c:pt idx="1715">
                  <c:v>40380.757766203627</c:v>
                </c:pt>
                <c:pt idx="1716">
                  <c:v>40380.757777777777</c:v>
                </c:pt>
                <c:pt idx="1717">
                  <c:v>40380.757789351854</c:v>
                </c:pt>
                <c:pt idx="1718">
                  <c:v>40380.757800925923</c:v>
                </c:pt>
                <c:pt idx="1719">
                  <c:v>40380.7578125</c:v>
                </c:pt>
                <c:pt idx="1720">
                  <c:v>40380.757824074091</c:v>
                </c:pt>
                <c:pt idx="1721">
                  <c:v>40380.757835648212</c:v>
                </c:pt>
                <c:pt idx="1722">
                  <c:v>40380.757847222223</c:v>
                </c:pt>
                <c:pt idx="1723">
                  <c:v>40380.757858796343</c:v>
                </c:pt>
                <c:pt idx="1724">
                  <c:v>40380.757870370369</c:v>
                </c:pt>
                <c:pt idx="1725">
                  <c:v>40380.757881944446</c:v>
                </c:pt>
                <c:pt idx="1726">
                  <c:v>40380.757893518516</c:v>
                </c:pt>
                <c:pt idx="1727">
                  <c:v>40380.757905092592</c:v>
                </c:pt>
                <c:pt idx="1728">
                  <c:v>40380.757916666655</c:v>
                </c:pt>
                <c:pt idx="1729">
                  <c:v>40380.757928240739</c:v>
                </c:pt>
                <c:pt idx="1730">
                  <c:v>40380.757939814815</c:v>
                </c:pt>
                <c:pt idx="1731">
                  <c:v>40380.757951388892</c:v>
                </c:pt>
                <c:pt idx="1732">
                  <c:v>40380.757962962954</c:v>
                </c:pt>
                <c:pt idx="1733">
                  <c:v>40380.757974537024</c:v>
                </c:pt>
                <c:pt idx="1734">
                  <c:v>40380.757986111043</c:v>
                </c:pt>
                <c:pt idx="1735">
                  <c:v>40380.757997685185</c:v>
                </c:pt>
                <c:pt idx="1736">
                  <c:v>40380.758009259262</c:v>
                </c:pt>
                <c:pt idx="1737">
                  <c:v>40380.758020833324</c:v>
                </c:pt>
                <c:pt idx="1738">
                  <c:v>40380.758032407466</c:v>
                </c:pt>
                <c:pt idx="1739">
                  <c:v>40380.758043981485</c:v>
                </c:pt>
                <c:pt idx="1740">
                  <c:v>40380.758055555561</c:v>
                </c:pt>
                <c:pt idx="1741">
                  <c:v>40380.758067129631</c:v>
                </c:pt>
                <c:pt idx="1742">
                  <c:v>40380.7580787037</c:v>
                </c:pt>
                <c:pt idx="1743">
                  <c:v>40380.758090277792</c:v>
                </c:pt>
                <c:pt idx="1744">
                  <c:v>40380.758101851854</c:v>
                </c:pt>
                <c:pt idx="1745">
                  <c:v>40380.758113425996</c:v>
                </c:pt>
                <c:pt idx="1746">
                  <c:v>40380.758125</c:v>
                </c:pt>
                <c:pt idx="1747">
                  <c:v>40380.758136574092</c:v>
                </c:pt>
                <c:pt idx="1748">
                  <c:v>40380.758148148212</c:v>
                </c:pt>
                <c:pt idx="1749">
                  <c:v>40380.758159722223</c:v>
                </c:pt>
                <c:pt idx="1750">
                  <c:v>40380.758171296293</c:v>
                </c:pt>
                <c:pt idx="1751">
                  <c:v>40380.75818287037</c:v>
                </c:pt>
                <c:pt idx="1752">
                  <c:v>40380.758194444526</c:v>
                </c:pt>
                <c:pt idx="1753">
                  <c:v>40380.758206018574</c:v>
                </c:pt>
                <c:pt idx="1754">
                  <c:v>40380.758217592651</c:v>
                </c:pt>
                <c:pt idx="1755">
                  <c:v>40380.758229166669</c:v>
                </c:pt>
                <c:pt idx="1756">
                  <c:v>40380.758240740739</c:v>
                </c:pt>
                <c:pt idx="1757">
                  <c:v>40380.758252314874</c:v>
                </c:pt>
                <c:pt idx="1758">
                  <c:v>40380.758263888893</c:v>
                </c:pt>
                <c:pt idx="1759">
                  <c:v>40380.758275463013</c:v>
                </c:pt>
                <c:pt idx="1760">
                  <c:v>40380.758287037039</c:v>
                </c:pt>
                <c:pt idx="1761">
                  <c:v>40380.758298611108</c:v>
                </c:pt>
                <c:pt idx="1762">
                  <c:v>40380.758310185192</c:v>
                </c:pt>
                <c:pt idx="1763">
                  <c:v>40380.758321759255</c:v>
                </c:pt>
                <c:pt idx="1764">
                  <c:v>40380.758333333331</c:v>
                </c:pt>
                <c:pt idx="1765">
                  <c:v>40380.758344907408</c:v>
                </c:pt>
                <c:pt idx="1766">
                  <c:v>40380.758356481492</c:v>
                </c:pt>
                <c:pt idx="1767">
                  <c:v>40380.758368055562</c:v>
                </c:pt>
                <c:pt idx="1768">
                  <c:v>40380.758379629631</c:v>
                </c:pt>
                <c:pt idx="1769">
                  <c:v>40380.758391203701</c:v>
                </c:pt>
                <c:pt idx="1770">
                  <c:v>40380.758402777778</c:v>
                </c:pt>
                <c:pt idx="1771">
                  <c:v>40380.758414351862</c:v>
                </c:pt>
                <c:pt idx="1772">
                  <c:v>40380.758425925931</c:v>
                </c:pt>
                <c:pt idx="1773">
                  <c:v>40380.758437500001</c:v>
                </c:pt>
                <c:pt idx="1774">
                  <c:v>40380.758449074092</c:v>
                </c:pt>
                <c:pt idx="1775">
                  <c:v>40380.758460648147</c:v>
                </c:pt>
                <c:pt idx="1776">
                  <c:v>40380.758472222231</c:v>
                </c:pt>
                <c:pt idx="1777">
                  <c:v>40380.758483796286</c:v>
                </c:pt>
                <c:pt idx="1778">
                  <c:v>40380.758495370392</c:v>
                </c:pt>
                <c:pt idx="1779">
                  <c:v>40380.758506944527</c:v>
                </c:pt>
                <c:pt idx="1780">
                  <c:v>40380.758518518574</c:v>
                </c:pt>
                <c:pt idx="1781">
                  <c:v>40380.758530092651</c:v>
                </c:pt>
                <c:pt idx="1782">
                  <c:v>40380.75854166667</c:v>
                </c:pt>
                <c:pt idx="1783">
                  <c:v>40380.758553240819</c:v>
                </c:pt>
                <c:pt idx="1784">
                  <c:v>40380.758564814816</c:v>
                </c:pt>
                <c:pt idx="1785">
                  <c:v>40380.758576389002</c:v>
                </c:pt>
                <c:pt idx="1786">
                  <c:v>40380.758587962962</c:v>
                </c:pt>
                <c:pt idx="1787">
                  <c:v>40380.758599537039</c:v>
                </c:pt>
                <c:pt idx="1788">
                  <c:v>40380.758611111109</c:v>
                </c:pt>
                <c:pt idx="1789">
                  <c:v>40380.758622685185</c:v>
                </c:pt>
                <c:pt idx="1790">
                  <c:v>40380.758634259262</c:v>
                </c:pt>
                <c:pt idx="1791">
                  <c:v>40380.758645833324</c:v>
                </c:pt>
                <c:pt idx="1792">
                  <c:v>40380.758657407467</c:v>
                </c:pt>
                <c:pt idx="1793">
                  <c:v>40380.758668981478</c:v>
                </c:pt>
                <c:pt idx="1794">
                  <c:v>40380.758680555555</c:v>
                </c:pt>
                <c:pt idx="1795">
                  <c:v>40380.758692129632</c:v>
                </c:pt>
                <c:pt idx="1796">
                  <c:v>40380.758703703643</c:v>
                </c:pt>
                <c:pt idx="1797">
                  <c:v>40380.758715277792</c:v>
                </c:pt>
                <c:pt idx="1798">
                  <c:v>40380.758726851855</c:v>
                </c:pt>
                <c:pt idx="1799">
                  <c:v>40380.758738425997</c:v>
                </c:pt>
                <c:pt idx="1800">
                  <c:v>40380.758750000001</c:v>
                </c:pt>
                <c:pt idx="1801">
                  <c:v>40380.758761574078</c:v>
                </c:pt>
                <c:pt idx="1802">
                  <c:v>40380.758773148213</c:v>
                </c:pt>
                <c:pt idx="1803">
                  <c:v>40380.758784722224</c:v>
                </c:pt>
                <c:pt idx="1804">
                  <c:v>40380.758796296293</c:v>
                </c:pt>
                <c:pt idx="1805">
                  <c:v>40380.758807870392</c:v>
                </c:pt>
                <c:pt idx="1806">
                  <c:v>40380.758819444578</c:v>
                </c:pt>
                <c:pt idx="1807">
                  <c:v>40380.758831018589</c:v>
                </c:pt>
                <c:pt idx="1808">
                  <c:v>40380.758842592593</c:v>
                </c:pt>
                <c:pt idx="1809">
                  <c:v>40380.758854166692</c:v>
                </c:pt>
                <c:pt idx="1810">
                  <c:v>40380.75886574074</c:v>
                </c:pt>
                <c:pt idx="1811">
                  <c:v>40380.758877314889</c:v>
                </c:pt>
                <c:pt idx="1812">
                  <c:v>40380.758888888893</c:v>
                </c:pt>
                <c:pt idx="1813">
                  <c:v>40380.758900462963</c:v>
                </c:pt>
                <c:pt idx="1814">
                  <c:v>40380.758912037039</c:v>
                </c:pt>
                <c:pt idx="1815">
                  <c:v>40380.758923611051</c:v>
                </c:pt>
                <c:pt idx="1816">
                  <c:v>40380.758935185193</c:v>
                </c:pt>
                <c:pt idx="1817">
                  <c:v>40380.758946759255</c:v>
                </c:pt>
                <c:pt idx="1818">
                  <c:v>40380.758958333332</c:v>
                </c:pt>
                <c:pt idx="1819">
                  <c:v>40380.758969907409</c:v>
                </c:pt>
                <c:pt idx="1820">
                  <c:v>40380.758981481478</c:v>
                </c:pt>
                <c:pt idx="1821">
                  <c:v>40380.759050925932</c:v>
                </c:pt>
                <c:pt idx="1822">
                  <c:v>40380.759050925932</c:v>
                </c:pt>
                <c:pt idx="1823">
                  <c:v>40380.759050925932</c:v>
                </c:pt>
                <c:pt idx="1824">
                  <c:v>40380.759062500001</c:v>
                </c:pt>
                <c:pt idx="1825">
                  <c:v>40380.759062500001</c:v>
                </c:pt>
                <c:pt idx="1826">
                  <c:v>40380.759062500001</c:v>
                </c:pt>
                <c:pt idx="1827">
                  <c:v>40380.759062500001</c:v>
                </c:pt>
                <c:pt idx="1828">
                  <c:v>40380.759062500001</c:v>
                </c:pt>
                <c:pt idx="1829">
                  <c:v>40380.759074074092</c:v>
                </c:pt>
                <c:pt idx="1830">
                  <c:v>40380.759085648147</c:v>
                </c:pt>
                <c:pt idx="1831">
                  <c:v>40380.759097222232</c:v>
                </c:pt>
                <c:pt idx="1832">
                  <c:v>40380.759108796294</c:v>
                </c:pt>
                <c:pt idx="1833">
                  <c:v>40380.759120370371</c:v>
                </c:pt>
                <c:pt idx="1834">
                  <c:v>40380.759131944447</c:v>
                </c:pt>
                <c:pt idx="1835">
                  <c:v>40380.759143518459</c:v>
                </c:pt>
                <c:pt idx="1836">
                  <c:v>40380.759155092601</c:v>
                </c:pt>
                <c:pt idx="1837">
                  <c:v>40380.759166666583</c:v>
                </c:pt>
                <c:pt idx="1838">
                  <c:v>40380.75917824074</c:v>
                </c:pt>
                <c:pt idx="1839">
                  <c:v>40380.759189814758</c:v>
                </c:pt>
                <c:pt idx="1840">
                  <c:v>40380.759201388893</c:v>
                </c:pt>
                <c:pt idx="1841">
                  <c:v>40380.759212962963</c:v>
                </c:pt>
                <c:pt idx="1842">
                  <c:v>40380.759224537025</c:v>
                </c:pt>
                <c:pt idx="1843">
                  <c:v>40380.759236111109</c:v>
                </c:pt>
                <c:pt idx="1844">
                  <c:v>40380.759247685186</c:v>
                </c:pt>
                <c:pt idx="1845">
                  <c:v>40380.759259259263</c:v>
                </c:pt>
                <c:pt idx="1846">
                  <c:v>40380.759270833325</c:v>
                </c:pt>
                <c:pt idx="1847">
                  <c:v>40380.759282407409</c:v>
                </c:pt>
                <c:pt idx="1848">
                  <c:v>40380.759293981479</c:v>
                </c:pt>
                <c:pt idx="1849">
                  <c:v>40380.759305555555</c:v>
                </c:pt>
                <c:pt idx="1850">
                  <c:v>40380.759317129632</c:v>
                </c:pt>
                <c:pt idx="1851">
                  <c:v>40380.759328703643</c:v>
                </c:pt>
                <c:pt idx="1852">
                  <c:v>40380.759340277778</c:v>
                </c:pt>
                <c:pt idx="1853">
                  <c:v>40380.759351851855</c:v>
                </c:pt>
                <c:pt idx="1854">
                  <c:v>40380.759363425932</c:v>
                </c:pt>
                <c:pt idx="1855">
                  <c:v>40380.759375000001</c:v>
                </c:pt>
                <c:pt idx="1856">
                  <c:v>40380.759386574071</c:v>
                </c:pt>
                <c:pt idx="1857">
                  <c:v>40380.759398148213</c:v>
                </c:pt>
                <c:pt idx="1858">
                  <c:v>40380.759409722225</c:v>
                </c:pt>
                <c:pt idx="1859">
                  <c:v>40380.759421296294</c:v>
                </c:pt>
                <c:pt idx="1860">
                  <c:v>40380.759432870371</c:v>
                </c:pt>
                <c:pt idx="1861">
                  <c:v>40380.759444444448</c:v>
                </c:pt>
                <c:pt idx="1862">
                  <c:v>40380.759456018517</c:v>
                </c:pt>
                <c:pt idx="1863">
                  <c:v>40380.759467592594</c:v>
                </c:pt>
                <c:pt idx="1864">
                  <c:v>40380.759479166656</c:v>
                </c:pt>
                <c:pt idx="1865">
                  <c:v>40380.759490740726</c:v>
                </c:pt>
                <c:pt idx="1866">
                  <c:v>40380.759502314817</c:v>
                </c:pt>
                <c:pt idx="1867">
                  <c:v>40380.759513888945</c:v>
                </c:pt>
                <c:pt idx="1868">
                  <c:v>40380.759525462963</c:v>
                </c:pt>
                <c:pt idx="1869">
                  <c:v>40380.75953703704</c:v>
                </c:pt>
                <c:pt idx="1870">
                  <c:v>40380.759548611051</c:v>
                </c:pt>
                <c:pt idx="1871">
                  <c:v>40380.759560185186</c:v>
                </c:pt>
                <c:pt idx="1872">
                  <c:v>40380.759571759256</c:v>
                </c:pt>
                <c:pt idx="1873">
                  <c:v>40380.759583333325</c:v>
                </c:pt>
                <c:pt idx="1874">
                  <c:v>40380.759594907409</c:v>
                </c:pt>
                <c:pt idx="1875">
                  <c:v>40380.759606481479</c:v>
                </c:pt>
                <c:pt idx="1876">
                  <c:v>40380.759618055563</c:v>
                </c:pt>
                <c:pt idx="1877">
                  <c:v>40380.759629629625</c:v>
                </c:pt>
                <c:pt idx="1878">
                  <c:v>40380.759641203644</c:v>
                </c:pt>
                <c:pt idx="1879">
                  <c:v>40380.759652777779</c:v>
                </c:pt>
                <c:pt idx="1880">
                  <c:v>40380.759664351855</c:v>
                </c:pt>
                <c:pt idx="1881">
                  <c:v>40380.759675925932</c:v>
                </c:pt>
                <c:pt idx="1882">
                  <c:v>40380.759687500002</c:v>
                </c:pt>
                <c:pt idx="1883">
                  <c:v>40380.759699074093</c:v>
                </c:pt>
                <c:pt idx="1884">
                  <c:v>40380.759710648148</c:v>
                </c:pt>
                <c:pt idx="1885">
                  <c:v>40380.759722222225</c:v>
                </c:pt>
                <c:pt idx="1886">
                  <c:v>40380.759733796294</c:v>
                </c:pt>
                <c:pt idx="1887">
                  <c:v>40380.759745370371</c:v>
                </c:pt>
                <c:pt idx="1888">
                  <c:v>40380.759756944448</c:v>
                </c:pt>
                <c:pt idx="1889">
                  <c:v>40380.759849537026</c:v>
                </c:pt>
                <c:pt idx="1890">
                  <c:v>40380.759849537026</c:v>
                </c:pt>
                <c:pt idx="1891">
                  <c:v>40380.759849537026</c:v>
                </c:pt>
                <c:pt idx="1892">
                  <c:v>40380.759849537026</c:v>
                </c:pt>
                <c:pt idx="1893">
                  <c:v>40380.759849537026</c:v>
                </c:pt>
                <c:pt idx="1894">
                  <c:v>40380.759849537026</c:v>
                </c:pt>
                <c:pt idx="1895">
                  <c:v>40380.759849537026</c:v>
                </c:pt>
                <c:pt idx="1896">
                  <c:v>40380.759849537026</c:v>
                </c:pt>
                <c:pt idx="1897">
                  <c:v>40380.759861111052</c:v>
                </c:pt>
                <c:pt idx="1898">
                  <c:v>40380.759861111052</c:v>
                </c:pt>
                <c:pt idx="1899">
                  <c:v>40380.759872685187</c:v>
                </c:pt>
                <c:pt idx="1900">
                  <c:v>40380.759884259256</c:v>
                </c:pt>
                <c:pt idx="1901">
                  <c:v>40380.759895833326</c:v>
                </c:pt>
                <c:pt idx="1902">
                  <c:v>40380.75990740741</c:v>
                </c:pt>
                <c:pt idx="1903">
                  <c:v>40380.759918981479</c:v>
                </c:pt>
                <c:pt idx="1904">
                  <c:v>40380.759930555556</c:v>
                </c:pt>
                <c:pt idx="1905">
                  <c:v>40380.759942129625</c:v>
                </c:pt>
                <c:pt idx="1906">
                  <c:v>40380.759953703644</c:v>
                </c:pt>
                <c:pt idx="1907">
                  <c:v>40380.759965277779</c:v>
                </c:pt>
                <c:pt idx="1908">
                  <c:v>40380.759976851834</c:v>
                </c:pt>
                <c:pt idx="1909">
                  <c:v>40380.759988425933</c:v>
                </c:pt>
                <c:pt idx="1910">
                  <c:v>40380.76</c:v>
                </c:pt>
                <c:pt idx="1911">
                  <c:v>40380.760011574072</c:v>
                </c:pt>
                <c:pt idx="1912">
                  <c:v>40380.760023148148</c:v>
                </c:pt>
                <c:pt idx="1913">
                  <c:v>40380.760034722225</c:v>
                </c:pt>
                <c:pt idx="1914">
                  <c:v>40380.760046296295</c:v>
                </c:pt>
                <c:pt idx="1915">
                  <c:v>40380.760057870371</c:v>
                </c:pt>
                <c:pt idx="1916">
                  <c:v>40380.760069444441</c:v>
                </c:pt>
                <c:pt idx="1917">
                  <c:v>40380.760081018474</c:v>
                </c:pt>
                <c:pt idx="1918">
                  <c:v>40380.760092592594</c:v>
                </c:pt>
                <c:pt idx="1919">
                  <c:v>40380.760104166591</c:v>
                </c:pt>
                <c:pt idx="1920">
                  <c:v>40380.760115740726</c:v>
                </c:pt>
                <c:pt idx="1921">
                  <c:v>40380.760127314774</c:v>
                </c:pt>
                <c:pt idx="1922">
                  <c:v>40380.760138888887</c:v>
                </c:pt>
                <c:pt idx="1923">
                  <c:v>40380.760150462964</c:v>
                </c:pt>
                <c:pt idx="1924">
                  <c:v>40380.760162036975</c:v>
                </c:pt>
                <c:pt idx="1925">
                  <c:v>40380.760173610994</c:v>
                </c:pt>
                <c:pt idx="1926">
                  <c:v>40380.760185185121</c:v>
                </c:pt>
                <c:pt idx="1927">
                  <c:v>40380.760196759184</c:v>
                </c:pt>
                <c:pt idx="1928">
                  <c:v>40380.760208333326</c:v>
                </c:pt>
                <c:pt idx="1929">
                  <c:v>40380.76021990741</c:v>
                </c:pt>
                <c:pt idx="1930">
                  <c:v>40380.760231481479</c:v>
                </c:pt>
                <c:pt idx="1931">
                  <c:v>40380.760243055556</c:v>
                </c:pt>
                <c:pt idx="1932">
                  <c:v>40380.760254629626</c:v>
                </c:pt>
                <c:pt idx="1933">
                  <c:v>40380.760266203644</c:v>
                </c:pt>
                <c:pt idx="1934">
                  <c:v>40380.760277777779</c:v>
                </c:pt>
                <c:pt idx="1935">
                  <c:v>40380.760289351834</c:v>
                </c:pt>
                <c:pt idx="1936">
                  <c:v>40380.760300925926</c:v>
                </c:pt>
                <c:pt idx="1937">
                  <c:v>40380.760312500002</c:v>
                </c:pt>
                <c:pt idx="1938">
                  <c:v>40380.760324074072</c:v>
                </c:pt>
                <c:pt idx="1939">
                  <c:v>40380.760335648149</c:v>
                </c:pt>
                <c:pt idx="1940">
                  <c:v>40380.760347222225</c:v>
                </c:pt>
                <c:pt idx="1941">
                  <c:v>40380.760358796295</c:v>
                </c:pt>
                <c:pt idx="1942">
                  <c:v>40380.760370370372</c:v>
                </c:pt>
                <c:pt idx="1943">
                  <c:v>40380.760381944434</c:v>
                </c:pt>
                <c:pt idx="1944">
                  <c:v>40380.760393518474</c:v>
                </c:pt>
                <c:pt idx="1945">
                  <c:v>40380.760405092595</c:v>
                </c:pt>
                <c:pt idx="1946">
                  <c:v>40380.760416666591</c:v>
                </c:pt>
                <c:pt idx="1947">
                  <c:v>40380.760428240734</c:v>
                </c:pt>
                <c:pt idx="1948">
                  <c:v>40380.760439814774</c:v>
                </c:pt>
                <c:pt idx="1949">
                  <c:v>40380.760451388887</c:v>
                </c:pt>
                <c:pt idx="1950">
                  <c:v>40380.760462962884</c:v>
                </c:pt>
                <c:pt idx="1951">
                  <c:v>40380.760474536975</c:v>
                </c:pt>
                <c:pt idx="1952">
                  <c:v>40380.760486110994</c:v>
                </c:pt>
                <c:pt idx="1953">
                  <c:v>40380.760497685122</c:v>
                </c:pt>
                <c:pt idx="1954">
                  <c:v>40380.760509259257</c:v>
                </c:pt>
                <c:pt idx="1955">
                  <c:v>40380.760520833224</c:v>
                </c:pt>
                <c:pt idx="1956">
                  <c:v>40380.76053240741</c:v>
                </c:pt>
                <c:pt idx="1957">
                  <c:v>40380.760543981414</c:v>
                </c:pt>
                <c:pt idx="1958">
                  <c:v>40380.760555555556</c:v>
                </c:pt>
                <c:pt idx="1959">
                  <c:v>40380.760567129626</c:v>
                </c:pt>
                <c:pt idx="1960">
                  <c:v>40380.760578703674</c:v>
                </c:pt>
                <c:pt idx="1961">
                  <c:v>40380.76059027778</c:v>
                </c:pt>
                <c:pt idx="1962">
                  <c:v>40380.760601851769</c:v>
                </c:pt>
                <c:pt idx="1963">
                  <c:v>40380.760613425933</c:v>
                </c:pt>
                <c:pt idx="1964">
                  <c:v>40380.760624999995</c:v>
                </c:pt>
                <c:pt idx="1965">
                  <c:v>40380.760636574072</c:v>
                </c:pt>
                <c:pt idx="1966">
                  <c:v>40380.760648148149</c:v>
                </c:pt>
                <c:pt idx="1967">
                  <c:v>40380.760659722226</c:v>
                </c:pt>
                <c:pt idx="1968">
                  <c:v>40380.760671296295</c:v>
                </c:pt>
                <c:pt idx="1969">
                  <c:v>40380.760682870306</c:v>
                </c:pt>
                <c:pt idx="1970">
                  <c:v>40380.760694444441</c:v>
                </c:pt>
                <c:pt idx="1971">
                  <c:v>40380.760706018504</c:v>
                </c:pt>
                <c:pt idx="1972">
                  <c:v>40380.760717592595</c:v>
                </c:pt>
                <c:pt idx="1973">
                  <c:v>40380.760729166599</c:v>
                </c:pt>
                <c:pt idx="1974">
                  <c:v>40380.760740740647</c:v>
                </c:pt>
                <c:pt idx="1975">
                  <c:v>40380.760752314804</c:v>
                </c:pt>
                <c:pt idx="1976">
                  <c:v>40380.760763888829</c:v>
                </c:pt>
                <c:pt idx="1977">
                  <c:v>40380.760775462964</c:v>
                </c:pt>
                <c:pt idx="1978">
                  <c:v>40380.760787036976</c:v>
                </c:pt>
                <c:pt idx="1979">
                  <c:v>40380.760798610994</c:v>
                </c:pt>
                <c:pt idx="1980">
                  <c:v>40380.760810185187</c:v>
                </c:pt>
                <c:pt idx="1981">
                  <c:v>40380.760821759184</c:v>
                </c:pt>
                <c:pt idx="1982">
                  <c:v>40380.760833333334</c:v>
                </c:pt>
                <c:pt idx="1983">
                  <c:v>40380.760844907374</c:v>
                </c:pt>
                <c:pt idx="1984">
                  <c:v>40380.76085648148</c:v>
                </c:pt>
                <c:pt idx="1985">
                  <c:v>40380.760868055557</c:v>
                </c:pt>
                <c:pt idx="1986">
                  <c:v>40380.760879629626</c:v>
                </c:pt>
                <c:pt idx="1987">
                  <c:v>40380.760891203674</c:v>
                </c:pt>
                <c:pt idx="1988">
                  <c:v>40380.760902777714</c:v>
                </c:pt>
                <c:pt idx="1989">
                  <c:v>40380.760914351835</c:v>
                </c:pt>
                <c:pt idx="1990">
                  <c:v>40380.760925925926</c:v>
                </c:pt>
                <c:pt idx="1991">
                  <c:v>40380.760937500003</c:v>
                </c:pt>
                <c:pt idx="1992">
                  <c:v>40380.760949074072</c:v>
                </c:pt>
                <c:pt idx="1993">
                  <c:v>40380.760960648135</c:v>
                </c:pt>
                <c:pt idx="1994">
                  <c:v>40380.760972222204</c:v>
                </c:pt>
                <c:pt idx="1995">
                  <c:v>40380.760983796274</c:v>
                </c:pt>
                <c:pt idx="1996">
                  <c:v>40380.760995370372</c:v>
                </c:pt>
                <c:pt idx="1997">
                  <c:v>40380.761006944434</c:v>
                </c:pt>
                <c:pt idx="1998">
                  <c:v>40380.761018518504</c:v>
                </c:pt>
                <c:pt idx="1999">
                  <c:v>40380.761030092595</c:v>
                </c:pt>
                <c:pt idx="2000">
                  <c:v>40380.761041666563</c:v>
                </c:pt>
                <c:pt idx="2001">
                  <c:v>40380.761053240734</c:v>
                </c:pt>
                <c:pt idx="2002">
                  <c:v>40380.761064814717</c:v>
                </c:pt>
                <c:pt idx="2003">
                  <c:v>40380.761076388888</c:v>
                </c:pt>
                <c:pt idx="2004">
                  <c:v>40380.761087962899</c:v>
                </c:pt>
                <c:pt idx="2005">
                  <c:v>40380.761099536976</c:v>
                </c:pt>
                <c:pt idx="2006">
                  <c:v>40380.761111111002</c:v>
                </c:pt>
                <c:pt idx="2007">
                  <c:v>40380.761122685071</c:v>
                </c:pt>
                <c:pt idx="2008">
                  <c:v>40380.761134259192</c:v>
                </c:pt>
                <c:pt idx="2009">
                  <c:v>40380.761145833181</c:v>
                </c:pt>
                <c:pt idx="2010">
                  <c:v>40380.761157407404</c:v>
                </c:pt>
                <c:pt idx="2011">
                  <c:v>40380.761168981357</c:v>
                </c:pt>
                <c:pt idx="2012">
                  <c:v>40380.761180555419</c:v>
                </c:pt>
                <c:pt idx="2013">
                  <c:v>40380.761192129576</c:v>
                </c:pt>
                <c:pt idx="2014">
                  <c:v>40380.761203703594</c:v>
                </c:pt>
                <c:pt idx="2015">
                  <c:v>40380.76121527778</c:v>
                </c:pt>
                <c:pt idx="2016">
                  <c:v>40380.76122685177</c:v>
                </c:pt>
                <c:pt idx="2017">
                  <c:v>40380.761238425941</c:v>
                </c:pt>
                <c:pt idx="2018">
                  <c:v>40380.761249999996</c:v>
                </c:pt>
                <c:pt idx="2019">
                  <c:v>40380.761261574014</c:v>
                </c:pt>
                <c:pt idx="2020">
                  <c:v>40380.761273148149</c:v>
                </c:pt>
                <c:pt idx="2021">
                  <c:v>40380.761284722175</c:v>
                </c:pt>
                <c:pt idx="2022">
                  <c:v>40380.761296296296</c:v>
                </c:pt>
                <c:pt idx="2023">
                  <c:v>40380.761307870307</c:v>
                </c:pt>
                <c:pt idx="2024">
                  <c:v>40380.761319444442</c:v>
                </c:pt>
                <c:pt idx="2025">
                  <c:v>40380.761331018504</c:v>
                </c:pt>
                <c:pt idx="2026">
                  <c:v>40380.761342592574</c:v>
                </c:pt>
                <c:pt idx="2027">
                  <c:v>40380.7613541666</c:v>
                </c:pt>
                <c:pt idx="2028">
                  <c:v>40380.761365740655</c:v>
                </c:pt>
                <c:pt idx="2029">
                  <c:v>40380.761377314804</c:v>
                </c:pt>
                <c:pt idx="2030">
                  <c:v>40380.761388888874</c:v>
                </c:pt>
                <c:pt idx="2031">
                  <c:v>40380.761400462899</c:v>
                </c:pt>
                <c:pt idx="2032">
                  <c:v>40380.761412036984</c:v>
                </c:pt>
                <c:pt idx="2033">
                  <c:v>40380.761423610958</c:v>
                </c:pt>
                <c:pt idx="2034">
                  <c:v>40380.76143518513</c:v>
                </c:pt>
                <c:pt idx="2035">
                  <c:v>40380.761446759148</c:v>
                </c:pt>
                <c:pt idx="2036">
                  <c:v>40380.761458333247</c:v>
                </c:pt>
                <c:pt idx="2037">
                  <c:v>40380.761469907302</c:v>
                </c:pt>
                <c:pt idx="2038">
                  <c:v>40380.761481481357</c:v>
                </c:pt>
                <c:pt idx="2039">
                  <c:v>40380.761493055485</c:v>
                </c:pt>
                <c:pt idx="2040">
                  <c:v>40380.761504629576</c:v>
                </c:pt>
                <c:pt idx="2041">
                  <c:v>40380.761516203704</c:v>
                </c:pt>
                <c:pt idx="2042">
                  <c:v>40380.761527777722</c:v>
                </c:pt>
                <c:pt idx="2043">
                  <c:v>40380.76153935185</c:v>
                </c:pt>
                <c:pt idx="2044">
                  <c:v>40380.761550925927</c:v>
                </c:pt>
                <c:pt idx="2045">
                  <c:v>40380.761562499989</c:v>
                </c:pt>
                <c:pt idx="2046">
                  <c:v>40380.761574074073</c:v>
                </c:pt>
                <c:pt idx="2047">
                  <c:v>40380.76158564815</c:v>
                </c:pt>
                <c:pt idx="2048">
                  <c:v>40380.761597222205</c:v>
                </c:pt>
                <c:pt idx="2049">
                  <c:v>40380.761608796274</c:v>
                </c:pt>
                <c:pt idx="2050">
                  <c:v>40380.761620370315</c:v>
                </c:pt>
                <c:pt idx="2051">
                  <c:v>40380.761631944435</c:v>
                </c:pt>
                <c:pt idx="2052">
                  <c:v>40380.761643518417</c:v>
                </c:pt>
                <c:pt idx="2053">
                  <c:v>40380.761655092596</c:v>
                </c:pt>
                <c:pt idx="2054">
                  <c:v>40380.761666666564</c:v>
                </c:pt>
                <c:pt idx="2055">
                  <c:v>40380.761678240735</c:v>
                </c:pt>
                <c:pt idx="2056">
                  <c:v>40380.761689814703</c:v>
                </c:pt>
                <c:pt idx="2057">
                  <c:v>40380.761701388874</c:v>
                </c:pt>
                <c:pt idx="2058">
                  <c:v>40380.7617129629</c:v>
                </c:pt>
                <c:pt idx="2059">
                  <c:v>40380.761724536933</c:v>
                </c:pt>
                <c:pt idx="2060">
                  <c:v>40380.761736111002</c:v>
                </c:pt>
                <c:pt idx="2061">
                  <c:v>40380.761747685079</c:v>
                </c:pt>
                <c:pt idx="2062">
                  <c:v>40380.761759259192</c:v>
                </c:pt>
                <c:pt idx="2063">
                  <c:v>40380.761770833189</c:v>
                </c:pt>
                <c:pt idx="2064">
                  <c:v>40380.761782407302</c:v>
                </c:pt>
                <c:pt idx="2065">
                  <c:v>40380.761793981364</c:v>
                </c:pt>
                <c:pt idx="2066">
                  <c:v>40380.761805555485</c:v>
                </c:pt>
                <c:pt idx="2067">
                  <c:v>40380.761817129627</c:v>
                </c:pt>
                <c:pt idx="2068">
                  <c:v>40380.761828703602</c:v>
                </c:pt>
                <c:pt idx="2069">
                  <c:v>40380.761840277723</c:v>
                </c:pt>
                <c:pt idx="2070">
                  <c:v>40380.761840277723</c:v>
                </c:pt>
                <c:pt idx="2071">
                  <c:v>40380.761851851777</c:v>
                </c:pt>
                <c:pt idx="2072">
                  <c:v>40380.761863425927</c:v>
                </c:pt>
                <c:pt idx="2073">
                  <c:v>40380.761874999997</c:v>
                </c:pt>
                <c:pt idx="2074">
                  <c:v>40380.761886574015</c:v>
                </c:pt>
                <c:pt idx="2075">
                  <c:v>40380.761898148201</c:v>
                </c:pt>
                <c:pt idx="2076">
                  <c:v>40380.761909722176</c:v>
                </c:pt>
                <c:pt idx="2077">
                  <c:v>40380.761921296275</c:v>
                </c:pt>
                <c:pt idx="2078">
                  <c:v>40380.761932870315</c:v>
                </c:pt>
                <c:pt idx="2079">
                  <c:v>40380.761944444435</c:v>
                </c:pt>
                <c:pt idx="2080">
                  <c:v>40380.761956018505</c:v>
                </c:pt>
                <c:pt idx="2081">
                  <c:v>40380.761967592574</c:v>
                </c:pt>
                <c:pt idx="2082">
                  <c:v>40380.761979166607</c:v>
                </c:pt>
                <c:pt idx="2083">
                  <c:v>40380.761990740662</c:v>
                </c:pt>
                <c:pt idx="2084">
                  <c:v>40380.762002314805</c:v>
                </c:pt>
                <c:pt idx="2085">
                  <c:v>40380.762013888889</c:v>
                </c:pt>
                <c:pt idx="2086">
                  <c:v>40380.762025462966</c:v>
                </c:pt>
                <c:pt idx="2087">
                  <c:v>40380.762118055558</c:v>
                </c:pt>
                <c:pt idx="2088">
                  <c:v>40380.762118055558</c:v>
                </c:pt>
                <c:pt idx="2089">
                  <c:v>40380.762118055558</c:v>
                </c:pt>
                <c:pt idx="2090">
                  <c:v>40380.762118055558</c:v>
                </c:pt>
                <c:pt idx="2091">
                  <c:v>40380.762118055558</c:v>
                </c:pt>
                <c:pt idx="2092">
                  <c:v>40380.762118055558</c:v>
                </c:pt>
                <c:pt idx="2093">
                  <c:v>40380.762129629584</c:v>
                </c:pt>
                <c:pt idx="2094">
                  <c:v>40380.762129629584</c:v>
                </c:pt>
                <c:pt idx="2095">
                  <c:v>40380.762129629584</c:v>
                </c:pt>
                <c:pt idx="2096">
                  <c:v>40380.762141203602</c:v>
                </c:pt>
                <c:pt idx="2097">
                  <c:v>40380.762141203602</c:v>
                </c:pt>
                <c:pt idx="2098">
                  <c:v>40380.762141203602</c:v>
                </c:pt>
                <c:pt idx="2099">
                  <c:v>40380.762152777774</c:v>
                </c:pt>
                <c:pt idx="2100">
                  <c:v>40380.762164351778</c:v>
                </c:pt>
                <c:pt idx="2101">
                  <c:v>40380.762175925927</c:v>
                </c:pt>
                <c:pt idx="2102">
                  <c:v>40380.762187499997</c:v>
                </c:pt>
                <c:pt idx="2103">
                  <c:v>40380.762199074081</c:v>
                </c:pt>
                <c:pt idx="2104">
                  <c:v>40380.762210648201</c:v>
                </c:pt>
                <c:pt idx="2105">
                  <c:v>40380.76222222222</c:v>
                </c:pt>
                <c:pt idx="2106">
                  <c:v>40380.762233796297</c:v>
                </c:pt>
                <c:pt idx="2107">
                  <c:v>40380.762245370373</c:v>
                </c:pt>
                <c:pt idx="2108">
                  <c:v>40380.762256944443</c:v>
                </c:pt>
                <c:pt idx="2109">
                  <c:v>40380.76226851852</c:v>
                </c:pt>
                <c:pt idx="2110">
                  <c:v>40380.762280092589</c:v>
                </c:pt>
                <c:pt idx="2111">
                  <c:v>40380.762291666608</c:v>
                </c:pt>
                <c:pt idx="2112">
                  <c:v>40380.762303240735</c:v>
                </c:pt>
                <c:pt idx="2113">
                  <c:v>40380.762314814805</c:v>
                </c:pt>
                <c:pt idx="2114">
                  <c:v>40380.762326388889</c:v>
                </c:pt>
                <c:pt idx="2115">
                  <c:v>40380.762337962966</c:v>
                </c:pt>
                <c:pt idx="2116">
                  <c:v>40380.762349536984</c:v>
                </c:pt>
                <c:pt idx="2117">
                  <c:v>40380.762361111003</c:v>
                </c:pt>
                <c:pt idx="2118">
                  <c:v>40380.762372685174</c:v>
                </c:pt>
                <c:pt idx="2119">
                  <c:v>40380.7623842592</c:v>
                </c:pt>
                <c:pt idx="2120">
                  <c:v>40380.762395833262</c:v>
                </c:pt>
                <c:pt idx="2121">
                  <c:v>40380.762407407405</c:v>
                </c:pt>
                <c:pt idx="2122">
                  <c:v>40380.762418981474</c:v>
                </c:pt>
                <c:pt idx="2123">
                  <c:v>40380.7624305555</c:v>
                </c:pt>
                <c:pt idx="2124">
                  <c:v>40380.762442129584</c:v>
                </c:pt>
                <c:pt idx="2125">
                  <c:v>40380.762453703603</c:v>
                </c:pt>
                <c:pt idx="2126">
                  <c:v>40380.762465277774</c:v>
                </c:pt>
                <c:pt idx="2127">
                  <c:v>40380.762476851793</c:v>
                </c:pt>
                <c:pt idx="2128">
                  <c:v>40380.762488425928</c:v>
                </c:pt>
                <c:pt idx="2129">
                  <c:v>40380.762499999997</c:v>
                </c:pt>
                <c:pt idx="2130">
                  <c:v>40380.762511574081</c:v>
                </c:pt>
                <c:pt idx="2131">
                  <c:v>40380.762523148202</c:v>
                </c:pt>
                <c:pt idx="2132">
                  <c:v>40380.76253472222</c:v>
                </c:pt>
                <c:pt idx="2133">
                  <c:v>40380.762546296297</c:v>
                </c:pt>
                <c:pt idx="2134">
                  <c:v>40380.762557870381</c:v>
                </c:pt>
                <c:pt idx="2135">
                  <c:v>40380.762569444443</c:v>
                </c:pt>
                <c:pt idx="2136">
                  <c:v>40380.76258101852</c:v>
                </c:pt>
                <c:pt idx="2137">
                  <c:v>40380.762592592589</c:v>
                </c:pt>
                <c:pt idx="2138">
                  <c:v>40380.762604166608</c:v>
                </c:pt>
                <c:pt idx="2139">
                  <c:v>40380.762615740736</c:v>
                </c:pt>
                <c:pt idx="2140">
                  <c:v>40380.762627314805</c:v>
                </c:pt>
                <c:pt idx="2141">
                  <c:v>40380.762638888889</c:v>
                </c:pt>
                <c:pt idx="2142">
                  <c:v>40380.762650462966</c:v>
                </c:pt>
                <c:pt idx="2143">
                  <c:v>40380.762662036985</c:v>
                </c:pt>
                <c:pt idx="2144">
                  <c:v>40380.762673611003</c:v>
                </c:pt>
                <c:pt idx="2145">
                  <c:v>40380.762685185175</c:v>
                </c:pt>
                <c:pt idx="2146">
                  <c:v>40380.7626967592</c:v>
                </c:pt>
                <c:pt idx="2147">
                  <c:v>40380.76270833327</c:v>
                </c:pt>
                <c:pt idx="2148">
                  <c:v>40380.762719907405</c:v>
                </c:pt>
                <c:pt idx="2149">
                  <c:v>40380.762731481474</c:v>
                </c:pt>
                <c:pt idx="2150">
                  <c:v>40380.7627430555</c:v>
                </c:pt>
                <c:pt idx="2151">
                  <c:v>40380.762754629584</c:v>
                </c:pt>
                <c:pt idx="2152">
                  <c:v>40380.762766203603</c:v>
                </c:pt>
                <c:pt idx="2153">
                  <c:v>40380.762777777774</c:v>
                </c:pt>
                <c:pt idx="2154">
                  <c:v>40380.762789351793</c:v>
                </c:pt>
                <c:pt idx="2155">
                  <c:v>40380.762800925928</c:v>
                </c:pt>
                <c:pt idx="2156">
                  <c:v>40380.762812500005</c:v>
                </c:pt>
                <c:pt idx="2157">
                  <c:v>40380.762881944444</c:v>
                </c:pt>
                <c:pt idx="2158">
                  <c:v>40380.762881944444</c:v>
                </c:pt>
                <c:pt idx="2159">
                  <c:v>40380.762881944444</c:v>
                </c:pt>
                <c:pt idx="2160">
                  <c:v>40380.76289351852</c:v>
                </c:pt>
                <c:pt idx="2161">
                  <c:v>40380.76289351852</c:v>
                </c:pt>
                <c:pt idx="2162">
                  <c:v>40380.76289351852</c:v>
                </c:pt>
                <c:pt idx="2163">
                  <c:v>40380.76289351852</c:v>
                </c:pt>
                <c:pt idx="2164">
                  <c:v>40380.76289351852</c:v>
                </c:pt>
                <c:pt idx="2165">
                  <c:v>40380.76289351852</c:v>
                </c:pt>
                <c:pt idx="2166">
                  <c:v>40380.76290509259</c:v>
                </c:pt>
                <c:pt idx="2167">
                  <c:v>40380.762916666608</c:v>
                </c:pt>
                <c:pt idx="2168">
                  <c:v>40380.762928240736</c:v>
                </c:pt>
                <c:pt idx="2169">
                  <c:v>40380.762939814806</c:v>
                </c:pt>
                <c:pt idx="2170">
                  <c:v>40380.76295138889</c:v>
                </c:pt>
                <c:pt idx="2171">
                  <c:v>40380.762962962908</c:v>
                </c:pt>
                <c:pt idx="2172">
                  <c:v>40380.762974536985</c:v>
                </c:pt>
                <c:pt idx="2173">
                  <c:v>40380.762986111018</c:v>
                </c:pt>
                <c:pt idx="2174">
                  <c:v>40380.762997685175</c:v>
                </c:pt>
                <c:pt idx="2175">
                  <c:v>40380.763009259201</c:v>
                </c:pt>
                <c:pt idx="2176">
                  <c:v>40380.763020833198</c:v>
                </c:pt>
                <c:pt idx="2177">
                  <c:v>40380.763032407405</c:v>
                </c:pt>
                <c:pt idx="2178">
                  <c:v>40380.763043981373</c:v>
                </c:pt>
                <c:pt idx="2179">
                  <c:v>40380.763055555501</c:v>
                </c:pt>
                <c:pt idx="2180">
                  <c:v>40380.763067129585</c:v>
                </c:pt>
                <c:pt idx="2181">
                  <c:v>40380.763078703603</c:v>
                </c:pt>
                <c:pt idx="2182">
                  <c:v>40380.763090277775</c:v>
                </c:pt>
                <c:pt idx="2183">
                  <c:v>40380.76310185172</c:v>
                </c:pt>
                <c:pt idx="2184">
                  <c:v>40380.763113425928</c:v>
                </c:pt>
                <c:pt idx="2185">
                  <c:v>40380.763124999976</c:v>
                </c:pt>
                <c:pt idx="2186">
                  <c:v>40380.763136574074</c:v>
                </c:pt>
                <c:pt idx="2187">
                  <c:v>40380.763148148151</c:v>
                </c:pt>
                <c:pt idx="2188">
                  <c:v>40380.763159722184</c:v>
                </c:pt>
                <c:pt idx="2189">
                  <c:v>40380.763171296276</c:v>
                </c:pt>
                <c:pt idx="2190">
                  <c:v>40380.763182870251</c:v>
                </c:pt>
                <c:pt idx="2191">
                  <c:v>40380.763194444444</c:v>
                </c:pt>
                <c:pt idx="2192">
                  <c:v>40380.763206018521</c:v>
                </c:pt>
                <c:pt idx="2193">
                  <c:v>40380.76321759259</c:v>
                </c:pt>
                <c:pt idx="2194">
                  <c:v>40380.763229166609</c:v>
                </c:pt>
                <c:pt idx="2195">
                  <c:v>40380.763240740678</c:v>
                </c:pt>
                <c:pt idx="2196">
                  <c:v>40380.763252314806</c:v>
                </c:pt>
                <c:pt idx="2197">
                  <c:v>40380.763263888875</c:v>
                </c:pt>
                <c:pt idx="2198">
                  <c:v>40380.763275462959</c:v>
                </c:pt>
                <c:pt idx="2199">
                  <c:v>40380.763298611018</c:v>
                </c:pt>
                <c:pt idx="2200">
                  <c:v>40380.763333333271</c:v>
                </c:pt>
                <c:pt idx="2201">
                  <c:v>40380.763344907318</c:v>
                </c:pt>
                <c:pt idx="2202">
                  <c:v>40380.763356481475</c:v>
                </c:pt>
                <c:pt idx="2203">
                  <c:v>40380.763368055501</c:v>
                </c:pt>
                <c:pt idx="2204">
                  <c:v>40380.763379629585</c:v>
                </c:pt>
                <c:pt idx="2205">
                  <c:v>40380.763391203618</c:v>
                </c:pt>
                <c:pt idx="2206">
                  <c:v>40380.763402777673</c:v>
                </c:pt>
                <c:pt idx="2207">
                  <c:v>40380.763414351793</c:v>
                </c:pt>
                <c:pt idx="2208">
                  <c:v>40380.763425925863</c:v>
                </c:pt>
                <c:pt idx="2209">
                  <c:v>40380.763437499998</c:v>
                </c:pt>
                <c:pt idx="2210">
                  <c:v>40380.763449074075</c:v>
                </c:pt>
                <c:pt idx="2211">
                  <c:v>40380.763483796189</c:v>
                </c:pt>
                <c:pt idx="2212">
                  <c:v>40380.763495370324</c:v>
                </c:pt>
                <c:pt idx="2213">
                  <c:v>40380.76353009259</c:v>
                </c:pt>
                <c:pt idx="2214">
                  <c:v>40380.763541666573</c:v>
                </c:pt>
                <c:pt idx="2215">
                  <c:v>40380.76357638889</c:v>
                </c:pt>
                <c:pt idx="2216">
                  <c:v>40380.763587962902</c:v>
                </c:pt>
                <c:pt idx="2217">
                  <c:v>40380.763668981373</c:v>
                </c:pt>
                <c:pt idx="2218">
                  <c:v>40380.763680555436</c:v>
                </c:pt>
                <c:pt idx="2219">
                  <c:v>40380.763680555436</c:v>
                </c:pt>
                <c:pt idx="2220">
                  <c:v>40380.763680555436</c:v>
                </c:pt>
                <c:pt idx="2221">
                  <c:v>40380.763680555436</c:v>
                </c:pt>
                <c:pt idx="2222">
                  <c:v>40380.763680555436</c:v>
                </c:pt>
                <c:pt idx="2223">
                  <c:v>40380.763715277775</c:v>
                </c:pt>
                <c:pt idx="2224">
                  <c:v>40380.763749999984</c:v>
                </c:pt>
                <c:pt idx="2225">
                  <c:v>40380.763819444503</c:v>
                </c:pt>
                <c:pt idx="2226">
                  <c:v>40380.763842592576</c:v>
                </c:pt>
                <c:pt idx="2227">
                  <c:v>40380.763854166624</c:v>
                </c:pt>
                <c:pt idx="2228">
                  <c:v>40380.763865740679</c:v>
                </c:pt>
                <c:pt idx="2229">
                  <c:v>40380.763888888876</c:v>
                </c:pt>
                <c:pt idx="2230">
                  <c:v>40380.763912036986</c:v>
                </c:pt>
                <c:pt idx="2231">
                  <c:v>40380.763946759165</c:v>
                </c:pt>
                <c:pt idx="2232">
                  <c:v>40380.763958333271</c:v>
                </c:pt>
                <c:pt idx="2233">
                  <c:v>40380.763993055494</c:v>
                </c:pt>
                <c:pt idx="2234">
                  <c:v>40380.764004629586</c:v>
                </c:pt>
                <c:pt idx="2235">
                  <c:v>40380.764027777775</c:v>
                </c:pt>
                <c:pt idx="2236">
                  <c:v>40380.764085648145</c:v>
                </c:pt>
                <c:pt idx="2237">
                  <c:v>40380.764097222222</c:v>
                </c:pt>
                <c:pt idx="2238">
                  <c:v>40380.764108796284</c:v>
                </c:pt>
                <c:pt idx="2239">
                  <c:v>40380.764120370324</c:v>
                </c:pt>
                <c:pt idx="2240">
                  <c:v>40380.764131944445</c:v>
                </c:pt>
                <c:pt idx="2241">
                  <c:v>40380.764143518449</c:v>
                </c:pt>
                <c:pt idx="2242">
                  <c:v>40380.764155092591</c:v>
                </c:pt>
                <c:pt idx="2243">
                  <c:v>40380.764178240737</c:v>
                </c:pt>
                <c:pt idx="2244">
                  <c:v>40380.764236111114</c:v>
                </c:pt>
                <c:pt idx="2245">
                  <c:v>40380.764247685176</c:v>
                </c:pt>
                <c:pt idx="2246">
                  <c:v>40380.76425925926</c:v>
                </c:pt>
                <c:pt idx="2247">
                  <c:v>40380.764270833271</c:v>
                </c:pt>
                <c:pt idx="2248">
                  <c:v>40380.764282407406</c:v>
                </c:pt>
                <c:pt idx="2249">
                  <c:v>40380.764293981476</c:v>
                </c:pt>
                <c:pt idx="2250">
                  <c:v>40380.764305555524</c:v>
                </c:pt>
                <c:pt idx="2251">
                  <c:v>40380.764317129629</c:v>
                </c:pt>
                <c:pt idx="2252">
                  <c:v>40380.764328703626</c:v>
                </c:pt>
                <c:pt idx="2253">
                  <c:v>40380.764340277776</c:v>
                </c:pt>
                <c:pt idx="2254">
                  <c:v>40380.764351851794</c:v>
                </c:pt>
                <c:pt idx="2255">
                  <c:v>40380.764363425929</c:v>
                </c:pt>
                <c:pt idx="2256">
                  <c:v>40380.764374999999</c:v>
                </c:pt>
                <c:pt idx="2257">
                  <c:v>40380.764386574076</c:v>
                </c:pt>
                <c:pt idx="2258">
                  <c:v>40380.764409722186</c:v>
                </c:pt>
                <c:pt idx="2259">
                  <c:v>40380.764421296284</c:v>
                </c:pt>
                <c:pt idx="2260">
                  <c:v>40380.764432870354</c:v>
                </c:pt>
                <c:pt idx="2261">
                  <c:v>40380.764444444445</c:v>
                </c:pt>
                <c:pt idx="2262">
                  <c:v>40380.764490740679</c:v>
                </c:pt>
                <c:pt idx="2263">
                  <c:v>40380.764502314814</c:v>
                </c:pt>
                <c:pt idx="2264">
                  <c:v>40380.764525462961</c:v>
                </c:pt>
                <c:pt idx="2265">
                  <c:v>40380.764537037037</c:v>
                </c:pt>
                <c:pt idx="2266">
                  <c:v>40380.764548611034</c:v>
                </c:pt>
                <c:pt idx="2267">
                  <c:v>40380.764560185184</c:v>
                </c:pt>
                <c:pt idx="2268">
                  <c:v>40380.764571759224</c:v>
                </c:pt>
                <c:pt idx="2269">
                  <c:v>40380.764583333272</c:v>
                </c:pt>
                <c:pt idx="2270">
                  <c:v>40380.764594907407</c:v>
                </c:pt>
                <c:pt idx="2271">
                  <c:v>40380.764606481476</c:v>
                </c:pt>
                <c:pt idx="2272">
                  <c:v>40380.764618055553</c:v>
                </c:pt>
                <c:pt idx="2273">
                  <c:v>40380.764629629586</c:v>
                </c:pt>
                <c:pt idx="2274">
                  <c:v>40380.764641203627</c:v>
                </c:pt>
                <c:pt idx="2275">
                  <c:v>40380.764675925922</c:v>
                </c:pt>
                <c:pt idx="2276">
                  <c:v>40380.764722222186</c:v>
                </c:pt>
                <c:pt idx="2277">
                  <c:v>40380.764768518457</c:v>
                </c:pt>
                <c:pt idx="2278">
                  <c:v>40380.764780092584</c:v>
                </c:pt>
                <c:pt idx="2279">
                  <c:v>40380.764791666574</c:v>
                </c:pt>
                <c:pt idx="2280">
                  <c:v>40380.764803240738</c:v>
                </c:pt>
                <c:pt idx="2281">
                  <c:v>40380.764826388891</c:v>
                </c:pt>
                <c:pt idx="2282">
                  <c:v>40380.764837962961</c:v>
                </c:pt>
                <c:pt idx="2283">
                  <c:v>40380.764849536994</c:v>
                </c:pt>
                <c:pt idx="2284">
                  <c:v>40380.764861111049</c:v>
                </c:pt>
                <c:pt idx="2285">
                  <c:v>40380.764872685184</c:v>
                </c:pt>
                <c:pt idx="2286">
                  <c:v>40380.764884259224</c:v>
                </c:pt>
                <c:pt idx="2287">
                  <c:v>40380.764895833272</c:v>
                </c:pt>
                <c:pt idx="2288">
                  <c:v>40380.764953703627</c:v>
                </c:pt>
                <c:pt idx="2289">
                  <c:v>40380.764965277776</c:v>
                </c:pt>
                <c:pt idx="2290">
                  <c:v>40380.764976851824</c:v>
                </c:pt>
                <c:pt idx="2291">
                  <c:v>40380.765023148146</c:v>
                </c:pt>
                <c:pt idx="2292">
                  <c:v>40380.765046296285</c:v>
                </c:pt>
                <c:pt idx="2293">
                  <c:v>40380.765069444446</c:v>
                </c:pt>
                <c:pt idx="2294">
                  <c:v>40380.76508101845</c:v>
                </c:pt>
                <c:pt idx="2295">
                  <c:v>40380.765092592585</c:v>
                </c:pt>
                <c:pt idx="2296">
                  <c:v>40380.765104166574</c:v>
                </c:pt>
                <c:pt idx="2297">
                  <c:v>40380.765115740724</c:v>
                </c:pt>
                <c:pt idx="2298">
                  <c:v>40380.765127314749</c:v>
                </c:pt>
                <c:pt idx="2299">
                  <c:v>40380.765185185097</c:v>
                </c:pt>
                <c:pt idx="2300">
                  <c:v>40380.765208333272</c:v>
                </c:pt>
                <c:pt idx="2301">
                  <c:v>40380.765243055554</c:v>
                </c:pt>
                <c:pt idx="2302">
                  <c:v>40380.765266203627</c:v>
                </c:pt>
                <c:pt idx="2303">
                  <c:v>40380.765277777777</c:v>
                </c:pt>
                <c:pt idx="2304">
                  <c:v>40380.765289351824</c:v>
                </c:pt>
                <c:pt idx="2305">
                  <c:v>40380.765300925865</c:v>
                </c:pt>
                <c:pt idx="2306">
                  <c:v>40380.765312499992</c:v>
                </c:pt>
                <c:pt idx="2307">
                  <c:v>40380.765324074076</c:v>
                </c:pt>
                <c:pt idx="2308">
                  <c:v>40380.765335648146</c:v>
                </c:pt>
                <c:pt idx="2309">
                  <c:v>40380.765347222194</c:v>
                </c:pt>
                <c:pt idx="2310">
                  <c:v>40380.7653587963</c:v>
                </c:pt>
                <c:pt idx="2311">
                  <c:v>40380.765370370355</c:v>
                </c:pt>
                <c:pt idx="2312">
                  <c:v>40380.765381944424</c:v>
                </c:pt>
                <c:pt idx="2313">
                  <c:v>40380.765428240724</c:v>
                </c:pt>
                <c:pt idx="2314">
                  <c:v>40380.765532407408</c:v>
                </c:pt>
                <c:pt idx="2315">
                  <c:v>40380.765543981397</c:v>
                </c:pt>
                <c:pt idx="2316">
                  <c:v>40380.765555555554</c:v>
                </c:pt>
                <c:pt idx="2317">
                  <c:v>40380.765578703627</c:v>
                </c:pt>
                <c:pt idx="2318">
                  <c:v>40380.765590277777</c:v>
                </c:pt>
                <c:pt idx="2319">
                  <c:v>40380.765601851752</c:v>
                </c:pt>
                <c:pt idx="2320">
                  <c:v>40380.765613425923</c:v>
                </c:pt>
                <c:pt idx="2321">
                  <c:v>40380.765624999985</c:v>
                </c:pt>
                <c:pt idx="2322">
                  <c:v>40380.765648148146</c:v>
                </c:pt>
                <c:pt idx="2323">
                  <c:v>40380.765694444446</c:v>
                </c:pt>
                <c:pt idx="2324">
                  <c:v>40380.765706018457</c:v>
                </c:pt>
                <c:pt idx="2325">
                  <c:v>40380.765775462954</c:v>
                </c:pt>
                <c:pt idx="2326">
                  <c:v>40380.765798610977</c:v>
                </c:pt>
                <c:pt idx="2327">
                  <c:v>40380.765810185185</c:v>
                </c:pt>
                <c:pt idx="2328">
                  <c:v>40380.765821759174</c:v>
                </c:pt>
                <c:pt idx="2329">
                  <c:v>40380.765833333324</c:v>
                </c:pt>
                <c:pt idx="2330">
                  <c:v>40380.765844907342</c:v>
                </c:pt>
                <c:pt idx="2331">
                  <c:v>40380.765856481485</c:v>
                </c:pt>
                <c:pt idx="2332">
                  <c:v>40380.766006944446</c:v>
                </c:pt>
                <c:pt idx="2333">
                  <c:v>40380.766006944446</c:v>
                </c:pt>
                <c:pt idx="2334">
                  <c:v>40380.766006944446</c:v>
                </c:pt>
                <c:pt idx="2335">
                  <c:v>40380.766006944446</c:v>
                </c:pt>
                <c:pt idx="2336">
                  <c:v>40380.766018518516</c:v>
                </c:pt>
                <c:pt idx="2337">
                  <c:v>40380.766018518516</c:v>
                </c:pt>
                <c:pt idx="2338">
                  <c:v>40380.766030092593</c:v>
                </c:pt>
                <c:pt idx="2339">
                  <c:v>40380.766041666582</c:v>
                </c:pt>
                <c:pt idx="2340">
                  <c:v>40380.766053240739</c:v>
                </c:pt>
                <c:pt idx="2341">
                  <c:v>40380.766064814758</c:v>
                </c:pt>
                <c:pt idx="2342">
                  <c:v>40380.766076388893</c:v>
                </c:pt>
                <c:pt idx="2343">
                  <c:v>40380.766087962955</c:v>
                </c:pt>
                <c:pt idx="2344">
                  <c:v>40380.766099537024</c:v>
                </c:pt>
                <c:pt idx="2345">
                  <c:v>40380.76611111105</c:v>
                </c:pt>
                <c:pt idx="2346">
                  <c:v>40380.766122685112</c:v>
                </c:pt>
                <c:pt idx="2347">
                  <c:v>40380.766134259255</c:v>
                </c:pt>
                <c:pt idx="2348">
                  <c:v>40380.766145833215</c:v>
                </c:pt>
                <c:pt idx="2349">
                  <c:v>40380.766157407408</c:v>
                </c:pt>
                <c:pt idx="2350">
                  <c:v>40380.766273148212</c:v>
                </c:pt>
                <c:pt idx="2351">
                  <c:v>40380.766284722224</c:v>
                </c:pt>
                <c:pt idx="2352">
                  <c:v>40380.766296296293</c:v>
                </c:pt>
                <c:pt idx="2353">
                  <c:v>40380.76630787037</c:v>
                </c:pt>
                <c:pt idx="2354">
                  <c:v>40380.766331018516</c:v>
                </c:pt>
                <c:pt idx="2355">
                  <c:v>40380.766342592586</c:v>
                </c:pt>
                <c:pt idx="2356">
                  <c:v>40380.76635416667</c:v>
                </c:pt>
                <c:pt idx="2357">
                  <c:v>40380.766365740725</c:v>
                </c:pt>
                <c:pt idx="2358">
                  <c:v>40380.766377314816</c:v>
                </c:pt>
                <c:pt idx="2359">
                  <c:v>40380.766388888886</c:v>
                </c:pt>
                <c:pt idx="2360">
                  <c:v>40380.766400462955</c:v>
                </c:pt>
                <c:pt idx="2361">
                  <c:v>40380.766504629624</c:v>
                </c:pt>
                <c:pt idx="2362">
                  <c:v>40380.766516203701</c:v>
                </c:pt>
                <c:pt idx="2363">
                  <c:v>40380.766527777778</c:v>
                </c:pt>
                <c:pt idx="2364">
                  <c:v>40380.766550925931</c:v>
                </c:pt>
                <c:pt idx="2365">
                  <c:v>40380.766574074092</c:v>
                </c:pt>
                <c:pt idx="2366">
                  <c:v>40380.766585648147</c:v>
                </c:pt>
                <c:pt idx="2367">
                  <c:v>40380.766597222231</c:v>
                </c:pt>
                <c:pt idx="2368">
                  <c:v>40380.766608796286</c:v>
                </c:pt>
                <c:pt idx="2369">
                  <c:v>40380.76662037037</c:v>
                </c:pt>
                <c:pt idx="2370">
                  <c:v>40380.766631944447</c:v>
                </c:pt>
                <c:pt idx="2371">
                  <c:v>40380.766643518458</c:v>
                </c:pt>
                <c:pt idx="2372">
                  <c:v>40380.766655092593</c:v>
                </c:pt>
                <c:pt idx="2373">
                  <c:v>40380.76666666659</c:v>
                </c:pt>
                <c:pt idx="2374">
                  <c:v>40380.76667824074</c:v>
                </c:pt>
                <c:pt idx="2375">
                  <c:v>40380.766689814758</c:v>
                </c:pt>
                <c:pt idx="2376">
                  <c:v>40380.766759259255</c:v>
                </c:pt>
                <c:pt idx="2377">
                  <c:v>40380.766770833223</c:v>
                </c:pt>
                <c:pt idx="2378">
                  <c:v>40380.766782407351</c:v>
                </c:pt>
                <c:pt idx="2379">
                  <c:v>40380.766793981413</c:v>
                </c:pt>
                <c:pt idx="2380">
                  <c:v>40380.766805555555</c:v>
                </c:pt>
                <c:pt idx="2381">
                  <c:v>40380.766817129632</c:v>
                </c:pt>
                <c:pt idx="2382">
                  <c:v>40380.766828703643</c:v>
                </c:pt>
                <c:pt idx="2383">
                  <c:v>40380.766840277778</c:v>
                </c:pt>
                <c:pt idx="2384">
                  <c:v>40380.766851851855</c:v>
                </c:pt>
                <c:pt idx="2385">
                  <c:v>40380.766863425932</c:v>
                </c:pt>
                <c:pt idx="2386">
                  <c:v>40380.766875000001</c:v>
                </c:pt>
                <c:pt idx="2387">
                  <c:v>40380.766898148213</c:v>
                </c:pt>
                <c:pt idx="2388">
                  <c:v>40380.766909722224</c:v>
                </c:pt>
                <c:pt idx="2389">
                  <c:v>40380.766921296294</c:v>
                </c:pt>
                <c:pt idx="2390">
                  <c:v>40380.766967592594</c:v>
                </c:pt>
                <c:pt idx="2391">
                  <c:v>40380.766979166656</c:v>
                </c:pt>
                <c:pt idx="2392">
                  <c:v>40380.767002314758</c:v>
                </c:pt>
                <c:pt idx="2393">
                  <c:v>40380.767013888886</c:v>
                </c:pt>
                <c:pt idx="2394">
                  <c:v>40380.767025462956</c:v>
                </c:pt>
                <c:pt idx="2395">
                  <c:v>40380.767037037025</c:v>
                </c:pt>
                <c:pt idx="2396">
                  <c:v>40380.76706018512</c:v>
                </c:pt>
                <c:pt idx="2397">
                  <c:v>40380.767071759183</c:v>
                </c:pt>
                <c:pt idx="2398">
                  <c:v>40380.767083333223</c:v>
                </c:pt>
                <c:pt idx="2399">
                  <c:v>40380.767094907351</c:v>
                </c:pt>
                <c:pt idx="2400">
                  <c:v>40380.767106481413</c:v>
                </c:pt>
                <c:pt idx="2401">
                  <c:v>40380.767118055555</c:v>
                </c:pt>
                <c:pt idx="2402">
                  <c:v>40380.767129629574</c:v>
                </c:pt>
                <c:pt idx="2403">
                  <c:v>40380.767164351753</c:v>
                </c:pt>
                <c:pt idx="2404">
                  <c:v>40380.767280092594</c:v>
                </c:pt>
                <c:pt idx="2405">
                  <c:v>40380.767291666583</c:v>
                </c:pt>
                <c:pt idx="2406">
                  <c:v>40380.767314814759</c:v>
                </c:pt>
                <c:pt idx="2407">
                  <c:v>40380.767326388886</c:v>
                </c:pt>
                <c:pt idx="2408">
                  <c:v>40380.767337962956</c:v>
                </c:pt>
                <c:pt idx="2409">
                  <c:v>40380.767349536975</c:v>
                </c:pt>
                <c:pt idx="2410">
                  <c:v>40380.767361110993</c:v>
                </c:pt>
                <c:pt idx="2411">
                  <c:v>40380.767372685121</c:v>
                </c:pt>
                <c:pt idx="2412">
                  <c:v>40380.767384259183</c:v>
                </c:pt>
                <c:pt idx="2413">
                  <c:v>40380.767395833223</c:v>
                </c:pt>
                <c:pt idx="2414">
                  <c:v>40380.767407407351</c:v>
                </c:pt>
                <c:pt idx="2415">
                  <c:v>40380.767418981413</c:v>
                </c:pt>
                <c:pt idx="2416">
                  <c:v>40380.767511574071</c:v>
                </c:pt>
                <c:pt idx="2417">
                  <c:v>40380.767523148148</c:v>
                </c:pt>
                <c:pt idx="2418">
                  <c:v>40380.767546296294</c:v>
                </c:pt>
                <c:pt idx="2419">
                  <c:v>40380.767557870371</c:v>
                </c:pt>
                <c:pt idx="2420">
                  <c:v>40380.767569444448</c:v>
                </c:pt>
                <c:pt idx="2421">
                  <c:v>40380.767581018474</c:v>
                </c:pt>
                <c:pt idx="2422">
                  <c:v>40380.767592592594</c:v>
                </c:pt>
                <c:pt idx="2423">
                  <c:v>40380.767604166591</c:v>
                </c:pt>
                <c:pt idx="2424">
                  <c:v>40380.767615740726</c:v>
                </c:pt>
                <c:pt idx="2425">
                  <c:v>40380.767627314774</c:v>
                </c:pt>
                <c:pt idx="2426">
                  <c:v>40380.767638888887</c:v>
                </c:pt>
                <c:pt idx="2427">
                  <c:v>40380.767650462964</c:v>
                </c:pt>
                <c:pt idx="2428">
                  <c:v>40380.767662036975</c:v>
                </c:pt>
                <c:pt idx="2429">
                  <c:v>40380.767673610993</c:v>
                </c:pt>
                <c:pt idx="2430">
                  <c:v>40380.767685185121</c:v>
                </c:pt>
                <c:pt idx="2431">
                  <c:v>40380.767696759183</c:v>
                </c:pt>
                <c:pt idx="2432">
                  <c:v>40380.767708333224</c:v>
                </c:pt>
                <c:pt idx="2433">
                  <c:v>40380.767719907351</c:v>
                </c:pt>
                <c:pt idx="2434">
                  <c:v>40380.767777777713</c:v>
                </c:pt>
                <c:pt idx="2435">
                  <c:v>40380.767789351754</c:v>
                </c:pt>
                <c:pt idx="2436">
                  <c:v>40380.767812500002</c:v>
                </c:pt>
                <c:pt idx="2437">
                  <c:v>40380.767835648148</c:v>
                </c:pt>
                <c:pt idx="2438">
                  <c:v>40380.767847222225</c:v>
                </c:pt>
                <c:pt idx="2439">
                  <c:v>40380.767858796295</c:v>
                </c:pt>
                <c:pt idx="2440">
                  <c:v>40380.767870370371</c:v>
                </c:pt>
                <c:pt idx="2441">
                  <c:v>40380.767905092594</c:v>
                </c:pt>
                <c:pt idx="2442">
                  <c:v>40380.767928240726</c:v>
                </c:pt>
                <c:pt idx="2443">
                  <c:v>40380.76803240741</c:v>
                </c:pt>
                <c:pt idx="2444">
                  <c:v>40380.768043981414</c:v>
                </c:pt>
                <c:pt idx="2445">
                  <c:v>40380.768124999995</c:v>
                </c:pt>
                <c:pt idx="2446">
                  <c:v>40380.768124999995</c:v>
                </c:pt>
                <c:pt idx="2447">
                  <c:v>40380.768124999995</c:v>
                </c:pt>
                <c:pt idx="2448">
                  <c:v>40380.768124999995</c:v>
                </c:pt>
                <c:pt idx="2449">
                  <c:v>40380.768124999995</c:v>
                </c:pt>
                <c:pt idx="2450">
                  <c:v>40380.768136574072</c:v>
                </c:pt>
                <c:pt idx="2451">
                  <c:v>40380.768298611074</c:v>
                </c:pt>
                <c:pt idx="2452">
                  <c:v>40380.768310185187</c:v>
                </c:pt>
                <c:pt idx="2453">
                  <c:v>40380.768321759184</c:v>
                </c:pt>
                <c:pt idx="2454">
                  <c:v>40380.768333333326</c:v>
                </c:pt>
                <c:pt idx="2455">
                  <c:v>40380.768344907374</c:v>
                </c:pt>
                <c:pt idx="2456">
                  <c:v>40380.76835648148</c:v>
                </c:pt>
                <c:pt idx="2457">
                  <c:v>40380.768368055556</c:v>
                </c:pt>
                <c:pt idx="2458">
                  <c:v>40380.768379629626</c:v>
                </c:pt>
                <c:pt idx="2459">
                  <c:v>40380.768402777714</c:v>
                </c:pt>
                <c:pt idx="2460">
                  <c:v>40380.768472222226</c:v>
                </c:pt>
                <c:pt idx="2461">
                  <c:v>40380.768483796237</c:v>
                </c:pt>
                <c:pt idx="2462">
                  <c:v>40380.768495370372</c:v>
                </c:pt>
                <c:pt idx="2463">
                  <c:v>40380.768518518518</c:v>
                </c:pt>
                <c:pt idx="2464">
                  <c:v>40380.768530092602</c:v>
                </c:pt>
                <c:pt idx="2465">
                  <c:v>40380.768553240741</c:v>
                </c:pt>
                <c:pt idx="2466">
                  <c:v>40380.768564814804</c:v>
                </c:pt>
                <c:pt idx="2467">
                  <c:v>40380.768576388953</c:v>
                </c:pt>
                <c:pt idx="2468">
                  <c:v>40380.768587962964</c:v>
                </c:pt>
                <c:pt idx="2469">
                  <c:v>40380.768599537034</c:v>
                </c:pt>
                <c:pt idx="2470">
                  <c:v>40380.768611111074</c:v>
                </c:pt>
                <c:pt idx="2471">
                  <c:v>40380.768622685129</c:v>
                </c:pt>
                <c:pt idx="2472">
                  <c:v>40380.768634259257</c:v>
                </c:pt>
                <c:pt idx="2473">
                  <c:v>40380.768657407411</c:v>
                </c:pt>
                <c:pt idx="2474">
                  <c:v>40380.768726851769</c:v>
                </c:pt>
                <c:pt idx="2475">
                  <c:v>40380.768738425933</c:v>
                </c:pt>
                <c:pt idx="2476">
                  <c:v>40380.768796296295</c:v>
                </c:pt>
                <c:pt idx="2477">
                  <c:v>40380.768877314818</c:v>
                </c:pt>
                <c:pt idx="2478">
                  <c:v>40380.768877314818</c:v>
                </c:pt>
                <c:pt idx="2479">
                  <c:v>40380.768877314818</c:v>
                </c:pt>
                <c:pt idx="2480">
                  <c:v>40380.768877314818</c:v>
                </c:pt>
                <c:pt idx="2481">
                  <c:v>40380.768877314818</c:v>
                </c:pt>
                <c:pt idx="2482">
                  <c:v>40380.768888888888</c:v>
                </c:pt>
                <c:pt idx="2483">
                  <c:v>40380.768923611002</c:v>
                </c:pt>
                <c:pt idx="2484">
                  <c:v>40380.768935185188</c:v>
                </c:pt>
                <c:pt idx="2485">
                  <c:v>40380.76903935185</c:v>
                </c:pt>
                <c:pt idx="2486">
                  <c:v>40380.769050925926</c:v>
                </c:pt>
                <c:pt idx="2487">
                  <c:v>40380.769085648135</c:v>
                </c:pt>
                <c:pt idx="2488">
                  <c:v>40380.769097222204</c:v>
                </c:pt>
                <c:pt idx="2489">
                  <c:v>40380.769108796274</c:v>
                </c:pt>
                <c:pt idx="2490">
                  <c:v>40380.769120370307</c:v>
                </c:pt>
                <c:pt idx="2491">
                  <c:v>40380.769131944435</c:v>
                </c:pt>
                <c:pt idx="2492">
                  <c:v>40380.769224536984</c:v>
                </c:pt>
                <c:pt idx="2493">
                  <c:v>40380.769236111104</c:v>
                </c:pt>
                <c:pt idx="2494">
                  <c:v>40380.769293981422</c:v>
                </c:pt>
                <c:pt idx="2495">
                  <c:v>40380.769317129627</c:v>
                </c:pt>
                <c:pt idx="2496">
                  <c:v>40380.769328703602</c:v>
                </c:pt>
                <c:pt idx="2497">
                  <c:v>40380.769340277722</c:v>
                </c:pt>
                <c:pt idx="2498">
                  <c:v>40380.769351851777</c:v>
                </c:pt>
                <c:pt idx="2499">
                  <c:v>40380.769363425927</c:v>
                </c:pt>
                <c:pt idx="2500">
                  <c:v>40380.769374999996</c:v>
                </c:pt>
                <c:pt idx="2501">
                  <c:v>40380.769386574015</c:v>
                </c:pt>
                <c:pt idx="2502">
                  <c:v>40380.769398148193</c:v>
                </c:pt>
                <c:pt idx="2503">
                  <c:v>40380.769421296274</c:v>
                </c:pt>
                <c:pt idx="2504">
                  <c:v>40380.769444444435</c:v>
                </c:pt>
                <c:pt idx="2505">
                  <c:v>40380.769456018505</c:v>
                </c:pt>
                <c:pt idx="2506">
                  <c:v>40380.769479166607</c:v>
                </c:pt>
                <c:pt idx="2507">
                  <c:v>40380.769502314804</c:v>
                </c:pt>
                <c:pt idx="2508">
                  <c:v>40380.769537037035</c:v>
                </c:pt>
                <c:pt idx="2509">
                  <c:v>40380.769548611002</c:v>
                </c:pt>
                <c:pt idx="2510">
                  <c:v>40380.769560185174</c:v>
                </c:pt>
                <c:pt idx="2511">
                  <c:v>40380.769571759192</c:v>
                </c:pt>
                <c:pt idx="2512">
                  <c:v>40380.769583333255</c:v>
                </c:pt>
                <c:pt idx="2513">
                  <c:v>40380.769652777723</c:v>
                </c:pt>
                <c:pt idx="2514">
                  <c:v>40380.769652777723</c:v>
                </c:pt>
                <c:pt idx="2515">
                  <c:v>40380.769652777723</c:v>
                </c:pt>
                <c:pt idx="2516">
                  <c:v>40380.769664351777</c:v>
                </c:pt>
                <c:pt idx="2517">
                  <c:v>40380.769664351777</c:v>
                </c:pt>
                <c:pt idx="2518">
                  <c:v>40380.769664351777</c:v>
                </c:pt>
                <c:pt idx="2519">
                  <c:v>40380.769675925927</c:v>
                </c:pt>
                <c:pt idx="2520">
                  <c:v>40380.769687499997</c:v>
                </c:pt>
                <c:pt idx="2521">
                  <c:v>40380.76971064815</c:v>
                </c:pt>
                <c:pt idx="2522">
                  <c:v>40380.769722222176</c:v>
                </c:pt>
                <c:pt idx="2523">
                  <c:v>40380.769756944435</c:v>
                </c:pt>
                <c:pt idx="2524">
                  <c:v>40380.769768518418</c:v>
                </c:pt>
                <c:pt idx="2525">
                  <c:v>40380.769791666564</c:v>
                </c:pt>
                <c:pt idx="2526">
                  <c:v>40380.769814814805</c:v>
                </c:pt>
                <c:pt idx="2527">
                  <c:v>40380.769826388889</c:v>
                </c:pt>
                <c:pt idx="2528">
                  <c:v>40380.769837962966</c:v>
                </c:pt>
                <c:pt idx="2529">
                  <c:v>40380.769849536984</c:v>
                </c:pt>
                <c:pt idx="2530">
                  <c:v>40380.769861111003</c:v>
                </c:pt>
                <c:pt idx="2531">
                  <c:v>40380.769872685174</c:v>
                </c:pt>
                <c:pt idx="2532">
                  <c:v>40380.7698842592</c:v>
                </c:pt>
                <c:pt idx="2533">
                  <c:v>40380.769895833255</c:v>
                </c:pt>
                <c:pt idx="2534">
                  <c:v>40380.769907407404</c:v>
                </c:pt>
                <c:pt idx="2535">
                  <c:v>40380.769918981474</c:v>
                </c:pt>
                <c:pt idx="2536">
                  <c:v>40380.769953703602</c:v>
                </c:pt>
                <c:pt idx="2537">
                  <c:v>40380.769965277774</c:v>
                </c:pt>
                <c:pt idx="2538">
                  <c:v>40380.769999999997</c:v>
                </c:pt>
                <c:pt idx="2539">
                  <c:v>40380.770011574081</c:v>
                </c:pt>
                <c:pt idx="2540">
                  <c:v>40380.77003472222</c:v>
                </c:pt>
                <c:pt idx="2541">
                  <c:v>40380.770046296297</c:v>
                </c:pt>
                <c:pt idx="2542">
                  <c:v>40380.770057870373</c:v>
                </c:pt>
                <c:pt idx="2543">
                  <c:v>40380.770069444443</c:v>
                </c:pt>
                <c:pt idx="2544">
                  <c:v>40380.77008101852</c:v>
                </c:pt>
                <c:pt idx="2545">
                  <c:v>40380.770092592589</c:v>
                </c:pt>
                <c:pt idx="2546">
                  <c:v>40380.770104166608</c:v>
                </c:pt>
                <c:pt idx="2547">
                  <c:v>40380.770115740735</c:v>
                </c:pt>
                <c:pt idx="2548">
                  <c:v>40380.770127314805</c:v>
                </c:pt>
                <c:pt idx="2549">
                  <c:v>40380.770138888889</c:v>
                </c:pt>
                <c:pt idx="2550">
                  <c:v>40380.770150462966</c:v>
                </c:pt>
                <c:pt idx="2551">
                  <c:v>40380.770162036984</c:v>
                </c:pt>
                <c:pt idx="2552">
                  <c:v>40380.770173611003</c:v>
                </c:pt>
                <c:pt idx="2553">
                  <c:v>40380.770185185174</c:v>
                </c:pt>
                <c:pt idx="2554">
                  <c:v>40380.7701967592</c:v>
                </c:pt>
                <c:pt idx="2555">
                  <c:v>40380.770208333335</c:v>
                </c:pt>
                <c:pt idx="2556">
                  <c:v>40380.770219907412</c:v>
                </c:pt>
                <c:pt idx="2557">
                  <c:v>40380.770231481481</c:v>
                </c:pt>
                <c:pt idx="2558">
                  <c:v>40380.770243055558</c:v>
                </c:pt>
                <c:pt idx="2559">
                  <c:v>40380.770254629628</c:v>
                </c:pt>
                <c:pt idx="2560">
                  <c:v>40380.770266203705</c:v>
                </c:pt>
                <c:pt idx="2561">
                  <c:v>40380.770277777781</c:v>
                </c:pt>
                <c:pt idx="2562">
                  <c:v>40380.770289351851</c:v>
                </c:pt>
                <c:pt idx="2563">
                  <c:v>40380.770300925928</c:v>
                </c:pt>
                <c:pt idx="2564">
                  <c:v>40380.770312500004</c:v>
                </c:pt>
                <c:pt idx="2565">
                  <c:v>40380.770324074081</c:v>
                </c:pt>
                <c:pt idx="2566">
                  <c:v>40380.770405092589</c:v>
                </c:pt>
                <c:pt idx="2567">
                  <c:v>40380.770416666608</c:v>
                </c:pt>
                <c:pt idx="2568">
                  <c:v>40380.770416666608</c:v>
                </c:pt>
                <c:pt idx="2569">
                  <c:v>40380.770416666608</c:v>
                </c:pt>
                <c:pt idx="2570">
                  <c:v>40380.770416666608</c:v>
                </c:pt>
                <c:pt idx="2571">
                  <c:v>40380.770416666608</c:v>
                </c:pt>
                <c:pt idx="2572">
                  <c:v>40380.770428240736</c:v>
                </c:pt>
                <c:pt idx="2573">
                  <c:v>40380.770428240736</c:v>
                </c:pt>
                <c:pt idx="2574">
                  <c:v>40380.770428240736</c:v>
                </c:pt>
                <c:pt idx="2575">
                  <c:v>40380.770428240736</c:v>
                </c:pt>
                <c:pt idx="2576">
                  <c:v>40380.770439814805</c:v>
                </c:pt>
                <c:pt idx="2577">
                  <c:v>40380.770451388889</c:v>
                </c:pt>
                <c:pt idx="2578">
                  <c:v>40380.770462962908</c:v>
                </c:pt>
                <c:pt idx="2579">
                  <c:v>40380.770474536985</c:v>
                </c:pt>
                <c:pt idx="2580">
                  <c:v>40380.770486111003</c:v>
                </c:pt>
                <c:pt idx="2581">
                  <c:v>40380.770497685175</c:v>
                </c:pt>
                <c:pt idx="2582">
                  <c:v>40380.770509259259</c:v>
                </c:pt>
                <c:pt idx="2583">
                  <c:v>40380.77052083327</c:v>
                </c:pt>
                <c:pt idx="2584">
                  <c:v>40380.770532407412</c:v>
                </c:pt>
                <c:pt idx="2585">
                  <c:v>40380.770543981474</c:v>
                </c:pt>
                <c:pt idx="2586">
                  <c:v>40380.770555555559</c:v>
                </c:pt>
                <c:pt idx="2587">
                  <c:v>40380.770567129628</c:v>
                </c:pt>
                <c:pt idx="2588">
                  <c:v>40380.770578703705</c:v>
                </c:pt>
                <c:pt idx="2589">
                  <c:v>40380.770590277782</c:v>
                </c:pt>
                <c:pt idx="2590">
                  <c:v>40380.770601851793</c:v>
                </c:pt>
                <c:pt idx="2591">
                  <c:v>40380.770613425942</c:v>
                </c:pt>
                <c:pt idx="2592">
                  <c:v>40380.770624999997</c:v>
                </c:pt>
                <c:pt idx="2593">
                  <c:v>40380.770636574081</c:v>
                </c:pt>
                <c:pt idx="2594">
                  <c:v>40380.770648148202</c:v>
                </c:pt>
                <c:pt idx="2595">
                  <c:v>40380.77065972222</c:v>
                </c:pt>
                <c:pt idx="2596">
                  <c:v>40380.770671296297</c:v>
                </c:pt>
                <c:pt idx="2597">
                  <c:v>40380.770682870374</c:v>
                </c:pt>
                <c:pt idx="2598">
                  <c:v>40380.770694444502</c:v>
                </c:pt>
                <c:pt idx="2599">
                  <c:v>40380.77070601852</c:v>
                </c:pt>
                <c:pt idx="2600">
                  <c:v>40380.77071759259</c:v>
                </c:pt>
                <c:pt idx="2601">
                  <c:v>40380.770729166608</c:v>
                </c:pt>
                <c:pt idx="2602">
                  <c:v>40380.770740740671</c:v>
                </c:pt>
                <c:pt idx="2603">
                  <c:v>40380.770752314806</c:v>
                </c:pt>
                <c:pt idx="2604">
                  <c:v>40380.770763888875</c:v>
                </c:pt>
                <c:pt idx="2605">
                  <c:v>40380.770775462966</c:v>
                </c:pt>
                <c:pt idx="2606">
                  <c:v>40380.770787036985</c:v>
                </c:pt>
                <c:pt idx="2607">
                  <c:v>40380.770798611018</c:v>
                </c:pt>
                <c:pt idx="2608">
                  <c:v>40380.770810185182</c:v>
                </c:pt>
                <c:pt idx="2609">
                  <c:v>40380.770821759201</c:v>
                </c:pt>
                <c:pt idx="2610">
                  <c:v>40380.770833333336</c:v>
                </c:pt>
                <c:pt idx="2611">
                  <c:v>40380.770844907405</c:v>
                </c:pt>
                <c:pt idx="2612">
                  <c:v>40380.770856481482</c:v>
                </c:pt>
                <c:pt idx="2613">
                  <c:v>40380.770868055559</c:v>
                </c:pt>
                <c:pt idx="2614">
                  <c:v>40380.770879629628</c:v>
                </c:pt>
                <c:pt idx="2615">
                  <c:v>40380.770891203705</c:v>
                </c:pt>
                <c:pt idx="2616">
                  <c:v>40380.770902777775</c:v>
                </c:pt>
                <c:pt idx="2617">
                  <c:v>40380.770914351851</c:v>
                </c:pt>
                <c:pt idx="2618">
                  <c:v>40380.770925925928</c:v>
                </c:pt>
                <c:pt idx="2619">
                  <c:v>40380.770937500005</c:v>
                </c:pt>
                <c:pt idx="2620">
                  <c:v>40380.770949074082</c:v>
                </c:pt>
                <c:pt idx="2621">
                  <c:v>40380.770960648151</c:v>
                </c:pt>
                <c:pt idx="2622">
                  <c:v>40380.770972222221</c:v>
                </c:pt>
                <c:pt idx="2623">
                  <c:v>40380.770983796276</c:v>
                </c:pt>
                <c:pt idx="2624">
                  <c:v>40380.770995370367</c:v>
                </c:pt>
                <c:pt idx="2625">
                  <c:v>40380.771006944444</c:v>
                </c:pt>
                <c:pt idx="2626">
                  <c:v>40380.771018518521</c:v>
                </c:pt>
                <c:pt idx="2627">
                  <c:v>40380.77103009259</c:v>
                </c:pt>
                <c:pt idx="2628">
                  <c:v>40380.771041666572</c:v>
                </c:pt>
                <c:pt idx="2629">
                  <c:v>40380.771053240744</c:v>
                </c:pt>
                <c:pt idx="2630">
                  <c:v>40380.771064814719</c:v>
                </c:pt>
                <c:pt idx="2631">
                  <c:v>40380.77107638889</c:v>
                </c:pt>
                <c:pt idx="2632">
                  <c:v>40380.771087962901</c:v>
                </c:pt>
                <c:pt idx="2633">
                  <c:v>40380.771099536985</c:v>
                </c:pt>
                <c:pt idx="2634">
                  <c:v>40380.771111111018</c:v>
                </c:pt>
                <c:pt idx="2635">
                  <c:v>40380.771122685073</c:v>
                </c:pt>
                <c:pt idx="2636">
                  <c:v>40380.771134259201</c:v>
                </c:pt>
                <c:pt idx="2637">
                  <c:v>40380.771145833205</c:v>
                </c:pt>
                <c:pt idx="2638">
                  <c:v>40380.771168981373</c:v>
                </c:pt>
                <c:pt idx="2639">
                  <c:v>40380.771180555443</c:v>
                </c:pt>
                <c:pt idx="2640">
                  <c:v>40380.771192129585</c:v>
                </c:pt>
                <c:pt idx="2641">
                  <c:v>40380.771203703618</c:v>
                </c:pt>
                <c:pt idx="2642">
                  <c:v>40380.771215277782</c:v>
                </c:pt>
                <c:pt idx="2643">
                  <c:v>40380.771226851793</c:v>
                </c:pt>
                <c:pt idx="2644">
                  <c:v>40380.771238425943</c:v>
                </c:pt>
                <c:pt idx="2645">
                  <c:v>40380.771249999998</c:v>
                </c:pt>
                <c:pt idx="2646">
                  <c:v>40380.771261574075</c:v>
                </c:pt>
                <c:pt idx="2647">
                  <c:v>40380.771284722185</c:v>
                </c:pt>
                <c:pt idx="2648">
                  <c:v>40380.771319444502</c:v>
                </c:pt>
                <c:pt idx="2649">
                  <c:v>40380.771331018521</c:v>
                </c:pt>
                <c:pt idx="2650">
                  <c:v>40380.771342592576</c:v>
                </c:pt>
                <c:pt idx="2651">
                  <c:v>40380.771354166609</c:v>
                </c:pt>
                <c:pt idx="2652">
                  <c:v>40380.771365740678</c:v>
                </c:pt>
                <c:pt idx="2653">
                  <c:v>40380.771377314806</c:v>
                </c:pt>
                <c:pt idx="2654">
                  <c:v>40380.771400462902</c:v>
                </c:pt>
                <c:pt idx="2655">
                  <c:v>40380.771412036986</c:v>
                </c:pt>
                <c:pt idx="2656">
                  <c:v>40380.771423610968</c:v>
                </c:pt>
                <c:pt idx="2657">
                  <c:v>40380.771435185176</c:v>
                </c:pt>
                <c:pt idx="2658">
                  <c:v>40380.771446759165</c:v>
                </c:pt>
                <c:pt idx="2659">
                  <c:v>40380.771458333271</c:v>
                </c:pt>
                <c:pt idx="2660">
                  <c:v>40380.771469907319</c:v>
                </c:pt>
                <c:pt idx="2661">
                  <c:v>40380.771481481373</c:v>
                </c:pt>
                <c:pt idx="2662">
                  <c:v>40380.771493055494</c:v>
                </c:pt>
                <c:pt idx="2663">
                  <c:v>40380.771504629585</c:v>
                </c:pt>
                <c:pt idx="2664">
                  <c:v>40380.771527777775</c:v>
                </c:pt>
                <c:pt idx="2665">
                  <c:v>40380.771539351852</c:v>
                </c:pt>
                <c:pt idx="2666">
                  <c:v>40380.771550925929</c:v>
                </c:pt>
                <c:pt idx="2667">
                  <c:v>40380.771562499998</c:v>
                </c:pt>
                <c:pt idx="2668">
                  <c:v>40380.771574074082</c:v>
                </c:pt>
                <c:pt idx="2669">
                  <c:v>40380.771585648145</c:v>
                </c:pt>
                <c:pt idx="2670">
                  <c:v>40380.771597222221</c:v>
                </c:pt>
                <c:pt idx="2671">
                  <c:v>40380.771608796284</c:v>
                </c:pt>
                <c:pt idx="2672">
                  <c:v>40380.771620370324</c:v>
                </c:pt>
                <c:pt idx="2673">
                  <c:v>40380.771631944444</c:v>
                </c:pt>
                <c:pt idx="2674">
                  <c:v>40380.771643518448</c:v>
                </c:pt>
                <c:pt idx="2675">
                  <c:v>40380.771655092591</c:v>
                </c:pt>
                <c:pt idx="2676">
                  <c:v>40380.771666666573</c:v>
                </c:pt>
                <c:pt idx="2677">
                  <c:v>40380.771678240744</c:v>
                </c:pt>
                <c:pt idx="2678">
                  <c:v>40380.771689814734</c:v>
                </c:pt>
                <c:pt idx="2679">
                  <c:v>40380.771701388876</c:v>
                </c:pt>
                <c:pt idx="2680">
                  <c:v>40380.771712962924</c:v>
                </c:pt>
                <c:pt idx="2681">
                  <c:v>40380.771759259202</c:v>
                </c:pt>
                <c:pt idx="2682">
                  <c:v>40380.771782407319</c:v>
                </c:pt>
                <c:pt idx="2683">
                  <c:v>40380.771793981374</c:v>
                </c:pt>
                <c:pt idx="2684">
                  <c:v>40380.771805555494</c:v>
                </c:pt>
                <c:pt idx="2685">
                  <c:v>40380.771828703619</c:v>
                </c:pt>
                <c:pt idx="2686">
                  <c:v>40380.771840277775</c:v>
                </c:pt>
                <c:pt idx="2687">
                  <c:v>40380.771851851794</c:v>
                </c:pt>
                <c:pt idx="2688">
                  <c:v>40380.771863425929</c:v>
                </c:pt>
                <c:pt idx="2689">
                  <c:v>40380.771874999999</c:v>
                </c:pt>
                <c:pt idx="2690">
                  <c:v>40380.771944444445</c:v>
                </c:pt>
                <c:pt idx="2691">
                  <c:v>40380.771944444445</c:v>
                </c:pt>
                <c:pt idx="2692">
                  <c:v>40380.771944444445</c:v>
                </c:pt>
                <c:pt idx="2693">
                  <c:v>40380.771979166624</c:v>
                </c:pt>
                <c:pt idx="2694">
                  <c:v>40380.772013888891</c:v>
                </c:pt>
                <c:pt idx="2695">
                  <c:v>40380.77202546296</c:v>
                </c:pt>
                <c:pt idx="2696">
                  <c:v>40380.772037037037</c:v>
                </c:pt>
                <c:pt idx="2697">
                  <c:v>40380.772048611034</c:v>
                </c:pt>
                <c:pt idx="2698">
                  <c:v>40380.772060185176</c:v>
                </c:pt>
                <c:pt idx="2699">
                  <c:v>40380.772071759224</c:v>
                </c:pt>
                <c:pt idx="2700">
                  <c:v>40380.772083333271</c:v>
                </c:pt>
                <c:pt idx="2701">
                  <c:v>40380.772094907406</c:v>
                </c:pt>
                <c:pt idx="2702">
                  <c:v>40380.772106481476</c:v>
                </c:pt>
                <c:pt idx="2703">
                  <c:v>40380.772118055553</c:v>
                </c:pt>
                <c:pt idx="2704">
                  <c:v>40380.772129629586</c:v>
                </c:pt>
                <c:pt idx="2705">
                  <c:v>40380.772141203626</c:v>
                </c:pt>
                <c:pt idx="2706">
                  <c:v>40380.772152777776</c:v>
                </c:pt>
                <c:pt idx="2707">
                  <c:v>40380.772210648203</c:v>
                </c:pt>
                <c:pt idx="2708">
                  <c:v>40380.772280092591</c:v>
                </c:pt>
                <c:pt idx="2709">
                  <c:v>40380.772291666624</c:v>
                </c:pt>
                <c:pt idx="2710">
                  <c:v>40380.772303240738</c:v>
                </c:pt>
                <c:pt idx="2711">
                  <c:v>40380.772314814814</c:v>
                </c:pt>
                <c:pt idx="2712">
                  <c:v>40380.772326388891</c:v>
                </c:pt>
                <c:pt idx="2713">
                  <c:v>40380.772337962961</c:v>
                </c:pt>
                <c:pt idx="2714">
                  <c:v>40380.772349536994</c:v>
                </c:pt>
                <c:pt idx="2715">
                  <c:v>40380.772361111034</c:v>
                </c:pt>
                <c:pt idx="2716">
                  <c:v>40380.772372685184</c:v>
                </c:pt>
                <c:pt idx="2717">
                  <c:v>40380.772384259224</c:v>
                </c:pt>
                <c:pt idx="2718">
                  <c:v>40380.772395833272</c:v>
                </c:pt>
                <c:pt idx="2719">
                  <c:v>40380.772407407407</c:v>
                </c:pt>
                <c:pt idx="2720">
                  <c:v>40380.772418981476</c:v>
                </c:pt>
                <c:pt idx="2721">
                  <c:v>40380.772430555524</c:v>
                </c:pt>
                <c:pt idx="2722">
                  <c:v>40380.772442129586</c:v>
                </c:pt>
                <c:pt idx="2723">
                  <c:v>40380.772453703627</c:v>
                </c:pt>
                <c:pt idx="2724">
                  <c:v>40380.772465277776</c:v>
                </c:pt>
                <c:pt idx="2725">
                  <c:v>40380.772476851824</c:v>
                </c:pt>
                <c:pt idx="2726">
                  <c:v>40380.772488425922</c:v>
                </c:pt>
                <c:pt idx="2727">
                  <c:v>40380.772499999999</c:v>
                </c:pt>
                <c:pt idx="2728">
                  <c:v>40380.772511574083</c:v>
                </c:pt>
                <c:pt idx="2729">
                  <c:v>40380.772523148211</c:v>
                </c:pt>
                <c:pt idx="2730">
                  <c:v>40380.772534722222</c:v>
                </c:pt>
                <c:pt idx="2731">
                  <c:v>40380.772546296299</c:v>
                </c:pt>
                <c:pt idx="2732">
                  <c:v>40380.772557870368</c:v>
                </c:pt>
                <c:pt idx="2733">
                  <c:v>40380.772569444511</c:v>
                </c:pt>
                <c:pt idx="2734">
                  <c:v>40380.772581018522</c:v>
                </c:pt>
                <c:pt idx="2735">
                  <c:v>40380.772592592592</c:v>
                </c:pt>
                <c:pt idx="2736">
                  <c:v>40380.772604166654</c:v>
                </c:pt>
                <c:pt idx="2737">
                  <c:v>40380.772615740738</c:v>
                </c:pt>
                <c:pt idx="2738">
                  <c:v>40380.772627314815</c:v>
                </c:pt>
                <c:pt idx="2739">
                  <c:v>40380.772638888891</c:v>
                </c:pt>
                <c:pt idx="2740">
                  <c:v>40380.772650462961</c:v>
                </c:pt>
                <c:pt idx="2741">
                  <c:v>40380.772662036994</c:v>
                </c:pt>
                <c:pt idx="2742">
                  <c:v>40380.772673611049</c:v>
                </c:pt>
                <c:pt idx="2743">
                  <c:v>40380.772685185184</c:v>
                </c:pt>
                <c:pt idx="2744">
                  <c:v>40380.772696759224</c:v>
                </c:pt>
                <c:pt idx="2745">
                  <c:v>40380.772708333272</c:v>
                </c:pt>
                <c:pt idx="2746">
                  <c:v>40380.772719907407</c:v>
                </c:pt>
                <c:pt idx="2747">
                  <c:v>40380.772731481484</c:v>
                </c:pt>
                <c:pt idx="2748">
                  <c:v>40380.772743055524</c:v>
                </c:pt>
                <c:pt idx="2749">
                  <c:v>40380.772754629594</c:v>
                </c:pt>
                <c:pt idx="2750">
                  <c:v>40380.772766203627</c:v>
                </c:pt>
                <c:pt idx="2751">
                  <c:v>40380.772777777776</c:v>
                </c:pt>
                <c:pt idx="2752">
                  <c:v>40380.772789351824</c:v>
                </c:pt>
                <c:pt idx="2753">
                  <c:v>40380.772800925923</c:v>
                </c:pt>
                <c:pt idx="2754">
                  <c:v>40380.772812500007</c:v>
                </c:pt>
                <c:pt idx="2755">
                  <c:v>40380.772824074083</c:v>
                </c:pt>
                <c:pt idx="2756">
                  <c:v>40380.772835648211</c:v>
                </c:pt>
                <c:pt idx="2757">
                  <c:v>40380.772847222222</c:v>
                </c:pt>
                <c:pt idx="2758">
                  <c:v>40380.772858796299</c:v>
                </c:pt>
                <c:pt idx="2759">
                  <c:v>40380.772870370369</c:v>
                </c:pt>
                <c:pt idx="2760">
                  <c:v>40380.772881944446</c:v>
                </c:pt>
                <c:pt idx="2761">
                  <c:v>40380.772893518515</c:v>
                </c:pt>
                <c:pt idx="2762">
                  <c:v>40380.772905092592</c:v>
                </c:pt>
                <c:pt idx="2763">
                  <c:v>40380.772916666654</c:v>
                </c:pt>
                <c:pt idx="2764">
                  <c:v>40380.772928240738</c:v>
                </c:pt>
                <c:pt idx="2765">
                  <c:v>40380.772939814815</c:v>
                </c:pt>
                <c:pt idx="2766">
                  <c:v>40380.772951388892</c:v>
                </c:pt>
                <c:pt idx="2767">
                  <c:v>40380.772962962954</c:v>
                </c:pt>
                <c:pt idx="2768">
                  <c:v>40380.772974536994</c:v>
                </c:pt>
                <c:pt idx="2769">
                  <c:v>40380.772986111049</c:v>
                </c:pt>
                <c:pt idx="2770">
                  <c:v>40380.772997685184</c:v>
                </c:pt>
                <c:pt idx="2771">
                  <c:v>40380.773009259254</c:v>
                </c:pt>
                <c:pt idx="2772">
                  <c:v>40380.773020833207</c:v>
                </c:pt>
                <c:pt idx="2773">
                  <c:v>40380.773032407407</c:v>
                </c:pt>
                <c:pt idx="2774">
                  <c:v>40380.773043981397</c:v>
                </c:pt>
                <c:pt idx="2775">
                  <c:v>40380.773055555554</c:v>
                </c:pt>
                <c:pt idx="2776">
                  <c:v>40380.773067129594</c:v>
                </c:pt>
                <c:pt idx="2777">
                  <c:v>40380.773078703627</c:v>
                </c:pt>
                <c:pt idx="2778">
                  <c:v>40380.773090277777</c:v>
                </c:pt>
                <c:pt idx="2779">
                  <c:v>40380.773101851744</c:v>
                </c:pt>
                <c:pt idx="2780">
                  <c:v>40380.773113425923</c:v>
                </c:pt>
                <c:pt idx="2781">
                  <c:v>40380.773124999985</c:v>
                </c:pt>
                <c:pt idx="2782">
                  <c:v>40380.773136574076</c:v>
                </c:pt>
                <c:pt idx="2783">
                  <c:v>40380.773148148146</c:v>
                </c:pt>
                <c:pt idx="2784">
                  <c:v>40380.773159722194</c:v>
                </c:pt>
                <c:pt idx="2785">
                  <c:v>40380.7731712963</c:v>
                </c:pt>
                <c:pt idx="2786">
                  <c:v>40380.773182870267</c:v>
                </c:pt>
                <c:pt idx="2787">
                  <c:v>40380.773206018515</c:v>
                </c:pt>
                <c:pt idx="2788">
                  <c:v>40380.773229166654</c:v>
                </c:pt>
                <c:pt idx="2789">
                  <c:v>40380.773240740724</c:v>
                </c:pt>
                <c:pt idx="2790">
                  <c:v>40380.773252314815</c:v>
                </c:pt>
                <c:pt idx="2791">
                  <c:v>40380.773275462961</c:v>
                </c:pt>
                <c:pt idx="2792">
                  <c:v>40380.773287037024</c:v>
                </c:pt>
                <c:pt idx="2793">
                  <c:v>40380.773310185185</c:v>
                </c:pt>
                <c:pt idx="2794">
                  <c:v>40380.773333333324</c:v>
                </c:pt>
                <c:pt idx="2795">
                  <c:v>40380.773344907335</c:v>
                </c:pt>
                <c:pt idx="2796">
                  <c:v>40380.773356481484</c:v>
                </c:pt>
                <c:pt idx="2797">
                  <c:v>40380.773368055554</c:v>
                </c:pt>
                <c:pt idx="2798">
                  <c:v>40380.773379629594</c:v>
                </c:pt>
                <c:pt idx="2799">
                  <c:v>40380.773391203627</c:v>
                </c:pt>
                <c:pt idx="2800">
                  <c:v>40380.773402777682</c:v>
                </c:pt>
                <c:pt idx="2801">
                  <c:v>40380.77348379622</c:v>
                </c:pt>
                <c:pt idx="2802">
                  <c:v>40380.773495370355</c:v>
                </c:pt>
                <c:pt idx="2803">
                  <c:v>40380.773495370355</c:v>
                </c:pt>
                <c:pt idx="2804">
                  <c:v>40380.773495370355</c:v>
                </c:pt>
                <c:pt idx="2805">
                  <c:v>40380.773495370355</c:v>
                </c:pt>
                <c:pt idx="2806">
                  <c:v>40380.773495370355</c:v>
                </c:pt>
                <c:pt idx="2807">
                  <c:v>40380.773506944446</c:v>
                </c:pt>
                <c:pt idx="2808">
                  <c:v>40380.773506944446</c:v>
                </c:pt>
                <c:pt idx="2809">
                  <c:v>40380.773506944446</c:v>
                </c:pt>
                <c:pt idx="2810">
                  <c:v>40380.773506944446</c:v>
                </c:pt>
                <c:pt idx="2811">
                  <c:v>40380.773518518516</c:v>
                </c:pt>
                <c:pt idx="2812">
                  <c:v>40380.773530092592</c:v>
                </c:pt>
                <c:pt idx="2813">
                  <c:v>40380.773541666582</c:v>
                </c:pt>
                <c:pt idx="2814">
                  <c:v>40380.773553240739</c:v>
                </c:pt>
                <c:pt idx="2815">
                  <c:v>40380.773564814757</c:v>
                </c:pt>
                <c:pt idx="2816">
                  <c:v>40380.773576388892</c:v>
                </c:pt>
                <c:pt idx="2817">
                  <c:v>40380.773587962954</c:v>
                </c:pt>
                <c:pt idx="2818">
                  <c:v>40380.773599537024</c:v>
                </c:pt>
                <c:pt idx="2819">
                  <c:v>40380.773611111043</c:v>
                </c:pt>
                <c:pt idx="2820">
                  <c:v>40380.773622685105</c:v>
                </c:pt>
                <c:pt idx="2821">
                  <c:v>40380.773634259254</c:v>
                </c:pt>
                <c:pt idx="2822">
                  <c:v>40380.773645833215</c:v>
                </c:pt>
                <c:pt idx="2823">
                  <c:v>40380.773657407408</c:v>
                </c:pt>
                <c:pt idx="2824">
                  <c:v>40380.773668981405</c:v>
                </c:pt>
                <c:pt idx="2825">
                  <c:v>40380.773680555452</c:v>
                </c:pt>
                <c:pt idx="2826">
                  <c:v>40380.773692129624</c:v>
                </c:pt>
                <c:pt idx="2827">
                  <c:v>40380.773703703577</c:v>
                </c:pt>
                <c:pt idx="2828">
                  <c:v>40380.773715277777</c:v>
                </c:pt>
                <c:pt idx="2829">
                  <c:v>40380.773726851752</c:v>
                </c:pt>
                <c:pt idx="2830">
                  <c:v>40380.773738425931</c:v>
                </c:pt>
                <c:pt idx="2831">
                  <c:v>40380.773749999986</c:v>
                </c:pt>
                <c:pt idx="2832">
                  <c:v>40380.773761573982</c:v>
                </c:pt>
                <c:pt idx="2833">
                  <c:v>40380.773773148147</c:v>
                </c:pt>
                <c:pt idx="2834">
                  <c:v>40380.773784722151</c:v>
                </c:pt>
                <c:pt idx="2835">
                  <c:v>40380.773796296286</c:v>
                </c:pt>
                <c:pt idx="2836">
                  <c:v>40380.77380787037</c:v>
                </c:pt>
                <c:pt idx="2837">
                  <c:v>40380.773819444526</c:v>
                </c:pt>
                <c:pt idx="2838">
                  <c:v>40380.773831018516</c:v>
                </c:pt>
                <c:pt idx="2839">
                  <c:v>40380.773842592585</c:v>
                </c:pt>
                <c:pt idx="2840">
                  <c:v>40380.773854166655</c:v>
                </c:pt>
                <c:pt idx="2841">
                  <c:v>40380.773865740724</c:v>
                </c:pt>
                <c:pt idx="2842">
                  <c:v>40380.773877314816</c:v>
                </c:pt>
                <c:pt idx="2843">
                  <c:v>40380.773888888885</c:v>
                </c:pt>
                <c:pt idx="2844">
                  <c:v>40380.773900462955</c:v>
                </c:pt>
                <c:pt idx="2845">
                  <c:v>40380.773912037024</c:v>
                </c:pt>
                <c:pt idx="2846">
                  <c:v>40380.773923610992</c:v>
                </c:pt>
                <c:pt idx="2847">
                  <c:v>40380.773935185185</c:v>
                </c:pt>
                <c:pt idx="2848">
                  <c:v>40380.773946759175</c:v>
                </c:pt>
                <c:pt idx="2849">
                  <c:v>40380.773958333324</c:v>
                </c:pt>
                <c:pt idx="2850">
                  <c:v>40380.77396990735</c:v>
                </c:pt>
                <c:pt idx="2851">
                  <c:v>40380.773981481405</c:v>
                </c:pt>
                <c:pt idx="2852">
                  <c:v>40380.773993055554</c:v>
                </c:pt>
                <c:pt idx="2853">
                  <c:v>40380.774004629624</c:v>
                </c:pt>
                <c:pt idx="2854">
                  <c:v>40380.774016203701</c:v>
                </c:pt>
                <c:pt idx="2855">
                  <c:v>40380.774027777778</c:v>
                </c:pt>
                <c:pt idx="2856">
                  <c:v>40380.774039351862</c:v>
                </c:pt>
                <c:pt idx="2857">
                  <c:v>40380.774050925931</c:v>
                </c:pt>
                <c:pt idx="2858">
                  <c:v>40380.774062499993</c:v>
                </c:pt>
                <c:pt idx="2859">
                  <c:v>40380.774074074092</c:v>
                </c:pt>
                <c:pt idx="2860">
                  <c:v>40380.774085648147</c:v>
                </c:pt>
                <c:pt idx="2861">
                  <c:v>40380.774097222231</c:v>
                </c:pt>
                <c:pt idx="2862">
                  <c:v>40380.774108796286</c:v>
                </c:pt>
                <c:pt idx="2863">
                  <c:v>40380.77412037037</c:v>
                </c:pt>
                <c:pt idx="2864">
                  <c:v>40380.774131944447</c:v>
                </c:pt>
                <c:pt idx="2865">
                  <c:v>40380.774143518458</c:v>
                </c:pt>
                <c:pt idx="2866">
                  <c:v>40380.774155092593</c:v>
                </c:pt>
                <c:pt idx="2867">
                  <c:v>40380.774166666582</c:v>
                </c:pt>
                <c:pt idx="2868">
                  <c:v>40380.774236111109</c:v>
                </c:pt>
                <c:pt idx="2869">
                  <c:v>40380.774247685185</c:v>
                </c:pt>
                <c:pt idx="2870">
                  <c:v>40380.774247685185</c:v>
                </c:pt>
                <c:pt idx="2871">
                  <c:v>40380.774247685185</c:v>
                </c:pt>
                <c:pt idx="2872">
                  <c:v>40380.774247685185</c:v>
                </c:pt>
                <c:pt idx="2873">
                  <c:v>40380.774259259262</c:v>
                </c:pt>
                <c:pt idx="2874">
                  <c:v>40380.774259259262</c:v>
                </c:pt>
                <c:pt idx="2875">
                  <c:v>40380.774259259262</c:v>
                </c:pt>
                <c:pt idx="2876">
                  <c:v>40380.774259259262</c:v>
                </c:pt>
                <c:pt idx="2877">
                  <c:v>40380.774270833324</c:v>
                </c:pt>
                <c:pt idx="2878">
                  <c:v>40380.774282407408</c:v>
                </c:pt>
                <c:pt idx="2879">
                  <c:v>40380.774293981478</c:v>
                </c:pt>
                <c:pt idx="2880">
                  <c:v>40380.774305555555</c:v>
                </c:pt>
                <c:pt idx="2881">
                  <c:v>40380.774317129632</c:v>
                </c:pt>
                <c:pt idx="2882">
                  <c:v>40380.774328703643</c:v>
                </c:pt>
                <c:pt idx="2883">
                  <c:v>40380.774340277778</c:v>
                </c:pt>
                <c:pt idx="2884">
                  <c:v>40380.774351851855</c:v>
                </c:pt>
                <c:pt idx="2885">
                  <c:v>40380.774363425931</c:v>
                </c:pt>
                <c:pt idx="2886">
                  <c:v>40380.774375000001</c:v>
                </c:pt>
                <c:pt idx="2887">
                  <c:v>40380.774386574078</c:v>
                </c:pt>
                <c:pt idx="2888">
                  <c:v>40380.774398148213</c:v>
                </c:pt>
                <c:pt idx="2889">
                  <c:v>40380.774409722224</c:v>
                </c:pt>
                <c:pt idx="2890">
                  <c:v>40380.774421296286</c:v>
                </c:pt>
                <c:pt idx="2891">
                  <c:v>40380.77443287037</c:v>
                </c:pt>
                <c:pt idx="2892">
                  <c:v>40380.774444444447</c:v>
                </c:pt>
                <c:pt idx="2893">
                  <c:v>40380.774456018517</c:v>
                </c:pt>
                <c:pt idx="2894">
                  <c:v>40380.774467592586</c:v>
                </c:pt>
                <c:pt idx="2895">
                  <c:v>40380.77447916667</c:v>
                </c:pt>
                <c:pt idx="2896">
                  <c:v>40380.774490740725</c:v>
                </c:pt>
                <c:pt idx="2897">
                  <c:v>40380.774502314816</c:v>
                </c:pt>
                <c:pt idx="2898">
                  <c:v>40380.774513888893</c:v>
                </c:pt>
                <c:pt idx="2899">
                  <c:v>40380.774525462963</c:v>
                </c:pt>
                <c:pt idx="2900">
                  <c:v>40380.774537037039</c:v>
                </c:pt>
                <c:pt idx="2901">
                  <c:v>40380.774548611051</c:v>
                </c:pt>
                <c:pt idx="2902">
                  <c:v>40380.774560185186</c:v>
                </c:pt>
                <c:pt idx="2903">
                  <c:v>40380.774571759255</c:v>
                </c:pt>
                <c:pt idx="2904">
                  <c:v>40380.774583333325</c:v>
                </c:pt>
                <c:pt idx="2905">
                  <c:v>40380.774594907409</c:v>
                </c:pt>
                <c:pt idx="2906">
                  <c:v>40380.774606481478</c:v>
                </c:pt>
                <c:pt idx="2907">
                  <c:v>40380.774618055562</c:v>
                </c:pt>
                <c:pt idx="2908">
                  <c:v>40380.774629629625</c:v>
                </c:pt>
                <c:pt idx="2909">
                  <c:v>40380.774641203643</c:v>
                </c:pt>
                <c:pt idx="2910">
                  <c:v>40380.774652777778</c:v>
                </c:pt>
                <c:pt idx="2911">
                  <c:v>40380.774664351855</c:v>
                </c:pt>
                <c:pt idx="2912">
                  <c:v>40380.774675925932</c:v>
                </c:pt>
                <c:pt idx="2913">
                  <c:v>40380.774687500001</c:v>
                </c:pt>
                <c:pt idx="2914">
                  <c:v>40380.774699074092</c:v>
                </c:pt>
                <c:pt idx="2915">
                  <c:v>40380.774710648147</c:v>
                </c:pt>
                <c:pt idx="2916">
                  <c:v>40380.774722222224</c:v>
                </c:pt>
                <c:pt idx="2917">
                  <c:v>40380.774733796294</c:v>
                </c:pt>
                <c:pt idx="2918">
                  <c:v>40380.774745370371</c:v>
                </c:pt>
                <c:pt idx="2919">
                  <c:v>40380.774756944447</c:v>
                </c:pt>
                <c:pt idx="2920">
                  <c:v>40380.774768518459</c:v>
                </c:pt>
                <c:pt idx="2921">
                  <c:v>40380.774780092594</c:v>
                </c:pt>
                <c:pt idx="2922">
                  <c:v>40380.774791666583</c:v>
                </c:pt>
                <c:pt idx="2923">
                  <c:v>40380.77480324074</c:v>
                </c:pt>
                <c:pt idx="2924">
                  <c:v>40380.774814814817</c:v>
                </c:pt>
                <c:pt idx="2925">
                  <c:v>40380.774826388893</c:v>
                </c:pt>
                <c:pt idx="2926">
                  <c:v>40380.774837962963</c:v>
                </c:pt>
                <c:pt idx="2927">
                  <c:v>40380.774849537025</c:v>
                </c:pt>
                <c:pt idx="2928">
                  <c:v>40380.774861111051</c:v>
                </c:pt>
                <c:pt idx="2929">
                  <c:v>40380.774872685186</c:v>
                </c:pt>
                <c:pt idx="2930">
                  <c:v>40380.774884259255</c:v>
                </c:pt>
                <c:pt idx="2931">
                  <c:v>40380.774895833325</c:v>
                </c:pt>
                <c:pt idx="2932">
                  <c:v>40380.774907407409</c:v>
                </c:pt>
                <c:pt idx="2933">
                  <c:v>40380.774918981479</c:v>
                </c:pt>
                <c:pt idx="2934">
                  <c:v>40380.775011574071</c:v>
                </c:pt>
                <c:pt idx="2935">
                  <c:v>40380.775011574071</c:v>
                </c:pt>
                <c:pt idx="2936">
                  <c:v>40380.775011574071</c:v>
                </c:pt>
                <c:pt idx="2937">
                  <c:v>40380.775011574071</c:v>
                </c:pt>
                <c:pt idx="2938">
                  <c:v>40380.775023148148</c:v>
                </c:pt>
                <c:pt idx="2939">
                  <c:v>40380.775023148148</c:v>
                </c:pt>
                <c:pt idx="2940">
                  <c:v>40380.775023148148</c:v>
                </c:pt>
                <c:pt idx="2941">
                  <c:v>40380.775023148148</c:v>
                </c:pt>
                <c:pt idx="2942">
                  <c:v>40380.775023148148</c:v>
                </c:pt>
                <c:pt idx="2943">
                  <c:v>40380.775034722225</c:v>
                </c:pt>
                <c:pt idx="2944">
                  <c:v>40380.775046296294</c:v>
                </c:pt>
                <c:pt idx="2945">
                  <c:v>40380.775057870371</c:v>
                </c:pt>
                <c:pt idx="2946">
                  <c:v>40380.775069444448</c:v>
                </c:pt>
                <c:pt idx="2947">
                  <c:v>40380.775081018459</c:v>
                </c:pt>
                <c:pt idx="2948">
                  <c:v>40380.775092592594</c:v>
                </c:pt>
                <c:pt idx="2949">
                  <c:v>40380.775104166583</c:v>
                </c:pt>
                <c:pt idx="2950">
                  <c:v>40380.775115740726</c:v>
                </c:pt>
                <c:pt idx="2951">
                  <c:v>40380.775127314759</c:v>
                </c:pt>
                <c:pt idx="2952">
                  <c:v>40380.775150462956</c:v>
                </c:pt>
                <c:pt idx="2953">
                  <c:v>40380.775162036975</c:v>
                </c:pt>
                <c:pt idx="2954">
                  <c:v>40380.775173610993</c:v>
                </c:pt>
                <c:pt idx="2955">
                  <c:v>40380.775185185121</c:v>
                </c:pt>
                <c:pt idx="2956">
                  <c:v>40380.775196759183</c:v>
                </c:pt>
                <c:pt idx="2957">
                  <c:v>40380.775208333325</c:v>
                </c:pt>
                <c:pt idx="2958">
                  <c:v>40380.775219907409</c:v>
                </c:pt>
                <c:pt idx="2959">
                  <c:v>40380.775231481479</c:v>
                </c:pt>
                <c:pt idx="2960">
                  <c:v>40380.775254629625</c:v>
                </c:pt>
                <c:pt idx="2961">
                  <c:v>40380.775266203644</c:v>
                </c:pt>
                <c:pt idx="2962">
                  <c:v>40380.775289351855</c:v>
                </c:pt>
                <c:pt idx="2963">
                  <c:v>40380.775312500002</c:v>
                </c:pt>
                <c:pt idx="2964">
                  <c:v>40380.775324074071</c:v>
                </c:pt>
                <c:pt idx="2965">
                  <c:v>40380.775335648148</c:v>
                </c:pt>
                <c:pt idx="2966">
                  <c:v>40380.775347222225</c:v>
                </c:pt>
                <c:pt idx="2967">
                  <c:v>40380.775358796294</c:v>
                </c:pt>
                <c:pt idx="2968">
                  <c:v>40380.775370370371</c:v>
                </c:pt>
                <c:pt idx="2969">
                  <c:v>40380.775381944426</c:v>
                </c:pt>
                <c:pt idx="2970">
                  <c:v>40380.775393518474</c:v>
                </c:pt>
                <c:pt idx="2971">
                  <c:v>40380.775405092594</c:v>
                </c:pt>
                <c:pt idx="2972">
                  <c:v>40380.775416666591</c:v>
                </c:pt>
                <c:pt idx="2973">
                  <c:v>40380.775428240726</c:v>
                </c:pt>
                <c:pt idx="2974">
                  <c:v>40380.775439814774</c:v>
                </c:pt>
                <c:pt idx="2975">
                  <c:v>40380.775451388887</c:v>
                </c:pt>
                <c:pt idx="2976">
                  <c:v>40380.775462962883</c:v>
                </c:pt>
                <c:pt idx="2977">
                  <c:v>40380.775474536975</c:v>
                </c:pt>
                <c:pt idx="2978">
                  <c:v>40380.775486110993</c:v>
                </c:pt>
                <c:pt idx="2979">
                  <c:v>40380.775497685121</c:v>
                </c:pt>
                <c:pt idx="2980">
                  <c:v>40380.775509259256</c:v>
                </c:pt>
                <c:pt idx="2981">
                  <c:v>40380.775520833224</c:v>
                </c:pt>
                <c:pt idx="2982">
                  <c:v>40380.77553240741</c:v>
                </c:pt>
                <c:pt idx="2983">
                  <c:v>40380.775543981414</c:v>
                </c:pt>
                <c:pt idx="2984">
                  <c:v>40380.775555555556</c:v>
                </c:pt>
                <c:pt idx="2985">
                  <c:v>40380.775567129625</c:v>
                </c:pt>
                <c:pt idx="2986">
                  <c:v>40380.775578703644</c:v>
                </c:pt>
                <c:pt idx="2987">
                  <c:v>40380.775590277779</c:v>
                </c:pt>
                <c:pt idx="2988">
                  <c:v>40380.775601851754</c:v>
                </c:pt>
                <c:pt idx="2989">
                  <c:v>40380.775613425933</c:v>
                </c:pt>
                <c:pt idx="2990">
                  <c:v>40380.775624999995</c:v>
                </c:pt>
                <c:pt idx="2991">
                  <c:v>40380.775636574072</c:v>
                </c:pt>
                <c:pt idx="2992">
                  <c:v>40380.775648148148</c:v>
                </c:pt>
                <c:pt idx="2993">
                  <c:v>40380.775659722225</c:v>
                </c:pt>
                <c:pt idx="2994">
                  <c:v>40380.775671296295</c:v>
                </c:pt>
                <c:pt idx="2995">
                  <c:v>40380.775682870299</c:v>
                </c:pt>
                <c:pt idx="2996">
                  <c:v>40380.775775462964</c:v>
                </c:pt>
                <c:pt idx="2997">
                  <c:v>40380.775787036975</c:v>
                </c:pt>
                <c:pt idx="2998">
                  <c:v>40380.775787036975</c:v>
                </c:pt>
                <c:pt idx="2999">
                  <c:v>40380.775787036975</c:v>
                </c:pt>
                <c:pt idx="3000">
                  <c:v>40380.775787036975</c:v>
                </c:pt>
                <c:pt idx="3001">
                  <c:v>40380.775787036975</c:v>
                </c:pt>
                <c:pt idx="3002">
                  <c:v>40380.775798610994</c:v>
                </c:pt>
                <c:pt idx="3003">
                  <c:v>40380.775798610994</c:v>
                </c:pt>
                <c:pt idx="3004">
                  <c:v>40380.775798610994</c:v>
                </c:pt>
                <c:pt idx="3005">
                  <c:v>40380.775798610994</c:v>
                </c:pt>
                <c:pt idx="3006">
                  <c:v>40380.775810185187</c:v>
                </c:pt>
                <c:pt idx="3007">
                  <c:v>40380.775810185187</c:v>
                </c:pt>
                <c:pt idx="3008">
                  <c:v>40380.775810185187</c:v>
                </c:pt>
                <c:pt idx="3009">
                  <c:v>40380.775821759184</c:v>
                </c:pt>
                <c:pt idx="3010">
                  <c:v>40380.775833333326</c:v>
                </c:pt>
                <c:pt idx="3011">
                  <c:v>40380.775844907374</c:v>
                </c:pt>
                <c:pt idx="3012">
                  <c:v>40380.775856481479</c:v>
                </c:pt>
                <c:pt idx="3013">
                  <c:v>40380.775868055556</c:v>
                </c:pt>
                <c:pt idx="3014">
                  <c:v>40380.775879629626</c:v>
                </c:pt>
                <c:pt idx="3015">
                  <c:v>40380.775891203644</c:v>
                </c:pt>
                <c:pt idx="3016">
                  <c:v>40380.775902777714</c:v>
                </c:pt>
                <c:pt idx="3017">
                  <c:v>40380.775914351834</c:v>
                </c:pt>
                <c:pt idx="3018">
                  <c:v>40380.775925925926</c:v>
                </c:pt>
                <c:pt idx="3019">
                  <c:v>40380.775937500002</c:v>
                </c:pt>
                <c:pt idx="3020">
                  <c:v>40380.775949074072</c:v>
                </c:pt>
                <c:pt idx="3021">
                  <c:v>40380.775960648134</c:v>
                </c:pt>
                <c:pt idx="3022">
                  <c:v>40380.775972222225</c:v>
                </c:pt>
                <c:pt idx="3023">
                  <c:v>40380.775983796237</c:v>
                </c:pt>
                <c:pt idx="3024">
                  <c:v>40380.775995370372</c:v>
                </c:pt>
                <c:pt idx="3025">
                  <c:v>40380.776006944441</c:v>
                </c:pt>
                <c:pt idx="3026">
                  <c:v>40380.776018518518</c:v>
                </c:pt>
                <c:pt idx="3027">
                  <c:v>40380.776030092602</c:v>
                </c:pt>
                <c:pt idx="3028">
                  <c:v>40380.776041666591</c:v>
                </c:pt>
                <c:pt idx="3029">
                  <c:v>40380.776053240741</c:v>
                </c:pt>
                <c:pt idx="3030">
                  <c:v>40380.776064814774</c:v>
                </c:pt>
                <c:pt idx="3031">
                  <c:v>40380.776076388953</c:v>
                </c:pt>
                <c:pt idx="3032">
                  <c:v>40380.776087962964</c:v>
                </c:pt>
                <c:pt idx="3033">
                  <c:v>40380.776099537034</c:v>
                </c:pt>
                <c:pt idx="3034">
                  <c:v>40380.776111111074</c:v>
                </c:pt>
                <c:pt idx="3035">
                  <c:v>40380.776122685122</c:v>
                </c:pt>
              </c:numCache>
            </c:numRef>
          </c:xVal>
          <c:yVal>
            <c:numRef>
              <c:f>'History Export'!$H$2:$H$3037</c:f>
              <c:numCache>
                <c:formatCode>0.00E+00</c:formatCode>
                <c:ptCount val="3036"/>
                <c:pt idx="0">
                  <c:v>3.1100000000000079E-6</c:v>
                </c:pt>
                <c:pt idx="1">
                  <c:v>3.1100000000000079E-6</c:v>
                </c:pt>
                <c:pt idx="2">
                  <c:v>3.1100000000000079E-6</c:v>
                </c:pt>
                <c:pt idx="3">
                  <c:v>3.1100000000000079E-6</c:v>
                </c:pt>
                <c:pt idx="4">
                  <c:v>3.1100000000000079E-6</c:v>
                </c:pt>
                <c:pt idx="5">
                  <c:v>3.1100000000000079E-6</c:v>
                </c:pt>
                <c:pt idx="6">
                  <c:v>3.9700000000000094E-6</c:v>
                </c:pt>
                <c:pt idx="7">
                  <c:v>3.9700000000000094E-6</c:v>
                </c:pt>
                <c:pt idx="8">
                  <c:v>3.9700000000000094E-6</c:v>
                </c:pt>
                <c:pt idx="9">
                  <c:v>3.9700000000000094E-6</c:v>
                </c:pt>
                <c:pt idx="10">
                  <c:v>3.9700000000000094E-6</c:v>
                </c:pt>
                <c:pt idx="11">
                  <c:v>3.9700000000000094E-6</c:v>
                </c:pt>
                <c:pt idx="12">
                  <c:v>3.9700000000000094E-6</c:v>
                </c:pt>
                <c:pt idx="13">
                  <c:v>3.9700000000000094E-6</c:v>
                </c:pt>
                <c:pt idx="14">
                  <c:v>3.9700000000000094E-6</c:v>
                </c:pt>
                <c:pt idx="15">
                  <c:v>3.9700000000000094E-6</c:v>
                </c:pt>
                <c:pt idx="16">
                  <c:v>3.9700000000000094E-6</c:v>
                </c:pt>
                <c:pt idx="17">
                  <c:v>3.9700000000000094E-6</c:v>
                </c:pt>
                <c:pt idx="18">
                  <c:v>3.9700000000000094E-6</c:v>
                </c:pt>
                <c:pt idx="19">
                  <c:v>3.9700000000000094E-6</c:v>
                </c:pt>
                <c:pt idx="20">
                  <c:v>3.9700000000000094E-6</c:v>
                </c:pt>
                <c:pt idx="21">
                  <c:v>3.9700000000000094E-6</c:v>
                </c:pt>
                <c:pt idx="22">
                  <c:v>3.9700000000000094E-6</c:v>
                </c:pt>
                <c:pt idx="23">
                  <c:v>3.9700000000000094E-6</c:v>
                </c:pt>
                <c:pt idx="24">
                  <c:v>3.9700000000000094E-6</c:v>
                </c:pt>
                <c:pt idx="25">
                  <c:v>3.9700000000000094E-6</c:v>
                </c:pt>
                <c:pt idx="26">
                  <c:v>3.9700000000000094E-6</c:v>
                </c:pt>
                <c:pt idx="27">
                  <c:v>3.9700000000000094E-6</c:v>
                </c:pt>
                <c:pt idx="28">
                  <c:v>3.9700000000000094E-6</c:v>
                </c:pt>
                <c:pt idx="29">
                  <c:v>3.9700000000000094E-6</c:v>
                </c:pt>
                <c:pt idx="30">
                  <c:v>3.9700000000000094E-6</c:v>
                </c:pt>
                <c:pt idx="31">
                  <c:v>2.2000000000000063E-4</c:v>
                </c:pt>
                <c:pt idx="32">
                  <c:v>2.2000000000000063E-4</c:v>
                </c:pt>
                <c:pt idx="33">
                  <c:v>2.2000000000000063E-4</c:v>
                </c:pt>
                <c:pt idx="34">
                  <c:v>2.2000000000000063E-4</c:v>
                </c:pt>
                <c:pt idx="35">
                  <c:v>2.2000000000000063E-4</c:v>
                </c:pt>
                <c:pt idx="36">
                  <c:v>2.2000000000000063E-4</c:v>
                </c:pt>
                <c:pt idx="37">
                  <c:v>2.2000000000000063E-4</c:v>
                </c:pt>
                <c:pt idx="38">
                  <c:v>2.2000000000000063E-4</c:v>
                </c:pt>
                <c:pt idx="39">
                  <c:v>2.2000000000000063E-4</c:v>
                </c:pt>
                <c:pt idx="40">
                  <c:v>2.2000000000000063E-4</c:v>
                </c:pt>
                <c:pt idx="41">
                  <c:v>2.2000000000000063E-4</c:v>
                </c:pt>
                <c:pt idx="42">
                  <c:v>2.2000000000000063E-4</c:v>
                </c:pt>
                <c:pt idx="43">
                  <c:v>2.2000000000000063E-4</c:v>
                </c:pt>
                <c:pt idx="44">
                  <c:v>2.2000000000000063E-4</c:v>
                </c:pt>
                <c:pt idx="45">
                  <c:v>2.2000000000000063E-4</c:v>
                </c:pt>
                <c:pt idx="46">
                  <c:v>2.2000000000000063E-4</c:v>
                </c:pt>
                <c:pt idx="47">
                  <c:v>2.2000000000000063E-4</c:v>
                </c:pt>
                <c:pt idx="48">
                  <c:v>2.2000000000000063E-4</c:v>
                </c:pt>
                <c:pt idx="49">
                  <c:v>2.2000000000000063E-4</c:v>
                </c:pt>
                <c:pt idx="50">
                  <c:v>2.2000000000000063E-4</c:v>
                </c:pt>
                <c:pt idx="51">
                  <c:v>2.2000000000000063E-4</c:v>
                </c:pt>
                <c:pt idx="52">
                  <c:v>2.2000000000000063E-4</c:v>
                </c:pt>
                <c:pt idx="53">
                  <c:v>2.2000000000000063E-4</c:v>
                </c:pt>
                <c:pt idx="54">
                  <c:v>2.2000000000000063E-4</c:v>
                </c:pt>
                <c:pt idx="55">
                  <c:v>2.2000000000000063E-4</c:v>
                </c:pt>
                <c:pt idx="56">
                  <c:v>2.2000000000000063E-4</c:v>
                </c:pt>
                <c:pt idx="57">
                  <c:v>2.2000000000000063E-4</c:v>
                </c:pt>
                <c:pt idx="58">
                  <c:v>2.2000000000000063E-4</c:v>
                </c:pt>
                <c:pt idx="59">
                  <c:v>2.2000000000000063E-4</c:v>
                </c:pt>
                <c:pt idx="60">
                  <c:v>2.2000000000000063E-4</c:v>
                </c:pt>
                <c:pt idx="61">
                  <c:v>2.2000000000000063E-4</c:v>
                </c:pt>
                <c:pt idx="62">
                  <c:v>2.2000000000000063E-4</c:v>
                </c:pt>
                <c:pt idx="63">
                  <c:v>2.2000000000000063E-4</c:v>
                </c:pt>
                <c:pt idx="64">
                  <c:v>2.2000000000000063E-4</c:v>
                </c:pt>
                <c:pt idx="65">
                  <c:v>2.2000000000000063E-4</c:v>
                </c:pt>
                <c:pt idx="66">
                  <c:v>2.2000000000000063E-4</c:v>
                </c:pt>
                <c:pt idx="67">
                  <c:v>2.2000000000000063E-4</c:v>
                </c:pt>
                <c:pt idx="68">
                  <c:v>2.2000000000000063E-4</c:v>
                </c:pt>
                <c:pt idx="69">
                  <c:v>2.2000000000000063E-4</c:v>
                </c:pt>
                <c:pt idx="70">
                  <c:v>2.2000000000000063E-4</c:v>
                </c:pt>
                <c:pt idx="71">
                  <c:v>2.2000000000000063E-4</c:v>
                </c:pt>
                <c:pt idx="72">
                  <c:v>2.2000000000000063E-4</c:v>
                </c:pt>
                <c:pt idx="73">
                  <c:v>2.2000000000000063E-4</c:v>
                </c:pt>
                <c:pt idx="74">
                  <c:v>2.2000000000000063E-4</c:v>
                </c:pt>
                <c:pt idx="75">
                  <c:v>2.2000000000000063E-4</c:v>
                </c:pt>
                <c:pt idx="76">
                  <c:v>2.2000000000000063E-4</c:v>
                </c:pt>
                <c:pt idx="77">
                  <c:v>2.2000000000000063E-4</c:v>
                </c:pt>
                <c:pt idx="78">
                  <c:v>2.2000000000000063E-4</c:v>
                </c:pt>
                <c:pt idx="79">
                  <c:v>2.2000000000000063E-4</c:v>
                </c:pt>
                <c:pt idx="80">
                  <c:v>2.2000000000000063E-4</c:v>
                </c:pt>
                <c:pt idx="81">
                  <c:v>2.2000000000000063E-4</c:v>
                </c:pt>
                <c:pt idx="82">
                  <c:v>2.2000000000000063E-4</c:v>
                </c:pt>
                <c:pt idx="83">
                  <c:v>2.2000000000000063E-4</c:v>
                </c:pt>
                <c:pt idx="84">
                  <c:v>2.2000000000000063E-4</c:v>
                </c:pt>
                <c:pt idx="85">
                  <c:v>2.2000000000000063E-4</c:v>
                </c:pt>
                <c:pt idx="86">
                  <c:v>2.2000000000000063E-4</c:v>
                </c:pt>
                <c:pt idx="87">
                  <c:v>2.2000000000000063E-4</c:v>
                </c:pt>
                <c:pt idx="88">
                  <c:v>2.2000000000000063E-4</c:v>
                </c:pt>
                <c:pt idx="89">
                  <c:v>2.2000000000000063E-4</c:v>
                </c:pt>
                <c:pt idx="90">
                  <c:v>2.2000000000000063E-4</c:v>
                </c:pt>
                <c:pt idx="91">
                  <c:v>2.2000000000000063E-4</c:v>
                </c:pt>
                <c:pt idx="92">
                  <c:v>2.2000000000000063E-4</c:v>
                </c:pt>
                <c:pt idx="93">
                  <c:v>2.2000000000000063E-4</c:v>
                </c:pt>
                <c:pt idx="94">
                  <c:v>2.2000000000000063E-4</c:v>
                </c:pt>
                <c:pt idx="95">
                  <c:v>2.2000000000000063E-4</c:v>
                </c:pt>
                <c:pt idx="96">
                  <c:v>2.2000000000000063E-4</c:v>
                </c:pt>
                <c:pt idx="97">
                  <c:v>2.2000000000000063E-4</c:v>
                </c:pt>
                <c:pt idx="98">
                  <c:v>2.2000000000000063E-4</c:v>
                </c:pt>
                <c:pt idx="99">
                  <c:v>2.2000000000000063E-4</c:v>
                </c:pt>
                <c:pt idx="100">
                  <c:v>2.2000000000000063E-4</c:v>
                </c:pt>
                <c:pt idx="101">
                  <c:v>2.2000000000000063E-4</c:v>
                </c:pt>
                <c:pt idx="102">
                  <c:v>2.2000000000000063E-4</c:v>
                </c:pt>
                <c:pt idx="103">
                  <c:v>2.2000000000000063E-4</c:v>
                </c:pt>
                <c:pt idx="104">
                  <c:v>2.2000000000000063E-4</c:v>
                </c:pt>
                <c:pt idx="105">
                  <c:v>2.2000000000000063E-4</c:v>
                </c:pt>
                <c:pt idx="106">
                  <c:v>2.2000000000000063E-4</c:v>
                </c:pt>
                <c:pt idx="107">
                  <c:v>2.2000000000000063E-4</c:v>
                </c:pt>
                <c:pt idx="108">
                  <c:v>2.2000000000000063E-4</c:v>
                </c:pt>
                <c:pt idx="109">
                  <c:v>2.2000000000000063E-4</c:v>
                </c:pt>
                <c:pt idx="110">
                  <c:v>2.2000000000000063E-4</c:v>
                </c:pt>
                <c:pt idx="111">
                  <c:v>2.2000000000000063E-4</c:v>
                </c:pt>
                <c:pt idx="112">
                  <c:v>2.2000000000000063E-4</c:v>
                </c:pt>
                <c:pt idx="113">
                  <c:v>2.2000000000000063E-4</c:v>
                </c:pt>
                <c:pt idx="114">
                  <c:v>2.2000000000000063E-4</c:v>
                </c:pt>
                <c:pt idx="115">
                  <c:v>2.2000000000000063E-4</c:v>
                </c:pt>
                <c:pt idx="116">
                  <c:v>2.2000000000000063E-4</c:v>
                </c:pt>
                <c:pt idx="117">
                  <c:v>2.2000000000000063E-4</c:v>
                </c:pt>
                <c:pt idx="118">
                  <c:v>2.2000000000000063E-4</c:v>
                </c:pt>
                <c:pt idx="119">
                  <c:v>2.2000000000000063E-4</c:v>
                </c:pt>
                <c:pt idx="120">
                  <c:v>2.2000000000000063E-4</c:v>
                </c:pt>
                <c:pt idx="121">
                  <c:v>2.2000000000000063E-4</c:v>
                </c:pt>
                <c:pt idx="122">
                  <c:v>2.2000000000000063E-4</c:v>
                </c:pt>
                <c:pt idx="123">
                  <c:v>2.2000000000000063E-4</c:v>
                </c:pt>
                <c:pt idx="124">
                  <c:v>2.2000000000000063E-4</c:v>
                </c:pt>
                <c:pt idx="125">
                  <c:v>2.2000000000000063E-4</c:v>
                </c:pt>
                <c:pt idx="126">
                  <c:v>2.2000000000000063E-4</c:v>
                </c:pt>
                <c:pt idx="127">
                  <c:v>2.2000000000000063E-4</c:v>
                </c:pt>
                <c:pt idx="128">
                  <c:v>2.2000000000000063E-4</c:v>
                </c:pt>
                <c:pt idx="129">
                  <c:v>2.2000000000000063E-4</c:v>
                </c:pt>
                <c:pt idx="130">
                  <c:v>2.2000000000000063E-4</c:v>
                </c:pt>
                <c:pt idx="131">
                  <c:v>2.2000000000000063E-4</c:v>
                </c:pt>
                <c:pt idx="132">
                  <c:v>2.2000000000000063E-4</c:v>
                </c:pt>
                <c:pt idx="133">
                  <c:v>2.2000000000000063E-4</c:v>
                </c:pt>
                <c:pt idx="134">
                  <c:v>2.2000000000000063E-4</c:v>
                </c:pt>
                <c:pt idx="135">
                  <c:v>2.2000000000000063E-4</c:v>
                </c:pt>
                <c:pt idx="136">
                  <c:v>2.2000000000000063E-4</c:v>
                </c:pt>
                <c:pt idx="137">
                  <c:v>2.2000000000000063E-4</c:v>
                </c:pt>
                <c:pt idx="138">
                  <c:v>2.2000000000000063E-4</c:v>
                </c:pt>
                <c:pt idx="139">
                  <c:v>2.2000000000000063E-4</c:v>
                </c:pt>
                <c:pt idx="140">
                  <c:v>2.2000000000000063E-4</c:v>
                </c:pt>
                <c:pt idx="141">
                  <c:v>2.2000000000000063E-4</c:v>
                </c:pt>
                <c:pt idx="142">
                  <c:v>2.2000000000000063E-4</c:v>
                </c:pt>
                <c:pt idx="143">
                  <c:v>2.2000000000000063E-4</c:v>
                </c:pt>
                <c:pt idx="144">
                  <c:v>2.2000000000000063E-4</c:v>
                </c:pt>
                <c:pt idx="145">
                  <c:v>2.2000000000000063E-4</c:v>
                </c:pt>
                <c:pt idx="146">
                  <c:v>2.2000000000000063E-4</c:v>
                </c:pt>
                <c:pt idx="147">
                  <c:v>2.2000000000000063E-4</c:v>
                </c:pt>
                <c:pt idx="148">
                  <c:v>2.2000000000000063E-4</c:v>
                </c:pt>
                <c:pt idx="149">
                  <c:v>2.2000000000000063E-4</c:v>
                </c:pt>
                <c:pt idx="150">
                  <c:v>2.2000000000000063E-4</c:v>
                </c:pt>
                <c:pt idx="151">
                  <c:v>2.2000000000000063E-4</c:v>
                </c:pt>
                <c:pt idx="152">
                  <c:v>2.2000000000000063E-4</c:v>
                </c:pt>
                <c:pt idx="153">
                  <c:v>2.2000000000000063E-4</c:v>
                </c:pt>
                <c:pt idx="154">
                  <c:v>2.2000000000000063E-4</c:v>
                </c:pt>
                <c:pt idx="155">
                  <c:v>2.2000000000000063E-4</c:v>
                </c:pt>
                <c:pt idx="156">
                  <c:v>2.2000000000000063E-4</c:v>
                </c:pt>
                <c:pt idx="157">
                  <c:v>2.2000000000000063E-4</c:v>
                </c:pt>
                <c:pt idx="158">
                  <c:v>2.2000000000000063E-4</c:v>
                </c:pt>
                <c:pt idx="159">
                  <c:v>2.2000000000000063E-4</c:v>
                </c:pt>
                <c:pt idx="160">
                  <c:v>2.2000000000000063E-4</c:v>
                </c:pt>
                <c:pt idx="161">
                  <c:v>2.2000000000000063E-4</c:v>
                </c:pt>
                <c:pt idx="162">
                  <c:v>2.2000000000000063E-4</c:v>
                </c:pt>
                <c:pt idx="163">
                  <c:v>2.2000000000000063E-4</c:v>
                </c:pt>
                <c:pt idx="164">
                  <c:v>2.2000000000000063E-4</c:v>
                </c:pt>
                <c:pt idx="165">
                  <c:v>2.2000000000000063E-4</c:v>
                </c:pt>
                <c:pt idx="166">
                  <c:v>2.2000000000000063E-4</c:v>
                </c:pt>
                <c:pt idx="167">
                  <c:v>2.2000000000000063E-4</c:v>
                </c:pt>
                <c:pt idx="168">
                  <c:v>2.2000000000000063E-4</c:v>
                </c:pt>
                <c:pt idx="169">
                  <c:v>2.2000000000000063E-4</c:v>
                </c:pt>
                <c:pt idx="170">
                  <c:v>2.2000000000000063E-4</c:v>
                </c:pt>
                <c:pt idx="171">
                  <c:v>2.2000000000000063E-4</c:v>
                </c:pt>
                <c:pt idx="172">
                  <c:v>2.2000000000000063E-4</c:v>
                </c:pt>
                <c:pt idx="173">
                  <c:v>2.2000000000000063E-4</c:v>
                </c:pt>
                <c:pt idx="174">
                  <c:v>2.2000000000000063E-4</c:v>
                </c:pt>
                <c:pt idx="175">
                  <c:v>2.2000000000000063E-4</c:v>
                </c:pt>
                <c:pt idx="176">
                  <c:v>2.2000000000000063E-4</c:v>
                </c:pt>
                <c:pt idx="177">
                  <c:v>2.2000000000000063E-4</c:v>
                </c:pt>
                <c:pt idx="178">
                  <c:v>2.2000000000000063E-4</c:v>
                </c:pt>
                <c:pt idx="179">
                  <c:v>2.2000000000000063E-4</c:v>
                </c:pt>
                <c:pt idx="180">
                  <c:v>2.2000000000000063E-4</c:v>
                </c:pt>
                <c:pt idx="181">
                  <c:v>2.2000000000000063E-4</c:v>
                </c:pt>
                <c:pt idx="182">
                  <c:v>2.2000000000000063E-4</c:v>
                </c:pt>
                <c:pt idx="183">
                  <c:v>2.2000000000000063E-4</c:v>
                </c:pt>
                <c:pt idx="184">
                  <c:v>2.2000000000000063E-4</c:v>
                </c:pt>
                <c:pt idx="185">
                  <c:v>2.2000000000000063E-4</c:v>
                </c:pt>
                <c:pt idx="186">
                  <c:v>2.2000000000000063E-4</c:v>
                </c:pt>
                <c:pt idx="187">
                  <c:v>2.2000000000000063E-4</c:v>
                </c:pt>
                <c:pt idx="188">
                  <c:v>2.2000000000000063E-4</c:v>
                </c:pt>
                <c:pt idx="189">
                  <c:v>2.2000000000000063E-4</c:v>
                </c:pt>
                <c:pt idx="190">
                  <c:v>2.2000000000000063E-4</c:v>
                </c:pt>
                <c:pt idx="191">
                  <c:v>2.2000000000000063E-4</c:v>
                </c:pt>
                <c:pt idx="192">
                  <c:v>2.2000000000000063E-4</c:v>
                </c:pt>
                <c:pt idx="193">
                  <c:v>2.2000000000000063E-4</c:v>
                </c:pt>
                <c:pt idx="194">
                  <c:v>2.2000000000000063E-4</c:v>
                </c:pt>
                <c:pt idx="195">
                  <c:v>2.2000000000000063E-4</c:v>
                </c:pt>
                <c:pt idx="196">
                  <c:v>2.2000000000000063E-4</c:v>
                </c:pt>
                <c:pt idx="197">
                  <c:v>2.2000000000000063E-4</c:v>
                </c:pt>
                <c:pt idx="198">
                  <c:v>2.2000000000000063E-4</c:v>
                </c:pt>
                <c:pt idx="199">
                  <c:v>2.2000000000000063E-4</c:v>
                </c:pt>
                <c:pt idx="200">
                  <c:v>2.2000000000000063E-4</c:v>
                </c:pt>
                <c:pt idx="201">
                  <c:v>2.2000000000000063E-4</c:v>
                </c:pt>
                <c:pt idx="202">
                  <c:v>2.2000000000000063E-4</c:v>
                </c:pt>
                <c:pt idx="203">
                  <c:v>2.2000000000000063E-4</c:v>
                </c:pt>
                <c:pt idx="204">
                  <c:v>2.2000000000000063E-4</c:v>
                </c:pt>
                <c:pt idx="205">
                  <c:v>2.2000000000000063E-4</c:v>
                </c:pt>
                <c:pt idx="206">
                  <c:v>1.800000000000005E-4</c:v>
                </c:pt>
                <c:pt idx="207">
                  <c:v>1.800000000000005E-4</c:v>
                </c:pt>
                <c:pt idx="208">
                  <c:v>1.800000000000005E-4</c:v>
                </c:pt>
                <c:pt idx="209">
                  <c:v>1.800000000000005E-4</c:v>
                </c:pt>
                <c:pt idx="210">
                  <c:v>1.800000000000005E-4</c:v>
                </c:pt>
                <c:pt idx="211">
                  <c:v>1.800000000000005E-4</c:v>
                </c:pt>
                <c:pt idx="212">
                  <c:v>1.800000000000005E-4</c:v>
                </c:pt>
                <c:pt idx="213">
                  <c:v>1.800000000000005E-4</c:v>
                </c:pt>
                <c:pt idx="214">
                  <c:v>1.800000000000005E-4</c:v>
                </c:pt>
                <c:pt idx="215">
                  <c:v>1.800000000000005E-4</c:v>
                </c:pt>
                <c:pt idx="216">
                  <c:v>1.800000000000005E-4</c:v>
                </c:pt>
                <c:pt idx="217">
                  <c:v>1.800000000000005E-4</c:v>
                </c:pt>
                <c:pt idx="218">
                  <c:v>1.800000000000005E-4</c:v>
                </c:pt>
                <c:pt idx="219">
                  <c:v>1.800000000000005E-4</c:v>
                </c:pt>
                <c:pt idx="220">
                  <c:v>1.800000000000005E-4</c:v>
                </c:pt>
                <c:pt idx="221">
                  <c:v>1.800000000000005E-4</c:v>
                </c:pt>
                <c:pt idx="222">
                  <c:v>1.800000000000005E-4</c:v>
                </c:pt>
                <c:pt idx="223">
                  <c:v>1.800000000000005E-4</c:v>
                </c:pt>
                <c:pt idx="224">
                  <c:v>1.800000000000005E-4</c:v>
                </c:pt>
                <c:pt idx="225">
                  <c:v>1.800000000000005E-4</c:v>
                </c:pt>
                <c:pt idx="226">
                  <c:v>1.800000000000005E-4</c:v>
                </c:pt>
                <c:pt idx="227">
                  <c:v>1.800000000000005E-4</c:v>
                </c:pt>
                <c:pt idx="228">
                  <c:v>1.800000000000005E-4</c:v>
                </c:pt>
                <c:pt idx="229">
                  <c:v>1.800000000000005E-4</c:v>
                </c:pt>
                <c:pt idx="230">
                  <c:v>1.800000000000005E-4</c:v>
                </c:pt>
                <c:pt idx="231">
                  <c:v>1.800000000000005E-4</c:v>
                </c:pt>
                <c:pt idx="232">
                  <c:v>1.800000000000005E-4</c:v>
                </c:pt>
                <c:pt idx="233">
                  <c:v>1.800000000000005E-4</c:v>
                </c:pt>
                <c:pt idx="234">
                  <c:v>1.800000000000005E-4</c:v>
                </c:pt>
                <c:pt idx="235">
                  <c:v>1.800000000000005E-4</c:v>
                </c:pt>
                <c:pt idx="236">
                  <c:v>1.800000000000005E-4</c:v>
                </c:pt>
                <c:pt idx="237">
                  <c:v>1.800000000000005E-4</c:v>
                </c:pt>
                <c:pt idx="238">
                  <c:v>1.800000000000005E-4</c:v>
                </c:pt>
                <c:pt idx="239">
                  <c:v>1.800000000000005E-4</c:v>
                </c:pt>
                <c:pt idx="240">
                  <c:v>1.800000000000005E-4</c:v>
                </c:pt>
                <c:pt idx="241">
                  <c:v>1.800000000000005E-4</c:v>
                </c:pt>
                <c:pt idx="242">
                  <c:v>1.800000000000005E-4</c:v>
                </c:pt>
                <c:pt idx="243">
                  <c:v>1.800000000000005E-4</c:v>
                </c:pt>
                <c:pt idx="244">
                  <c:v>1.800000000000005E-4</c:v>
                </c:pt>
                <c:pt idx="245">
                  <c:v>1.800000000000005E-4</c:v>
                </c:pt>
                <c:pt idx="246">
                  <c:v>1.800000000000005E-4</c:v>
                </c:pt>
                <c:pt idx="247">
                  <c:v>1.800000000000005E-4</c:v>
                </c:pt>
                <c:pt idx="248">
                  <c:v>1.800000000000005E-4</c:v>
                </c:pt>
                <c:pt idx="249">
                  <c:v>1.800000000000005E-4</c:v>
                </c:pt>
                <c:pt idx="250">
                  <c:v>1.800000000000005E-4</c:v>
                </c:pt>
                <c:pt idx="251">
                  <c:v>1.800000000000005E-4</c:v>
                </c:pt>
                <c:pt idx="252">
                  <c:v>1.800000000000005E-4</c:v>
                </c:pt>
                <c:pt idx="253">
                  <c:v>1.800000000000005E-4</c:v>
                </c:pt>
                <c:pt idx="254">
                  <c:v>1.800000000000005E-4</c:v>
                </c:pt>
                <c:pt idx="255">
                  <c:v>1.800000000000005E-4</c:v>
                </c:pt>
                <c:pt idx="256">
                  <c:v>1.800000000000005E-4</c:v>
                </c:pt>
                <c:pt idx="257">
                  <c:v>1.800000000000005E-4</c:v>
                </c:pt>
                <c:pt idx="258">
                  <c:v>1.800000000000005E-4</c:v>
                </c:pt>
                <c:pt idx="259">
                  <c:v>1.800000000000005E-4</c:v>
                </c:pt>
                <c:pt idx="260">
                  <c:v>1.800000000000005E-4</c:v>
                </c:pt>
                <c:pt idx="261">
                  <c:v>1.800000000000005E-4</c:v>
                </c:pt>
                <c:pt idx="262">
                  <c:v>1.800000000000005E-4</c:v>
                </c:pt>
                <c:pt idx="263">
                  <c:v>1.800000000000005E-4</c:v>
                </c:pt>
                <c:pt idx="264">
                  <c:v>1.800000000000005E-4</c:v>
                </c:pt>
                <c:pt idx="265">
                  <c:v>1.800000000000005E-4</c:v>
                </c:pt>
                <c:pt idx="266">
                  <c:v>1.800000000000005E-4</c:v>
                </c:pt>
                <c:pt idx="267">
                  <c:v>1.800000000000005E-4</c:v>
                </c:pt>
                <c:pt idx="268">
                  <c:v>1.800000000000005E-4</c:v>
                </c:pt>
                <c:pt idx="269">
                  <c:v>1.800000000000005E-4</c:v>
                </c:pt>
                <c:pt idx="270">
                  <c:v>1.800000000000005E-4</c:v>
                </c:pt>
                <c:pt idx="271">
                  <c:v>1.800000000000005E-4</c:v>
                </c:pt>
                <c:pt idx="272">
                  <c:v>1.800000000000005E-4</c:v>
                </c:pt>
                <c:pt idx="273">
                  <c:v>1.800000000000005E-4</c:v>
                </c:pt>
                <c:pt idx="274">
                  <c:v>1.800000000000005E-4</c:v>
                </c:pt>
                <c:pt idx="275">
                  <c:v>1.800000000000005E-4</c:v>
                </c:pt>
                <c:pt idx="276">
                  <c:v>1.800000000000005E-4</c:v>
                </c:pt>
                <c:pt idx="277">
                  <c:v>1.800000000000005E-4</c:v>
                </c:pt>
                <c:pt idx="278">
                  <c:v>1.800000000000005E-4</c:v>
                </c:pt>
                <c:pt idx="279">
                  <c:v>1.800000000000005E-4</c:v>
                </c:pt>
                <c:pt idx="280">
                  <c:v>1.800000000000005E-4</c:v>
                </c:pt>
                <c:pt idx="281">
                  <c:v>1.800000000000005E-4</c:v>
                </c:pt>
                <c:pt idx="282">
                  <c:v>1.800000000000005E-4</c:v>
                </c:pt>
                <c:pt idx="283">
                  <c:v>1.800000000000005E-4</c:v>
                </c:pt>
                <c:pt idx="284">
                  <c:v>1.800000000000005E-4</c:v>
                </c:pt>
                <c:pt idx="285">
                  <c:v>1.800000000000005E-4</c:v>
                </c:pt>
                <c:pt idx="286">
                  <c:v>1.800000000000005E-4</c:v>
                </c:pt>
                <c:pt idx="287">
                  <c:v>1.800000000000005E-4</c:v>
                </c:pt>
                <c:pt idx="288">
                  <c:v>1.800000000000005E-4</c:v>
                </c:pt>
                <c:pt idx="289">
                  <c:v>1.800000000000005E-4</c:v>
                </c:pt>
                <c:pt idx="290">
                  <c:v>1.800000000000005E-4</c:v>
                </c:pt>
                <c:pt idx="291">
                  <c:v>1.800000000000005E-4</c:v>
                </c:pt>
                <c:pt idx="292">
                  <c:v>1.800000000000005E-4</c:v>
                </c:pt>
                <c:pt idx="293">
                  <c:v>1.800000000000005E-4</c:v>
                </c:pt>
                <c:pt idx="294">
                  <c:v>1.800000000000005E-4</c:v>
                </c:pt>
                <c:pt idx="295">
                  <c:v>1.800000000000005E-4</c:v>
                </c:pt>
                <c:pt idx="296">
                  <c:v>1.800000000000005E-4</c:v>
                </c:pt>
                <c:pt idx="297">
                  <c:v>1.800000000000005E-4</c:v>
                </c:pt>
                <c:pt idx="298">
                  <c:v>1.800000000000005E-4</c:v>
                </c:pt>
                <c:pt idx="299">
                  <c:v>1.800000000000005E-4</c:v>
                </c:pt>
                <c:pt idx="300">
                  <c:v>1.800000000000005E-4</c:v>
                </c:pt>
                <c:pt idx="301">
                  <c:v>1.800000000000005E-4</c:v>
                </c:pt>
                <c:pt idx="302">
                  <c:v>1.800000000000005E-4</c:v>
                </c:pt>
                <c:pt idx="303">
                  <c:v>1.800000000000005E-4</c:v>
                </c:pt>
                <c:pt idx="304">
                  <c:v>1.800000000000005E-4</c:v>
                </c:pt>
                <c:pt idx="305">
                  <c:v>1.800000000000005E-4</c:v>
                </c:pt>
                <c:pt idx="306">
                  <c:v>1.800000000000005E-4</c:v>
                </c:pt>
                <c:pt idx="307">
                  <c:v>1.800000000000005E-4</c:v>
                </c:pt>
                <c:pt idx="308">
                  <c:v>1.800000000000005E-4</c:v>
                </c:pt>
                <c:pt idx="309">
                  <c:v>1.800000000000005E-4</c:v>
                </c:pt>
                <c:pt idx="310">
                  <c:v>1.800000000000005E-4</c:v>
                </c:pt>
                <c:pt idx="311">
                  <c:v>1.800000000000005E-4</c:v>
                </c:pt>
                <c:pt idx="312">
                  <c:v>1.800000000000005E-4</c:v>
                </c:pt>
                <c:pt idx="313">
                  <c:v>1.800000000000005E-4</c:v>
                </c:pt>
                <c:pt idx="314">
                  <c:v>1.800000000000005E-4</c:v>
                </c:pt>
                <c:pt idx="315">
                  <c:v>1.800000000000005E-4</c:v>
                </c:pt>
                <c:pt idx="316">
                  <c:v>1.800000000000005E-4</c:v>
                </c:pt>
                <c:pt idx="317">
                  <c:v>1.800000000000005E-4</c:v>
                </c:pt>
                <c:pt idx="318">
                  <c:v>1.800000000000005E-4</c:v>
                </c:pt>
                <c:pt idx="319">
                  <c:v>1.800000000000005E-4</c:v>
                </c:pt>
                <c:pt idx="320">
                  <c:v>1.800000000000005E-4</c:v>
                </c:pt>
                <c:pt idx="321">
                  <c:v>1.800000000000005E-4</c:v>
                </c:pt>
                <c:pt idx="322">
                  <c:v>1.800000000000005E-4</c:v>
                </c:pt>
                <c:pt idx="323">
                  <c:v>1.800000000000005E-4</c:v>
                </c:pt>
                <c:pt idx="324">
                  <c:v>1.800000000000005E-4</c:v>
                </c:pt>
                <c:pt idx="325">
                  <c:v>1.800000000000005E-4</c:v>
                </c:pt>
                <c:pt idx="326">
                  <c:v>1.800000000000005E-4</c:v>
                </c:pt>
                <c:pt idx="327">
                  <c:v>1.800000000000005E-4</c:v>
                </c:pt>
                <c:pt idx="328">
                  <c:v>1.800000000000005E-4</c:v>
                </c:pt>
                <c:pt idx="329">
                  <c:v>1.800000000000005E-4</c:v>
                </c:pt>
                <c:pt idx="330">
                  <c:v>1.800000000000005E-4</c:v>
                </c:pt>
                <c:pt idx="331">
                  <c:v>1.800000000000005E-4</c:v>
                </c:pt>
                <c:pt idx="332">
                  <c:v>1.800000000000005E-4</c:v>
                </c:pt>
                <c:pt idx="333">
                  <c:v>1.800000000000005E-4</c:v>
                </c:pt>
                <c:pt idx="334">
                  <c:v>1.800000000000005E-4</c:v>
                </c:pt>
                <c:pt idx="335">
                  <c:v>1.800000000000005E-4</c:v>
                </c:pt>
                <c:pt idx="336">
                  <c:v>1.800000000000005E-4</c:v>
                </c:pt>
                <c:pt idx="337">
                  <c:v>1.800000000000005E-4</c:v>
                </c:pt>
                <c:pt idx="338">
                  <c:v>1.800000000000005E-4</c:v>
                </c:pt>
                <c:pt idx="339">
                  <c:v>1.800000000000005E-4</c:v>
                </c:pt>
                <c:pt idx="340">
                  <c:v>1.800000000000005E-4</c:v>
                </c:pt>
                <c:pt idx="341">
                  <c:v>1.800000000000005E-4</c:v>
                </c:pt>
                <c:pt idx="342">
                  <c:v>1.800000000000005E-4</c:v>
                </c:pt>
                <c:pt idx="343">
                  <c:v>1.800000000000005E-4</c:v>
                </c:pt>
                <c:pt idx="344">
                  <c:v>1.800000000000005E-4</c:v>
                </c:pt>
                <c:pt idx="345">
                  <c:v>1.800000000000005E-4</c:v>
                </c:pt>
                <c:pt idx="346">
                  <c:v>1.800000000000005E-4</c:v>
                </c:pt>
                <c:pt idx="347">
                  <c:v>1.800000000000005E-4</c:v>
                </c:pt>
                <c:pt idx="348">
                  <c:v>1.800000000000005E-4</c:v>
                </c:pt>
                <c:pt idx="349">
                  <c:v>1.800000000000005E-4</c:v>
                </c:pt>
                <c:pt idx="350">
                  <c:v>1.800000000000005E-4</c:v>
                </c:pt>
                <c:pt idx="351">
                  <c:v>1.800000000000005E-4</c:v>
                </c:pt>
                <c:pt idx="352">
                  <c:v>1.800000000000005E-4</c:v>
                </c:pt>
                <c:pt idx="353">
                  <c:v>1.800000000000005E-4</c:v>
                </c:pt>
                <c:pt idx="354">
                  <c:v>1.800000000000005E-4</c:v>
                </c:pt>
                <c:pt idx="355">
                  <c:v>1.800000000000005E-4</c:v>
                </c:pt>
                <c:pt idx="356">
                  <c:v>1.800000000000005E-4</c:v>
                </c:pt>
                <c:pt idx="357">
                  <c:v>1.800000000000005E-4</c:v>
                </c:pt>
                <c:pt idx="358">
                  <c:v>1.800000000000005E-4</c:v>
                </c:pt>
                <c:pt idx="359">
                  <c:v>1.800000000000005E-4</c:v>
                </c:pt>
                <c:pt idx="360">
                  <c:v>1.800000000000005E-4</c:v>
                </c:pt>
                <c:pt idx="361">
                  <c:v>1.800000000000005E-4</c:v>
                </c:pt>
                <c:pt idx="362">
                  <c:v>1.800000000000005E-4</c:v>
                </c:pt>
                <c:pt idx="363">
                  <c:v>1.800000000000005E-4</c:v>
                </c:pt>
                <c:pt idx="364">
                  <c:v>1.800000000000005E-4</c:v>
                </c:pt>
                <c:pt idx="365">
                  <c:v>1.800000000000005E-4</c:v>
                </c:pt>
                <c:pt idx="366">
                  <c:v>1.800000000000005E-4</c:v>
                </c:pt>
                <c:pt idx="367">
                  <c:v>1.800000000000005E-4</c:v>
                </c:pt>
                <c:pt idx="368">
                  <c:v>1.800000000000005E-4</c:v>
                </c:pt>
                <c:pt idx="369">
                  <c:v>1.800000000000005E-4</c:v>
                </c:pt>
                <c:pt idx="370">
                  <c:v>1.800000000000005E-4</c:v>
                </c:pt>
                <c:pt idx="371">
                  <c:v>1.800000000000005E-4</c:v>
                </c:pt>
                <c:pt idx="372">
                  <c:v>1.800000000000005E-4</c:v>
                </c:pt>
                <c:pt idx="373">
                  <c:v>1.800000000000005E-4</c:v>
                </c:pt>
                <c:pt idx="374">
                  <c:v>1.800000000000005E-4</c:v>
                </c:pt>
                <c:pt idx="375">
                  <c:v>1.800000000000005E-4</c:v>
                </c:pt>
                <c:pt idx="376">
                  <c:v>1.800000000000005E-4</c:v>
                </c:pt>
                <c:pt idx="377">
                  <c:v>1.800000000000005E-4</c:v>
                </c:pt>
                <c:pt idx="378">
                  <c:v>1.800000000000005E-4</c:v>
                </c:pt>
                <c:pt idx="379">
                  <c:v>1.800000000000005E-4</c:v>
                </c:pt>
                <c:pt idx="380">
                  <c:v>1.800000000000005E-4</c:v>
                </c:pt>
                <c:pt idx="381">
                  <c:v>1.800000000000005E-4</c:v>
                </c:pt>
                <c:pt idx="382">
                  <c:v>1.640000000000006E-4</c:v>
                </c:pt>
                <c:pt idx="383">
                  <c:v>1.640000000000006E-4</c:v>
                </c:pt>
                <c:pt idx="384">
                  <c:v>1.640000000000006E-4</c:v>
                </c:pt>
                <c:pt idx="385">
                  <c:v>1.640000000000006E-4</c:v>
                </c:pt>
                <c:pt idx="386">
                  <c:v>1.640000000000006E-4</c:v>
                </c:pt>
                <c:pt idx="387">
                  <c:v>1.640000000000006E-4</c:v>
                </c:pt>
                <c:pt idx="388">
                  <c:v>1.640000000000006E-4</c:v>
                </c:pt>
                <c:pt idx="389">
                  <c:v>1.640000000000006E-4</c:v>
                </c:pt>
                <c:pt idx="390">
                  <c:v>1.640000000000006E-4</c:v>
                </c:pt>
                <c:pt idx="391">
                  <c:v>1.640000000000006E-4</c:v>
                </c:pt>
                <c:pt idx="392">
                  <c:v>1.640000000000006E-4</c:v>
                </c:pt>
                <c:pt idx="393">
                  <c:v>1.640000000000006E-4</c:v>
                </c:pt>
                <c:pt idx="394">
                  <c:v>1.640000000000006E-4</c:v>
                </c:pt>
                <c:pt idx="395">
                  <c:v>1.640000000000006E-4</c:v>
                </c:pt>
                <c:pt idx="396">
                  <c:v>1.640000000000006E-4</c:v>
                </c:pt>
                <c:pt idx="397">
                  <c:v>1.640000000000006E-4</c:v>
                </c:pt>
                <c:pt idx="398">
                  <c:v>1.640000000000006E-4</c:v>
                </c:pt>
                <c:pt idx="399">
                  <c:v>1.640000000000006E-4</c:v>
                </c:pt>
                <c:pt idx="400">
                  <c:v>1.640000000000006E-4</c:v>
                </c:pt>
                <c:pt idx="401">
                  <c:v>1.640000000000006E-4</c:v>
                </c:pt>
                <c:pt idx="402">
                  <c:v>1.640000000000006E-4</c:v>
                </c:pt>
                <c:pt idx="403">
                  <c:v>1.640000000000006E-4</c:v>
                </c:pt>
                <c:pt idx="404">
                  <c:v>1.640000000000006E-4</c:v>
                </c:pt>
                <c:pt idx="405">
                  <c:v>1.640000000000006E-4</c:v>
                </c:pt>
                <c:pt idx="406">
                  <c:v>1.640000000000006E-4</c:v>
                </c:pt>
                <c:pt idx="407">
                  <c:v>1.640000000000006E-4</c:v>
                </c:pt>
                <c:pt idx="408">
                  <c:v>1.640000000000006E-4</c:v>
                </c:pt>
                <c:pt idx="409">
                  <c:v>1.640000000000006E-4</c:v>
                </c:pt>
                <c:pt idx="410">
                  <c:v>1.640000000000006E-4</c:v>
                </c:pt>
                <c:pt idx="411">
                  <c:v>1.640000000000006E-4</c:v>
                </c:pt>
                <c:pt idx="412">
                  <c:v>1.640000000000006E-4</c:v>
                </c:pt>
                <c:pt idx="413">
                  <c:v>1.640000000000006E-4</c:v>
                </c:pt>
                <c:pt idx="414">
                  <c:v>1.640000000000006E-4</c:v>
                </c:pt>
                <c:pt idx="415">
                  <c:v>1.640000000000006E-4</c:v>
                </c:pt>
                <c:pt idx="416">
                  <c:v>1.640000000000006E-4</c:v>
                </c:pt>
                <c:pt idx="417">
                  <c:v>1.640000000000006E-4</c:v>
                </c:pt>
                <c:pt idx="418">
                  <c:v>1.640000000000006E-4</c:v>
                </c:pt>
                <c:pt idx="419">
                  <c:v>1.640000000000006E-4</c:v>
                </c:pt>
                <c:pt idx="420">
                  <c:v>1.640000000000006E-4</c:v>
                </c:pt>
                <c:pt idx="421">
                  <c:v>1.640000000000006E-4</c:v>
                </c:pt>
                <c:pt idx="422">
                  <c:v>1.640000000000006E-4</c:v>
                </c:pt>
                <c:pt idx="423">
                  <c:v>1.640000000000006E-4</c:v>
                </c:pt>
                <c:pt idx="424">
                  <c:v>1.640000000000006E-4</c:v>
                </c:pt>
                <c:pt idx="425">
                  <c:v>1.640000000000006E-4</c:v>
                </c:pt>
                <c:pt idx="426">
                  <c:v>1.640000000000006E-4</c:v>
                </c:pt>
                <c:pt idx="427">
                  <c:v>1.640000000000006E-4</c:v>
                </c:pt>
                <c:pt idx="428">
                  <c:v>1.640000000000006E-4</c:v>
                </c:pt>
                <c:pt idx="429">
                  <c:v>1.640000000000006E-4</c:v>
                </c:pt>
                <c:pt idx="430">
                  <c:v>1.640000000000006E-4</c:v>
                </c:pt>
                <c:pt idx="431">
                  <c:v>1.640000000000006E-4</c:v>
                </c:pt>
                <c:pt idx="432">
                  <c:v>1.640000000000006E-4</c:v>
                </c:pt>
                <c:pt idx="433">
                  <c:v>1.640000000000006E-4</c:v>
                </c:pt>
                <c:pt idx="434">
                  <c:v>1.640000000000006E-4</c:v>
                </c:pt>
                <c:pt idx="435">
                  <c:v>1.640000000000006E-4</c:v>
                </c:pt>
                <c:pt idx="436">
                  <c:v>1.640000000000006E-4</c:v>
                </c:pt>
                <c:pt idx="437">
                  <c:v>1.640000000000006E-4</c:v>
                </c:pt>
                <c:pt idx="438">
                  <c:v>1.640000000000006E-4</c:v>
                </c:pt>
                <c:pt idx="439">
                  <c:v>1.640000000000006E-4</c:v>
                </c:pt>
                <c:pt idx="440">
                  <c:v>1.640000000000006E-4</c:v>
                </c:pt>
                <c:pt idx="441">
                  <c:v>1.640000000000006E-4</c:v>
                </c:pt>
                <c:pt idx="442">
                  <c:v>1.640000000000006E-4</c:v>
                </c:pt>
                <c:pt idx="443">
                  <c:v>1.640000000000006E-4</c:v>
                </c:pt>
                <c:pt idx="444">
                  <c:v>1.640000000000006E-4</c:v>
                </c:pt>
                <c:pt idx="445">
                  <c:v>1.640000000000006E-4</c:v>
                </c:pt>
                <c:pt idx="446">
                  <c:v>1.640000000000006E-4</c:v>
                </c:pt>
                <c:pt idx="447">
                  <c:v>1.640000000000006E-4</c:v>
                </c:pt>
                <c:pt idx="448">
                  <c:v>1.640000000000006E-4</c:v>
                </c:pt>
                <c:pt idx="449">
                  <c:v>1.640000000000006E-4</c:v>
                </c:pt>
                <c:pt idx="450">
                  <c:v>1.640000000000006E-4</c:v>
                </c:pt>
                <c:pt idx="451">
                  <c:v>1.640000000000006E-4</c:v>
                </c:pt>
                <c:pt idx="452">
                  <c:v>1.640000000000006E-4</c:v>
                </c:pt>
                <c:pt idx="453">
                  <c:v>1.640000000000006E-4</c:v>
                </c:pt>
                <c:pt idx="454">
                  <c:v>1.640000000000006E-4</c:v>
                </c:pt>
                <c:pt idx="455">
                  <c:v>1.640000000000006E-4</c:v>
                </c:pt>
                <c:pt idx="456">
                  <c:v>1.640000000000006E-4</c:v>
                </c:pt>
                <c:pt idx="457">
                  <c:v>1.640000000000006E-4</c:v>
                </c:pt>
                <c:pt idx="458">
                  <c:v>1.640000000000006E-4</c:v>
                </c:pt>
                <c:pt idx="459">
                  <c:v>1.640000000000006E-4</c:v>
                </c:pt>
                <c:pt idx="460">
                  <c:v>1.640000000000006E-4</c:v>
                </c:pt>
                <c:pt idx="461">
                  <c:v>1.640000000000006E-4</c:v>
                </c:pt>
                <c:pt idx="462">
                  <c:v>1.640000000000006E-4</c:v>
                </c:pt>
                <c:pt idx="463">
                  <c:v>1.640000000000006E-4</c:v>
                </c:pt>
                <c:pt idx="464">
                  <c:v>1.640000000000006E-4</c:v>
                </c:pt>
                <c:pt idx="465">
                  <c:v>1.640000000000006E-4</c:v>
                </c:pt>
                <c:pt idx="466">
                  <c:v>1.640000000000006E-4</c:v>
                </c:pt>
                <c:pt idx="467">
                  <c:v>1.640000000000006E-4</c:v>
                </c:pt>
                <c:pt idx="468">
                  <c:v>1.640000000000006E-4</c:v>
                </c:pt>
                <c:pt idx="469">
                  <c:v>1.640000000000006E-4</c:v>
                </c:pt>
                <c:pt idx="470">
                  <c:v>1.640000000000006E-4</c:v>
                </c:pt>
                <c:pt idx="471">
                  <c:v>1.640000000000006E-4</c:v>
                </c:pt>
                <c:pt idx="472">
                  <c:v>1.640000000000006E-4</c:v>
                </c:pt>
                <c:pt idx="473">
                  <c:v>1.640000000000006E-4</c:v>
                </c:pt>
                <c:pt idx="474">
                  <c:v>1.640000000000006E-4</c:v>
                </c:pt>
                <c:pt idx="475">
                  <c:v>1.640000000000006E-4</c:v>
                </c:pt>
                <c:pt idx="476">
                  <c:v>1.640000000000006E-4</c:v>
                </c:pt>
                <c:pt idx="477">
                  <c:v>1.640000000000006E-4</c:v>
                </c:pt>
                <c:pt idx="478">
                  <c:v>1.640000000000006E-4</c:v>
                </c:pt>
                <c:pt idx="479">
                  <c:v>1.640000000000006E-4</c:v>
                </c:pt>
                <c:pt idx="480">
                  <c:v>1.640000000000006E-4</c:v>
                </c:pt>
                <c:pt idx="481">
                  <c:v>1.640000000000006E-4</c:v>
                </c:pt>
                <c:pt idx="482">
                  <c:v>1.640000000000006E-4</c:v>
                </c:pt>
                <c:pt idx="483">
                  <c:v>1.640000000000006E-4</c:v>
                </c:pt>
                <c:pt idx="484">
                  <c:v>1.640000000000006E-4</c:v>
                </c:pt>
                <c:pt idx="485">
                  <c:v>1.640000000000006E-4</c:v>
                </c:pt>
                <c:pt idx="486">
                  <c:v>1.640000000000006E-4</c:v>
                </c:pt>
                <c:pt idx="487">
                  <c:v>1.640000000000006E-4</c:v>
                </c:pt>
                <c:pt idx="488">
                  <c:v>1.640000000000006E-4</c:v>
                </c:pt>
                <c:pt idx="489">
                  <c:v>1.640000000000006E-4</c:v>
                </c:pt>
                <c:pt idx="490">
                  <c:v>1.640000000000006E-4</c:v>
                </c:pt>
                <c:pt idx="491">
                  <c:v>1.640000000000006E-4</c:v>
                </c:pt>
                <c:pt idx="492">
                  <c:v>1.640000000000006E-4</c:v>
                </c:pt>
                <c:pt idx="493">
                  <c:v>1.640000000000006E-4</c:v>
                </c:pt>
                <c:pt idx="494">
                  <c:v>1.640000000000006E-4</c:v>
                </c:pt>
                <c:pt idx="495">
                  <c:v>1.640000000000006E-4</c:v>
                </c:pt>
                <c:pt idx="496">
                  <c:v>1.640000000000006E-4</c:v>
                </c:pt>
                <c:pt idx="497">
                  <c:v>1.640000000000006E-4</c:v>
                </c:pt>
                <c:pt idx="498">
                  <c:v>1.640000000000006E-4</c:v>
                </c:pt>
                <c:pt idx="499">
                  <c:v>1.640000000000006E-4</c:v>
                </c:pt>
                <c:pt idx="500">
                  <c:v>1.640000000000006E-4</c:v>
                </c:pt>
                <c:pt idx="501">
                  <c:v>1.640000000000006E-4</c:v>
                </c:pt>
                <c:pt idx="502">
                  <c:v>1.640000000000006E-4</c:v>
                </c:pt>
                <c:pt idx="503">
                  <c:v>1.640000000000006E-4</c:v>
                </c:pt>
                <c:pt idx="504">
                  <c:v>1.640000000000006E-4</c:v>
                </c:pt>
                <c:pt idx="505">
                  <c:v>1.640000000000006E-4</c:v>
                </c:pt>
                <c:pt idx="506">
                  <c:v>1.640000000000006E-4</c:v>
                </c:pt>
                <c:pt idx="507">
                  <c:v>1.640000000000006E-4</c:v>
                </c:pt>
                <c:pt idx="508">
                  <c:v>1.640000000000006E-4</c:v>
                </c:pt>
                <c:pt idx="509">
                  <c:v>1.640000000000006E-4</c:v>
                </c:pt>
                <c:pt idx="510">
                  <c:v>1.640000000000006E-4</c:v>
                </c:pt>
                <c:pt idx="511">
                  <c:v>1.640000000000006E-4</c:v>
                </c:pt>
                <c:pt idx="512">
                  <c:v>1.640000000000006E-4</c:v>
                </c:pt>
                <c:pt idx="513">
                  <c:v>1.640000000000006E-4</c:v>
                </c:pt>
                <c:pt idx="514">
                  <c:v>1.640000000000006E-4</c:v>
                </c:pt>
                <c:pt idx="515">
                  <c:v>1.640000000000006E-4</c:v>
                </c:pt>
                <c:pt idx="516">
                  <c:v>1.640000000000006E-4</c:v>
                </c:pt>
                <c:pt idx="517">
                  <c:v>1.640000000000006E-4</c:v>
                </c:pt>
                <c:pt idx="518">
                  <c:v>1.640000000000006E-4</c:v>
                </c:pt>
                <c:pt idx="519">
                  <c:v>1.640000000000006E-4</c:v>
                </c:pt>
                <c:pt idx="520">
                  <c:v>1.640000000000006E-4</c:v>
                </c:pt>
                <c:pt idx="521">
                  <c:v>1.640000000000006E-4</c:v>
                </c:pt>
                <c:pt idx="522">
                  <c:v>1.640000000000006E-4</c:v>
                </c:pt>
                <c:pt idx="523">
                  <c:v>1.640000000000006E-4</c:v>
                </c:pt>
                <c:pt idx="524">
                  <c:v>1.640000000000006E-4</c:v>
                </c:pt>
                <c:pt idx="525">
                  <c:v>1.640000000000006E-4</c:v>
                </c:pt>
                <c:pt idx="526">
                  <c:v>1.640000000000006E-4</c:v>
                </c:pt>
                <c:pt idx="527">
                  <c:v>1.640000000000006E-4</c:v>
                </c:pt>
                <c:pt idx="528">
                  <c:v>1.640000000000006E-4</c:v>
                </c:pt>
                <c:pt idx="529">
                  <c:v>1.640000000000006E-4</c:v>
                </c:pt>
                <c:pt idx="530">
                  <c:v>1.640000000000006E-4</c:v>
                </c:pt>
                <c:pt idx="531">
                  <c:v>1.640000000000006E-4</c:v>
                </c:pt>
                <c:pt idx="532">
                  <c:v>1.640000000000006E-4</c:v>
                </c:pt>
                <c:pt idx="533">
                  <c:v>1.640000000000006E-4</c:v>
                </c:pt>
                <c:pt idx="534">
                  <c:v>1.640000000000006E-4</c:v>
                </c:pt>
                <c:pt idx="535">
                  <c:v>1.640000000000006E-4</c:v>
                </c:pt>
                <c:pt idx="536">
                  <c:v>1.640000000000006E-4</c:v>
                </c:pt>
                <c:pt idx="537">
                  <c:v>1.640000000000006E-4</c:v>
                </c:pt>
                <c:pt idx="538">
                  <c:v>1.640000000000006E-4</c:v>
                </c:pt>
                <c:pt idx="539">
                  <c:v>1.640000000000006E-4</c:v>
                </c:pt>
                <c:pt idx="540">
                  <c:v>1.640000000000006E-4</c:v>
                </c:pt>
                <c:pt idx="541">
                  <c:v>1.640000000000006E-4</c:v>
                </c:pt>
                <c:pt idx="542">
                  <c:v>1.640000000000006E-4</c:v>
                </c:pt>
                <c:pt idx="543">
                  <c:v>1.640000000000006E-4</c:v>
                </c:pt>
                <c:pt idx="544">
                  <c:v>1.640000000000006E-4</c:v>
                </c:pt>
                <c:pt idx="545">
                  <c:v>1.640000000000006E-4</c:v>
                </c:pt>
                <c:pt idx="546">
                  <c:v>1.640000000000006E-4</c:v>
                </c:pt>
                <c:pt idx="547">
                  <c:v>1.640000000000006E-4</c:v>
                </c:pt>
                <c:pt idx="548">
                  <c:v>1.640000000000006E-4</c:v>
                </c:pt>
                <c:pt idx="549">
                  <c:v>1.640000000000006E-4</c:v>
                </c:pt>
                <c:pt idx="550">
                  <c:v>1.640000000000006E-4</c:v>
                </c:pt>
                <c:pt idx="551">
                  <c:v>1.640000000000006E-4</c:v>
                </c:pt>
                <c:pt idx="552">
                  <c:v>1.640000000000006E-4</c:v>
                </c:pt>
                <c:pt idx="553">
                  <c:v>1.640000000000006E-4</c:v>
                </c:pt>
                <c:pt idx="554">
                  <c:v>1.640000000000006E-4</c:v>
                </c:pt>
                <c:pt idx="555">
                  <c:v>1.640000000000006E-4</c:v>
                </c:pt>
                <c:pt idx="556">
                  <c:v>1.640000000000006E-4</c:v>
                </c:pt>
                <c:pt idx="557">
                  <c:v>1.640000000000006E-4</c:v>
                </c:pt>
                <c:pt idx="558">
                  <c:v>1.8500000000000051E-4</c:v>
                </c:pt>
                <c:pt idx="559">
                  <c:v>1.8500000000000051E-4</c:v>
                </c:pt>
                <c:pt idx="560">
                  <c:v>1.8500000000000051E-4</c:v>
                </c:pt>
                <c:pt idx="561">
                  <c:v>1.8500000000000051E-4</c:v>
                </c:pt>
                <c:pt idx="562">
                  <c:v>1.8500000000000051E-4</c:v>
                </c:pt>
                <c:pt idx="563">
                  <c:v>1.8500000000000051E-4</c:v>
                </c:pt>
                <c:pt idx="564">
                  <c:v>1.8500000000000051E-4</c:v>
                </c:pt>
                <c:pt idx="565">
                  <c:v>1.8500000000000051E-4</c:v>
                </c:pt>
                <c:pt idx="566">
                  <c:v>1.8500000000000051E-4</c:v>
                </c:pt>
                <c:pt idx="567">
                  <c:v>1.8500000000000051E-4</c:v>
                </c:pt>
                <c:pt idx="568">
                  <c:v>1.8500000000000051E-4</c:v>
                </c:pt>
                <c:pt idx="569">
                  <c:v>1.8500000000000051E-4</c:v>
                </c:pt>
                <c:pt idx="570">
                  <c:v>1.8500000000000051E-4</c:v>
                </c:pt>
                <c:pt idx="571">
                  <c:v>1.8500000000000051E-4</c:v>
                </c:pt>
                <c:pt idx="572">
                  <c:v>1.8500000000000051E-4</c:v>
                </c:pt>
                <c:pt idx="573">
                  <c:v>1.8500000000000051E-4</c:v>
                </c:pt>
                <c:pt idx="574">
                  <c:v>1.8500000000000051E-4</c:v>
                </c:pt>
                <c:pt idx="575">
                  <c:v>1.8500000000000051E-4</c:v>
                </c:pt>
                <c:pt idx="576">
                  <c:v>1.8500000000000051E-4</c:v>
                </c:pt>
                <c:pt idx="577">
                  <c:v>1.8500000000000051E-4</c:v>
                </c:pt>
                <c:pt idx="578">
                  <c:v>1.8500000000000051E-4</c:v>
                </c:pt>
                <c:pt idx="579">
                  <c:v>1.8500000000000051E-4</c:v>
                </c:pt>
                <c:pt idx="580">
                  <c:v>1.8500000000000051E-4</c:v>
                </c:pt>
                <c:pt idx="581">
                  <c:v>1.8500000000000051E-4</c:v>
                </c:pt>
                <c:pt idx="582">
                  <c:v>1.8500000000000051E-4</c:v>
                </c:pt>
                <c:pt idx="583">
                  <c:v>1.8500000000000051E-4</c:v>
                </c:pt>
                <c:pt idx="584">
                  <c:v>1.8500000000000051E-4</c:v>
                </c:pt>
                <c:pt idx="585">
                  <c:v>1.8500000000000051E-4</c:v>
                </c:pt>
                <c:pt idx="586">
                  <c:v>1.8500000000000051E-4</c:v>
                </c:pt>
                <c:pt idx="587">
                  <c:v>1.8500000000000051E-4</c:v>
                </c:pt>
                <c:pt idx="588">
                  <c:v>1.8500000000000051E-4</c:v>
                </c:pt>
                <c:pt idx="589">
                  <c:v>1.8500000000000051E-4</c:v>
                </c:pt>
                <c:pt idx="590">
                  <c:v>1.8500000000000051E-4</c:v>
                </c:pt>
                <c:pt idx="591">
                  <c:v>1.8500000000000051E-4</c:v>
                </c:pt>
                <c:pt idx="592">
                  <c:v>1.8500000000000051E-4</c:v>
                </c:pt>
                <c:pt idx="593">
                  <c:v>1.8500000000000051E-4</c:v>
                </c:pt>
                <c:pt idx="594">
                  <c:v>1.8500000000000051E-4</c:v>
                </c:pt>
                <c:pt idx="595">
                  <c:v>1.8500000000000051E-4</c:v>
                </c:pt>
                <c:pt idx="596">
                  <c:v>1.8500000000000051E-4</c:v>
                </c:pt>
                <c:pt idx="597">
                  <c:v>1.8500000000000051E-4</c:v>
                </c:pt>
                <c:pt idx="598">
                  <c:v>1.8500000000000051E-4</c:v>
                </c:pt>
                <c:pt idx="599">
                  <c:v>1.8500000000000051E-4</c:v>
                </c:pt>
                <c:pt idx="600">
                  <c:v>1.8500000000000051E-4</c:v>
                </c:pt>
                <c:pt idx="601">
                  <c:v>1.8500000000000051E-4</c:v>
                </c:pt>
                <c:pt idx="602">
                  <c:v>1.8500000000000051E-4</c:v>
                </c:pt>
                <c:pt idx="603">
                  <c:v>1.8500000000000051E-4</c:v>
                </c:pt>
                <c:pt idx="604">
                  <c:v>1.8500000000000051E-4</c:v>
                </c:pt>
                <c:pt idx="605">
                  <c:v>1.8500000000000051E-4</c:v>
                </c:pt>
                <c:pt idx="606">
                  <c:v>1.8500000000000051E-4</c:v>
                </c:pt>
                <c:pt idx="607">
                  <c:v>1.8500000000000051E-4</c:v>
                </c:pt>
                <c:pt idx="608">
                  <c:v>1.8500000000000051E-4</c:v>
                </c:pt>
                <c:pt idx="609">
                  <c:v>1.8500000000000051E-4</c:v>
                </c:pt>
                <c:pt idx="610">
                  <c:v>1.8500000000000051E-4</c:v>
                </c:pt>
                <c:pt idx="611">
                  <c:v>1.8500000000000051E-4</c:v>
                </c:pt>
                <c:pt idx="612">
                  <c:v>1.8500000000000051E-4</c:v>
                </c:pt>
                <c:pt idx="613">
                  <c:v>1.8500000000000051E-4</c:v>
                </c:pt>
                <c:pt idx="614">
                  <c:v>1.8500000000000051E-4</c:v>
                </c:pt>
                <c:pt idx="615">
                  <c:v>1.8500000000000051E-4</c:v>
                </c:pt>
                <c:pt idx="616">
                  <c:v>1.8500000000000051E-4</c:v>
                </c:pt>
                <c:pt idx="617">
                  <c:v>1.8500000000000051E-4</c:v>
                </c:pt>
                <c:pt idx="618">
                  <c:v>1.8500000000000051E-4</c:v>
                </c:pt>
                <c:pt idx="619">
                  <c:v>1.8500000000000051E-4</c:v>
                </c:pt>
                <c:pt idx="620">
                  <c:v>1.8500000000000051E-4</c:v>
                </c:pt>
                <c:pt idx="621">
                  <c:v>1.8500000000000051E-4</c:v>
                </c:pt>
                <c:pt idx="622">
                  <c:v>1.8500000000000051E-4</c:v>
                </c:pt>
                <c:pt idx="623">
                  <c:v>1.8500000000000051E-4</c:v>
                </c:pt>
                <c:pt idx="624">
                  <c:v>1.8500000000000051E-4</c:v>
                </c:pt>
                <c:pt idx="625">
                  <c:v>1.8500000000000051E-4</c:v>
                </c:pt>
                <c:pt idx="626">
                  <c:v>1.8500000000000051E-4</c:v>
                </c:pt>
                <c:pt idx="627">
                  <c:v>1.8500000000000051E-4</c:v>
                </c:pt>
                <c:pt idx="628">
                  <c:v>1.8500000000000051E-4</c:v>
                </c:pt>
                <c:pt idx="629">
                  <c:v>1.8500000000000051E-4</c:v>
                </c:pt>
                <c:pt idx="630">
                  <c:v>1.8500000000000051E-4</c:v>
                </c:pt>
                <c:pt idx="631">
                  <c:v>1.8500000000000051E-4</c:v>
                </c:pt>
                <c:pt idx="632">
                  <c:v>1.8500000000000051E-4</c:v>
                </c:pt>
                <c:pt idx="633">
                  <c:v>1.8500000000000051E-4</c:v>
                </c:pt>
                <c:pt idx="634">
                  <c:v>1.8500000000000051E-4</c:v>
                </c:pt>
                <c:pt idx="635">
                  <c:v>1.8500000000000051E-4</c:v>
                </c:pt>
                <c:pt idx="636">
                  <c:v>1.8500000000000051E-4</c:v>
                </c:pt>
                <c:pt idx="637">
                  <c:v>1.8500000000000051E-4</c:v>
                </c:pt>
                <c:pt idx="638">
                  <c:v>1.8500000000000051E-4</c:v>
                </c:pt>
                <c:pt idx="639">
                  <c:v>1.8500000000000051E-4</c:v>
                </c:pt>
                <c:pt idx="640">
                  <c:v>1.8500000000000051E-4</c:v>
                </c:pt>
                <c:pt idx="641">
                  <c:v>1.8500000000000051E-4</c:v>
                </c:pt>
                <c:pt idx="642">
                  <c:v>1.8500000000000051E-4</c:v>
                </c:pt>
                <c:pt idx="643">
                  <c:v>1.8500000000000051E-4</c:v>
                </c:pt>
                <c:pt idx="644">
                  <c:v>1.8500000000000051E-4</c:v>
                </c:pt>
                <c:pt idx="645">
                  <c:v>1.8500000000000051E-4</c:v>
                </c:pt>
                <c:pt idx="646">
                  <c:v>1.8500000000000051E-4</c:v>
                </c:pt>
                <c:pt idx="647">
                  <c:v>1.8500000000000051E-4</c:v>
                </c:pt>
                <c:pt idx="648">
                  <c:v>1.8500000000000051E-4</c:v>
                </c:pt>
                <c:pt idx="649">
                  <c:v>1.8500000000000051E-4</c:v>
                </c:pt>
                <c:pt idx="650">
                  <c:v>1.8500000000000051E-4</c:v>
                </c:pt>
                <c:pt idx="651">
                  <c:v>1.8500000000000051E-4</c:v>
                </c:pt>
                <c:pt idx="652">
                  <c:v>1.8500000000000051E-4</c:v>
                </c:pt>
                <c:pt idx="653">
                  <c:v>1.8500000000000051E-4</c:v>
                </c:pt>
                <c:pt idx="654">
                  <c:v>1.8500000000000051E-4</c:v>
                </c:pt>
                <c:pt idx="655">
                  <c:v>1.8500000000000051E-4</c:v>
                </c:pt>
                <c:pt idx="656">
                  <c:v>1.8500000000000051E-4</c:v>
                </c:pt>
                <c:pt idx="657">
                  <c:v>1.8500000000000051E-4</c:v>
                </c:pt>
                <c:pt idx="658">
                  <c:v>1.8500000000000051E-4</c:v>
                </c:pt>
                <c:pt idx="659">
                  <c:v>1.8500000000000051E-4</c:v>
                </c:pt>
                <c:pt idx="660">
                  <c:v>1.8500000000000051E-4</c:v>
                </c:pt>
                <c:pt idx="661">
                  <c:v>1.8500000000000051E-4</c:v>
                </c:pt>
                <c:pt idx="662">
                  <c:v>1.8500000000000051E-4</c:v>
                </c:pt>
                <c:pt idx="663">
                  <c:v>1.8500000000000051E-4</c:v>
                </c:pt>
                <c:pt idx="664">
                  <c:v>1.8500000000000051E-4</c:v>
                </c:pt>
                <c:pt idx="665">
                  <c:v>1.8500000000000051E-4</c:v>
                </c:pt>
                <c:pt idx="666">
                  <c:v>1.8500000000000051E-4</c:v>
                </c:pt>
                <c:pt idx="667">
                  <c:v>1.8500000000000051E-4</c:v>
                </c:pt>
                <c:pt idx="668">
                  <c:v>1.8500000000000051E-4</c:v>
                </c:pt>
                <c:pt idx="669">
                  <c:v>1.8500000000000051E-4</c:v>
                </c:pt>
                <c:pt idx="670">
                  <c:v>1.8500000000000051E-4</c:v>
                </c:pt>
                <c:pt idx="671">
                  <c:v>1.8500000000000051E-4</c:v>
                </c:pt>
                <c:pt idx="672">
                  <c:v>1.8500000000000051E-4</c:v>
                </c:pt>
                <c:pt idx="673">
                  <c:v>1.8500000000000051E-4</c:v>
                </c:pt>
                <c:pt idx="674">
                  <c:v>1.8500000000000051E-4</c:v>
                </c:pt>
                <c:pt idx="675">
                  <c:v>1.8500000000000051E-4</c:v>
                </c:pt>
                <c:pt idx="676">
                  <c:v>1.8500000000000051E-4</c:v>
                </c:pt>
                <c:pt idx="677">
                  <c:v>1.8500000000000051E-4</c:v>
                </c:pt>
                <c:pt idx="678">
                  <c:v>1.8500000000000051E-4</c:v>
                </c:pt>
                <c:pt idx="679">
                  <c:v>1.8500000000000051E-4</c:v>
                </c:pt>
                <c:pt idx="680">
                  <c:v>1.8500000000000051E-4</c:v>
                </c:pt>
                <c:pt idx="681">
                  <c:v>1.8500000000000051E-4</c:v>
                </c:pt>
                <c:pt idx="682">
                  <c:v>1.8500000000000051E-4</c:v>
                </c:pt>
                <c:pt idx="683">
                  <c:v>1.8500000000000051E-4</c:v>
                </c:pt>
                <c:pt idx="684">
                  <c:v>1.8500000000000051E-4</c:v>
                </c:pt>
                <c:pt idx="685">
                  <c:v>1.8500000000000051E-4</c:v>
                </c:pt>
                <c:pt idx="686">
                  <c:v>1.8500000000000051E-4</c:v>
                </c:pt>
                <c:pt idx="687">
                  <c:v>1.8500000000000051E-4</c:v>
                </c:pt>
                <c:pt idx="688">
                  <c:v>1.8500000000000051E-4</c:v>
                </c:pt>
                <c:pt idx="689">
                  <c:v>1.8500000000000051E-4</c:v>
                </c:pt>
                <c:pt idx="690">
                  <c:v>1.8500000000000051E-4</c:v>
                </c:pt>
                <c:pt idx="691">
                  <c:v>1.8500000000000051E-4</c:v>
                </c:pt>
                <c:pt idx="692">
                  <c:v>1.8500000000000051E-4</c:v>
                </c:pt>
                <c:pt idx="693">
                  <c:v>1.8500000000000051E-4</c:v>
                </c:pt>
                <c:pt idx="694">
                  <c:v>1.8500000000000051E-4</c:v>
                </c:pt>
                <c:pt idx="695">
                  <c:v>1.8500000000000051E-4</c:v>
                </c:pt>
                <c:pt idx="696">
                  <c:v>1.8500000000000051E-4</c:v>
                </c:pt>
                <c:pt idx="697">
                  <c:v>1.8500000000000051E-4</c:v>
                </c:pt>
                <c:pt idx="698">
                  <c:v>1.8500000000000051E-4</c:v>
                </c:pt>
                <c:pt idx="699">
                  <c:v>1.8500000000000051E-4</c:v>
                </c:pt>
                <c:pt idx="700">
                  <c:v>1.8500000000000051E-4</c:v>
                </c:pt>
                <c:pt idx="701">
                  <c:v>1.8500000000000051E-4</c:v>
                </c:pt>
                <c:pt idx="702">
                  <c:v>1.8500000000000051E-4</c:v>
                </c:pt>
                <c:pt idx="703">
                  <c:v>1.8500000000000051E-4</c:v>
                </c:pt>
                <c:pt idx="704">
                  <c:v>1.8500000000000051E-4</c:v>
                </c:pt>
                <c:pt idx="705">
                  <c:v>1.8500000000000051E-4</c:v>
                </c:pt>
                <c:pt idx="706">
                  <c:v>1.8500000000000051E-4</c:v>
                </c:pt>
                <c:pt idx="707">
                  <c:v>1.8500000000000051E-4</c:v>
                </c:pt>
                <c:pt idx="708">
                  <c:v>1.8500000000000051E-4</c:v>
                </c:pt>
                <c:pt idx="709">
                  <c:v>1.8500000000000051E-4</c:v>
                </c:pt>
                <c:pt idx="710">
                  <c:v>1.8500000000000051E-4</c:v>
                </c:pt>
                <c:pt idx="711">
                  <c:v>1.8500000000000051E-4</c:v>
                </c:pt>
                <c:pt idx="712">
                  <c:v>1.8500000000000051E-4</c:v>
                </c:pt>
                <c:pt idx="713">
                  <c:v>1.8500000000000051E-4</c:v>
                </c:pt>
                <c:pt idx="714">
                  <c:v>1.8500000000000051E-4</c:v>
                </c:pt>
                <c:pt idx="715">
                  <c:v>1.8500000000000051E-4</c:v>
                </c:pt>
                <c:pt idx="716">
                  <c:v>1.8500000000000051E-4</c:v>
                </c:pt>
                <c:pt idx="717">
                  <c:v>1.8500000000000051E-4</c:v>
                </c:pt>
                <c:pt idx="718">
                  <c:v>1.8500000000000051E-4</c:v>
                </c:pt>
                <c:pt idx="719">
                  <c:v>1.8500000000000051E-4</c:v>
                </c:pt>
                <c:pt idx="720">
                  <c:v>1.8500000000000051E-4</c:v>
                </c:pt>
                <c:pt idx="721">
                  <c:v>1.8500000000000051E-4</c:v>
                </c:pt>
                <c:pt idx="722">
                  <c:v>1.8500000000000051E-4</c:v>
                </c:pt>
                <c:pt idx="723">
                  <c:v>1.8500000000000051E-4</c:v>
                </c:pt>
                <c:pt idx="724">
                  <c:v>1.8500000000000051E-4</c:v>
                </c:pt>
                <c:pt idx="725">
                  <c:v>1.8500000000000051E-4</c:v>
                </c:pt>
                <c:pt idx="726">
                  <c:v>1.8500000000000051E-4</c:v>
                </c:pt>
                <c:pt idx="727">
                  <c:v>1.8500000000000051E-4</c:v>
                </c:pt>
                <c:pt idx="728">
                  <c:v>1.8500000000000051E-4</c:v>
                </c:pt>
                <c:pt idx="729">
                  <c:v>1.8500000000000051E-4</c:v>
                </c:pt>
                <c:pt idx="730">
                  <c:v>1.8500000000000051E-4</c:v>
                </c:pt>
                <c:pt idx="731">
                  <c:v>1.8500000000000051E-4</c:v>
                </c:pt>
                <c:pt idx="732">
                  <c:v>1.8500000000000051E-4</c:v>
                </c:pt>
                <c:pt idx="733">
                  <c:v>1.8500000000000051E-4</c:v>
                </c:pt>
                <c:pt idx="734">
                  <c:v>1.8500000000000051E-4</c:v>
                </c:pt>
                <c:pt idx="735">
                  <c:v>1.8500000000000051E-4</c:v>
                </c:pt>
                <c:pt idx="736">
                  <c:v>1.8500000000000051E-4</c:v>
                </c:pt>
                <c:pt idx="737">
                  <c:v>1.250000000000003E-4</c:v>
                </c:pt>
                <c:pt idx="738">
                  <c:v>1.250000000000003E-4</c:v>
                </c:pt>
                <c:pt idx="739">
                  <c:v>1.250000000000003E-4</c:v>
                </c:pt>
                <c:pt idx="740">
                  <c:v>1.250000000000003E-4</c:v>
                </c:pt>
                <c:pt idx="741">
                  <c:v>1.250000000000003E-4</c:v>
                </c:pt>
                <c:pt idx="742">
                  <c:v>1.250000000000003E-4</c:v>
                </c:pt>
                <c:pt idx="743">
                  <c:v>1.250000000000003E-4</c:v>
                </c:pt>
                <c:pt idx="744">
                  <c:v>1.250000000000003E-4</c:v>
                </c:pt>
                <c:pt idx="745">
                  <c:v>1.250000000000003E-4</c:v>
                </c:pt>
                <c:pt idx="746">
                  <c:v>1.250000000000003E-4</c:v>
                </c:pt>
                <c:pt idx="747">
                  <c:v>1.250000000000003E-4</c:v>
                </c:pt>
                <c:pt idx="748">
                  <c:v>1.250000000000003E-4</c:v>
                </c:pt>
                <c:pt idx="749">
                  <c:v>1.250000000000003E-4</c:v>
                </c:pt>
                <c:pt idx="750">
                  <c:v>1.250000000000003E-4</c:v>
                </c:pt>
                <c:pt idx="751">
                  <c:v>1.250000000000003E-4</c:v>
                </c:pt>
                <c:pt idx="752">
                  <c:v>1.250000000000003E-4</c:v>
                </c:pt>
                <c:pt idx="753">
                  <c:v>1.250000000000003E-4</c:v>
                </c:pt>
                <c:pt idx="754">
                  <c:v>1.250000000000003E-4</c:v>
                </c:pt>
                <c:pt idx="755">
                  <c:v>1.250000000000003E-4</c:v>
                </c:pt>
                <c:pt idx="756">
                  <c:v>1.250000000000003E-4</c:v>
                </c:pt>
                <c:pt idx="757">
                  <c:v>1.250000000000003E-4</c:v>
                </c:pt>
                <c:pt idx="758">
                  <c:v>1.250000000000003E-4</c:v>
                </c:pt>
                <c:pt idx="759">
                  <c:v>1.250000000000003E-4</c:v>
                </c:pt>
                <c:pt idx="760">
                  <c:v>1.250000000000003E-4</c:v>
                </c:pt>
                <c:pt idx="761">
                  <c:v>1.250000000000003E-4</c:v>
                </c:pt>
                <c:pt idx="762">
                  <c:v>1.250000000000003E-4</c:v>
                </c:pt>
                <c:pt idx="763">
                  <c:v>1.250000000000003E-4</c:v>
                </c:pt>
                <c:pt idx="764">
                  <c:v>1.250000000000003E-4</c:v>
                </c:pt>
                <c:pt idx="765">
                  <c:v>1.250000000000003E-4</c:v>
                </c:pt>
                <c:pt idx="766">
                  <c:v>1.250000000000003E-4</c:v>
                </c:pt>
                <c:pt idx="767">
                  <c:v>1.250000000000003E-4</c:v>
                </c:pt>
                <c:pt idx="768">
                  <c:v>1.250000000000003E-4</c:v>
                </c:pt>
                <c:pt idx="769">
                  <c:v>1.250000000000003E-4</c:v>
                </c:pt>
                <c:pt idx="770">
                  <c:v>1.250000000000003E-4</c:v>
                </c:pt>
                <c:pt idx="771">
                  <c:v>1.250000000000003E-4</c:v>
                </c:pt>
                <c:pt idx="772">
                  <c:v>1.250000000000003E-4</c:v>
                </c:pt>
                <c:pt idx="773">
                  <c:v>1.250000000000003E-4</c:v>
                </c:pt>
                <c:pt idx="774">
                  <c:v>1.250000000000003E-4</c:v>
                </c:pt>
                <c:pt idx="775">
                  <c:v>1.250000000000003E-4</c:v>
                </c:pt>
                <c:pt idx="776">
                  <c:v>1.250000000000003E-4</c:v>
                </c:pt>
                <c:pt idx="777">
                  <c:v>1.250000000000003E-4</c:v>
                </c:pt>
                <c:pt idx="778">
                  <c:v>1.250000000000003E-4</c:v>
                </c:pt>
                <c:pt idx="779">
                  <c:v>1.250000000000003E-4</c:v>
                </c:pt>
                <c:pt idx="780">
                  <c:v>1.250000000000003E-4</c:v>
                </c:pt>
                <c:pt idx="781">
                  <c:v>1.250000000000003E-4</c:v>
                </c:pt>
                <c:pt idx="782">
                  <c:v>1.250000000000003E-4</c:v>
                </c:pt>
                <c:pt idx="783">
                  <c:v>1.250000000000003E-4</c:v>
                </c:pt>
                <c:pt idx="784">
                  <c:v>1.250000000000003E-4</c:v>
                </c:pt>
                <c:pt idx="785">
                  <c:v>1.250000000000003E-4</c:v>
                </c:pt>
                <c:pt idx="786">
                  <c:v>1.250000000000003E-4</c:v>
                </c:pt>
                <c:pt idx="787">
                  <c:v>1.250000000000003E-4</c:v>
                </c:pt>
                <c:pt idx="788">
                  <c:v>1.250000000000003E-4</c:v>
                </c:pt>
                <c:pt idx="789">
                  <c:v>1.250000000000003E-4</c:v>
                </c:pt>
                <c:pt idx="790">
                  <c:v>1.250000000000003E-4</c:v>
                </c:pt>
                <c:pt idx="791">
                  <c:v>1.250000000000003E-4</c:v>
                </c:pt>
                <c:pt idx="792">
                  <c:v>1.250000000000003E-4</c:v>
                </c:pt>
                <c:pt idx="793">
                  <c:v>1.250000000000003E-4</c:v>
                </c:pt>
                <c:pt idx="794">
                  <c:v>1.250000000000003E-4</c:v>
                </c:pt>
                <c:pt idx="795">
                  <c:v>1.250000000000003E-4</c:v>
                </c:pt>
                <c:pt idx="796">
                  <c:v>1.250000000000003E-4</c:v>
                </c:pt>
                <c:pt idx="797">
                  <c:v>1.250000000000003E-4</c:v>
                </c:pt>
                <c:pt idx="798">
                  <c:v>1.250000000000003E-4</c:v>
                </c:pt>
                <c:pt idx="799">
                  <c:v>1.250000000000003E-4</c:v>
                </c:pt>
                <c:pt idx="800">
                  <c:v>1.250000000000003E-4</c:v>
                </c:pt>
                <c:pt idx="801">
                  <c:v>1.250000000000003E-4</c:v>
                </c:pt>
                <c:pt idx="802">
                  <c:v>1.250000000000003E-4</c:v>
                </c:pt>
                <c:pt idx="803">
                  <c:v>1.250000000000003E-4</c:v>
                </c:pt>
                <c:pt idx="804">
                  <c:v>1.250000000000003E-4</c:v>
                </c:pt>
                <c:pt idx="805">
                  <c:v>1.250000000000003E-4</c:v>
                </c:pt>
                <c:pt idx="806">
                  <c:v>1.250000000000003E-4</c:v>
                </c:pt>
                <c:pt idx="807">
                  <c:v>1.250000000000003E-4</c:v>
                </c:pt>
                <c:pt idx="808">
                  <c:v>1.250000000000003E-4</c:v>
                </c:pt>
                <c:pt idx="809">
                  <c:v>1.250000000000003E-4</c:v>
                </c:pt>
                <c:pt idx="810">
                  <c:v>1.250000000000003E-4</c:v>
                </c:pt>
                <c:pt idx="811">
                  <c:v>1.250000000000003E-4</c:v>
                </c:pt>
                <c:pt idx="812">
                  <c:v>1.250000000000003E-4</c:v>
                </c:pt>
                <c:pt idx="813">
                  <c:v>1.250000000000003E-4</c:v>
                </c:pt>
                <c:pt idx="814">
                  <c:v>1.250000000000003E-4</c:v>
                </c:pt>
                <c:pt idx="815">
                  <c:v>1.250000000000003E-4</c:v>
                </c:pt>
                <c:pt idx="816">
                  <c:v>1.250000000000003E-4</c:v>
                </c:pt>
                <c:pt idx="817">
                  <c:v>1.250000000000003E-4</c:v>
                </c:pt>
                <c:pt idx="818">
                  <c:v>1.250000000000003E-4</c:v>
                </c:pt>
                <c:pt idx="819">
                  <c:v>1.250000000000003E-4</c:v>
                </c:pt>
                <c:pt idx="820">
                  <c:v>1.250000000000003E-4</c:v>
                </c:pt>
                <c:pt idx="821">
                  <c:v>1.250000000000003E-4</c:v>
                </c:pt>
                <c:pt idx="822">
                  <c:v>1.250000000000003E-4</c:v>
                </c:pt>
                <c:pt idx="823">
                  <c:v>1.250000000000003E-4</c:v>
                </c:pt>
                <c:pt idx="824">
                  <c:v>1.250000000000003E-4</c:v>
                </c:pt>
                <c:pt idx="825">
                  <c:v>1.250000000000003E-4</c:v>
                </c:pt>
                <c:pt idx="826">
                  <c:v>1.250000000000003E-4</c:v>
                </c:pt>
                <c:pt idx="827">
                  <c:v>1.250000000000003E-4</c:v>
                </c:pt>
                <c:pt idx="828">
                  <c:v>1.250000000000003E-4</c:v>
                </c:pt>
                <c:pt idx="829">
                  <c:v>1.250000000000003E-4</c:v>
                </c:pt>
                <c:pt idx="830">
                  <c:v>1.250000000000003E-4</c:v>
                </c:pt>
                <c:pt idx="831">
                  <c:v>1.250000000000003E-4</c:v>
                </c:pt>
                <c:pt idx="832">
                  <c:v>1.250000000000003E-4</c:v>
                </c:pt>
                <c:pt idx="833">
                  <c:v>1.250000000000003E-4</c:v>
                </c:pt>
                <c:pt idx="834">
                  <c:v>1.250000000000003E-4</c:v>
                </c:pt>
                <c:pt idx="835">
                  <c:v>1.250000000000003E-4</c:v>
                </c:pt>
                <c:pt idx="836">
                  <c:v>1.250000000000003E-4</c:v>
                </c:pt>
                <c:pt idx="837">
                  <c:v>1.250000000000003E-4</c:v>
                </c:pt>
                <c:pt idx="838">
                  <c:v>1.250000000000003E-4</c:v>
                </c:pt>
                <c:pt idx="839">
                  <c:v>1.250000000000003E-4</c:v>
                </c:pt>
                <c:pt idx="840">
                  <c:v>1.250000000000003E-4</c:v>
                </c:pt>
                <c:pt idx="841">
                  <c:v>1.250000000000003E-4</c:v>
                </c:pt>
                <c:pt idx="842">
                  <c:v>1.250000000000003E-4</c:v>
                </c:pt>
                <c:pt idx="843">
                  <c:v>1.250000000000003E-4</c:v>
                </c:pt>
                <c:pt idx="844">
                  <c:v>1.250000000000003E-4</c:v>
                </c:pt>
                <c:pt idx="845">
                  <c:v>1.250000000000003E-4</c:v>
                </c:pt>
                <c:pt idx="846">
                  <c:v>1.250000000000003E-4</c:v>
                </c:pt>
                <c:pt idx="847">
                  <c:v>1.250000000000003E-4</c:v>
                </c:pt>
                <c:pt idx="848">
                  <c:v>1.250000000000003E-4</c:v>
                </c:pt>
                <c:pt idx="849">
                  <c:v>1.250000000000003E-4</c:v>
                </c:pt>
                <c:pt idx="850">
                  <c:v>1.250000000000003E-4</c:v>
                </c:pt>
                <c:pt idx="851">
                  <c:v>1.250000000000003E-4</c:v>
                </c:pt>
                <c:pt idx="852">
                  <c:v>1.250000000000003E-4</c:v>
                </c:pt>
                <c:pt idx="853">
                  <c:v>1.250000000000003E-4</c:v>
                </c:pt>
                <c:pt idx="854">
                  <c:v>1.250000000000003E-4</c:v>
                </c:pt>
                <c:pt idx="855">
                  <c:v>1.250000000000003E-4</c:v>
                </c:pt>
                <c:pt idx="856">
                  <c:v>1.250000000000003E-4</c:v>
                </c:pt>
                <c:pt idx="857">
                  <c:v>1.250000000000003E-4</c:v>
                </c:pt>
                <c:pt idx="858">
                  <c:v>1.250000000000003E-4</c:v>
                </c:pt>
                <c:pt idx="859">
                  <c:v>1.250000000000003E-4</c:v>
                </c:pt>
                <c:pt idx="860">
                  <c:v>1.250000000000003E-4</c:v>
                </c:pt>
                <c:pt idx="861">
                  <c:v>1.250000000000003E-4</c:v>
                </c:pt>
                <c:pt idx="862">
                  <c:v>1.250000000000003E-4</c:v>
                </c:pt>
                <c:pt idx="863">
                  <c:v>1.250000000000003E-4</c:v>
                </c:pt>
                <c:pt idx="864">
                  <c:v>1.250000000000003E-4</c:v>
                </c:pt>
                <c:pt idx="865">
                  <c:v>1.250000000000003E-4</c:v>
                </c:pt>
                <c:pt idx="866">
                  <c:v>1.250000000000003E-4</c:v>
                </c:pt>
                <c:pt idx="867">
                  <c:v>1.250000000000003E-4</c:v>
                </c:pt>
                <c:pt idx="868">
                  <c:v>1.250000000000003E-4</c:v>
                </c:pt>
                <c:pt idx="869">
                  <c:v>1.250000000000003E-4</c:v>
                </c:pt>
                <c:pt idx="870">
                  <c:v>1.250000000000003E-4</c:v>
                </c:pt>
                <c:pt idx="871">
                  <c:v>1.250000000000003E-4</c:v>
                </c:pt>
                <c:pt idx="872">
                  <c:v>1.250000000000003E-4</c:v>
                </c:pt>
                <c:pt idx="873">
                  <c:v>1.250000000000003E-4</c:v>
                </c:pt>
                <c:pt idx="874">
                  <c:v>1.250000000000003E-4</c:v>
                </c:pt>
                <c:pt idx="875">
                  <c:v>1.250000000000003E-4</c:v>
                </c:pt>
                <c:pt idx="876">
                  <c:v>1.250000000000003E-4</c:v>
                </c:pt>
                <c:pt idx="877">
                  <c:v>1.250000000000003E-4</c:v>
                </c:pt>
                <c:pt idx="878">
                  <c:v>1.250000000000003E-4</c:v>
                </c:pt>
                <c:pt idx="879">
                  <c:v>1.250000000000003E-4</c:v>
                </c:pt>
                <c:pt idx="880">
                  <c:v>1.250000000000003E-4</c:v>
                </c:pt>
                <c:pt idx="881">
                  <c:v>1.250000000000003E-4</c:v>
                </c:pt>
                <c:pt idx="882">
                  <c:v>1.250000000000003E-4</c:v>
                </c:pt>
                <c:pt idx="883">
                  <c:v>1.250000000000003E-4</c:v>
                </c:pt>
                <c:pt idx="884">
                  <c:v>1.250000000000003E-4</c:v>
                </c:pt>
                <c:pt idx="885">
                  <c:v>1.250000000000003E-4</c:v>
                </c:pt>
                <c:pt idx="886">
                  <c:v>1.250000000000003E-4</c:v>
                </c:pt>
                <c:pt idx="887">
                  <c:v>1.250000000000003E-4</c:v>
                </c:pt>
                <c:pt idx="888">
                  <c:v>1.250000000000003E-4</c:v>
                </c:pt>
                <c:pt idx="889">
                  <c:v>1.250000000000003E-4</c:v>
                </c:pt>
                <c:pt idx="890">
                  <c:v>1.250000000000003E-4</c:v>
                </c:pt>
                <c:pt idx="891">
                  <c:v>1.250000000000003E-4</c:v>
                </c:pt>
                <c:pt idx="892">
                  <c:v>1.250000000000003E-4</c:v>
                </c:pt>
                <c:pt idx="893">
                  <c:v>1.250000000000003E-4</c:v>
                </c:pt>
                <c:pt idx="894">
                  <c:v>1.250000000000003E-4</c:v>
                </c:pt>
                <c:pt idx="895">
                  <c:v>1.250000000000003E-4</c:v>
                </c:pt>
                <c:pt idx="896">
                  <c:v>1.250000000000003E-4</c:v>
                </c:pt>
                <c:pt idx="897">
                  <c:v>1.250000000000003E-4</c:v>
                </c:pt>
                <c:pt idx="898">
                  <c:v>1.250000000000003E-4</c:v>
                </c:pt>
                <c:pt idx="899">
                  <c:v>1.250000000000003E-4</c:v>
                </c:pt>
                <c:pt idx="900">
                  <c:v>1.250000000000003E-4</c:v>
                </c:pt>
                <c:pt idx="901">
                  <c:v>1.250000000000003E-4</c:v>
                </c:pt>
                <c:pt idx="902">
                  <c:v>1.250000000000003E-4</c:v>
                </c:pt>
                <c:pt idx="903">
                  <c:v>1.250000000000003E-4</c:v>
                </c:pt>
                <c:pt idx="904">
                  <c:v>1.250000000000003E-4</c:v>
                </c:pt>
                <c:pt idx="905">
                  <c:v>1.250000000000003E-4</c:v>
                </c:pt>
                <c:pt idx="906">
                  <c:v>1.250000000000003E-4</c:v>
                </c:pt>
                <c:pt idx="907">
                  <c:v>1.250000000000003E-4</c:v>
                </c:pt>
                <c:pt idx="908">
                  <c:v>1.250000000000003E-4</c:v>
                </c:pt>
                <c:pt idx="909">
                  <c:v>1.250000000000003E-4</c:v>
                </c:pt>
                <c:pt idx="910">
                  <c:v>1.250000000000003E-4</c:v>
                </c:pt>
                <c:pt idx="911">
                  <c:v>1.250000000000003E-4</c:v>
                </c:pt>
                <c:pt idx="912">
                  <c:v>1.250000000000003E-4</c:v>
                </c:pt>
                <c:pt idx="913">
                  <c:v>1.250000000000003E-4</c:v>
                </c:pt>
                <c:pt idx="914">
                  <c:v>1.250000000000003E-4</c:v>
                </c:pt>
                <c:pt idx="915">
                  <c:v>1.250000000000003E-4</c:v>
                </c:pt>
                <c:pt idx="916">
                  <c:v>1.250000000000003E-4</c:v>
                </c:pt>
                <c:pt idx="917">
                  <c:v>1.250000000000003E-4</c:v>
                </c:pt>
                <c:pt idx="918">
                  <c:v>1.250000000000003E-4</c:v>
                </c:pt>
                <c:pt idx="919">
                  <c:v>8.6900000000000256E-5</c:v>
                </c:pt>
                <c:pt idx="920">
                  <c:v>8.6900000000000256E-5</c:v>
                </c:pt>
                <c:pt idx="921">
                  <c:v>8.6900000000000256E-5</c:v>
                </c:pt>
                <c:pt idx="922">
                  <c:v>8.6900000000000256E-5</c:v>
                </c:pt>
                <c:pt idx="923">
                  <c:v>8.6900000000000256E-5</c:v>
                </c:pt>
                <c:pt idx="924">
                  <c:v>8.6900000000000256E-5</c:v>
                </c:pt>
                <c:pt idx="925">
                  <c:v>8.6900000000000256E-5</c:v>
                </c:pt>
                <c:pt idx="926">
                  <c:v>8.6900000000000256E-5</c:v>
                </c:pt>
                <c:pt idx="927">
                  <c:v>8.6900000000000256E-5</c:v>
                </c:pt>
                <c:pt idx="928">
                  <c:v>8.6900000000000256E-5</c:v>
                </c:pt>
                <c:pt idx="929">
                  <c:v>8.6900000000000256E-5</c:v>
                </c:pt>
                <c:pt idx="930">
                  <c:v>8.6900000000000256E-5</c:v>
                </c:pt>
                <c:pt idx="931">
                  <c:v>8.6900000000000256E-5</c:v>
                </c:pt>
                <c:pt idx="932">
                  <c:v>8.6900000000000256E-5</c:v>
                </c:pt>
                <c:pt idx="933">
                  <c:v>8.6900000000000256E-5</c:v>
                </c:pt>
                <c:pt idx="934">
                  <c:v>8.6900000000000256E-5</c:v>
                </c:pt>
                <c:pt idx="935">
                  <c:v>8.6900000000000256E-5</c:v>
                </c:pt>
                <c:pt idx="936">
                  <c:v>8.6900000000000256E-5</c:v>
                </c:pt>
                <c:pt idx="937">
                  <c:v>8.6900000000000256E-5</c:v>
                </c:pt>
                <c:pt idx="938">
                  <c:v>8.6900000000000256E-5</c:v>
                </c:pt>
                <c:pt idx="939">
                  <c:v>8.6900000000000256E-5</c:v>
                </c:pt>
                <c:pt idx="940">
                  <c:v>8.6900000000000256E-5</c:v>
                </c:pt>
                <c:pt idx="941">
                  <c:v>8.6900000000000256E-5</c:v>
                </c:pt>
                <c:pt idx="942">
                  <c:v>8.6900000000000256E-5</c:v>
                </c:pt>
                <c:pt idx="943">
                  <c:v>8.6900000000000256E-5</c:v>
                </c:pt>
                <c:pt idx="944">
                  <c:v>8.6900000000000256E-5</c:v>
                </c:pt>
                <c:pt idx="945">
                  <c:v>8.6900000000000256E-5</c:v>
                </c:pt>
                <c:pt idx="946">
                  <c:v>8.6900000000000256E-5</c:v>
                </c:pt>
                <c:pt idx="947">
                  <c:v>8.6900000000000256E-5</c:v>
                </c:pt>
                <c:pt idx="948">
                  <c:v>8.6900000000000256E-5</c:v>
                </c:pt>
                <c:pt idx="949">
                  <c:v>8.6900000000000256E-5</c:v>
                </c:pt>
                <c:pt idx="950">
                  <c:v>8.6900000000000256E-5</c:v>
                </c:pt>
                <c:pt idx="951">
                  <c:v>8.6900000000000256E-5</c:v>
                </c:pt>
                <c:pt idx="952">
                  <c:v>8.6900000000000256E-5</c:v>
                </c:pt>
                <c:pt idx="953">
                  <c:v>8.6900000000000256E-5</c:v>
                </c:pt>
                <c:pt idx="954">
                  <c:v>8.6900000000000256E-5</c:v>
                </c:pt>
                <c:pt idx="955">
                  <c:v>8.6900000000000256E-5</c:v>
                </c:pt>
                <c:pt idx="956">
                  <c:v>8.6900000000000256E-5</c:v>
                </c:pt>
                <c:pt idx="957">
                  <c:v>8.6900000000000256E-5</c:v>
                </c:pt>
                <c:pt idx="958">
                  <c:v>8.6900000000000256E-5</c:v>
                </c:pt>
                <c:pt idx="959">
                  <c:v>8.6900000000000256E-5</c:v>
                </c:pt>
                <c:pt idx="960">
                  <c:v>8.6900000000000256E-5</c:v>
                </c:pt>
                <c:pt idx="961">
                  <c:v>8.6900000000000256E-5</c:v>
                </c:pt>
                <c:pt idx="962">
                  <c:v>8.6900000000000256E-5</c:v>
                </c:pt>
                <c:pt idx="963">
                  <c:v>8.6900000000000256E-5</c:v>
                </c:pt>
                <c:pt idx="964">
                  <c:v>8.6900000000000256E-5</c:v>
                </c:pt>
                <c:pt idx="965">
                  <c:v>8.6900000000000256E-5</c:v>
                </c:pt>
                <c:pt idx="966">
                  <c:v>8.6900000000000256E-5</c:v>
                </c:pt>
                <c:pt idx="967">
                  <c:v>8.6900000000000256E-5</c:v>
                </c:pt>
                <c:pt idx="968">
                  <c:v>8.6900000000000256E-5</c:v>
                </c:pt>
                <c:pt idx="969">
                  <c:v>8.6900000000000256E-5</c:v>
                </c:pt>
                <c:pt idx="970">
                  <c:v>8.6900000000000256E-5</c:v>
                </c:pt>
                <c:pt idx="971">
                  <c:v>8.6900000000000256E-5</c:v>
                </c:pt>
                <c:pt idx="972">
                  <c:v>8.6900000000000256E-5</c:v>
                </c:pt>
                <c:pt idx="973">
                  <c:v>8.6900000000000256E-5</c:v>
                </c:pt>
                <c:pt idx="974">
                  <c:v>8.6900000000000256E-5</c:v>
                </c:pt>
                <c:pt idx="975">
                  <c:v>8.6900000000000256E-5</c:v>
                </c:pt>
                <c:pt idx="976">
                  <c:v>8.6900000000000256E-5</c:v>
                </c:pt>
                <c:pt idx="977">
                  <c:v>8.6900000000000256E-5</c:v>
                </c:pt>
                <c:pt idx="978">
                  <c:v>8.6900000000000256E-5</c:v>
                </c:pt>
                <c:pt idx="979">
                  <c:v>8.6900000000000256E-5</c:v>
                </c:pt>
                <c:pt idx="980">
                  <c:v>8.6900000000000256E-5</c:v>
                </c:pt>
                <c:pt idx="981">
                  <c:v>8.6900000000000256E-5</c:v>
                </c:pt>
                <c:pt idx="982">
                  <c:v>8.6900000000000256E-5</c:v>
                </c:pt>
                <c:pt idx="983">
                  <c:v>8.6900000000000256E-5</c:v>
                </c:pt>
                <c:pt idx="984">
                  <c:v>8.6900000000000256E-5</c:v>
                </c:pt>
                <c:pt idx="985">
                  <c:v>8.6900000000000256E-5</c:v>
                </c:pt>
                <c:pt idx="986">
                  <c:v>8.6900000000000256E-5</c:v>
                </c:pt>
                <c:pt idx="987">
                  <c:v>8.6900000000000256E-5</c:v>
                </c:pt>
                <c:pt idx="988">
                  <c:v>8.6900000000000256E-5</c:v>
                </c:pt>
                <c:pt idx="989">
                  <c:v>8.6900000000000256E-5</c:v>
                </c:pt>
                <c:pt idx="990">
                  <c:v>8.6900000000000256E-5</c:v>
                </c:pt>
                <c:pt idx="991">
                  <c:v>8.6900000000000256E-5</c:v>
                </c:pt>
                <c:pt idx="992">
                  <c:v>8.6900000000000256E-5</c:v>
                </c:pt>
                <c:pt idx="993">
                  <c:v>8.6900000000000256E-5</c:v>
                </c:pt>
                <c:pt idx="994">
                  <c:v>8.6900000000000256E-5</c:v>
                </c:pt>
                <c:pt idx="995">
                  <c:v>8.6900000000000256E-5</c:v>
                </c:pt>
                <c:pt idx="996">
                  <c:v>8.6900000000000256E-5</c:v>
                </c:pt>
                <c:pt idx="997">
                  <c:v>8.6900000000000256E-5</c:v>
                </c:pt>
                <c:pt idx="998">
                  <c:v>8.6900000000000256E-5</c:v>
                </c:pt>
                <c:pt idx="999">
                  <c:v>8.6900000000000256E-5</c:v>
                </c:pt>
                <c:pt idx="1000">
                  <c:v>8.6900000000000256E-5</c:v>
                </c:pt>
                <c:pt idx="1001">
                  <c:v>8.6900000000000256E-5</c:v>
                </c:pt>
                <c:pt idx="1002">
                  <c:v>8.6900000000000256E-5</c:v>
                </c:pt>
                <c:pt idx="1003">
                  <c:v>8.6900000000000256E-5</c:v>
                </c:pt>
                <c:pt idx="1004">
                  <c:v>8.6900000000000256E-5</c:v>
                </c:pt>
                <c:pt idx="1005">
                  <c:v>8.6900000000000256E-5</c:v>
                </c:pt>
                <c:pt idx="1006">
                  <c:v>8.6900000000000256E-5</c:v>
                </c:pt>
                <c:pt idx="1007">
                  <c:v>8.6900000000000256E-5</c:v>
                </c:pt>
                <c:pt idx="1008">
                  <c:v>8.6900000000000256E-5</c:v>
                </c:pt>
                <c:pt idx="1009">
                  <c:v>8.6900000000000256E-5</c:v>
                </c:pt>
                <c:pt idx="1010">
                  <c:v>8.6900000000000256E-5</c:v>
                </c:pt>
                <c:pt idx="1011">
                  <c:v>8.6900000000000256E-5</c:v>
                </c:pt>
                <c:pt idx="1012">
                  <c:v>8.6900000000000256E-5</c:v>
                </c:pt>
                <c:pt idx="1013">
                  <c:v>8.6900000000000256E-5</c:v>
                </c:pt>
                <c:pt idx="1014">
                  <c:v>8.6900000000000256E-5</c:v>
                </c:pt>
                <c:pt idx="1015">
                  <c:v>8.6900000000000256E-5</c:v>
                </c:pt>
                <c:pt idx="1016">
                  <c:v>8.6900000000000256E-5</c:v>
                </c:pt>
                <c:pt idx="1017">
                  <c:v>8.6900000000000256E-5</c:v>
                </c:pt>
                <c:pt idx="1018">
                  <c:v>8.6900000000000256E-5</c:v>
                </c:pt>
                <c:pt idx="1019">
                  <c:v>8.6900000000000256E-5</c:v>
                </c:pt>
                <c:pt idx="1020">
                  <c:v>8.6900000000000256E-5</c:v>
                </c:pt>
                <c:pt idx="1021">
                  <c:v>8.6900000000000256E-5</c:v>
                </c:pt>
                <c:pt idx="1022">
                  <c:v>8.6900000000000256E-5</c:v>
                </c:pt>
                <c:pt idx="1023">
                  <c:v>8.6900000000000256E-5</c:v>
                </c:pt>
                <c:pt idx="1024">
                  <c:v>8.6900000000000256E-5</c:v>
                </c:pt>
                <c:pt idx="1025">
                  <c:v>8.6900000000000256E-5</c:v>
                </c:pt>
                <c:pt idx="1026">
                  <c:v>8.6900000000000256E-5</c:v>
                </c:pt>
                <c:pt idx="1027">
                  <c:v>8.6900000000000256E-5</c:v>
                </c:pt>
                <c:pt idx="1028">
                  <c:v>8.6900000000000256E-5</c:v>
                </c:pt>
                <c:pt idx="1029">
                  <c:v>8.6900000000000256E-5</c:v>
                </c:pt>
                <c:pt idx="1030">
                  <c:v>8.6900000000000256E-5</c:v>
                </c:pt>
                <c:pt idx="1031">
                  <c:v>8.6900000000000256E-5</c:v>
                </c:pt>
                <c:pt idx="1032">
                  <c:v>8.6900000000000256E-5</c:v>
                </c:pt>
                <c:pt idx="1033">
                  <c:v>8.6900000000000256E-5</c:v>
                </c:pt>
                <c:pt idx="1034">
                  <c:v>8.6900000000000256E-5</c:v>
                </c:pt>
                <c:pt idx="1035">
                  <c:v>8.6900000000000256E-5</c:v>
                </c:pt>
                <c:pt idx="1036">
                  <c:v>8.6900000000000256E-5</c:v>
                </c:pt>
                <c:pt idx="1037">
                  <c:v>8.6900000000000256E-5</c:v>
                </c:pt>
                <c:pt idx="1038">
                  <c:v>8.6900000000000256E-5</c:v>
                </c:pt>
                <c:pt idx="1039">
                  <c:v>8.6900000000000256E-5</c:v>
                </c:pt>
                <c:pt idx="1040">
                  <c:v>8.6900000000000256E-5</c:v>
                </c:pt>
                <c:pt idx="1041">
                  <c:v>8.6900000000000256E-5</c:v>
                </c:pt>
                <c:pt idx="1042">
                  <c:v>8.6900000000000256E-5</c:v>
                </c:pt>
                <c:pt idx="1043">
                  <c:v>8.6900000000000256E-5</c:v>
                </c:pt>
                <c:pt idx="1044">
                  <c:v>8.6900000000000256E-5</c:v>
                </c:pt>
                <c:pt idx="1045">
                  <c:v>8.6900000000000256E-5</c:v>
                </c:pt>
                <c:pt idx="1046">
                  <c:v>8.6900000000000256E-5</c:v>
                </c:pt>
                <c:pt idx="1047">
                  <c:v>8.6900000000000256E-5</c:v>
                </c:pt>
                <c:pt idx="1048">
                  <c:v>8.6900000000000256E-5</c:v>
                </c:pt>
                <c:pt idx="1049">
                  <c:v>8.6900000000000256E-5</c:v>
                </c:pt>
                <c:pt idx="1050">
                  <c:v>8.6900000000000256E-5</c:v>
                </c:pt>
                <c:pt idx="1051">
                  <c:v>8.6900000000000256E-5</c:v>
                </c:pt>
                <c:pt idx="1052">
                  <c:v>8.6900000000000256E-5</c:v>
                </c:pt>
                <c:pt idx="1053">
                  <c:v>8.6900000000000256E-5</c:v>
                </c:pt>
                <c:pt idx="1054">
                  <c:v>8.6900000000000256E-5</c:v>
                </c:pt>
                <c:pt idx="1055">
                  <c:v>8.6900000000000256E-5</c:v>
                </c:pt>
                <c:pt idx="1056">
                  <c:v>8.6900000000000256E-5</c:v>
                </c:pt>
                <c:pt idx="1057">
                  <c:v>8.6900000000000256E-5</c:v>
                </c:pt>
                <c:pt idx="1058">
                  <c:v>8.6900000000000256E-5</c:v>
                </c:pt>
                <c:pt idx="1059">
                  <c:v>8.6900000000000256E-5</c:v>
                </c:pt>
                <c:pt idx="1060">
                  <c:v>8.6900000000000256E-5</c:v>
                </c:pt>
                <c:pt idx="1061">
                  <c:v>8.6900000000000256E-5</c:v>
                </c:pt>
                <c:pt idx="1062">
                  <c:v>8.6900000000000256E-5</c:v>
                </c:pt>
                <c:pt idx="1063">
                  <c:v>8.6900000000000256E-5</c:v>
                </c:pt>
                <c:pt idx="1064">
                  <c:v>8.6900000000000256E-5</c:v>
                </c:pt>
                <c:pt idx="1065">
                  <c:v>8.6900000000000256E-5</c:v>
                </c:pt>
                <c:pt idx="1066">
                  <c:v>8.6900000000000256E-5</c:v>
                </c:pt>
                <c:pt idx="1067">
                  <c:v>8.6900000000000256E-5</c:v>
                </c:pt>
                <c:pt idx="1068">
                  <c:v>8.6900000000000256E-5</c:v>
                </c:pt>
                <c:pt idx="1069">
                  <c:v>8.6900000000000256E-5</c:v>
                </c:pt>
                <c:pt idx="1070">
                  <c:v>8.6900000000000256E-5</c:v>
                </c:pt>
                <c:pt idx="1071">
                  <c:v>8.6900000000000256E-5</c:v>
                </c:pt>
                <c:pt idx="1072">
                  <c:v>8.6900000000000256E-5</c:v>
                </c:pt>
                <c:pt idx="1073">
                  <c:v>8.6900000000000256E-5</c:v>
                </c:pt>
                <c:pt idx="1074">
                  <c:v>8.6900000000000256E-5</c:v>
                </c:pt>
                <c:pt idx="1075">
                  <c:v>8.6900000000000256E-5</c:v>
                </c:pt>
                <c:pt idx="1076">
                  <c:v>8.6900000000000256E-5</c:v>
                </c:pt>
                <c:pt idx="1077">
                  <c:v>8.6900000000000256E-5</c:v>
                </c:pt>
                <c:pt idx="1078">
                  <c:v>8.6900000000000256E-5</c:v>
                </c:pt>
                <c:pt idx="1079">
                  <c:v>8.6900000000000256E-5</c:v>
                </c:pt>
                <c:pt idx="1080">
                  <c:v>8.6900000000000256E-5</c:v>
                </c:pt>
                <c:pt idx="1081">
                  <c:v>8.6900000000000256E-5</c:v>
                </c:pt>
                <c:pt idx="1082">
                  <c:v>8.6900000000000256E-5</c:v>
                </c:pt>
                <c:pt idx="1083">
                  <c:v>8.6900000000000256E-5</c:v>
                </c:pt>
                <c:pt idx="1084">
                  <c:v>8.6900000000000256E-5</c:v>
                </c:pt>
                <c:pt idx="1085">
                  <c:v>8.6900000000000256E-5</c:v>
                </c:pt>
                <c:pt idx="1086">
                  <c:v>8.6900000000000256E-5</c:v>
                </c:pt>
                <c:pt idx="1087">
                  <c:v>8.6900000000000256E-5</c:v>
                </c:pt>
                <c:pt idx="1088">
                  <c:v>8.6900000000000256E-5</c:v>
                </c:pt>
                <c:pt idx="1089">
                  <c:v>8.6900000000000256E-5</c:v>
                </c:pt>
                <c:pt idx="1090">
                  <c:v>8.6900000000000256E-5</c:v>
                </c:pt>
                <c:pt idx="1091">
                  <c:v>8.6900000000000256E-5</c:v>
                </c:pt>
                <c:pt idx="1092">
                  <c:v>8.6900000000000256E-5</c:v>
                </c:pt>
                <c:pt idx="1093">
                  <c:v>8.6900000000000256E-5</c:v>
                </c:pt>
                <c:pt idx="1094">
                  <c:v>8.6900000000000256E-5</c:v>
                </c:pt>
                <c:pt idx="1095">
                  <c:v>8.6900000000000256E-5</c:v>
                </c:pt>
                <c:pt idx="1096">
                  <c:v>8.6900000000000256E-5</c:v>
                </c:pt>
                <c:pt idx="1097">
                  <c:v>8.6900000000000256E-5</c:v>
                </c:pt>
                <c:pt idx="1098">
                  <c:v>8.6900000000000256E-5</c:v>
                </c:pt>
                <c:pt idx="1099">
                  <c:v>8.6900000000000256E-5</c:v>
                </c:pt>
                <c:pt idx="1100">
                  <c:v>8.6900000000000256E-5</c:v>
                </c:pt>
                <c:pt idx="1101">
                  <c:v>4.7300000000000167E-5</c:v>
                </c:pt>
                <c:pt idx="1102">
                  <c:v>4.7300000000000167E-5</c:v>
                </c:pt>
                <c:pt idx="1103">
                  <c:v>4.7300000000000167E-5</c:v>
                </c:pt>
                <c:pt idx="1104">
                  <c:v>4.7300000000000167E-5</c:v>
                </c:pt>
                <c:pt idx="1105">
                  <c:v>4.7300000000000167E-5</c:v>
                </c:pt>
                <c:pt idx="1106">
                  <c:v>4.7300000000000167E-5</c:v>
                </c:pt>
                <c:pt idx="1107">
                  <c:v>4.7300000000000167E-5</c:v>
                </c:pt>
                <c:pt idx="1108">
                  <c:v>4.7300000000000167E-5</c:v>
                </c:pt>
                <c:pt idx="1109">
                  <c:v>4.7300000000000167E-5</c:v>
                </c:pt>
                <c:pt idx="1110">
                  <c:v>4.7300000000000167E-5</c:v>
                </c:pt>
                <c:pt idx="1111">
                  <c:v>4.7300000000000167E-5</c:v>
                </c:pt>
                <c:pt idx="1112">
                  <c:v>4.7300000000000167E-5</c:v>
                </c:pt>
                <c:pt idx="1113">
                  <c:v>4.7300000000000167E-5</c:v>
                </c:pt>
                <c:pt idx="1114">
                  <c:v>4.7300000000000167E-5</c:v>
                </c:pt>
                <c:pt idx="1115">
                  <c:v>4.7300000000000167E-5</c:v>
                </c:pt>
                <c:pt idx="1116">
                  <c:v>4.7300000000000167E-5</c:v>
                </c:pt>
                <c:pt idx="1117">
                  <c:v>4.7300000000000167E-5</c:v>
                </c:pt>
                <c:pt idx="1118">
                  <c:v>4.7300000000000167E-5</c:v>
                </c:pt>
                <c:pt idx="1119">
                  <c:v>4.7300000000000167E-5</c:v>
                </c:pt>
                <c:pt idx="1120">
                  <c:v>4.7300000000000167E-5</c:v>
                </c:pt>
                <c:pt idx="1121">
                  <c:v>4.7300000000000167E-5</c:v>
                </c:pt>
                <c:pt idx="1122">
                  <c:v>4.7300000000000167E-5</c:v>
                </c:pt>
                <c:pt idx="1123">
                  <c:v>4.7300000000000167E-5</c:v>
                </c:pt>
                <c:pt idx="1124">
                  <c:v>4.7300000000000167E-5</c:v>
                </c:pt>
                <c:pt idx="1125">
                  <c:v>4.7300000000000167E-5</c:v>
                </c:pt>
                <c:pt idx="1126">
                  <c:v>4.7300000000000167E-5</c:v>
                </c:pt>
                <c:pt idx="1127">
                  <c:v>4.7300000000000167E-5</c:v>
                </c:pt>
                <c:pt idx="1128">
                  <c:v>4.7300000000000167E-5</c:v>
                </c:pt>
                <c:pt idx="1129">
                  <c:v>4.7300000000000167E-5</c:v>
                </c:pt>
                <c:pt idx="1130">
                  <c:v>4.7300000000000167E-5</c:v>
                </c:pt>
                <c:pt idx="1131">
                  <c:v>4.7300000000000167E-5</c:v>
                </c:pt>
                <c:pt idx="1132">
                  <c:v>4.7300000000000167E-5</c:v>
                </c:pt>
                <c:pt idx="1133">
                  <c:v>4.7300000000000167E-5</c:v>
                </c:pt>
                <c:pt idx="1134">
                  <c:v>4.7300000000000167E-5</c:v>
                </c:pt>
                <c:pt idx="1135">
                  <c:v>4.7300000000000167E-5</c:v>
                </c:pt>
                <c:pt idx="1136">
                  <c:v>4.7300000000000167E-5</c:v>
                </c:pt>
                <c:pt idx="1137">
                  <c:v>4.7300000000000167E-5</c:v>
                </c:pt>
                <c:pt idx="1138">
                  <c:v>4.7300000000000167E-5</c:v>
                </c:pt>
                <c:pt idx="1139">
                  <c:v>4.7300000000000167E-5</c:v>
                </c:pt>
                <c:pt idx="1140">
                  <c:v>4.7300000000000167E-5</c:v>
                </c:pt>
                <c:pt idx="1141">
                  <c:v>4.7300000000000167E-5</c:v>
                </c:pt>
                <c:pt idx="1142">
                  <c:v>4.7300000000000167E-5</c:v>
                </c:pt>
                <c:pt idx="1143">
                  <c:v>4.7300000000000167E-5</c:v>
                </c:pt>
                <c:pt idx="1144">
                  <c:v>4.7300000000000167E-5</c:v>
                </c:pt>
                <c:pt idx="1145">
                  <c:v>4.7300000000000167E-5</c:v>
                </c:pt>
                <c:pt idx="1146">
                  <c:v>4.7300000000000167E-5</c:v>
                </c:pt>
                <c:pt idx="1147">
                  <c:v>4.7300000000000167E-5</c:v>
                </c:pt>
                <c:pt idx="1148">
                  <c:v>4.7300000000000167E-5</c:v>
                </c:pt>
                <c:pt idx="1149">
                  <c:v>4.7300000000000167E-5</c:v>
                </c:pt>
                <c:pt idx="1150">
                  <c:v>4.7300000000000167E-5</c:v>
                </c:pt>
                <c:pt idx="1151">
                  <c:v>4.7300000000000167E-5</c:v>
                </c:pt>
                <c:pt idx="1152">
                  <c:v>4.7300000000000167E-5</c:v>
                </c:pt>
                <c:pt idx="1153">
                  <c:v>4.7300000000000167E-5</c:v>
                </c:pt>
                <c:pt idx="1154">
                  <c:v>4.7300000000000167E-5</c:v>
                </c:pt>
                <c:pt idx="1155">
                  <c:v>4.7300000000000167E-5</c:v>
                </c:pt>
                <c:pt idx="1156">
                  <c:v>4.7300000000000167E-5</c:v>
                </c:pt>
                <c:pt idx="1157">
                  <c:v>4.7300000000000167E-5</c:v>
                </c:pt>
                <c:pt idx="1158">
                  <c:v>4.7300000000000167E-5</c:v>
                </c:pt>
                <c:pt idx="1159">
                  <c:v>4.7300000000000167E-5</c:v>
                </c:pt>
                <c:pt idx="1160">
                  <c:v>4.7300000000000167E-5</c:v>
                </c:pt>
                <c:pt idx="1161">
                  <c:v>4.7300000000000167E-5</c:v>
                </c:pt>
                <c:pt idx="1162">
                  <c:v>4.7300000000000167E-5</c:v>
                </c:pt>
                <c:pt idx="1163">
                  <c:v>4.7300000000000167E-5</c:v>
                </c:pt>
                <c:pt idx="1164">
                  <c:v>4.7300000000000167E-5</c:v>
                </c:pt>
                <c:pt idx="1165">
                  <c:v>4.7300000000000167E-5</c:v>
                </c:pt>
                <c:pt idx="1166">
                  <c:v>4.7300000000000167E-5</c:v>
                </c:pt>
                <c:pt idx="1167">
                  <c:v>4.7300000000000167E-5</c:v>
                </c:pt>
                <c:pt idx="1168">
                  <c:v>4.7300000000000167E-5</c:v>
                </c:pt>
                <c:pt idx="1169">
                  <c:v>4.7300000000000167E-5</c:v>
                </c:pt>
                <c:pt idx="1170">
                  <c:v>4.7300000000000167E-5</c:v>
                </c:pt>
                <c:pt idx="1171">
                  <c:v>4.7300000000000167E-5</c:v>
                </c:pt>
                <c:pt idx="1172">
                  <c:v>4.7300000000000167E-5</c:v>
                </c:pt>
                <c:pt idx="1173">
                  <c:v>4.7300000000000167E-5</c:v>
                </c:pt>
                <c:pt idx="1174">
                  <c:v>4.7300000000000167E-5</c:v>
                </c:pt>
                <c:pt idx="1175">
                  <c:v>4.7300000000000167E-5</c:v>
                </c:pt>
                <c:pt idx="1176">
                  <c:v>4.7300000000000167E-5</c:v>
                </c:pt>
                <c:pt idx="1177">
                  <c:v>4.7300000000000167E-5</c:v>
                </c:pt>
                <c:pt idx="1178">
                  <c:v>4.7300000000000167E-5</c:v>
                </c:pt>
                <c:pt idx="1179">
                  <c:v>4.7300000000000167E-5</c:v>
                </c:pt>
                <c:pt idx="1180">
                  <c:v>4.7300000000000167E-5</c:v>
                </c:pt>
                <c:pt idx="1181">
                  <c:v>4.7300000000000167E-5</c:v>
                </c:pt>
                <c:pt idx="1182">
                  <c:v>4.7300000000000167E-5</c:v>
                </c:pt>
                <c:pt idx="1183">
                  <c:v>4.7300000000000167E-5</c:v>
                </c:pt>
                <c:pt idx="1184">
                  <c:v>4.7300000000000167E-5</c:v>
                </c:pt>
                <c:pt idx="1185">
                  <c:v>4.7300000000000167E-5</c:v>
                </c:pt>
                <c:pt idx="1186">
                  <c:v>4.7300000000000167E-5</c:v>
                </c:pt>
                <c:pt idx="1187">
                  <c:v>4.7300000000000167E-5</c:v>
                </c:pt>
                <c:pt idx="1188">
                  <c:v>4.7300000000000167E-5</c:v>
                </c:pt>
                <c:pt idx="1189">
                  <c:v>4.7300000000000167E-5</c:v>
                </c:pt>
                <c:pt idx="1190">
                  <c:v>4.7300000000000167E-5</c:v>
                </c:pt>
                <c:pt idx="1191">
                  <c:v>4.7300000000000167E-5</c:v>
                </c:pt>
                <c:pt idx="1192">
                  <c:v>4.7300000000000167E-5</c:v>
                </c:pt>
                <c:pt idx="1193">
                  <c:v>4.7300000000000167E-5</c:v>
                </c:pt>
                <c:pt idx="1194">
                  <c:v>4.7300000000000167E-5</c:v>
                </c:pt>
                <c:pt idx="1195">
                  <c:v>4.7300000000000167E-5</c:v>
                </c:pt>
                <c:pt idx="1196">
                  <c:v>4.7300000000000167E-5</c:v>
                </c:pt>
                <c:pt idx="1197">
                  <c:v>4.7300000000000167E-5</c:v>
                </c:pt>
                <c:pt idx="1198">
                  <c:v>4.7300000000000167E-5</c:v>
                </c:pt>
                <c:pt idx="1199">
                  <c:v>4.7300000000000167E-5</c:v>
                </c:pt>
                <c:pt idx="1200">
                  <c:v>4.7300000000000167E-5</c:v>
                </c:pt>
                <c:pt idx="1201">
                  <c:v>4.7300000000000167E-5</c:v>
                </c:pt>
                <c:pt idx="1202">
                  <c:v>4.7300000000000167E-5</c:v>
                </c:pt>
                <c:pt idx="1203">
                  <c:v>4.7300000000000167E-5</c:v>
                </c:pt>
                <c:pt idx="1204">
                  <c:v>4.7300000000000167E-5</c:v>
                </c:pt>
                <c:pt idx="1205">
                  <c:v>4.7300000000000167E-5</c:v>
                </c:pt>
                <c:pt idx="1206">
                  <c:v>4.7300000000000167E-5</c:v>
                </c:pt>
                <c:pt idx="1207">
                  <c:v>4.7300000000000167E-5</c:v>
                </c:pt>
                <c:pt idx="1208">
                  <c:v>4.7300000000000167E-5</c:v>
                </c:pt>
                <c:pt idx="1209">
                  <c:v>4.7300000000000167E-5</c:v>
                </c:pt>
                <c:pt idx="1210">
                  <c:v>4.7300000000000167E-5</c:v>
                </c:pt>
                <c:pt idx="1211">
                  <c:v>4.7300000000000167E-5</c:v>
                </c:pt>
                <c:pt idx="1212">
                  <c:v>4.7300000000000167E-5</c:v>
                </c:pt>
                <c:pt idx="1213">
                  <c:v>4.7300000000000167E-5</c:v>
                </c:pt>
                <c:pt idx="1214">
                  <c:v>4.7300000000000167E-5</c:v>
                </c:pt>
                <c:pt idx="1215">
                  <c:v>4.7300000000000167E-5</c:v>
                </c:pt>
                <c:pt idx="1216">
                  <c:v>4.7300000000000167E-5</c:v>
                </c:pt>
                <c:pt idx="1217">
                  <c:v>4.7300000000000167E-5</c:v>
                </c:pt>
                <c:pt idx="1218">
                  <c:v>4.7300000000000167E-5</c:v>
                </c:pt>
                <c:pt idx="1219">
                  <c:v>4.7300000000000167E-5</c:v>
                </c:pt>
                <c:pt idx="1220">
                  <c:v>4.7300000000000167E-5</c:v>
                </c:pt>
                <c:pt idx="1221">
                  <c:v>4.7300000000000167E-5</c:v>
                </c:pt>
                <c:pt idx="1222">
                  <c:v>4.7300000000000167E-5</c:v>
                </c:pt>
                <c:pt idx="1223">
                  <c:v>4.7300000000000167E-5</c:v>
                </c:pt>
                <c:pt idx="1224">
                  <c:v>4.7300000000000167E-5</c:v>
                </c:pt>
                <c:pt idx="1225">
                  <c:v>4.7300000000000167E-5</c:v>
                </c:pt>
                <c:pt idx="1226">
                  <c:v>4.7300000000000167E-5</c:v>
                </c:pt>
                <c:pt idx="1227">
                  <c:v>4.7300000000000167E-5</c:v>
                </c:pt>
                <c:pt idx="1228">
                  <c:v>4.7300000000000167E-5</c:v>
                </c:pt>
                <c:pt idx="1229">
                  <c:v>4.7300000000000167E-5</c:v>
                </c:pt>
                <c:pt idx="1230">
                  <c:v>4.7300000000000167E-5</c:v>
                </c:pt>
                <c:pt idx="1231">
                  <c:v>4.7300000000000167E-5</c:v>
                </c:pt>
                <c:pt idx="1232">
                  <c:v>4.7300000000000167E-5</c:v>
                </c:pt>
                <c:pt idx="1233">
                  <c:v>4.7300000000000167E-5</c:v>
                </c:pt>
                <c:pt idx="1234">
                  <c:v>4.7300000000000167E-5</c:v>
                </c:pt>
                <c:pt idx="1235">
                  <c:v>4.7300000000000167E-5</c:v>
                </c:pt>
                <c:pt idx="1236">
                  <c:v>4.7300000000000167E-5</c:v>
                </c:pt>
                <c:pt idx="1237">
                  <c:v>4.7300000000000167E-5</c:v>
                </c:pt>
                <c:pt idx="1238">
                  <c:v>4.7300000000000167E-5</c:v>
                </c:pt>
                <c:pt idx="1239">
                  <c:v>4.7300000000000167E-5</c:v>
                </c:pt>
                <c:pt idx="1240">
                  <c:v>4.7300000000000167E-5</c:v>
                </c:pt>
                <c:pt idx="1241">
                  <c:v>4.7300000000000167E-5</c:v>
                </c:pt>
                <c:pt idx="1242">
                  <c:v>4.7300000000000167E-5</c:v>
                </c:pt>
                <c:pt idx="1243">
                  <c:v>4.7300000000000167E-5</c:v>
                </c:pt>
                <c:pt idx="1244">
                  <c:v>4.7300000000000167E-5</c:v>
                </c:pt>
                <c:pt idx="1245">
                  <c:v>4.7300000000000167E-5</c:v>
                </c:pt>
                <c:pt idx="1246">
                  <c:v>4.7300000000000167E-5</c:v>
                </c:pt>
                <c:pt idx="1247">
                  <c:v>4.7300000000000167E-5</c:v>
                </c:pt>
                <c:pt idx="1248">
                  <c:v>4.7300000000000167E-5</c:v>
                </c:pt>
                <c:pt idx="1249">
                  <c:v>4.7300000000000167E-5</c:v>
                </c:pt>
                <c:pt idx="1250">
                  <c:v>4.7300000000000167E-5</c:v>
                </c:pt>
                <c:pt idx="1251">
                  <c:v>4.7300000000000167E-5</c:v>
                </c:pt>
                <c:pt idx="1252">
                  <c:v>4.7300000000000167E-5</c:v>
                </c:pt>
                <c:pt idx="1253">
                  <c:v>4.7300000000000167E-5</c:v>
                </c:pt>
                <c:pt idx="1254">
                  <c:v>4.7300000000000167E-5</c:v>
                </c:pt>
                <c:pt idx="1255">
                  <c:v>4.7300000000000167E-5</c:v>
                </c:pt>
                <c:pt idx="1256">
                  <c:v>4.7300000000000167E-5</c:v>
                </c:pt>
                <c:pt idx="1257">
                  <c:v>4.7300000000000167E-5</c:v>
                </c:pt>
                <c:pt idx="1258">
                  <c:v>4.7300000000000167E-5</c:v>
                </c:pt>
                <c:pt idx="1259">
                  <c:v>4.7300000000000167E-5</c:v>
                </c:pt>
                <c:pt idx="1260">
                  <c:v>4.7300000000000167E-5</c:v>
                </c:pt>
                <c:pt idx="1261">
                  <c:v>4.7300000000000167E-5</c:v>
                </c:pt>
                <c:pt idx="1262">
                  <c:v>4.7300000000000167E-5</c:v>
                </c:pt>
                <c:pt idx="1263">
                  <c:v>4.7300000000000167E-5</c:v>
                </c:pt>
                <c:pt idx="1264">
                  <c:v>4.7300000000000167E-5</c:v>
                </c:pt>
                <c:pt idx="1265">
                  <c:v>4.7300000000000167E-5</c:v>
                </c:pt>
                <c:pt idx="1266">
                  <c:v>4.7300000000000167E-5</c:v>
                </c:pt>
                <c:pt idx="1267">
                  <c:v>4.7300000000000167E-5</c:v>
                </c:pt>
                <c:pt idx="1268">
                  <c:v>4.7300000000000167E-5</c:v>
                </c:pt>
                <c:pt idx="1269">
                  <c:v>4.7300000000000167E-5</c:v>
                </c:pt>
                <c:pt idx="1270">
                  <c:v>4.7300000000000167E-5</c:v>
                </c:pt>
                <c:pt idx="1271">
                  <c:v>4.7300000000000167E-5</c:v>
                </c:pt>
                <c:pt idx="1272">
                  <c:v>4.7300000000000167E-5</c:v>
                </c:pt>
                <c:pt idx="1273">
                  <c:v>4.7300000000000167E-5</c:v>
                </c:pt>
                <c:pt idx="1274">
                  <c:v>4.7300000000000167E-5</c:v>
                </c:pt>
                <c:pt idx="1275">
                  <c:v>4.7300000000000167E-5</c:v>
                </c:pt>
                <c:pt idx="1276">
                  <c:v>4.7300000000000167E-5</c:v>
                </c:pt>
                <c:pt idx="1277">
                  <c:v>4.7300000000000167E-5</c:v>
                </c:pt>
                <c:pt idx="1278">
                  <c:v>4.7300000000000167E-5</c:v>
                </c:pt>
                <c:pt idx="1279">
                  <c:v>4.7300000000000167E-5</c:v>
                </c:pt>
                <c:pt idx="1280">
                  <c:v>4.7300000000000167E-5</c:v>
                </c:pt>
                <c:pt idx="1281">
                  <c:v>4.7300000000000167E-5</c:v>
                </c:pt>
                <c:pt idx="1282">
                  <c:v>4.7300000000000167E-5</c:v>
                </c:pt>
                <c:pt idx="1283">
                  <c:v>4.7300000000000167E-5</c:v>
                </c:pt>
                <c:pt idx="1284">
                  <c:v>4.7300000000000167E-5</c:v>
                </c:pt>
                <c:pt idx="1285">
                  <c:v>4.7300000000000167E-5</c:v>
                </c:pt>
                <c:pt idx="1286">
                  <c:v>4.7300000000000167E-5</c:v>
                </c:pt>
                <c:pt idx="1287">
                  <c:v>4.7300000000000167E-5</c:v>
                </c:pt>
                <c:pt idx="1288">
                  <c:v>4.7300000000000167E-5</c:v>
                </c:pt>
                <c:pt idx="1289">
                  <c:v>3.0200000000000094E-5</c:v>
                </c:pt>
                <c:pt idx="1290">
                  <c:v>3.0200000000000094E-5</c:v>
                </c:pt>
                <c:pt idx="1291">
                  <c:v>3.0200000000000094E-5</c:v>
                </c:pt>
                <c:pt idx="1292">
                  <c:v>3.0200000000000094E-5</c:v>
                </c:pt>
                <c:pt idx="1293">
                  <c:v>3.0200000000000094E-5</c:v>
                </c:pt>
                <c:pt idx="1294">
                  <c:v>3.0200000000000094E-5</c:v>
                </c:pt>
                <c:pt idx="1295">
                  <c:v>3.0200000000000094E-5</c:v>
                </c:pt>
                <c:pt idx="1296">
                  <c:v>3.0200000000000094E-5</c:v>
                </c:pt>
                <c:pt idx="1297">
                  <c:v>3.0200000000000094E-5</c:v>
                </c:pt>
                <c:pt idx="1298">
                  <c:v>3.0200000000000094E-5</c:v>
                </c:pt>
                <c:pt idx="1299">
                  <c:v>3.0200000000000094E-5</c:v>
                </c:pt>
                <c:pt idx="1300">
                  <c:v>3.0200000000000094E-5</c:v>
                </c:pt>
                <c:pt idx="1301">
                  <c:v>3.0200000000000094E-5</c:v>
                </c:pt>
                <c:pt idx="1302">
                  <c:v>3.0200000000000094E-5</c:v>
                </c:pt>
                <c:pt idx="1303">
                  <c:v>3.0200000000000094E-5</c:v>
                </c:pt>
                <c:pt idx="1304">
                  <c:v>3.0200000000000094E-5</c:v>
                </c:pt>
                <c:pt idx="1305">
                  <c:v>3.0200000000000094E-5</c:v>
                </c:pt>
                <c:pt idx="1306">
                  <c:v>3.0200000000000094E-5</c:v>
                </c:pt>
                <c:pt idx="1307">
                  <c:v>3.0200000000000094E-5</c:v>
                </c:pt>
                <c:pt idx="1308">
                  <c:v>3.0200000000000094E-5</c:v>
                </c:pt>
                <c:pt idx="1309">
                  <c:v>3.0200000000000094E-5</c:v>
                </c:pt>
                <c:pt idx="1310">
                  <c:v>3.0200000000000094E-5</c:v>
                </c:pt>
                <c:pt idx="1311">
                  <c:v>3.0200000000000094E-5</c:v>
                </c:pt>
                <c:pt idx="1312">
                  <c:v>3.0200000000000094E-5</c:v>
                </c:pt>
                <c:pt idx="1313">
                  <c:v>3.0200000000000094E-5</c:v>
                </c:pt>
                <c:pt idx="1314">
                  <c:v>3.0200000000000094E-5</c:v>
                </c:pt>
                <c:pt idx="1315">
                  <c:v>3.0200000000000094E-5</c:v>
                </c:pt>
                <c:pt idx="1316">
                  <c:v>3.0200000000000094E-5</c:v>
                </c:pt>
                <c:pt idx="1317">
                  <c:v>3.0200000000000094E-5</c:v>
                </c:pt>
                <c:pt idx="1318">
                  <c:v>3.0200000000000094E-5</c:v>
                </c:pt>
                <c:pt idx="1319">
                  <c:v>3.0200000000000094E-5</c:v>
                </c:pt>
                <c:pt idx="1320">
                  <c:v>3.0200000000000094E-5</c:v>
                </c:pt>
                <c:pt idx="1321">
                  <c:v>3.0200000000000094E-5</c:v>
                </c:pt>
                <c:pt idx="1322">
                  <c:v>3.0200000000000094E-5</c:v>
                </c:pt>
                <c:pt idx="1323">
                  <c:v>3.0200000000000094E-5</c:v>
                </c:pt>
                <c:pt idx="1324">
                  <c:v>3.0200000000000094E-5</c:v>
                </c:pt>
                <c:pt idx="1325">
                  <c:v>3.0200000000000094E-5</c:v>
                </c:pt>
                <c:pt idx="1326">
                  <c:v>3.0200000000000094E-5</c:v>
                </c:pt>
                <c:pt idx="1327">
                  <c:v>3.0200000000000094E-5</c:v>
                </c:pt>
                <c:pt idx="1328">
                  <c:v>3.0200000000000094E-5</c:v>
                </c:pt>
                <c:pt idx="1329">
                  <c:v>3.0200000000000094E-5</c:v>
                </c:pt>
                <c:pt idx="1330">
                  <c:v>3.0200000000000094E-5</c:v>
                </c:pt>
                <c:pt idx="1331">
                  <c:v>3.0200000000000094E-5</c:v>
                </c:pt>
                <c:pt idx="1332">
                  <c:v>3.0200000000000094E-5</c:v>
                </c:pt>
                <c:pt idx="1333">
                  <c:v>3.0200000000000094E-5</c:v>
                </c:pt>
                <c:pt idx="1334">
                  <c:v>3.0200000000000094E-5</c:v>
                </c:pt>
                <c:pt idx="1335">
                  <c:v>3.0200000000000094E-5</c:v>
                </c:pt>
                <c:pt idx="1336">
                  <c:v>3.0200000000000094E-5</c:v>
                </c:pt>
                <c:pt idx="1337">
                  <c:v>3.0200000000000094E-5</c:v>
                </c:pt>
                <c:pt idx="1338">
                  <c:v>3.0200000000000094E-5</c:v>
                </c:pt>
                <c:pt idx="1339">
                  <c:v>3.0200000000000094E-5</c:v>
                </c:pt>
                <c:pt idx="1340">
                  <c:v>3.0200000000000094E-5</c:v>
                </c:pt>
                <c:pt idx="1341">
                  <c:v>3.0200000000000094E-5</c:v>
                </c:pt>
                <c:pt idx="1342">
                  <c:v>3.0200000000000094E-5</c:v>
                </c:pt>
                <c:pt idx="1343">
                  <c:v>3.0200000000000094E-5</c:v>
                </c:pt>
                <c:pt idx="1344">
                  <c:v>3.0200000000000094E-5</c:v>
                </c:pt>
                <c:pt idx="1345">
                  <c:v>3.0200000000000094E-5</c:v>
                </c:pt>
                <c:pt idx="1346">
                  <c:v>3.0200000000000094E-5</c:v>
                </c:pt>
                <c:pt idx="1347">
                  <c:v>3.0200000000000094E-5</c:v>
                </c:pt>
                <c:pt idx="1348">
                  <c:v>3.0200000000000094E-5</c:v>
                </c:pt>
                <c:pt idx="1349">
                  <c:v>3.0200000000000094E-5</c:v>
                </c:pt>
                <c:pt idx="1350">
                  <c:v>3.0200000000000094E-5</c:v>
                </c:pt>
                <c:pt idx="1351">
                  <c:v>3.0200000000000094E-5</c:v>
                </c:pt>
                <c:pt idx="1352">
                  <c:v>3.0200000000000094E-5</c:v>
                </c:pt>
                <c:pt idx="1353">
                  <c:v>3.0200000000000094E-5</c:v>
                </c:pt>
                <c:pt idx="1354">
                  <c:v>3.0200000000000094E-5</c:v>
                </c:pt>
                <c:pt idx="1355">
                  <c:v>3.0200000000000094E-5</c:v>
                </c:pt>
                <c:pt idx="1356">
                  <c:v>3.0200000000000094E-5</c:v>
                </c:pt>
                <c:pt idx="1357">
                  <c:v>3.0200000000000094E-5</c:v>
                </c:pt>
                <c:pt idx="1358">
                  <c:v>3.0200000000000094E-5</c:v>
                </c:pt>
                <c:pt idx="1359">
                  <c:v>3.0200000000000094E-5</c:v>
                </c:pt>
                <c:pt idx="1360">
                  <c:v>3.0200000000000094E-5</c:v>
                </c:pt>
                <c:pt idx="1361">
                  <c:v>3.0200000000000094E-5</c:v>
                </c:pt>
                <c:pt idx="1362">
                  <c:v>3.0200000000000094E-5</c:v>
                </c:pt>
                <c:pt idx="1363">
                  <c:v>3.0200000000000094E-5</c:v>
                </c:pt>
                <c:pt idx="1364">
                  <c:v>3.0200000000000094E-5</c:v>
                </c:pt>
                <c:pt idx="1365">
                  <c:v>3.0200000000000094E-5</c:v>
                </c:pt>
                <c:pt idx="1366">
                  <c:v>3.0200000000000094E-5</c:v>
                </c:pt>
                <c:pt idx="1367">
                  <c:v>3.0200000000000094E-5</c:v>
                </c:pt>
                <c:pt idx="1368">
                  <c:v>3.0200000000000094E-5</c:v>
                </c:pt>
                <c:pt idx="1369">
                  <c:v>3.0200000000000094E-5</c:v>
                </c:pt>
                <c:pt idx="1370">
                  <c:v>3.0200000000000094E-5</c:v>
                </c:pt>
                <c:pt idx="1371">
                  <c:v>3.0200000000000094E-5</c:v>
                </c:pt>
                <c:pt idx="1372">
                  <c:v>3.0200000000000094E-5</c:v>
                </c:pt>
                <c:pt idx="1373">
                  <c:v>3.0200000000000094E-5</c:v>
                </c:pt>
                <c:pt idx="1374">
                  <c:v>3.0200000000000094E-5</c:v>
                </c:pt>
                <c:pt idx="1375">
                  <c:v>3.0200000000000094E-5</c:v>
                </c:pt>
                <c:pt idx="1376">
                  <c:v>3.0200000000000094E-5</c:v>
                </c:pt>
                <c:pt idx="1377">
                  <c:v>3.0200000000000094E-5</c:v>
                </c:pt>
                <c:pt idx="1378">
                  <c:v>3.0200000000000094E-5</c:v>
                </c:pt>
                <c:pt idx="1379">
                  <c:v>3.0200000000000094E-5</c:v>
                </c:pt>
                <c:pt idx="1380">
                  <c:v>3.0200000000000094E-5</c:v>
                </c:pt>
                <c:pt idx="1381">
                  <c:v>3.0200000000000094E-5</c:v>
                </c:pt>
                <c:pt idx="1382">
                  <c:v>3.0200000000000094E-5</c:v>
                </c:pt>
                <c:pt idx="1383">
                  <c:v>3.0200000000000094E-5</c:v>
                </c:pt>
                <c:pt idx="1384">
                  <c:v>3.0200000000000094E-5</c:v>
                </c:pt>
                <c:pt idx="1385">
                  <c:v>3.0200000000000094E-5</c:v>
                </c:pt>
                <c:pt idx="1386">
                  <c:v>3.0200000000000094E-5</c:v>
                </c:pt>
                <c:pt idx="1387">
                  <c:v>3.0200000000000094E-5</c:v>
                </c:pt>
                <c:pt idx="1388">
                  <c:v>3.0200000000000094E-5</c:v>
                </c:pt>
                <c:pt idx="1389">
                  <c:v>3.0200000000000094E-5</c:v>
                </c:pt>
                <c:pt idx="1390">
                  <c:v>3.0200000000000094E-5</c:v>
                </c:pt>
                <c:pt idx="1391">
                  <c:v>3.0200000000000094E-5</c:v>
                </c:pt>
                <c:pt idx="1392">
                  <c:v>3.0200000000000094E-5</c:v>
                </c:pt>
                <c:pt idx="1393">
                  <c:v>3.0200000000000094E-5</c:v>
                </c:pt>
                <c:pt idx="1394">
                  <c:v>3.0200000000000094E-5</c:v>
                </c:pt>
                <c:pt idx="1395">
                  <c:v>3.0200000000000094E-5</c:v>
                </c:pt>
                <c:pt idx="1396">
                  <c:v>3.0200000000000094E-5</c:v>
                </c:pt>
                <c:pt idx="1397">
                  <c:v>3.0200000000000094E-5</c:v>
                </c:pt>
                <c:pt idx="1398">
                  <c:v>3.0200000000000094E-5</c:v>
                </c:pt>
                <c:pt idx="1399">
                  <c:v>3.0200000000000094E-5</c:v>
                </c:pt>
                <c:pt idx="1400">
                  <c:v>3.0200000000000094E-5</c:v>
                </c:pt>
                <c:pt idx="1401">
                  <c:v>3.0200000000000094E-5</c:v>
                </c:pt>
                <c:pt idx="1402">
                  <c:v>3.0200000000000094E-5</c:v>
                </c:pt>
                <c:pt idx="1403">
                  <c:v>3.0200000000000094E-5</c:v>
                </c:pt>
                <c:pt idx="1404">
                  <c:v>3.0200000000000094E-5</c:v>
                </c:pt>
                <c:pt idx="1405">
                  <c:v>3.0200000000000094E-5</c:v>
                </c:pt>
                <c:pt idx="1406">
                  <c:v>3.0200000000000094E-5</c:v>
                </c:pt>
                <c:pt idx="1407">
                  <c:v>3.0200000000000094E-5</c:v>
                </c:pt>
                <c:pt idx="1408">
                  <c:v>3.0200000000000094E-5</c:v>
                </c:pt>
                <c:pt idx="1409">
                  <c:v>3.0200000000000094E-5</c:v>
                </c:pt>
                <c:pt idx="1410">
                  <c:v>3.0200000000000094E-5</c:v>
                </c:pt>
                <c:pt idx="1411">
                  <c:v>3.0200000000000094E-5</c:v>
                </c:pt>
                <c:pt idx="1412">
                  <c:v>3.0200000000000094E-5</c:v>
                </c:pt>
                <c:pt idx="1413">
                  <c:v>3.0200000000000094E-5</c:v>
                </c:pt>
                <c:pt idx="1414">
                  <c:v>3.0200000000000094E-5</c:v>
                </c:pt>
                <c:pt idx="1415">
                  <c:v>3.0200000000000094E-5</c:v>
                </c:pt>
                <c:pt idx="1416">
                  <c:v>3.0200000000000094E-5</c:v>
                </c:pt>
                <c:pt idx="1417">
                  <c:v>3.0200000000000094E-5</c:v>
                </c:pt>
                <c:pt idx="1418">
                  <c:v>3.0200000000000094E-5</c:v>
                </c:pt>
                <c:pt idx="1419">
                  <c:v>3.0200000000000094E-5</c:v>
                </c:pt>
                <c:pt idx="1420">
                  <c:v>3.0200000000000094E-5</c:v>
                </c:pt>
                <c:pt idx="1421">
                  <c:v>3.0200000000000094E-5</c:v>
                </c:pt>
                <c:pt idx="1422">
                  <c:v>3.0200000000000094E-5</c:v>
                </c:pt>
                <c:pt idx="1423">
                  <c:v>3.0200000000000094E-5</c:v>
                </c:pt>
                <c:pt idx="1424">
                  <c:v>3.0200000000000094E-5</c:v>
                </c:pt>
                <c:pt idx="1425">
                  <c:v>3.0200000000000094E-5</c:v>
                </c:pt>
                <c:pt idx="1426">
                  <c:v>3.0200000000000094E-5</c:v>
                </c:pt>
                <c:pt idx="1427">
                  <c:v>3.0200000000000094E-5</c:v>
                </c:pt>
                <c:pt idx="1428">
                  <c:v>4.4300000000000152E-6</c:v>
                </c:pt>
                <c:pt idx="1429">
                  <c:v>4.4300000000000152E-6</c:v>
                </c:pt>
                <c:pt idx="1430">
                  <c:v>4.4300000000000152E-6</c:v>
                </c:pt>
                <c:pt idx="1431">
                  <c:v>4.4300000000000152E-6</c:v>
                </c:pt>
                <c:pt idx="1432">
                  <c:v>4.4300000000000152E-6</c:v>
                </c:pt>
                <c:pt idx="1433">
                  <c:v>4.4300000000000152E-6</c:v>
                </c:pt>
                <c:pt idx="1434">
                  <c:v>4.4300000000000152E-6</c:v>
                </c:pt>
                <c:pt idx="1435">
                  <c:v>4.4300000000000152E-6</c:v>
                </c:pt>
                <c:pt idx="1436">
                  <c:v>4.4300000000000152E-6</c:v>
                </c:pt>
                <c:pt idx="1437">
                  <c:v>4.4300000000000152E-6</c:v>
                </c:pt>
                <c:pt idx="1438">
                  <c:v>4.4300000000000152E-6</c:v>
                </c:pt>
                <c:pt idx="1439">
                  <c:v>4.4300000000000152E-6</c:v>
                </c:pt>
                <c:pt idx="1440">
                  <c:v>4.4300000000000152E-6</c:v>
                </c:pt>
                <c:pt idx="1441">
                  <c:v>4.4300000000000152E-6</c:v>
                </c:pt>
                <c:pt idx="1442">
                  <c:v>4.4300000000000152E-6</c:v>
                </c:pt>
                <c:pt idx="1443">
                  <c:v>4.4300000000000152E-6</c:v>
                </c:pt>
                <c:pt idx="1444">
                  <c:v>4.4300000000000152E-6</c:v>
                </c:pt>
                <c:pt idx="1445">
                  <c:v>4.4300000000000152E-6</c:v>
                </c:pt>
                <c:pt idx="1446">
                  <c:v>4.4300000000000152E-6</c:v>
                </c:pt>
                <c:pt idx="1447">
                  <c:v>4.4300000000000152E-6</c:v>
                </c:pt>
                <c:pt idx="1448">
                  <c:v>4.4300000000000152E-6</c:v>
                </c:pt>
                <c:pt idx="1449">
                  <c:v>4.4300000000000152E-6</c:v>
                </c:pt>
                <c:pt idx="1450">
                  <c:v>4.4300000000000152E-6</c:v>
                </c:pt>
                <c:pt idx="1451">
                  <c:v>4.4300000000000152E-6</c:v>
                </c:pt>
                <c:pt idx="1452">
                  <c:v>4.4300000000000152E-6</c:v>
                </c:pt>
                <c:pt idx="1453">
                  <c:v>4.4300000000000152E-6</c:v>
                </c:pt>
                <c:pt idx="1454">
                  <c:v>4.4300000000000152E-6</c:v>
                </c:pt>
                <c:pt idx="1455">
                  <c:v>4.4300000000000152E-6</c:v>
                </c:pt>
                <c:pt idx="1456">
                  <c:v>4.4300000000000152E-6</c:v>
                </c:pt>
                <c:pt idx="1457">
                  <c:v>4.4300000000000152E-6</c:v>
                </c:pt>
                <c:pt idx="1458">
                  <c:v>4.4300000000000152E-6</c:v>
                </c:pt>
                <c:pt idx="1459">
                  <c:v>4.4300000000000152E-6</c:v>
                </c:pt>
                <c:pt idx="1460">
                  <c:v>4.4300000000000152E-6</c:v>
                </c:pt>
                <c:pt idx="1461">
                  <c:v>4.4300000000000152E-6</c:v>
                </c:pt>
                <c:pt idx="1462">
                  <c:v>4.4300000000000152E-6</c:v>
                </c:pt>
                <c:pt idx="1463">
                  <c:v>4.4300000000000152E-6</c:v>
                </c:pt>
                <c:pt idx="1464">
                  <c:v>4.4300000000000152E-6</c:v>
                </c:pt>
                <c:pt idx="1465">
                  <c:v>4.4300000000000152E-6</c:v>
                </c:pt>
                <c:pt idx="1466">
                  <c:v>4.4300000000000152E-6</c:v>
                </c:pt>
                <c:pt idx="1467">
                  <c:v>4.4300000000000152E-6</c:v>
                </c:pt>
                <c:pt idx="1468">
                  <c:v>4.4300000000000152E-6</c:v>
                </c:pt>
                <c:pt idx="1469">
                  <c:v>4.4300000000000152E-6</c:v>
                </c:pt>
                <c:pt idx="1470">
                  <c:v>4.4300000000000152E-6</c:v>
                </c:pt>
                <c:pt idx="1471">
                  <c:v>4.4300000000000152E-6</c:v>
                </c:pt>
                <c:pt idx="1472">
                  <c:v>4.4300000000000152E-6</c:v>
                </c:pt>
                <c:pt idx="1473">
                  <c:v>4.4300000000000152E-6</c:v>
                </c:pt>
                <c:pt idx="1474">
                  <c:v>4.4300000000000152E-6</c:v>
                </c:pt>
                <c:pt idx="1475">
                  <c:v>4.4300000000000152E-6</c:v>
                </c:pt>
                <c:pt idx="1476">
                  <c:v>4.4300000000000152E-6</c:v>
                </c:pt>
                <c:pt idx="1477">
                  <c:v>4.4300000000000152E-6</c:v>
                </c:pt>
                <c:pt idx="1478">
                  <c:v>4.4300000000000152E-6</c:v>
                </c:pt>
                <c:pt idx="1479">
                  <c:v>4.4300000000000152E-6</c:v>
                </c:pt>
                <c:pt idx="1480">
                  <c:v>4.4300000000000152E-6</c:v>
                </c:pt>
                <c:pt idx="1481">
                  <c:v>4.4300000000000152E-6</c:v>
                </c:pt>
                <c:pt idx="1482">
                  <c:v>4.4300000000000152E-6</c:v>
                </c:pt>
                <c:pt idx="1483">
                  <c:v>4.4300000000000152E-6</c:v>
                </c:pt>
                <c:pt idx="1484">
                  <c:v>4.4300000000000152E-6</c:v>
                </c:pt>
                <c:pt idx="1485">
                  <c:v>4.4300000000000152E-6</c:v>
                </c:pt>
                <c:pt idx="1486">
                  <c:v>4.4300000000000152E-6</c:v>
                </c:pt>
                <c:pt idx="1487">
                  <c:v>4.4300000000000152E-6</c:v>
                </c:pt>
                <c:pt idx="1488">
                  <c:v>4.4300000000000152E-6</c:v>
                </c:pt>
                <c:pt idx="1489">
                  <c:v>4.4300000000000152E-6</c:v>
                </c:pt>
                <c:pt idx="1490">
                  <c:v>4.4300000000000152E-6</c:v>
                </c:pt>
                <c:pt idx="1491">
                  <c:v>4.4300000000000152E-6</c:v>
                </c:pt>
                <c:pt idx="1492">
                  <c:v>4.4300000000000152E-6</c:v>
                </c:pt>
                <c:pt idx="1493">
                  <c:v>4.4300000000000152E-6</c:v>
                </c:pt>
                <c:pt idx="1494">
                  <c:v>4.4300000000000152E-6</c:v>
                </c:pt>
                <c:pt idx="1495">
                  <c:v>4.4300000000000152E-6</c:v>
                </c:pt>
                <c:pt idx="1496">
                  <c:v>4.4300000000000152E-6</c:v>
                </c:pt>
                <c:pt idx="1497">
                  <c:v>4.4300000000000152E-6</c:v>
                </c:pt>
                <c:pt idx="1498">
                  <c:v>4.4300000000000152E-6</c:v>
                </c:pt>
                <c:pt idx="1499">
                  <c:v>4.4300000000000152E-6</c:v>
                </c:pt>
                <c:pt idx="1500">
                  <c:v>4.4300000000000152E-6</c:v>
                </c:pt>
                <c:pt idx="1501">
                  <c:v>4.4300000000000152E-6</c:v>
                </c:pt>
                <c:pt idx="1502">
                  <c:v>4.4300000000000152E-6</c:v>
                </c:pt>
                <c:pt idx="1503">
                  <c:v>4.4300000000000152E-6</c:v>
                </c:pt>
                <c:pt idx="1504">
                  <c:v>4.4300000000000152E-6</c:v>
                </c:pt>
                <c:pt idx="1505">
                  <c:v>4.4300000000000152E-6</c:v>
                </c:pt>
                <c:pt idx="1506">
                  <c:v>4.4300000000000152E-6</c:v>
                </c:pt>
                <c:pt idx="1507">
                  <c:v>4.4300000000000152E-6</c:v>
                </c:pt>
                <c:pt idx="1508">
                  <c:v>4.4300000000000152E-6</c:v>
                </c:pt>
                <c:pt idx="1509">
                  <c:v>4.4300000000000152E-6</c:v>
                </c:pt>
                <c:pt idx="1510">
                  <c:v>4.4300000000000152E-6</c:v>
                </c:pt>
                <c:pt idx="1511">
                  <c:v>4.4300000000000152E-6</c:v>
                </c:pt>
                <c:pt idx="1512">
                  <c:v>4.4300000000000152E-6</c:v>
                </c:pt>
                <c:pt idx="1513">
                  <c:v>4.4300000000000152E-6</c:v>
                </c:pt>
                <c:pt idx="1514">
                  <c:v>4.4300000000000152E-6</c:v>
                </c:pt>
                <c:pt idx="1515">
                  <c:v>4.4300000000000152E-6</c:v>
                </c:pt>
                <c:pt idx="1516">
                  <c:v>4.4300000000000152E-6</c:v>
                </c:pt>
                <c:pt idx="1517">
                  <c:v>4.4300000000000152E-6</c:v>
                </c:pt>
                <c:pt idx="1518">
                  <c:v>4.4300000000000152E-6</c:v>
                </c:pt>
                <c:pt idx="1519">
                  <c:v>4.4300000000000152E-6</c:v>
                </c:pt>
                <c:pt idx="1520">
                  <c:v>4.4300000000000152E-6</c:v>
                </c:pt>
                <c:pt idx="1521">
                  <c:v>4.4300000000000152E-6</c:v>
                </c:pt>
                <c:pt idx="1522">
                  <c:v>4.4300000000000152E-6</c:v>
                </c:pt>
                <c:pt idx="1523">
                  <c:v>4.4300000000000152E-6</c:v>
                </c:pt>
                <c:pt idx="1524">
                  <c:v>4.4300000000000152E-6</c:v>
                </c:pt>
                <c:pt idx="1525">
                  <c:v>4.4300000000000152E-6</c:v>
                </c:pt>
                <c:pt idx="1526">
                  <c:v>4.4300000000000152E-6</c:v>
                </c:pt>
                <c:pt idx="1527">
                  <c:v>4.4300000000000152E-6</c:v>
                </c:pt>
                <c:pt idx="1528">
                  <c:v>4.4300000000000152E-6</c:v>
                </c:pt>
                <c:pt idx="1529">
                  <c:v>4.4300000000000152E-6</c:v>
                </c:pt>
                <c:pt idx="1530">
                  <c:v>4.4300000000000152E-6</c:v>
                </c:pt>
                <c:pt idx="1531">
                  <c:v>4.4300000000000152E-6</c:v>
                </c:pt>
                <c:pt idx="1532">
                  <c:v>4.4300000000000152E-6</c:v>
                </c:pt>
                <c:pt idx="1533">
                  <c:v>4.4300000000000152E-6</c:v>
                </c:pt>
                <c:pt idx="1534">
                  <c:v>4.4300000000000152E-6</c:v>
                </c:pt>
                <c:pt idx="1535">
                  <c:v>4.4300000000000152E-6</c:v>
                </c:pt>
                <c:pt idx="1536">
                  <c:v>4.4300000000000152E-6</c:v>
                </c:pt>
                <c:pt idx="1537">
                  <c:v>4.4300000000000152E-6</c:v>
                </c:pt>
                <c:pt idx="1538">
                  <c:v>4.4300000000000152E-6</c:v>
                </c:pt>
                <c:pt idx="1539">
                  <c:v>4.4300000000000152E-6</c:v>
                </c:pt>
                <c:pt idx="1540">
                  <c:v>4.4300000000000152E-6</c:v>
                </c:pt>
                <c:pt idx="1541">
                  <c:v>4.4300000000000152E-6</c:v>
                </c:pt>
                <c:pt idx="1542">
                  <c:v>4.4300000000000152E-6</c:v>
                </c:pt>
                <c:pt idx="1543">
                  <c:v>4.4300000000000152E-6</c:v>
                </c:pt>
                <c:pt idx="1544">
                  <c:v>4.4300000000000152E-6</c:v>
                </c:pt>
                <c:pt idx="1545">
                  <c:v>4.4300000000000152E-6</c:v>
                </c:pt>
                <c:pt idx="1546">
                  <c:v>4.4300000000000152E-6</c:v>
                </c:pt>
                <c:pt idx="1547">
                  <c:v>4.4300000000000152E-6</c:v>
                </c:pt>
                <c:pt idx="1548">
                  <c:v>4.4300000000000152E-6</c:v>
                </c:pt>
                <c:pt idx="1549">
                  <c:v>4.4300000000000152E-6</c:v>
                </c:pt>
                <c:pt idx="1550">
                  <c:v>4.4300000000000152E-6</c:v>
                </c:pt>
                <c:pt idx="1551">
                  <c:v>4.4300000000000152E-6</c:v>
                </c:pt>
                <c:pt idx="1552">
                  <c:v>4.4300000000000152E-6</c:v>
                </c:pt>
                <c:pt idx="1553">
                  <c:v>4.4300000000000152E-6</c:v>
                </c:pt>
                <c:pt idx="1554">
                  <c:v>4.4300000000000152E-6</c:v>
                </c:pt>
                <c:pt idx="1555">
                  <c:v>4.4300000000000152E-6</c:v>
                </c:pt>
                <c:pt idx="1556">
                  <c:v>4.4300000000000152E-6</c:v>
                </c:pt>
                <c:pt idx="1557">
                  <c:v>4.4300000000000152E-6</c:v>
                </c:pt>
                <c:pt idx="1558">
                  <c:v>4.4300000000000152E-6</c:v>
                </c:pt>
                <c:pt idx="1559">
                  <c:v>4.4300000000000152E-6</c:v>
                </c:pt>
                <c:pt idx="1560">
                  <c:v>4.4300000000000152E-6</c:v>
                </c:pt>
                <c:pt idx="1561">
                  <c:v>4.4300000000000152E-6</c:v>
                </c:pt>
                <c:pt idx="1562">
                  <c:v>4.4300000000000152E-6</c:v>
                </c:pt>
                <c:pt idx="1563">
                  <c:v>4.4300000000000152E-6</c:v>
                </c:pt>
                <c:pt idx="1564">
                  <c:v>4.4300000000000152E-6</c:v>
                </c:pt>
                <c:pt idx="1565">
                  <c:v>4.4300000000000152E-6</c:v>
                </c:pt>
                <c:pt idx="1566">
                  <c:v>4.4300000000000152E-6</c:v>
                </c:pt>
                <c:pt idx="1567">
                  <c:v>4.4300000000000152E-6</c:v>
                </c:pt>
                <c:pt idx="1568">
                  <c:v>4.4300000000000152E-6</c:v>
                </c:pt>
                <c:pt idx="1569">
                  <c:v>3.20000000000001E-6</c:v>
                </c:pt>
                <c:pt idx="1570">
                  <c:v>3.20000000000001E-6</c:v>
                </c:pt>
                <c:pt idx="1571">
                  <c:v>3.20000000000001E-6</c:v>
                </c:pt>
                <c:pt idx="1572">
                  <c:v>3.20000000000001E-6</c:v>
                </c:pt>
                <c:pt idx="1573">
                  <c:v>3.20000000000001E-6</c:v>
                </c:pt>
                <c:pt idx="1574">
                  <c:v>3.20000000000001E-6</c:v>
                </c:pt>
                <c:pt idx="1575">
                  <c:v>3.20000000000001E-6</c:v>
                </c:pt>
                <c:pt idx="1576">
                  <c:v>3.20000000000001E-6</c:v>
                </c:pt>
                <c:pt idx="1577">
                  <c:v>3.20000000000001E-6</c:v>
                </c:pt>
                <c:pt idx="1578">
                  <c:v>3.20000000000001E-6</c:v>
                </c:pt>
                <c:pt idx="1579">
                  <c:v>3.20000000000001E-6</c:v>
                </c:pt>
                <c:pt idx="1580">
                  <c:v>3.20000000000001E-6</c:v>
                </c:pt>
                <c:pt idx="1581">
                  <c:v>3.20000000000001E-6</c:v>
                </c:pt>
                <c:pt idx="1582">
                  <c:v>3.20000000000001E-6</c:v>
                </c:pt>
                <c:pt idx="1583">
                  <c:v>3.20000000000001E-6</c:v>
                </c:pt>
                <c:pt idx="1584">
                  <c:v>3.20000000000001E-6</c:v>
                </c:pt>
                <c:pt idx="1585">
                  <c:v>3.20000000000001E-6</c:v>
                </c:pt>
                <c:pt idx="1586">
                  <c:v>3.20000000000001E-6</c:v>
                </c:pt>
                <c:pt idx="1587">
                  <c:v>3.20000000000001E-6</c:v>
                </c:pt>
                <c:pt idx="1588">
                  <c:v>3.20000000000001E-6</c:v>
                </c:pt>
                <c:pt idx="1589">
                  <c:v>3.20000000000001E-6</c:v>
                </c:pt>
                <c:pt idx="1590">
                  <c:v>3.20000000000001E-6</c:v>
                </c:pt>
                <c:pt idx="1591">
                  <c:v>3.20000000000001E-6</c:v>
                </c:pt>
                <c:pt idx="1592">
                  <c:v>3.20000000000001E-6</c:v>
                </c:pt>
                <c:pt idx="1593">
                  <c:v>3.20000000000001E-6</c:v>
                </c:pt>
                <c:pt idx="1594">
                  <c:v>3.20000000000001E-6</c:v>
                </c:pt>
                <c:pt idx="1595">
                  <c:v>3.20000000000001E-6</c:v>
                </c:pt>
                <c:pt idx="1596">
                  <c:v>3.20000000000001E-6</c:v>
                </c:pt>
                <c:pt idx="1597">
                  <c:v>3.20000000000001E-6</c:v>
                </c:pt>
                <c:pt idx="1598">
                  <c:v>3.20000000000001E-6</c:v>
                </c:pt>
                <c:pt idx="1599">
                  <c:v>3.20000000000001E-6</c:v>
                </c:pt>
                <c:pt idx="1600">
                  <c:v>3.20000000000001E-6</c:v>
                </c:pt>
                <c:pt idx="1601">
                  <c:v>3.20000000000001E-6</c:v>
                </c:pt>
                <c:pt idx="1602">
                  <c:v>3.20000000000001E-6</c:v>
                </c:pt>
                <c:pt idx="1603">
                  <c:v>3.20000000000001E-6</c:v>
                </c:pt>
                <c:pt idx="1604">
                  <c:v>3.20000000000001E-6</c:v>
                </c:pt>
                <c:pt idx="1605">
                  <c:v>3.20000000000001E-6</c:v>
                </c:pt>
                <c:pt idx="1606">
                  <c:v>3.20000000000001E-6</c:v>
                </c:pt>
                <c:pt idx="1607">
                  <c:v>3.20000000000001E-6</c:v>
                </c:pt>
                <c:pt idx="1608">
                  <c:v>3.20000000000001E-6</c:v>
                </c:pt>
                <c:pt idx="1609">
                  <c:v>3.20000000000001E-6</c:v>
                </c:pt>
                <c:pt idx="1610">
                  <c:v>3.20000000000001E-6</c:v>
                </c:pt>
                <c:pt idx="1611">
                  <c:v>3.20000000000001E-6</c:v>
                </c:pt>
                <c:pt idx="1612">
                  <c:v>3.20000000000001E-6</c:v>
                </c:pt>
                <c:pt idx="1613">
                  <c:v>3.20000000000001E-6</c:v>
                </c:pt>
                <c:pt idx="1614">
                  <c:v>3.20000000000001E-6</c:v>
                </c:pt>
                <c:pt idx="1615">
                  <c:v>3.20000000000001E-6</c:v>
                </c:pt>
                <c:pt idx="1616">
                  <c:v>3.20000000000001E-6</c:v>
                </c:pt>
                <c:pt idx="1617">
                  <c:v>3.20000000000001E-6</c:v>
                </c:pt>
                <c:pt idx="1618">
                  <c:v>3.20000000000001E-6</c:v>
                </c:pt>
                <c:pt idx="1619">
                  <c:v>3.20000000000001E-6</c:v>
                </c:pt>
                <c:pt idx="1620">
                  <c:v>3.20000000000001E-6</c:v>
                </c:pt>
                <c:pt idx="1621">
                  <c:v>3.20000000000001E-6</c:v>
                </c:pt>
                <c:pt idx="1622">
                  <c:v>3.20000000000001E-6</c:v>
                </c:pt>
                <c:pt idx="1623">
                  <c:v>3.20000000000001E-6</c:v>
                </c:pt>
                <c:pt idx="1624">
                  <c:v>3.20000000000001E-6</c:v>
                </c:pt>
                <c:pt idx="1625">
                  <c:v>3.20000000000001E-6</c:v>
                </c:pt>
                <c:pt idx="1626">
                  <c:v>3.20000000000001E-6</c:v>
                </c:pt>
                <c:pt idx="1627">
                  <c:v>3.20000000000001E-6</c:v>
                </c:pt>
                <c:pt idx="1628">
                  <c:v>3.20000000000001E-6</c:v>
                </c:pt>
                <c:pt idx="1629">
                  <c:v>3.20000000000001E-6</c:v>
                </c:pt>
                <c:pt idx="1630">
                  <c:v>3.20000000000001E-6</c:v>
                </c:pt>
                <c:pt idx="1631">
                  <c:v>3.20000000000001E-6</c:v>
                </c:pt>
                <c:pt idx="1632">
                  <c:v>3.20000000000001E-6</c:v>
                </c:pt>
                <c:pt idx="1633">
                  <c:v>3.20000000000001E-6</c:v>
                </c:pt>
                <c:pt idx="1634">
                  <c:v>3.20000000000001E-6</c:v>
                </c:pt>
                <c:pt idx="1635">
                  <c:v>3.20000000000001E-6</c:v>
                </c:pt>
                <c:pt idx="1636">
                  <c:v>3.20000000000001E-6</c:v>
                </c:pt>
                <c:pt idx="1637">
                  <c:v>3.20000000000001E-6</c:v>
                </c:pt>
                <c:pt idx="1638">
                  <c:v>3.20000000000001E-6</c:v>
                </c:pt>
                <c:pt idx="1639">
                  <c:v>3.20000000000001E-6</c:v>
                </c:pt>
                <c:pt idx="1640">
                  <c:v>3.20000000000001E-6</c:v>
                </c:pt>
                <c:pt idx="1641">
                  <c:v>3.20000000000001E-6</c:v>
                </c:pt>
                <c:pt idx="1642">
                  <c:v>3.20000000000001E-6</c:v>
                </c:pt>
                <c:pt idx="1643">
                  <c:v>3.20000000000001E-6</c:v>
                </c:pt>
                <c:pt idx="1644">
                  <c:v>3.20000000000001E-6</c:v>
                </c:pt>
                <c:pt idx="1645">
                  <c:v>3.20000000000001E-6</c:v>
                </c:pt>
                <c:pt idx="1646">
                  <c:v>3.20000000000001E-6</c:v>
                </c:pt>
                <c:pt idx="1647">
                  <c:v>3.20000000000001E-6</c:v>
                </c:pt>
                <c:pt idx="1648">
                  <c:v>3.20000000000001E-6</c:v>
                </c:pt>
                <c:pt idx="1649">
                  <c:v>3.20000000000001E-6</c:v>
                </c:pt>
                <c:pt idx="1650">
                  <c:v>3.20000000000001E-6</c:v>
                </c:pt>
                <c:pt idx="1651">
                  <c:v>3.20000000000001E-6</c:v>
                </c:pt>
                <c:pt idx="1652">
                  <c:v>3.20000000000001E-6</c:v>
                </c:pt>
                <c:pt idx="1653">
                  <c:v>3.20000000000001E-6</c:v>
                </c:pt>
                <c:pt idx="1654">
                  <c:v>3.20000000000001E-6</c:v>
                </c:pt>
                <c:pt idx="1655">
                  <c:v>3.20000000000001E-6</c:v>
                </c:pt>
                <c:pt idx="1656">
                  <c:v>3.20000000000001E-6</c:v>
                </c:pt>
                <c:pt idx="1657">
                  <c:v>3.20000000000001E-6</c:v>
                </c:pt>
                <c:pt idx="1658">
                  <c:v>3.20000000000001E-6</c:v>
                </c:pt>
                <c:pt idx="1659">
                  <c:v>3.20000000000001E-6</c:v>
                </c:pt>
                <c:pt idx="1660">
                  <c:v>3.20000000000001E-6</c:v>
                </c:pt>
                <c:pt idx="1661">
                  <c:v>3.20000000000001E-6</c:v>
                </c:pt>
                <c:pt idx="1662">
                  <c:v>3.20000000000001E-6</c:v>
                </c:pt>
                <c:pt idx="1663">
                  <c:v>3.20000000000001E-6</c:v>
                </c:pt>
                <c:pt idx="1664">
                  <c:v>3.20000000000001E-6</c:v>
                </c:pt>
                <c:pt idx="1665">
                  <c:v>3.20000000000001E-6</c:v>
                </c:pt>
                <c:pt idx="1666">
                  <c:v>3.20000000000001E-6</c:v>
                </c:pt>
                <c:pt idx="1667">
                  <c:v>3.20000000000001E-6</c:v>
                </c:pt>
                <c:pt idx="1668">
                  <c:v>3.20000000000001E-6</c:v>
                </c:pt>
                <c:pt idx="1669">
                  <c:v>3.20000000000001E-6</c:v>
                </c:pt>
                <c:pt idx="1670">
                  <c:v>3.20000000000001E-6</c:v>
                </c:pt>
                <c:pt idx="1671">
                  <c:v>3.20000000000001E-6</c:v>
                </c:pt>
                <c:pt idx="1672">
                  <c:v>3.20000000000001E-6</c:v>
                </c:pt>
                <c:pt idx="1673">
                  <c:v>3.20000000000001E-6</c:v>
                </c:pt>
                <c:pt idx="1674">
                  <c:v>3.20000000000001E-6</c:v>
                </c:pt>
                <c:pt idx="1675">
                  <c:v>3.20000000000001E-6</c:v>
                </c:pt>
                <c:pt idx="1676">
                  <c:v>3.20000000000001E-6</c:v>
                </c:pt>
                <c:pt idx="1677">
                  <c:v>3.20000000000001E-6</c:v>
                </c:pt>
                <c:pt idx="1678">
                  <c:v>3.20000000000001E-6</c:v>
                </c:pt>
                <c:pt idx="1679">
                  <c:v>3.20000000000001E-6</c:v>
                </c:pt>
                <c:pt idx="1680">
                  <c:v>3.20000000000001E-6</c:v>
                </c:pt>
                <c:pt idx="1681">
                  <c:v>3.20000000000001E-6</c:v>
                </c:pt>
                <c:pt idx="1682">
                  <c:v>3.20000000000001E-6</c:v>
                </c:pt>
                <c:pt idx="1683">
                  <c:v>3.20000000000001E-6</c:v>
                </c:pt>
                <c:pt idx="1684">
                  <c:v>3.20000000000001E-6</c:v>
                </c:pt>
                <c:pt idx="1685">
                  <c:v>3.20000000000001E-6</c:v>
                </c:pt>
                <c:pt idx="1686">
                  <c:v>3.20000000000001E-6</c:v>
                </c:pt>
                <c:pt idx="1687">
                  <c:v>3.20000000000001E-6</c:v>
                </c:pt>
                <c:pt idx="1688">
                  <c:v>3.20000000000001E-6</c:v>
                </c:pt>
                <c:pt idx="1689">
                  <c:v>3.20000000000001E-6</c:v>
                </c:pt>
                <c:pt idx="1690">
                  <c:v>3.20000000000001E-6</c:v>
                </c:pt>
                <c:pt idx="1691">
                  <c:v>3.20000000000001E-6</c:v>
                </c:pt>
                <c:pt idx="1692">
                  <c:v>3.20000000000001E-6</c:v>
                </c:pt>
                <c:pt idx="1693">
                  <c:v>3.20000000000001E-6</c:v>
                </c:pt>
                <c:pt idx="1694">
                  <c:v>3.20000000000001E-6</c:v>
                </c:pt>
                <c:pt idx="1695">
                  <c:v>3.20000000000001E-6</c:v>
                </c:pt>
                <c:pt idx="1696">
                  <c:v>3.20000000000001E-6</c:v>
                </c:pt>
                <c:pt idx="1697">
                  <c:v>3.20000000000001E-6</c:v>
                </c:pt>
                <c:pt idx="1698">
                  <c:v>3.20000000000001E-6</c:v>
                </c:pt>
                <c:pt idx="1699">
                  <c:v>3.20000000000001E-6</c:v>
                </c:pt>
                <c:pt idx="1700">
                  <c:v>3.20000000000001E-6</c:v>
                </c:pt>
                <c:pt idx="1701">
                  <c:v>3.20000000000001E-6</c:v>
                </c:pt>
                <c:pt idx="1702">
                  <c:v>3.20000000000001E-6</c:v>
                </c:pt>
                <c:pt idx="1703">
                  <c:v>3.20000000000001E-6</c:v>
                </c:pt>
                <c:pt idx="1704">
                  <c:v>3.20000000000001E-6</c:v>
                </c:pt>
                <c:pt idx="1705">
                  <c:v>3.20000000000001E-6</c:v>
                </c:pt>
                <c:pt idx="1706">
                  <c:v>3.20000000000001E-6</c:v>
                </c:pt>
                <c:pt idx="1707">
                  <c:v>3.20000000000001E-6</c:v>
                </c:pt>
                <c:pt idx="1708">
                  <c:v>3.20000000000001E-6</c:v>
                </c:pt>
                <c:pt idx="1709">
                  <c:v>3.20000000000001E-6</c:v>
                </c:pt>
                <c:pt idx="1710">
                  <c:v>3.20000000000001E-6</c:v>
                </c:pt>
                <c:pt idx="1711">
                  <c:v>3.20000000000001E-6</c:v>
                </c:pt>
                <c:pt idx="1712">
                  <c:v>3.20000000000001E-6</c:v>
                </c:pt>
                <c:pt idx="1713">
                  <c:v>3.20000000000001E-6</c:v>
                </c:pt>
                <c:pt idx="1714">
                  <c:v>3.20000000000001E-6</c:v>
                </c:pt>
                <c:pt idx="1715">
                  <c:v>3.20000000000001E-6</c:v>
                </c:pt>
                <c:pt idx="1716">
                  <c:v>3.20000000000001E-6</c:v>
                </c:pt>
                <c:pt idx="1717">
                  <c:v>3.20000000000001E-6</c:v>
                </c:pt>
                <c:pt idx="1718">
                  <c:v>3.20000000000001E-6</c:v>
                </c:pt>
                <c:pt idx="1719">
                  <c:v>3.20000000000001E-6</c:v>
                </c:pt>
                <c:pt idx="1720">
                  <c:v>3.20000000000001E-6</c:v>
                </c:pt>
                <c:pt idx="1721">
                  <c:v>3.20000000000001E-6</c:v>
                </c:pt>
                <c:pt idx="1722">
                  <c:v>3.20000000000001E-6</c:v>
                </c:pt>
                <c:pt idx="1723">
                  <c:v>3.20000000000001E-6</c:v>
                </c:pt>
                <c:pt idx="1724">
                  <c:v>3.20000000000001E-6</c:v>
                </c:pt>
                <c:pt idx="1725">
                  <c:v>3.20000000000001E-6</c:v>
                </c:pt>
                <c:pt idx="1726">
                  <c:v>3.20000000000001E-6</c:v>
                </c:pt>
                <c:pt idx="1727">
                  <c:v>3.20000000000001E-6</c:v>
                </c:pt>
                <c:pt idx="1728">
                  <c:v>3.20000000000001E-6</c:v>
                </c:pt>
                <c:pt idx="1729">
                  <c:v>3.20000000000001E-6</c:v>
                </c:pt>
                <c:pt idx="1730">
                  <c:v>3.20000000000001E-6</c:v>
                </c:pt>
                <c:pt idx="1731">
                  <c:v>3.20000000000001E-6</c:v>
                </c:pt>
                <c:pt idx="1732">
                  <c:v>3.20000000000001E-6</c:v>
                </c:pt>
                <c:pt idx="1733">
                  <c:v>3.20000000000001E-6</c:v>
                </c:pt>
                <c:pt idx="1734">
                  <c:v>3.20000000000001E-6</c:v>
                </c:pt>
                <c:pt idx="1735">
                  <c:v>3.20000000000001E-6</c:v>
                </c:pt>
                <c:pt idx="1736">
                  <c:v>3.20000000000001E-6</c:v>
                </c:pt>
                <c:pt idx="1737">
                  <c:v>3.20000000000001E-6</c:v>
                </c:pt>
                <c:pt idx="1738">
                  <c:v>3.20000000000001E-6</c:v>
                </c:pt>
                <c:pt idx="1739">
                  <c:v>3.20000000000001E-6</c:v>
                </c:pt>
                <c:pt idx="1740">
                  <c:v>3.20000000000001E-6</c:v>
                </c:pt>
                <c:pt idx="1741">
                  <c:v>3.20000000000001E-6</c:v>
                </c:pt>
                <c:pt idx="1742">
                  <c:v>3.20000000000001E-6</c:v>
                </c:pt>
                <c:pt idx="1743">
                  <c:v>3.20000000000001E-6</c:v>
                </c:pt>
                <c:pt idx="1744">
                  <c:v>3.20000000000001E-6</c:v>
                </c:pt>
                <c:pt idx="1745">
                  <c:v>3.20000000000001E-6</c:v>
                </c:pt>
                <c:pt idx="1746">
                  <c:v>3.20000000000001E-6</c:v>
                </c:pt>
                <c:pt idx="1747">
                  <c:v>9.4600000000000331E-6</c:v>
                </c:pt>
                <c:pt idx="1748">
                  <c:v>9.4600000000000331E-6</c:v>
                </c:pt>
                <c:pt idx="1749">
                  <c:v>9.4600000000000331E-6</c:v>
                </c:pt>
                <c:pt idx="1750">
                  <c:v>9.4600000000000331E-6</c:v>
                </c:pt>
                <c:pt idx="1751">
                  <c:v>9.4600000000000331E-6</c:v>
                </c:pt>
                <c:pt idx="1752">
                  <c:v>9.4600000000000331E-6</c:v>
                </c:pt>
                <c:pt idx="1753">
                  <c:v>9.4600000000000331E-6</c:v>
                </c:pt>
                <c:pt idx="1754">
                  <c:v>9.4600000000000331E-6</c:v>
                </c:pt>
                <c:pt idx="1755">
                  <c:v>9.4600000000000331E-6</c:v>
                </c:pt>
                <c:pt idx="1756">
                  <c:v>9.4600000000000331E-6</c:v>
                </c:pt>
                <c:pt idx="1757">
                  <c:v>9.4600000000000331E-6</c:v>
                </c:pt>
                <c:pt idx="1758">
                  <c:v>9.4600000000000331E-6</c:v>
                </c:pt>
                <c:pt idx="1759">
                  <c:v>9.4600000000000331E-6</c:v>
                </c:pt>
                <c:pt idx="1760">
                  <c:v>9.4600000000000331E-6</c:v>
                </c:pt>
                <c:pt idx="1761">
                  <c:v>9.4600000000000331E-6</c:v>
                </c:pt>
                <c:pt idx="1762">
                  <c:v>9.4600000000000331E-6</c:v>
                </c:pt>
                <c:pt idx="1763">
                  <c:v>9.4600000000000331E-6</c:v>
                </c:pt>
                <c:pt idx="1764">
                  <c:v>9.4600000000000331E-6</c:v>
                </c:pt>
                <c:pt idx="1765">
                  <c:v>9.4600000000000331E-6</c:v>
                </c:pt>
                <c:pt idx="1766">
                  <c:v>9.4600000000000331E-6</c:v>
                </c:pt>
                <c:pt idx="1767">
                  <c:v>9.4600000000000331E-6</c:v>
                </c:pt>
                <c:pt idx="1768">
                  <c:v>9.4600000000000331E-6</c:v>
                </c:pt>
                <c:pt idx="1769">
                  <c:v>9.4600000000000331E-6</c:v>
                </c:pt>
                <c:pt idx="1770">
                  <c:v>9.4600000000000331E-6</c:v>
                </c:pt>
                <c:pt idx="1771">
                  <c:v>9.4600000000000331E-6</c:v>
                </c:pt>
                <c:pt idx="1772">
                  <c:v>9.4600000000000331E-6</c:v>
                </c:pt>
                <c:pt idx="1773">
                  <c:v>9.4600000000000331E-6</c:v>
                </c:pt>
                <c:pt idx="1774">
                  <c:v>9.4600000000000331E-6</c:v>
                </c:pt>
                <c:pt idx="1775">
                  <c:v>9.4600000000000331E-6</c:v>
                </c:pt>
                <c:pt idx="1776">
                  <c:v>9.4600000000000331E-6</c:v>
                </c:pt>
                <c:pt idx="1777">
                  <c:v>9.4600000000000331E-6</c:v>
                </c:pt>
                <c:pt idx="1778">
                  <c:v>9.4600000000000331E-6</c:v>
                </c:pt>
                <c:pt idx="1779">
                  <c:v>9.4600000000000331E-6</c:v>
                </c:pt>
                <c:pt idx="1780">
                  <c:v>9.4600000000000331E-6</c:v>
                </c:pt>
                <c:pt idx="1781">
                  <c:v>9.4600000000000331E-6</c:v>
                </c:pt>
                <c:pt idx="1782">
                  <c:v>9.4600000000000331E-6</c:v>
                </c:pt>
                <c:pt idx="1783">
                  <c:v>9.4600000000000331E-6</c:v>
                </c:pt>
                <c:pt idx="1784">
                  <c:v>9.4600000000000331E-6</c:v>
                </c:pt>
                <c:pt idx="1785">
                  <c:v>9.4600000000000331E-6</c:v>
                </c:pt>
                <c:pt idx="1786">
                  <c:v>9.4600000000000331E-6</c:v>
                </c:pt>
                <c:pt idx="1787">
                  <c:v>9.4600000000000331E-6</c:v>
                </c:pt>
                <c:pt idx="1788">
                  <c:v>9.4600000000000331E-6</c:v>
                </c:pt>
                <c:pt idx="1789">
                  <c:v>9.4600000000000331E-6</c:v>
                </c:pt>
                <c:pt idx="1790">
                  <c:v>9.4600000000000331E-6</c:v>
                </c:pt>
                <c:pt idx="1791">
                  <c:v>9.4600000000000331E-6</c:v>
                </c:pt>
                <c:pt idx="1792">
                  <c:v>9.4600000000000331E-6</c:v>
                </c:pt>
                <c:pt idx="1793">
                  <c:v>9.4600000000000331E-6</c:v>
                </c:pt>
                <c:pt idx="1794">
                  <c:v>9.4600000000000331E-6</c:v>
                </c:pt>
                <c:pt idx="1795">
                  <c:v>9.4600000000000331E-6</c:v>
                </c:pt>
                <c:pt idx="1796">
                  <c:v>9.4600000000000331E-6</c:v>
                </c:pt>
                <c:pt idx="1797">
                  <c:v>9.4600000000000331E-6</c:v>
                </c:pt>
                <c:pt idx="1798">
                  <c:v>9.4600000000000331E-6</c:v>
                </c:pt>
                <c:pt idx="1799">
                  <c:v>9.4600000000000331E-6</c:v>
                </c:pt>
                <c:pt idx="1800">
                  <c:v>9.4600000000000331E-6</c:v>
                </c:pt>
                <c:pt idx="1801">
                  <c:v>9.4600000000000331E-6</c:v>
                </c:pt>
                <c:pt idx="1802">
                  <c:v>9.4600000000000331E-6</c:v>
                </c:pt>
                <c:pt idx="1803">
                  <c:v>9.4600000000000331E-6</c:v>
                </c:pt>
                <c:pt idx="1804">
                  <c:v>9.4600000000000331E-6</c:v>
                </c:pt>
                <c:pt idx="1805">
                  <c:v>9.4600000000000331E-6</c:v>
                </c:pt>
                <c:pt idx="1806">
                  <c:v>9.4600000000000331E-6</c:v>
                </c:pt>
                <c:pt idx="1807">
                  <c:v>9.4600000000000331E-6</c:v>
                </c:pt>
                <c:pt idx="1808">
                  <c:v>9.4600000000000331E-6</c:v>
                </c:pt>
                <c:pt idx="1809">
                  <c:v>9.4600000000000331E-6</c:v>
                </c:pt>
                <c:pt idx="1810">
                  <c:v>9.4600000000000331E-6</c:v>
                </c:pt>
                <c:pt idx="1811">
                  <c:v>9.4600000000000331E-6</c:v>
                </c:pt>
                <c:pt idx="1812">
                  <c:v>9.4600000000000331E-6</c:v>
                </c:pt>
                <c:pt idx="1813">
                  <c:v>9.4600000000000331E-6</c:v>
                </c:pt>
                <c:pt idx="1814">
                  <c:v>9.4600000000000331E-6</c:v>
                </c:pt>
                <c:pt idx="1815">
                  <c:v>9.4600000000000331E-6</c:v>
                </c:pt>
                <c:pt idx="1816">
                  <c:v>9.4600000000000331E-6</c:v>
                </c:pt>
                <c:pt idx="1817">
                  <c:v>9.4600000000000331E-6</c:v>
                </c:pt>
                <c:pt idx="1818">
                  <c:v>9.4600000000000331E-6</c:v>
                </c:pt>
                <c:pt idx="1819">
                  <c:v>9.4600000000000331E-6</c:v>
                </c:pt>
                <c:pt idx="1820">
                  <c:v>9.4600000000000331E-6</c:v>
                </c:pt>
                <c:pt idx="1821">
                  <c:v>9.4600000000000331E-6</c:v>
                </c:pt>
                <c:pt idx="1822">
                  <c:v>9.4600000000000331E-6</c:v>
                </c:pt>
                <c:pt idx="1823">
                  <c:v>9.4600000000000331E-6</c:v>
                </c:pt>
                <c:pt idx="1824">
                  <c:v>9.4600000000000331E-6</c:v>
                </c:pt>
                <c:pt idx="1825">
                  <c:v>9.4600000000000331E-6</c:v>
                </c:pt>
                <c:pt idx="1826">
                  <c:v>9.4600000000000331E-6</c:v>
                </c:pt>
                <c:pt idx="1827">
                  <c:v>9.4600000000000331E-6</c:v>
                </c:pt>
                <c:pt idx="1828">
                  <c:v>9.4600000000000331E-6</c:v>
                </c:pt>
                <c:pt idx="1829">
                  <c:v>9.4600000000000331E-6</c:v>
                </c:pt>
                <c:pt idx="1830">
                  <c:v>9.4600000000000331E-6</c:v>
                </c:pt>
                <c:pt idx="1831">
                  <c:v>9.4600000000000331E-6</c:v>
                </c:pt>
                <c:pt idx="1832">
                  <c:v>9.4600000000000331E-6</c:v>
                </c:pt>
                <c:pt idx="1833">
                  <c:v>9.4600000000000331E-6</c:v>
                </c:pt>
                <c:pt idx="1834">
                  <c:v>9.4600000000000331E-6</c:v>
                </c:pt>
                <c:pt idx="1835">
                  <c:v>9.4600000000000331E-6</c:v>
                </c:pt>
                <c:pt idx="1836">
                  <c:v>9.4600000000000331E-6</c:v>
                </c:pt>
                <c:pt idx="1837">
                  <c:v>9.4600000000000331E-6</c:v>
                </c:pt>
                <c:pt idx="1838">
                  <c:v>9.4600000000000331E-6</c:v>
                </c:pt>
                <c:pt idx="1839">
                  <c:v>9.4600000000000331E-6</c:v>
                </c:pt>
                <c:pt idx="1840">
                  <c:v>9.4600000000000331E-6</c:v>
                </c:pt>
                <c:pt idx="1841">
                  <c:v>9.4600000000000331E-6</c:v>
                </c:pt>
                <c:pt idx="1842">
                  <c:v>9.4600000000000331E-6</c:v>
                </c:pt>
                <c:pt idx="1843">
                  <c:v>9.4600000000000331E-6</c:v>
                </c:pt>
                <c:pt idx="1844">
                  <c:v>9.4600000000000331E-6</c:v>
                </c:pt>
                <c:pt idx="1845">
                  <c:v>9.4600000000000331E-6</c:v>
                </c:pt>
                <c:pt idx="1846">
                  <c:v>9.4600000000000331E-6</c:v>
                </c:pt>
                <c:pt idx="1847">
                  <c:v>9.4600000000000331E-6</c:v>
                </c:pt>
                <c:pt idx="1848">
                  <c:v>9.4600000000000331E-6</c:v>
                </c:pt>
                <c:pt idx="1849">
                  <c:v>9.4600000000000331E-6</c:v>
                </c:pt>
                <c:pt idx="1850">
                  <c:v>9.4600000000000331E-6</c:v>
                </c:pt>
                <c:pt idx="1851">
                  <c:v>9.4600000000000331E-6</c:v>
                </c:pt>
                <c:pt idx="1852">
                  <c:v>9.4600000000000331E-6</c:v>
                </c:pt>
                <c:pt idx="1853">
                  <c:v>9.4600000000000331E-6</c:v>
                </c:pt>
                <c:pt idx="1854">
                  <c:v>9.4600000000000331E-6</c:v>
                </c:pt>
                <c:pt idx="1855">
                  <c:v>9.4600000000000331E-6</c:v>
                </c:pt>
                <c:pt idx="1856">
                  <c:v>9.4600000000000331E-6</c:v>
                </c:pt>
                <c:pt idx="1857">
                  <c:v>9.4600000000000331E-6</c:v>
                </c:pt>
                <c:pt idx="1858">
                  <c:v>9.4600000000000331E-6</c:v>
                </c:pt>
                <c:pt idx="1859">
                  <c:v>9.4600000000000331E-6</c:v>
                </c:pt>
                <c:pt idx="1860">
                  <c:v>9.4600000000000331E-6</c:v>
                </c:pt>
                <c:pt idx="1861">
                  <c:v>9.4600000000000331E-6</c:v>
                </c:pt>
                <c:pt idx="1862">
                  <c:v>9.4600000000000331E-6</c:v>
                </c:pt>
                <c:pt idx="1863">
                  <c:v>9.4600000000000331E-6</c:v>
                </c:pt>
                <c:pt idx="1864">
                  <c:v>9.4600000000000331E-6</c:v>
                </c:pt>
                <c:pt idx="1865">
                  <c:v>9.4600000000000331E-6</c:v>
                </c:pt>
                <c:pt idx="1866">
                  <c:v>9.4600000000000331E-6</c:v>
                </c:pt>
                <c:pt idx="1867">
                  <c:v>9.4600000000000331E-6</c:v>
                </c:pt>
                <c:pt idx="1868">
                  <c:v>9.4600000000000331E-6</c:v>
                </c:pt>
                <c:pt idx="1869">
                  <c:v>9.4600000000000331E-6</c:v>
                </c:pt>
                <c:pt idx="1870">
                  <c:v>9.4600000000000331E-6</c:v>
                </c:pt>
                <c:pt idx="1871">
                  <c:v>9.4600000000000331E-6</c:v>
                </c:pt>
                <c:pt idx="1872">
                  <c:v>9.4600000000000331E-6</c:v>
                </c:pt>
                <c:pt idx="1873">
                  <c:v>9.4600000000000331E-6</c:v>
                </c:pt>
                <c:pt idx="1874">
                  <c:v>9.4600000000000331E-6</c:v>
                </c:pt>
                <c:pt idx="1875">
                  <c:v>9.4600000000000331E-6</c:v>
                </c:pt>
                <c:pt idx="1876">
                  <c:v>9.4600000000000331E-6</c:v>
                </c:pt>
                <c:pt idx="1877">
                  <c:v>9.4600000000000331E-6</c:v>
                </c:pt>
                <c:pt idx="1878">
                  <c:v>9.4600000000000331E-6</c:v>
                </c:pt>
                <c:pt idx="1879">
                  <c:v>9.4600000000000331E-6</c:v>
                </c:pt>
                <c:pt idx="1880">
                  <c:v>9.4600000000000331E-6</c:v>
                </c:pt>
                <c:pt idx="1881">
                  <c:v>9.4600000000000331E-6</c:v>
                </c:pt>
                <c:pt idx="1882">
                  <c:v>9.4600000000000331E-6</c:v>
                </c:pt>
                <c:pt idx="1883">
                  <c:v>9.4600000000000331E-6</c:v>
                </c:pt>
                <c:pt idx="1884">
                  <c:v>9.4600000000000331E-6</c:v>
                </c:pt>
                <c:pt idx="1885">
                  <c:v>9.4600000000000331E-6</c:v>
                </c:pt>
                <c:pt idx="1886">
                  <c:v>9.4600000000000331E-6</c:v>
                </c:pt>
                <c:pt idx="1887">
                  <c:v>9.4600000000000331E-6</c:v>
                </c:pt>
                <c:pt idx="1888">
                  <c:v>9.4600000000000331E-6</c:v>
                </c:pt>
                <c:pt idx="1889">
                  <c:v>9.4600000000000331E-6</c:v>
                </c:pt>
                <c:pt idx="1890">
                  <c:v>9.4600000000000331E-6</c:v>
                </c:pt>
                <c:pt idx="1891">
                  <c:v>9.4600000000000331E-6</c:v>
                </c:pt>
                <c:pt idx="1892">
                  <c:v>9.4600000000000331E-6</c:v>
                </c:pt>
                <c:pt idx="1893">
                  <c:v>9.4600000000000331E-6</c:v>
                </c:pt>
                <c:pt idx="1894">
                  <c:v>9.4600000000000331E-6</c:v>
                </c:pt>
                <c:pt idx="1895">
                  <c:v>9.4600000000000331E-6</c:v>
                </c:pt>
                <c:pt idx="1896">
                  <c:v>9.4600000000000331E-6</c:v>
                </c:pt>
                <c:pt idx="1897">
                  <c:v>9.4600000000000331E-6</c:v>
                </c:pt>
                <c:pt idx="1898">
                  <c:v>9.4600000000000331E-6</c:v>
                </c:pt>
                <c:pt idx="1899">
                  <c:v>9.4600000000000331E-6</c:v>
                </c:pt>
                <c:pt idx="1900">
                  <c:v>9.4600000000000331E-6</c:v>
                </c:pt>
                <c:pt idx="1901">
                  <c:v>9.4600000000000331E-6</c:v>
                </c:pt>
                <c:pt idx="1902">
                  <c:v>9.4600000000000331E-6</c:v>
                </c:pt>
                <c:pt idx="1903">
                  <c:v>9.4600000000000331E-6</c:v>
                </c:pt>
                <c:pt idx="1904">
                  <c:v>9.4600000000000331E-6</c:v>
                </c:pt>
                <c:pt idx="1905">
                  <c:v>9.4600000000000331E-6</c:v>
                </c:pt>
                <c:pt idx="1906">
                  <c:v>9.4600000000000331E-6</c:v>
                </c:pt>
                <c:pt idx="1907">
                  <c:v>9.4600000000000331E-6</c:v>
                </c:pt>
                <c:pt idx="1908">
                  <c:v>9.4600000000000331E-6</c:v>
                </c:pt>
                <c:pt idx="1909">
                  <c:v>9.4600000000000331E-6</c:v>
                </c:pt>
                <c:pt idx="1910">
                  <c:v>9.4600000000000331E-6</c:v>
                </c:pt>
                <c:pt idx="1911">
                  <c:v>9.4600000000000331E-6</c:v>
                </c:pt>
                <c:pt idx="1912">
                  <c:v>9.4600000000000331E-6</c:v>
                </c:pt>
                <c:pt idx="1913">
                  <c:v>9.4600000000000331E-6</c:v>
                </c:pt>
                <c:pt idx="1914">
                  <c:v>9.4600000000000331E-6</c:v>
                </c:pt>
                <c:pt idx="1915">
                  <c:v>9.4600000000000331E-6</c:v>
                </c:pt>
                <c:pt idx="1916">
                  <c:v>9.4600000000000331E-6</c:v>
                </c:pt>
                <c:pt idx="1917">
                  <c:v>9.4600000000000331E-6</c:v>
                </c:pt>
                <c:pt idx="1918">
                  <c:v>9.4600000000000331E-6</c:v>
                </c:pt>
                <c:pt idx="1919">
                  <c:v>9.4600000000000331E-6</c:v>
                </c:pt>
                <c:pt idx="1920">
                  <c:v>9.4600000000000331E-6</c:v>
                </c:pt>
                <c:pt idx="1921">
                  <c:v>9.4600000000000331E-6</c:v>
                </c:pt>
                <c:pt idx="1922">
                  <c:v>9.4600000000000331E-6</c:v>
                </c:pt>
                <c:pt idx="1923">
                  <c:v>9.4600000000000331E-6</c:v>
                </c:pt>
                <c:pt idx="1924">
                  <c:v>9.4600000000000331E-6</c:v>
                </c:pt>
                <c:pt idx="1925">
                  <c:v>9.4600000000000331E-6</c:v>
                </c:pt>
                <c:pt idx="1926">
                  <c:v>9.4600000000000331E-6</c:v>
                </c:pt>
                <c:pt idx="1927">
                  <c:v>9.4600000000000331E-6</c:v>
                </c:pt>
                <c:pt idx="1928">
                  <c:v>9.4600000000000331E-6</c:v>
                </c:pt>
                <c:pt idx="1929">
                  <c:v>7.2500000000000204E-5</c:v>
                </c:pt>
                <c:pt idx="1930">
                  <c:v>7.2500000000000204E-5</c:v>
                </c:pt>
                <c:pt idx="1931">
                  <c:v>7.2500000000000204E-5</c:v>
                </c:pt>
                <c:pt idx="1932">
                  <c:v>7.2500000000000204E-5</c:v>
                </c:pt>
                <c:pt idx="1933">
                  <c:v>7.2500000000000204E-5</c:v>
                </c:pt>
                <c:pt idx="1934">
                  <c:v>7.2500000000000204E-5</c:v>
                </c:pt>
                <c:pt idx="1935">
                  <c:v>7.2500000000000204E-5</c:v>
                </c:pt>
                <c:pt idx="1936">
                  <c:v>7.2500000000000204E-5</c:v>
                </c:pt>
                <c:pt idx="1937">
                  <c:v>7.2500000000000204E-5</c:v>
                </c:pt>
                <c:pt idx="1938">
                  <c:v>7.2500000000000204E-5</c:v>
                </c:pt>
                <c:pt idx="1939">
                  <c:v>7.2500000000000204E-5</c:v>
                </c:pt>
                <c:pt idx="1940">
                  <c:v>7.2500000000000204E-5</c:v>
                </c:pt>
                <c:pt idx="1941">
                  <c:v>7.2500000000000204E-5</c:v>
                </c:pt>
                <c:pt idx="1942">
                  <c:v>7.2500000000000204E-5</c:v>
                </c:pt>
                <c:pt idx="1943">
                  <c:v>7.2500000000000204E-5</c:v>
                </c:pt>
                <c:pt idx="1944">
                  <c:v>7.2500000000000204E-5</c:v>
                </c:pt>
                <c:pt idx="1945">
                  <c:v>7.2500000000000204E-5</c:v>
                </c:pt>
                <c:pt idx="1946">
                  <c:v>7.2500000000000204E-5</c:v>
                </c:pt>
                <c:pt idx="1947">
                  <c:v>7.2500000000000204E-5</c:v>
                </c:pt>
                <c:pt idx="1948">
                  <c:v>7.2500000000000204E-5</c:v>
                </c:pt>
                <c:pt idx="1949">
                  <c:v>7.2500000000000204E-5</c:v>
                </c:pt>
                <c:pt idx="1950">
                  <c:v>7.2500000000000204E-5</c:v>
                </c:pt>
                <c:pt idx="1951">
                  <c:v>7.2500000000000204E-5</c:v>
                </c:pt>
                <c:pt idx="1952">
                  <c:v>7.2500000000000204E-5</c:v>
                </c:pt>
                <c:pt idx="1953">
                  <c:v>7.2500000000000204E-5</c:v>
                </c:pt>
                <c:pt idx="1954">
                  <c:v>7.2500000000000204E-5</c:v>
                </c:pt>
                <c:pt idx="1955">
                  <c:v>7.2500000000000204E-5</c:v>
                </c:pt>
                <c:pt idx="1956">
                  <c:v>7.2500000000000204E-5</c:v>
                </c:pt>
                <c:pt idx="1957">
                  <c:v>7.2500000000000204E-5</c:v>
                </c:pt>
                <c:pt idx="1958">
                  <c:v>7.2500000000000204E-5</c:v>
                </c:pt>
                <c:pt idx="1959">
                  <c:v>7.2500000000000204E-5</c:v>
                </c:pt>
                <c:pt idx="1960">
                  <c:v>7.2500000000000204E-5</c:v>
                </c:pt>
                <c:pt idx="1961">
                  <c:v>7.2500000000000204E-5</c:v>
                </c:pt>
                <c:pt idx="1962">
                  <c:v>7.2500000000000204E-5</c:v>
                </c:pt>
                <c:pt idx="1963">
                  <c:v>7.2500000000000204E-5</c:v>
                </c:pt>
                <c:pt idx="1964">
                  <c:v>7.2500000000000204E-5</c:v>
                </c:pt>
                <c:pt idx="1965">
                  <c:v>7.2500000000000204E-5</c:v>
                </c:pt>
                <c:pt idx="1966">
                  <c:v>7.2500000000000204E-5</c:v>
                </c:pt>
                <c:pt idx="1967">
                  <c:v>7.2500000000000204E-5</c:v>
                </c:pt>
                <c:pt idx="1968">
                  <c:v>7.2500000000000204E-5</c:v>
                </c:pt>
                <c:pt idx="1969">
                  <c:v>7.2500000000000204E-5</c:v>
                </c:pt>
                <c:pt idx="1970">
                  <c:v>7.2500000000000204E-5</c:v>
                </c:pt>
                <c:pt idx="1971">
                  <c:v>7.2500000000000204E-5</c:v>
                </c:pt>
                <c:pt idx="1972">
                  <c:v>7.2500000000000204E-5</c:v>
                </c:pt>
                <c:pt idx="1973">
                  <c:v>7.2500000000000204E-5</c:v>
                </c:pt>
                <c:pt idx="1974">
                  <c:v>7.2500000000000204E-5</c:v>
                </c:pt>
                <c:pt idx="1975">
                  <c:v>7.2500000000000204E-5</c:v>
                </c:pt>
                <c:pt idx="1976">
                  <c:v>7.2500000000000204E-5</c:v>
                </c:pt>
                <c:pt idx="1977">
                  <c:v>7.2500000000000204E-5</c:v>
                </c:pt>
                <c:pt idx="1978">
                  <c:v>7.2500000000000204E-5</c:v>
                </c:pt>
                <c:pt idx="1979">
                  <c:v>7.2500000000000204E-5</c:v>
                </c:pt>
                <c:pt idx="1980">
                  <c:v>7.2500000000000204E-5</c:v>
                </c:pt>
                <c:pt idx="1981">
                  <c:v>7.2500000000000204E-5</c:v>
                </c:pt>
                <c:pt idx="1982">
                  <c:v>7.2500000000000204E-5</c:v>
                </c:pt>
                <c:pt idx="1983">
                  <c:v>7.2500000000000204E-5</c:v>
                </c:pt>
                <c:pt idx="1984">
                  <c:v>7.2500000000000204E-5</c:v>
                </c:pt>
                <c:pt idx="1985">
                  <c:v>7.2500000000000204E-5</c:v>
                </c:pt>
                <c:pt idx="1986">
                  <c:v>7.2500000000000204E-5</c:v>
                </c:pt>
                <c:pt idx="1987">
                  <c:v>7.2500000000000204E-5</c:v>
                </c:pt>
                <c:pt idx="1988">
                  <c:v>7.2500000000000204E-5</c:v>
                </c:pt>
                <c:pt idx="1989">
                  <c:v>7.2500000000000204E-5</c:v>
                </c:pt>
                <c:pt idx="1990">
                  <c:v>7.2500000000000204E-5</c:v>
                </c:pt>
                <c:pt idx="1991">
                  <c:v>7.2500000000000204E-5</c:v>
                </c:pt>
                <c:pt idx="1992">
                  <c:v>7.2500000000000204E-5</c:v>
                </c:pt>
                <c:pt idx="1993">
                  <c:v>7.2500000000000204E-5</c:v>
                </c:pt>
                <c:pt idx="1994">
                  <c:v>7.2500000000000204E-5</c:v>
                </c:pt>
                <c:pt idx="1995">
                  <c:v>7.2500000000000204E-5</c:v>
                </c:pt>
                <c:pt idx="1996">
                  <c:v>7.2500000000000204E-5</c:v>
                </c:pt>
                <c:pt idx="1997">
                  <c:v>7.2500000000000204E-5</c:v>
                </c:pt>
                <c:pt idx="1998">
                  <c:v>7.2500000000000204E-5</c:v>
                </c:pt>
                <c:pt idx="1999">
                  <c:v>7.2500000000000204E-5</c:v>
                </c:pt>
                <c:pt idx="2000">
                  <c:v>7.2500000000000204E-5</c:v>
                </c:pt>
                <c:pt idx="2001">
                  <c:v>7.2500000000000204E-5</c:v>
                </c:pt>
                <c:pt idx="2002">
                  <c:v>7.2500000000000204E-5</c:v>
                </c:pt>
                <c:pt idx="2003">
                  <c:v>7.2500000000000204E-5</c:v>
                </c:pt>
                <c:pt idx="2004">
                  <c:v>7.2500000000000204E-5</c:v>
                </c:pt>
                <c:pt idx="2005">
                  <c:v>7.2500000000000204E-5</c:v>
                </c:pt>
                <c:pt idx="2006">
                  <c:v>7.2500000000000204E-5</c:v>
                </c:pt>
                <c:pt idx="2007">
                  <c:v>7.2500000000000204E-5</c:v>
                </c:pt>
                <c:pt idx="2008">
                  <c:v>7.2500000000000204E-5</c:v>
                </c:pt>
                <c:pt idx="2009">
                  <c:v>7.2500000000000204E-5</c:v>
                </c:pt>
                <c:pt idx="2010">
                  <c:v>7.2500000000000204E-5</c:v>
                </c:pt>
                <c:pt idx="2011">
                  <c:v>7.2500000000000204E-5</c:v>
                </c:pt>
                <c:pt idx="2012">
                  <c:v>7.2500000000000204E-5</c:v>
                </c:pt>
                <c:pt idx="2013">
                  <c:v>7.2500000000000204E-5</c:v>
                </c:pt>
                <c:pt idx="2014">
                  <c:v>7.2500000000000204E-5</c:v>
                </c:pt>
                <c:pt idx="2015">
                  <c:v>7.2500000000000204E-5</c:v>
                </c:pt>
                <c:pt idx="2016">
                  <c:v>7.2500000000000204E-5</c:v>
                </c:pt>
                <c:pt idx="2017">
                  <c:v>7.2500000000000204E-5</c:v>
                </c:pt>
                <c:pt idx="2018">
                  <c:v>7.2500000000000204E-5</c:v>
                </c:pt>
                <c:pt idx="2019">
                  <c:v>7.2500000000000204E-5</c:v>
                </c:pt>
                <c:pt idx="2020">
                  <c:v>7.2500000000000204E-5</c:v>
                </c:pt>
                <c:pt idx="2021">
                  <c:v>7.2500000000000204E-5</c:v>
                </c:pt>
                <c:pt idx="2022">
                  <c:v>7.2500000000000204E-5</c:v>
                </c:pt>
                <c:pt idx="2023">
                  <c:v>7.2500000000000204E-5</c:v>
                </c:pt>
                <c:pt idx="2024">
                  <c:v>7.2500000000000204E-5</c:v>
                </c:pt>
                <c:pt idx="2025">
                  <c:v>7.2500000000000204E-5</c:v>
                </c:pt>
                <c:pt idx="2026">
                  <c:v>7.2500000000000204E-5</c:v>
                </c:pt>
                <c:pt idx="2027">
                  <c:v>7.2500000000000204E-5</c:v>
                </c:pt>
                <c:pt idx="2028">
                  <c:v>7.2500000000000204E-5</c:v>
                </c:pt>
                <c:pt idx="2029">
                  <c:v>7.2500000000000204E-5</c:v>
                </c:pt>
                <c:pt idx="2030">
                  <c:v>7.2500000000000204E-5</c:v>
                </c:pt>
                <c:pt idx="2031">
                  <c:v>7.2500000000000204E-5</c:v>
                </c:pt>
                <c:pt idx="2032">
                  <c:v>7.2500000000000204E-5</c:v>
                </c:pt>
                <c:pt idx="2033">
                  <c:v>7.2500000000000204E-5</c:v>
                </c:pt>
                <c:pt idx="2034">
                  <c:v>7.2500000000000204E-5</c:v>
                </c:pt>
                <c:pt idx="2035">
                  <c:v>7.2500000000000204E-5</c:v>
                </c:pt>
                <c:pt idx="2036">
                  <c:v>7.2500000000000204E-5</c:v>
                </c:pt>
                <c:pt idx="2037">
                  <c:v>7.2500000000000204E-5</c:v>
                </c:pt>
                <c:pt idx="2038">
                  <c:v>7.2500000000000204E-5</c:v>
                </c:pt>
                <c:pt idx="2039">
                  <c:v>7.2500000000000204E-5</c:v>
                </c:pt>
                <c:pt idx="2040">
                  <c:v>7.2500000000000204E-5</c:v>
                </c:pt>
                <c:pt idx="2041">
                  <c:v>7.2500000000000204E-5</c:v>
                </c:pt>
                <c:pt idx="2042">
                  <c:v>7.2500000000000204E-5</c:v>
                </c:pt>
                <c:pt idx="2043">
                  <c:v>7.2500000000000204E-5</c:v>
                </c:pt>
                <c:pt idx="2044">
                  <c:v>7.2500000000000204E-5</c:v>
                </c:pt>
                <c:pt idx="2045">
                  <c:v>7.2500000000000204E-5</c:v>
                </c:pt>
                <c:pt idx="2046">
                  <c:v>7.2500000000000204E-5</c:v>
                </c:pt>
                <c:pt idx="2047">
                  <c:v>7.2500000000000204E-5</c:v>
                </c:pt>
                <c:pt idx="2048">
                  <c:v>7.2500000000000204E-5</c:v>
                </c:pt>
                <c:pt idx="2049">
                  <c:v>7.2500000000000204E-5</c:v>
                </c:pt>
                <c:pt idx="2050">
                  <c:v>7.2500000000000204E-5</c:v>
                </c:pt>
                <c:pt idx="2051">
                  <c:v>7.2500000000000204E-5</c:v>
                </c:pt>
                <c:pt idx="2052">
                  <c:v>7.2500000000000204E-5</c:v>
                </c:pt>
                <c:pt idx="2053">
                  <c:v>7.2500000000000204E-5</c:v>
                </c:pt>
                <c:pt idx="2054">
                  <c:v>7.2500000000000204E-5</c:v>
                </c:pt>
                <c:pt idx="2055">
                  <c:v>7.2500000000000204E-5</c:v>
                </c:pt>
                <c:pt idx="2056">
                  <c:v>7.2500000000000204E-5</c:v>
                </c:pt>
                <c:pt idx="2057">
                  <c:v>7.2500000000000204E-5</c:v>
                </c:pt>
                <c:pt idx="2058">
                  <c:v>7.2500000000000204E-5</c:v>
                </c:pt>
                <c:pt idx="2059">
                  <c:v>7.2500000000000204E-5</c:v>
                </c:pt>
                <c:pt idx="2060">
                  <c:v>7.2500000000000204E-5</c:v>
                </c:pt>
                <c:pt idx="2061">
                  <c:v>7.2500000000000204E-5</c:v>
                </c:pt>
                <c:pt idx="2062">
                  <c:v>7.2500000000000204E-5</c:v>
                </c:pt>
                <c:pt idx="2063">
                  <c:v>7.2500000000000204E-5</c:v>
                </c:pt>
                <c:pt idx="2064">
                  <c:v>7.2500000000000204E-5</c:v>
                </c:pt>
                <c:pt idx="2065">
                  <c:v>7.2500000000000204E-5</c:v>
                </c:pt>
                <c:pt idx="2066">
                  <c:v>7.2500000000000204E-5</c:v>
                </c:pt>
                <c:pt idx="2067">
                  <c:v>7.2500000000000204E-5</c:v>
                </c:pt>
                <c:pt idx="2068">
                  <c:v>7.2500000000000204E-5</c:v>
                </c:pt>
                <c:pt idx="2069">
                  <c:v>7.2500000000000204E-5</c:v>
                </c:pt>
                <c:pt idx="2070">
                  <c:v>7.2500000000000204E-5</c:v>
                </c:pt>
                <c:pt idx="2071">
                  <c:v>7.2500000000000204E-5</c:v>
                </c:pt>
                <c:pt idx="2072">
                  <c:v>7.2500000000000204E-5</c:v>
                </c:pt>
                <c:pt idx="2073">
                  <c:v>7.2500000000000204E-5</c:v>
                </c:pt>
                <c:pt idx="2074">
                  <c:v>7.2500000000000204E-5</c:v>
                </c:pt>
                <c:pt idx="2075">
                  <c:v>7.2500000000000204E-5</c:v>
                </c:pt>
                <c:pt idx="2076">
                  <c:v>7.2500000000000204E-5</c:v>
                </c:pt>
                <c:pt idx="2077">
                  <c:v>7.2500000000000204E-5</c:v>
                </c:pt>
                <c:pt idx="2078">
                  <c:v>7.2500000000000204E-5</c:v>
                </c:pt>
                <c:pt idx="2079">
                  <c:v>7.2500000000000204E-5</c:v>
                </c:pt>
                <c:pt idx="2080">
                  <c:v>7.2500000000000204E-5</c:v>
                </c:pt>
                <c:pt idx="2081">
                  <c:v>7.2500000000000204E-5</c:v>
                </c:pt>
                <c:pt idx="2082">
                  <c:v>7.2500000000000204E-5</c:v>
                </c:pt>
                <c:pt idx="2083">
                  <c:v>7.2500000000000204E-5</c:v>
                </c:pt>
                <c:pt idx="2084">
                  <c:v>7.2500000000000204E-5</c:v>
                </c:pt>
                <c:pt idx="2085">
                  <c:v>7.2500000000000204E-5</c:v>
                </c:pt>
                <c:pt idx="2086">
                  <c:v>7.2500000000000204E-5</c:v>
                </c:pt>
                <c:pt idx="2087">
                  <c:v>7.2500000000000204E-5</c:v>
                </c:pt>
                <c:pt idx="2088">
                  <c:v>7.2500000000000204E-5</c:v>
                </c:pt>
                <c:pt idx="2089">
                  <c:v>7.2500000000000204E-5</c:v>
                </c:pt>
                <c:pt idx="2090">
                  <c:v>7.2500000000000204E-5</c:v>
                </c:pt>
                <c:pt idx="2091">
                  <c:v>7.2500000000000204E-5</c:v>
                </c:pt>
                <c:pt idx="2092">
                  <c:v>7.2500000000000204E-5</c:v>
                </c:pt>
                <c:pt idx="2093">
                  <c:v>7.2500000000000204E-5</c:v>
                </c:pt>
                <c:pt idx="2094">
                  <c:v>7.2500000000000204E-5</c:v>
                </c:pt>
                <c:pt idx="2095">
                  <c:v>7.2500000000000204E-5</c:v>
                </c:pt>
                <c:pt idx="2096">
                  <c:v>7.2500000000000204E-5</c:v>
                </c:pt>
                <c:pt idx="2097">
                  <c:v>7.2500000000000204E-5</c:v>
                </c:pt>
                <c:pt idx="2098">
                  <c:v>7.2500000000000204E-5</c:v>
                </c:pt>
                <c:pt idx="2099">
                  <c:v>7.2500000000000204E-5</c:v>
                </c:pt>
                <c:pt idx="2100">
                  <c:v>7.2500000000000204E-5</c:v>
                </c:pt>
                <c:pt idx="2101">
                  <c:v>7.2500000000000204E-5</c:v>
                </c:pt>
                <c:pt idx="2102">
                  <c:v>7.2500000000000204E-5</c:v>
                </c:pt>
                <c:pt idx="2103">
                  <c:v>7.2500000000000204E-5</c:v>
                </c:pt>
                <c:pt idx="2104">
                  <c:v>7.2500000000000204E-5</c:v>
                </c:pt>
                <c:pt idx="2105">
                  <c:v>7.2500000000000204E-5</c:v>
                </c:pt>
                <c:pt idx="2106">
                  <c:v>7.2500000000000204E-5</c:v>
                </c:pt>
                <c:pt idx="2107">
                  <c:v>7.2500000000000204E-5</c:v>
                </c:pt>
                <c:pt idx="2108">
                  <c:v>7.2500000000000204E-5</c:v>
                </c:pt>
                <c:pt idx="2109">
                  <c:v>7.2500000000000204E-5</c:v>
                </c:pt>
                <c:pt idx="2110">
                  <c:v>7.2500000000000204E-5</c:v>
                </c:pt>
                <c:pt idx="2111">
                  <c:v>7.2500000000000204E-5</c:v>
                </c:pt>
                <c:pt idx="2112">
                  <c:v>1.1200000000000037E-5</c:v>
                </c:pt>
                <c:pt idx="2113">
                  <c:v>1.1200000000000037E-5</c:v>
                </c:pt>
                <c:pt idx="2114">
                  <c:v>1.1200000000000037E-5</c:v>
                </c:pt>
                <c:pt idx="2115">
                  <c:v>1.1200000000000037E-5</c:v>
                </c:pt>
                <c:pt idx="2116">
                  <c:v>1.1200000000000037E-5</c:v>
                </c:pt>
                <c:pt idx="2117">
                  <c:v>1.1200000000000037E-5</c:v>
                </c:pt>
                <c:pt idx="2118">
                  <c:v>1.1200000000000037E-5</c:v>
                </c:pt>
                <c:pt idx="2119">
                  <c:v>1.1200000000000037E-5</c:v>
                </c:pt>
                <c:pt idx="2120">
                  <c:v>1.1200000000000037E-5</c:v>
                </c:pt>
                <c:pt idx="2121">
                  <c:v>1.1200000000000037E-5</c:v>
                </c:pt>
                <c:pt idx="2122">
                  <c:v>1.1200000000000037E-5</c:v>
                </c:pt>
                <c:pt idx="2123">
                  <c:v>1.1200000000000037E-5</c:v>
                </c:pt>
                <c:pt idx="2124">
                  <c:v>1.1200000000000037E-5</c:v>
                </c:pt>
                <c:pt idx="2125">
                  <c:v>1.1200000000000037E-5</c:v>
                </c:pt>
                <c:pt idx="2126">
                  <c:v>1.1200000000000037E-5</c:v>
                </c:pt>
                <c:pt idx="2127">
                  <c:v>1.1200000000000037E-5</c:v>
                </c:pt>
                <c:pt idx="2128">
                  <c:v>1.1200000000000037E-5</c:v>
                </c:pt>
                <c:pt idx="2129">
                  <c:v>1.1200000000000037E-5</c:v>
                </c:pt>
                <c:pt idx="2130">
                  <c:v>1.1200000000000037E-5</c:v>
                </c:pt>
                <c:pt idx="2131">
                  <c:v>1.1200000000000037E-5</c:v>
                </c:pt>
                <c:pt idx="2132">
                  <c:v>1.1200000000000037E-5</c:v>
                </c:pt>
                <c:pt idx="2133">
                  <c:v>1.1200000000000037E-5</c:v>
                </c:pt>
                <c:pt idx="2134">
                  <c:v>1.1200000000000037E-5</c:v>
                </c:pt>
                <c:pt idx="2135">
                  <c:v>1.1200000000000037E-5</c:v>
                </c:pt>
                <c:pt idx="2136">
                  <c:v>1.1200000000000037E-5</c:v>
                </c:pt>
                <c:pt idx="2137">
                  <c:v>1.1200000000000037E-5</c:v>
                </c:pt>
                <c:pt idx="2138">
                  <c:v>1.1200000000000037E-5</c:v>
                </c:pt>
                <c:pt idx="2139">
                  <c:v>1.1200000000000037E-5</c:v>
                </c:pt>
                <c:pt idx="2140">
                  <c:v>1.1200000000000037E-5</c:v>
                </c:pt>
                <c:pt idx="2141">
                  <c:v>1.1200000000000037E-5</c:v>
                </c:pt>
                <c:pt idx="2142">
                  <c:v>1.1200000000000037E-5</c:v>
                </c:pt>
                <c:pt idx="2143">
                  <c:v>1.1200000000000037E-5</c:v>
                </c:pt>
                <c:pt idx="2144">
                  <c:v>1.1200000000000037E-5</c:v>
                </c:pt>
                <c:pt idx="2145">
                  <c:v>1.1200000000000037E-5</c:v>
                </c:pt>
                <c:pt idx="2146">
                  <c:v>1.1200000000000037E-5</c:v>
                </c:pt>
                <c:pt idx="2147">
                  <c:v>1.1200000000000037E-5</c:v>
                </c:pt>
                <c:pt idx="2148">
                  <c:v>1.1200000000000037E-5</c:v>
                </c:pt>
                <c:pt idx="2149">
                  <c:v>1.1200000000000037E-5</c:v>
                </c:pt>
                <c:pt idx="2150">
                  <c:v>1.1200000000000037E-5</c:v>
                </c:pt>
                <c:pt idx="2151">
                  <c:v>1.1200000000000037E-5</c:v>
                </c:pt>
                <c:pt idx="2152">
                  <c:v>1.1200000000000037E-5</c:v>
                </c:pt>
                <c:pt idx="2153">
                  <c:v>1.1200000000000037E-5</c:v>
                </c:pt>
                <c:pt idx="2154">
                  <c:v>1.1200000000000037E-5</c:v>
                </c:pt>
                <c:pt idx="2155">
                  <c:v>1.1200000000000037E-5</c:v>
                </c:pt>
                <c:pt idx="2156">
                  <c:v>1.1200000000000037E-5</c:v>
                </c:pt>
                <c:pt idx="2157">
                  <c:v>1.1200000000000037E-5</c:v>
                </c:pt>
                <c:pt idx="2158">
                  <c:v>1.1200000000000037E-5</c:v>
                </c:pt>
                <c:pt idx="2159">
                  <c:v>1.1200000000000037E-5</c:v>
                </c:pt>
                <c:pt idx="2160">
                  <c:v>1.1200000000000037E-5</c:v>
                </c:pt>
                <c:pt idx="2161">
                  <c:v>1.1200000000000037E-5</c:v>
                </c:pt>
                <c:pt idx="2162">
                  <c:v>1.1200000000000037E-5</c:v>
                </c:pt>
                <c:pt idx="2163">
                  <c:v>1.1200000000000037E-5</c:v>
                </c:pt>
                <c:pt idx="2164">
                  <c:v>1.1200000000000037E-5</c:v>
                </c:pt>
                <c:pt idx="2165">
                  <c:v>1.1200000000000037E-5</c:v>
                </c:pt>
                <c:pt idx="2166">
                  <c:v>1.1200000000000037E-5</c:v>
                </c:pt>
                <c:pt idx="2167">
                  <c:v>1.1200000000000037E-5</c:v>
                </c:pt>
                <c:pt idx="2168">
                  <c:v>1.1200000000000037E-5</c:v>
                </c:pt>
                <c:pt idx="2169">
                  <c:v>1.1200000000000037E-5</c:v>
                </c:pt>
                <c:pt idx="2170">
                  <c:v>1.1200000000000037E-5</c:v>
                </c:pt>
                <c:pt idx="2171">
                  <c:v>1.1200000000000037E-5</c:v>
                </c:pt>
                <c:pt idx="2172">
                  <c:v>1.1200000000000037E-5</c:v>
                </c:pt>
                <c:pt idx="2173">
                  <c:v>1.1200000000000037E-5</c:v>
                </c:pt>
                <c:pt idx="2174">
                  <c:v>1.1200000000000037E-5</c:v>
                </c:pt>
                <c:pt idx="2175">
                  <c:v>1.1200000000000037E-5</c:v>
                </c:pt>
                <c:pt idx="2176">
                  <c:v>1.1200000000000037E-5</c:v>
                </c:pt>
                <c:pt idx="2177">
                  <c:v>1.1200000000000037E-5</c:v>
                </c:pt>
                <c:pt idx="2178">
                  <c:v>1.1200000000000037E-5</c:v>
                </c:pt>
                <c:pt idx="2179">
                  <c:v>1.1200000000000037E-5</c:v>
                </c:pt>
                <c:pt idx="2180">
                  <c:v>1.1200000000000037E-5</c:v>
                </c:pt>
                <c:pt idx="2181">
                  <c:v>1.1200000000000037E-5</c:v>
                </c:pt>
                <c:pt idx="2182">
                  <c:v>1.1200000000000037E-5</c:v>
                </c:pt>
                <c:pt idx="2183">
                  <c:v>1.1200000000000037E-5</c:v>
                </c:pt>
                <c:pt idx="2184">
                  <c:v>1.1200000000000037E-5</c:v>
                </c:pt>
                <c:pt idx="2185">
                  <c:v>1.1200000000000037E-5</c:v>
                </c:pt>
                <c:pt idx="2186">
                  <c:v>1.1200000000000037E-5</c:v>
                </c:pt>
                <c:pt idx="2187">
                  <c:v>1.1200000000000037E-5</c:v>
                </c:pt>
                <c:pt idx="2188">
                  <c:v>1.1200000000000037E-5</c:v>
                </c:pt>
                <c:pt idx="2189">
                  <c:v>1.1200000000000037E-5</c:v>
                </c:pt>
                <c:pt idx="2190">
                  <c:v>1.1200000000000037E-5</c:v>
                </c:pt>
                <c:pt idx="2191">
                  <c:v>1.1200000000000037E-5</c:v>
                </c:pt>
                <c:pt idx="2192">
                  <c:v>1.1200000000000037E-5</c:v>
                </c:pt>
                <c:pt idx="2193">
                  <c:v>1.1200000000000037E-5</c:v>
                </c:pt>
                <c:pt idx="2194">
                  <c:v>1.1200000000000037E-5</c:v>
                </c:pt>
                <c:pt idx="2195">
                  <c:v>1.1200000000000037E-5</c:v>
                </c:pt>
                <c:pt idx="2196">
                  <c:v>1.1200000000000037E-5</c:v>
                </c:pt>
                <c:pt idx="2197">
                  <c:v>1.1200000000000037E-5</c:v>
                </c:pt>
                <c:pt idx="2198">
                  <c:v>1.1200000000000037E-5</c:v>
                </c:pt>
                <c:pt idx="2199">
                  <c:v>1.1200000000000037E-5</c:v>
                </c:pt>
                <c:pt idx="2200">
                  <c:v>1.1200000000000037E-5</c:v>
                </c:pt>
                <c:pt idx="2201">
                  <c:v>1.1200000000000037E-5</c:v>
                </c:pt>
                <c:pt idx="2202">
                  <c:v>1.1200000000000037E-5</c:v>
                </c:pt>
                <c:pt idx="2203">
                  <c:v>1.1200000000000037E-5</c:v>
                </c:pt>
                <c:pt idx="2204">
                  <c:v>1.1200000000000037E-5</c:v>
                </c:pt>
                <c:pt idx="2205">
                  <c:v>1.1200000000000037E-5</c:v>
                </c:pt>
                <c:pt idx="2206">
                  <c:v>1.1200000000000037E-5</c:v>
                </c:pt>
                <c:pt idx="2207">
                  <c:v>1.1200000000000037E-5</c:v>
                </c:pt>
                <c:pt idx="2208">
                  <c:v>1.1200000000000037E-5</c:v>
                </c:pt>
                <c:pt idx="2209">
                  <c:v>1.1200000000000037E-5</c:v>
                </c:pt>
                <c:pt idx="2210">
                  <c:v>1.1200000000000037E-5</c:v>
                </c:pt>
                <c:pt idx="2211">
                  <c:v>1.1200000000000037E-5</c:v>
                </c:pt>
                <c:pt idx="2212">
                  <c:v>1.1200000000000037E-5</c:v>
                </c:pt>
                <c:pt idx="2213">
                  <c:v>1.1200000000000037E-5</c:v>
                </c:pt>
                <c:pt idx="2214">
                  <c:v>1.1200000000000037E-5</c:v>
                </c:pt>
                <c:pt idx="2215">
                  <c:v>1.1200000000000037E-5</c:v>
                </c:pt>
                <c:pt idx="2216">
                  <c:v>1.1200000000000037E-5</c:v>
                </c:pt>
                <c:pt idx="2217">
                  <c:v>1.1200000000000037E-5</c:v>
                </c:pt>
                <c:pt idx="2218">
                  <c:v>1.1200000000000037E-5</c:v>
                </c:pt>
                <c:pt idx="2219">
                  <c:v>1.1200000000000037E-5</c:v>
                </c:pt>
                <c:pt idx="2220">
                  <c:v>1.1200000000000037E-5</c:v>
                </c:pt>
                <c:pt idx="2221">
                  <c:v>1.1200000000000037E-5</c:v>
                </c:pt>
                <c:pt idx="2222">
                  <c:v>1.1200000000000037E-5</c:v>
                </c:pt>
                <c:pt idx="2223">
                  <c:v>1.1200000000000037E-5</c:v>
                </c:pt>
                <c:pt idx="2224">
                  <c:v>1.1200000000000037E-5</c:v>
                </c:pt>
                <c:pt idx="2225">
                  <c:v>1.1200000000000037E-5</c:v>
                </c:pt>
                <c:pt idx="2226">
                  <c:v>1.1200000000000037E-5</c:v>
                </c:pt>
                <c:pt idx="2227">
                  <c:v>1.1200000000000037E-5</c:v>
                </c:pt>
                <c:pt idx="2228">
                  <c:v>1.1200000000000037E-5</c:v>
                </c:pt>
                <c:pt idx="2229">
                  <c:v>1.1200000000000037E-5</c:v>
                </c:pt>
                <c:pt idx="2230">
                  <c:v>1.1200000000000037E-5</c:v>
                </c:pt>
                <c:pt idx="2231">
                  <c:v>1.1200000000000037E-5</c:v>
                </c:pt>
                <c:pt idx="2232">
                  <c:v>1.1200000000000037E-5</c:v>
                </c:pt>
                <c:pt idx="2233">
                  <c:v>1.1200000000000037E-5</c:v>
                </c:pt>
                <c:pt idx="2234">
                  <c:v>1.1200000000000037E-5</c:v>
                </c:pt>
                <c:pt idx="2235">
                  <c:v>1.1200000000000037E-5</c:v>
                </c:pt>
                <c:pt idx="2236">
                  <c:v>1.1200000000000037E-5</c:v>
                </c:pt>
                <c:pt idx="2237">
                  <c:v>1.1200000000000037E-5</c:v>
                </c:pt>
                <c:pt idx="2238">
                  <c:v>1.1200000000000037E-5</c:v>
                </c:pt>
                <c:pt idx="2239">
                  <c:v>1.1200000000000037E-5</c:v>
                </c:pt>
                <c:pt idx="2240">
                  <c:v>1.1200000000000037E-5</c:v>
                </c:pt>
                <c:pt idx="2241">
                  <c:v>1.1200000000000037E-5</c:v>
                </c:pt>
                <c:pt idx="2242">
                  <c:v>1.1200000000000037E-5</c:v>
                </c:pt>
                <c:pt idx="2243">
                  <c:v>1.1200000000000037E-5</c:v>
                </c:pt>
                <c:pt idx="2244">
                  <c:v>1.1200000000000037E-5</c:v>
                </c:pt>
                <c:pt idx="2245">
                  <c:v>1.1200000000000037E-5</c:v>
                </c:pt>
                <c:pt idx="2246">
                  <c:v>1.1200000000000037E-5</c:v>
                </c:pt>
                <c:pt idx="2247">
                  <c:v>1.1200000000000037E-5</c:v>
                </c:pt>
                <c:pt idx="2248">
                  <c:v>1.1200000000000037E-5</c:v>
                </c:pt>
                <c:pt idx="2249">
                  <c:v>1.1200000000000037E-5</c:v>
                </c:pt>
                <c:pt idx="2250">
                  <c:v>1.1200000000000037E-5</c:v>
                </c:pt>
                <c:pt idx="2251">
                  <c:v>1.1200000000000037E-5</c:v>
                </c:pt>
                <c:pt idx="2252">
                  <c:v>1.1200000000000037E-5</c:v>
                </c:pt>
                <c:pt idx="2253">
                  <c:v>1.1200000000000037E-5</c:v>
                </c:pt>
                <c:pt idx="2254">
                  <c:v>1.1200000000000037E-5</c:v>
                </c:pt>
                <c:pt idx="2255">
                  <c:v>1.1200000000000037E-5</c:v>
                </c:pt>
                <c:pt idx="2256">
                  <c:v>1.1200000000000037E-5</c:v>
                </c:pt>
                <c:pt idx="2257">
                  <c:v>1.1200000000000037E-5</c:v>
                </c:pt>
                <c:pt idx="2258">
                  <c:v>1.1200000000000037E-5</c:v>
                </c:pt>
                <c:pt idx="2259">
                  <c:v>1.1200000000000037E-5</c:v>
                </c:pt>
                <c:pt idx="2260">
                  <c:v>1.1200000000000037E-5</c:v>
                </c:pt>
                <c:pt idx="2261">
                  <c:v>1.1200000000000037E-5</c:v>
                </c:pt>
                <c:pt idx="2262">
                  <c:v>1.1200000000000037E-5</c:v>
                </c:pt>
                <c:pt idx="2263">
                  <c:v>1.1200000000000037E-5</c:v>
                </c:pt>
                <c:pt idx="2264">
                  <c:v>1.1200000000000037E-5</c:v>
                </c:pt>
                <c:pt idx="2265">
                  <c:v>1.1200000000000037E-5</c:v>
                </c:pt>
                <c:pt idx="2266">
                  <c:v>1.1200000000000037E-5</c:v>
                </c:pt>
                <c:pt idx="2267">
                  <c:v>1.1200000000000037E-5</c:v>
                </c:pt>
                <c:pt idx="2268">
                  <c:v>1.1200000000000037E-5</c:v>
                </c:pt>
                <c:pt idx="2269">
                  <c:v>1.1200000000000037E-5</c:v>
                </c:pt>
                <c:pt idx="2270">
                  <c:v>1.6800000000000066E-6</c:v>
                </c:pt>
                <c:pt idx="2271">
                  <c:v>1.6800000000000066E-6</c:v>
                </c:pt>
                <c:pt idx="2272">
                  <c:v>1.6800000000000066E-6</c:v>
                </c:pt>
                <c:pt idx="2273">
                  <c:v>1.6800000000000066E-6</c:v>
                </c:pt>
                <c:pt idx="2274">
                  <c:v>1.6800000000000066E-6</c:v>
                </c:pt>
                <c:pt idx="2275">
                  <c:v>1.6800000000000066E-6</c:v>
                </c:pt>
                <c:pt idx="2276">
                  <c:v>1.6800000000000066E-6</c:v>
                </c:pt>
                <c:pt idx="2277">
                  <c:v>1.6800000000000066E-6</c:v>
                </c:pt>
                <c:pt idx="2278">
                  <c:v>1.6800000000000066E-6</c:v>
                </c:pt>
                <c:pt idx="2279">
                  <c:v>1.6800000000000066E-6</c:v>
                </c:pt>
                <c:pt idx="2280">
                  <c:v>1.6800000000000066E-6</c:v>
                </c:pt>
                <c:pt idx="2281">
                  <c:v>1.6800000000000066E-6</c:v>
                </c:pt>
                <c:pt idx="2282">
                  <c:v>1.6800000000000066E-6</c:v>
                </c:pt>
                <c:pt idx="2283">
                  <c:v>1.6800000000000066E-6</c:v>
                </c:pt>
                <c:pt idx="2284">
                  <c:v>1.6800000000000066E-6</c:v>
                </c:pt>
                <c:pt idx="2285">
                  <c:v>1.6800000000000066E-6</c:v>
                </c:pt>
                <c:pt idx="2286">
                  <c:v>1.6800000000000066E-6</c:v>
                </c:pt>
                <c:pt idx="2287">
                  <c:v>1.6800000000000066E-6</c:v>
                </c:pt>
                <c:pt idx="2288">
                  <c:v>1.6800000000000066E-6</c:v>
                </c:pt>
                <c:pt idx="2289">
                  <c:v>1.6800000000000066E-6</c:v>
                </c:pt>
                <c:pt idx="2290">
                  <c:v>1.6800000000000066E-6</c:v>
                </c:pt>
                <c:pt idx="2291">
                  <c:v>1.6800000000000066E-6</c:v>
                </c:pt>
                <c:pt idx="2292">
                  <c:v>1.6800000000000066E-6</c:v>
                </c:pt>
                <c:pt idx="2293">
                  <c:v>1.6800000000000066E-6</c:v>
                </c:pt>
                <c:pt idx="2294">
                  <c:v>1.6800000000000066E-6</c:v>
                </c:pt>
                <c:pt idx="2295">
                  <c:v>1.6800000000000066E-6</c:v>
                </c:pt>
                <c:pt idx="2296">
                  <c:v>1.6800000000000066E-6</c:v>
                </c:pt>
                <c:pt idx="2297">
                  <c:v>1.6800000000000066E-6</c:v>
                </c:pt>
                <c:pt idx="2298">
                  <c:v>1.6800000000000066E-6</c:v>
                </c:pt>
                <c:pt idx="2299">
                  <c:v>1.6800000000000066E-6</c:v>
                </c:pt>
                <c:pt idx="2300">
                  <c:v>1.6800000000000066E-6</c:v>
                </c:pt>
                <c:pt idx="2301">
                  <c:v>1.6800000000000066E-6</c:v>
                </c:pt>
                <c:pt idx="2302">
                  <c:v>1.6800000000000066E-6</c:v>
                </c:pt>
                <c:pt idx="2303">
                  <c:v>1.6800000000000066E-6</c:v>
                </c:pt>
                <c:pt idx="2304">
                  <c:v>1.6800000000000066E-6</c:v>
                </c:pt>
                <c:pt idx="2305">
                  <c:v>1.6800000000000066E-6</c:v>
                </c:pt>
                <c:pt idx="2306">
                  <c:v>1.6800000000000066E-6</c:v>
                </c:pt>
                <c:pt idx="2307">
                  <c:v>1.6800000000000066E-6</c:v>
                </c:pt>
                <c:pt idx="2308">
                  <c:v>1.6800000000000066E-6</c:v>
                </c:pt>
                <c:pt idx="2309">
                  <c:v>1.6800000000000066E-6</c:v>
                </c:pt>
                <c:pt idx="2310">
                  <c:v>1.6800000000000066E-6</c:v>
                </c:pt>
                <c:pt idx="2311">
                  <c:v>1.6800000000000066E-6</c:v>
                </c:pt>
                <c:pt idx="2312">
                  <c:v>1.6800000000000066E-6</c:v>
                </c:pt>
                <c:pt idx="2313">
                  <c:v>1.6800000000000066E-6</c:v>
                </c:pt>
                <c:pt idx="2314">
                  <c:v>1.6800000000000066E-6</c:v>
                </c:pt>
                <c:pt idx="2315">
                  <c:v>1.6800000000000066E-6</c:v>
                </c:pt>
                <c:pt idx="2316">
                  <c:v>1.6800000000000066E-6</c:v>
                </c:pt>
                <c:pt idx="2317">
                  <c:v>1.6800000000000066E-6</c:v>
                </c:pt>
                <c:pt idx="2318">
                  <c:v>1.6800000000000066E-6</c:v>
                </c:pt>
                <c:pt idx="2319">
                  <c:v>1.6800000000000066E-6</c:v>
                </c:pt>
                <c:pt idx="2320">
                  <c:v>1.6800000000000066E-6</c:v>
                </c:pt>
                <c:pt idx="2321">
                  <c:v>1.6800000000000066E-6</c:v>
                </c:pt>
                <c:pt idx="2322">
                  <c:v>1.6800000000000066E-6</c:v>
                </c:pt>
                <c:pt idx="2323">
                  <c:v>1.6800000000000066E-6</c:v>
                </c:pt>
                <c:pt idx="2324">
                  <c:v>1.6800000000000066E-6</c:v>
                </c:pt>
                <c:pt idx="2325">
                  <c:v>1.6800000000000066E-6</c:v>
                </c:pt>
                <c:pt idx="2326">
                  <c:v>1.6800000000000066E-6</c:v>
                </c:pt>
                <c:pt idx="2327">
                  <c:v>1.6800000000000066E-6</c:v>
                </c:pt>
                <c:pt idx="2328">
                  <c:v>1.6800000000000066E-6</c:v>
                </c:pt>
                <c:pt idx="2329">
                  <c:v>1.6800000000000066E-6</c:v>
                </c:pt>
                <c:pt idx="2330">
                  <c:v>1.6800000000000066E-6</c:v>
                </c:pt>
                <c:pt idx="2331">
                  <c:v>1.6800000000000066E-6</c:v>
                </c:pt>
                <c:pt idx="2332">
                  <c:v>1.6800000000000066E-6</c:v>
                </c:pt>
                <c:pt idx="2333">
                  <c:v>1.6800000000000066E-6</c:v>
                </c:pt>
                <c:pt idx="2334">
                  <c:v>1.6800000000000066E-6</c:v>
                </c:pt>
                <c:pt idx="2335">
                  <c:v>1.6800000000000066E-6</c:v>
                </c:pt>
                <c:pt idx="2336">
                  <c:v>1.6800000000000066E-6</c:v>
                </c:pt>
                <c:pt idx="2337">
                  <c:v>1.6800000000000066E-6</c:v>
                </c:pt>
                <c:pt idx="2338">
                  <c:v>1.6800000000000066E-6</c:v>
                </c:pt>
                <c:pt idx="2339">
                  <c:v>1.6800000000000066E-6</c:v>
                </c:pt>
                <c:pt idx="2340">
                  <c:v>1.6800000000000066E-6</c:v>
                </c:pt>
                <c:pt idx="2341">
                  <c:v>1.6800000000000066E-6</c:v>
                </c:pt>
                <c:pt idx="2342">
                  <c:v>1.6800000000000066E-6</c:v>
                </c:pt>
                <c:pt idx="2343">
                  <c:v>1.6800000000000066E-6</c:v>
                </c:pt>
                <c:pt idx="2344">
                  <c:v>1.6800000000000066E-6</c:v>
                </c:pt>
                <c:pt idx="2345">
                  <c:v>1.6800000000000066E-6</c:v>
                </c:pt>
                <c:pt idx="2346">
                  <c:v>1.6800000000000066E-6</c:v>
                </c:pt>
                <c:pt idx="2347">
                  <c:v>1.6800000000000066E-6</c:v>
                </c:pt>
                <c:pt idx="2348">
                  <c:v>1.6800000000000066E-6</c:v>
                </c:pt>
                <c:pt idx="2349">
                  <c:v>1.6800000000000066E-6</c:v>
                </c:pt>
                <c:pt idx="2350">
                  <c:v>1.6800000000000066E-6</c:v>
                </c:pt>
                <c:pt idx="2351">
                  <c:v>1.6800000000000066E-6</c:v>
                </c:pt>
                <c:pt idx="2352">
                  <c:v>1.6800000000000066E-6</c:v>
                </c:pt>
                <c:pt idx="2353">
                  <c:v>1.6800000000000066E-6</c:v>
                </c:pt>
                <c:pt idx="2354">
                  <c:v>1.6800000000000066E-6</c:v>
                </c:pt>
                <c:pt idx="2355">
                  <c:v>1.6800000000000066E-6</c:v>
                </c:pt>
                <c:pt idx="2356">
                  <c:v>1.6800000000000066E-6</c:v>
                </c:pt>
                <c:pt idx="2357">
                  <c:v>1.6800000000000066E-6</c:v>
                </c:pt>
                <c:pt idx="2358">
                  <c:v>1.6800000000000066E-6</c:v>
                </c:pt>
                <c:pt idx="2359">
                  <c:v>1.6800000000000066E-6</c:v>
                </c:pt>
                <c:pt idx="2360">
                  <c:v>1.6800000000000066E-6</c:v>
                </c:pt>
                <c:pt idx="2361">
                  <c:v>1.6800000000000066E-6</c:v>
                </c:pt>
                <c:pt idx="2362">
                  <c:v>1.6800000000000066E-6</c:v>
                </c:pt>
                <c:pt idx="2363">
                  <c:v>1.6800000000000066E-6</c:v>
                </c:pt>
                <c:pt idx="2364">
                  <c:v>1.6800000000000066E-6</c:v>
                </c:pt>
                <c:pt idx="2365">
                  <c:v>1.6800000000000066E-6</c:v>
                </c:pt>
                <c:pt idx="2366">
                  <c:v>1.6800000000000066E-6</c:v>
                </c:pt>
                <c:pt idx="2367">
                  <c:v>1.6800000000000066E-6</c:v>
                </c:pt>
                <c:pt idx="2368">
                  <c:v>1.6800000000000066E-6</c:v>
                </c:pt>
                <c:pt idx="2369">
                  <c:v>1.6800000000000066E-6</c:v>
                </c:pt>
                <c:pt idx="2370">
                  <c:v>1.6800000000000066E-6</c:v>
                </c:pt>
                <c:pt idx="2371">
                  <c:v>1.6800000000000066E-6</c:v>
                </c:pt>
                <c:pt idx="2372">
                  <c:v>1.6800000000000066E-6</c:v>
                </c:pt>
                <c:pt idx="2373">
                  <c:v>1.6800000000000066E-6</c:v>
                </c:pt>
                <c:pt idx="2374">
                  <c:v>1.6800000000000066E-6</c:v>
                </c:pt>
                <c:pt idx="2375">
                  <c:v>1.6800000000000066E-6</c:v>
                </c:pt>
                <c:pt idx="2376">
                  <c:v>1.6800000000000066E-6</c:v>
                </c:pt>
                <c:pt idx="2377">
                  <c:v>1.6800000000000066E-6</c:v>
                </c:pt>
                <c:pt idx="2378">
                  <c:v>1.6800000000000066E-6</c:v>
                </c:pt>
                <c:pt idx="2379">
                  <c:v>1.6800000000000066E-6</c:v>
                </c:pt>
                <c:pt idx="2380">
                  <c:v>1.6800000000000066E-6</c:v>
                </c:pt>
                <c:pt idx="2381">
                  <c:v>1.6800000000000066E-6</c:v>
                </c:pt>
                <c:pt idx="2382">
                  <c:v>1.6800000000000066E-6</c:v>
                </c:pt>
                <c:pt idx="2383">
                  <c:v>1.6800000000000066E-6</c:v>
                </c:pt>
                <c:pt idx="2384">
                  <c:v>1.6800000000000066E-6</c:v>
                </c:pt>
                <c:pt idx="2385">
                  <c:v>1.6800000000000066E-6</c:v>
                </c:pt>
                <c:pt idx="2386">
                  <c:v>1.6800000000000066E-6</c:v>
                </c:pt>
                <c:pt idx="2387">
                  <c:v>1.6800000000000066E-6</c:v>
                </c:pt>
                <c:pt idx="2388">
                  <c:v>1.6800000000000066E-6</c:v>
                </c:pt>
                <c:pt idx="2389">
                  <c:v>1.6800000000000066E-6</c:v>
                </c:pt>
                <c:pt idx="2390">
                  <c:v>1.6800000000000066E-6</c:v>
                </c:pt>
                <c:pt idx="2391">
                  <c:v>1.6800000000000066E-6</c:v>
                </c:pt>
                <c:pt idx="2392">
                  <c:v>1.6800000000000066E-6</c:v>
                </c:pt>
                <c:pt idx="2393">
                  <c:v>1.6800000000000066E-6</c:v>
                </c:pt>
                <c:pt idx="2394">
                  <c:v>1.6800000000000066E-6</c:v>
                </c:pt>
                <c:pt idx="2395">
                  <c:v>1.6800000000000066E-6</c:v>
                </c:pt>
                <c:pt idx="2396">
                  <c:v>1.6800000000000066E-6</c:v>
                </c:pt>
                <c:pt idx="2397">
                  <c:v>1.6800000000000066E-6</c:v>
                </c:pt>
                <c:pt idx="2398">
                  <c:v>1.6800000000000066E-6</c:v>
                </c:pt>
                <c:pt idx="2399">
                  <c:v>1.6800000000000066E-6</c:v>
                </c:pt>
                <c:pt idx="2400">
                  <c:v>1.6800000000000066E-6</c:v>
                </c:pt>
                <c:pt idx="2401">
                  <c:v>1.6800000000000066E-6</c:v>
                </c:pt>
                <c:pt idx="2402">
                  <c:v>1.6800000000000066E-6</c:v>
                </c:pt>
                <c:pt idx="2403">
                  <c:v>1.6800000000000066E-6</c:v>
                </c:pt>
                <c:pt idx="2404">
                  <c:v>1.6800000000000066E-6</c:v>
                </c:pt>
                <c:pt idx="2405">
                  <c:v>1.6800000000000066E-6</c:v>
                </c:pt>
                <c:pt idx="2406">
                  <c:v>1.6800000000000066E-6</c:v>
                </c:pt>
                <c:pt idx="2407">
                  <c:v>1.6800000000000066E-6</c:v>
                </c:pt>
                <c:pt idx="2408">
                  <c:v>1.220000000000004E-6</c:v>
                </c:pt>
                <c:pt idx="2409">
                  <c:v>1.220000000000004E-6</c:v>
                </c:pt>
                <c:pt idx="2410">
                  <c:v>1.220000000000004E-6</c:v>
                </c:pt>
                <c:pt idx="2411">
                  <c:v>1.220000000000004E-6</c:v>
                </c:pt>
                <c:pt idx="2412">
                  <c:v>1.220000000000004E-6</c:v>
                </c:pt>
                <c:pt idx="2413">
                  <c:v>1.220000000000004E-6</c:v>
                </c:pt>
                <c:pt idx="2414">
                  <c:v>1.220000000000004E-6</c:v>
                </c:pt>
                <c:pt idx="2415">
                  <c:v>1.220000000000004E-6</c:v>
                </c:pt>
                <c:pt idx="2416">
                  <c:v>1.220000000000004E-6</c:v>
                </c:pt>
                <c:pt idx="2417">
                  <c:v>1.220000000000004E-6</c:v>
                </c:pt>
                <c:pt idx="2418">
                  <c:v>1.220000000000004E-6</c:v>
                </c:pt>
                <c:pt idx="2419">
                  <c:v>1.220000000000004E-6</c:v>
                </c:pt>
                <c:pt idx="2420">
                  <c:v>1.220000000000004E-6</c:v>
                </c:pt>
                <c:pt idx="2421">
                  <c:v>1.220000000000004E-6</c:v>
                </c:pt>
                <c:pt idx="2422">
                  <c:v>1.220000000000004E-6</c:v>
                </c:pt>
                <c:pt idx="2423">
                  <c:v>1.220000000000004E-6</c:v>
                </c:pt>
                <c:pt idx="2424">
                  <c:v>1.220000000000004E-6</c:v>
                </c:pt>
                <c:pt idx="2425">
                  <c:v>1.220000000000004E-6</c:v>
                </c:pt>
                <c:pt idx="2426">
                  <c:v>1.220000000000004E-6</c:v>
                </c:pt>
                <c:pt idx="2427">
                  <c:v>1.220000000000004E-6</c:v>
                </c:pt>
                <c:pt idx="2428">
                  <c:v>1.220000000000004E-6</c:v>
                </c:pt>
                <c:pt idx="2429">
                  <c:v>1.220000000000004E-6</c:v>
                </c:pt>
                <c:pt idx="2430">
                  <c:v>1.220000000000004E-6</c:v>
                </c:pt>
                <c:pt idx="2431">
                  <c:v>1.220000000000004E-6</c:v>
                </c:pt>
                <c:pt idx="2432">
                  <c:v>1.220000000000004E-6</c:v>
                </c:pt>
                <c:pt idx="2433">
                  <c:v>1.220000000000004E-6</c:v>
                </c:pt>
                <c:pt idx="2434">
                  <c:v>1.220000000000004E-6</c:v>
                </c:pt>
                <c:pt idx="2435">
                  <c:v>1.220000000000004E-6</c:v>
                </c:pt>
                <c:pt idx="2436">
                  <c:v>1.220000000000004E-6</c:v>
                </c:pt>
                <c:pt idx="2437">
                  <c:v>1.220000000000004E-6</c:v>
                </c:pt>
                <c:pt idx="2438">
                  <c:v>1.220000000000004E-6</c:v>
                </c:pt>
                <c:pt idx="2439">
                  <c:v>1.220000000000004E-6</c:v>
                </c:pt>
                <c:pt idx="2440">
                  <c:v>1.220000000000004E-6</c:v>
                </c:pt>
                <c:pt idx="2441">
                  <c:v>1.220000000000004E-6</c:v>
                </c:pt>
                <c:pt idx="2442">
                  <c:v>1.220000000000004E-6</c:v>
                </c:pt>
                <c:pt idx="2443">
                  <c:v>1.220000000000004E-6</c:v>
                </c:pt>
                <c:pt idx="2444">
                  <c:v>1.220000000000004E-6</c:v>
                </c:pt>
                <c:pt idx="2445">
                  <c:v>1.220000000000004E-6</c:v>
                </c:pt>
                <c:pt idx="2446">
                  <c:v>1.220000000000004E-6</c:v>
                </c:pt>
                <c:pt idx="2447">
                  <c:v>1.220000000000004E-6</c:v>
                </c:pt>
                <c:pt idx="2448">
                  <c:v>1.220000000000004E-6</c:v>
                </c:pt>
                <c:pt idx="2449">
                  <c:v>1.220000000000004E-6</c:v>
                </c:pt>
                <c:pt idx="2450">
                  <c:v>1.220000000000004E-6</c:v>
                </c:pt>
                <c:pt idx="2451">
                  <c:v>1.220000000000004E-6</c:v>
                </c:pt>
                <c:pt idx="2452">
                  <c:v>1.220000000000004E-6</c:v>
                </c:pt>
                <c:pt idx="2453">
                  <c:v>1.220000000000004E-6</c:v>
                </c:pt>
                <c:pt idx="2454">
                  <c:v>1.220000000000004E-6</c:v>
                </c:pt>
                <c:pt idx="2455">
                  <c:v>1.220000000000004E-6</c:v>
                </c:pt>
                <c:pt idx="2456">
                  <c:v>1.220000000000004E-6</c:v>
                </c:pt>
                <c:pt idx="2457">
                  <c:v>1.220000000000004E-6</c:v>
                </c:pt>
                <c:pt idx="2458">
                  <c:v>1.220000000000004E-6</c:v>
                </c:pt>
                <c:pt idx="2459">
                  <c:v>1.220000000000004E-6</c:v>
                </c:pt>
                <c:pt idx="2460">
                  <c:v>1.220000000000004E-6</c:v>
                </c:pt>
                <c:pt idx="2461">
                  <c:v>1.220000000000004E-6</c:v>
                </c:pt>
                <c:pt idx="2462">
                  <c:v>1.220000000000004E-6</c:v>
                </c:pt>
                <c:pt idx="2463">
                  <c:v>1.220000000000004E-6</c:v>
                </c:pt>
                <c:pt idx="2464">
                  <c:v>1.220000000000004E-6</c:v>
                </c:pt>
                <c:pt idx="2465">
                  <c:v>1.220000000000004E-6</c:v>
                </c:pt>
                <c:pt idx="2466">
                  <c:v>1.220000000000004E-6</c:v>
                </c:pt>
                <c:pt idx="2467">
                  <c:v>1.220000000000004E-6</c:v>
                </c:pt>
                <c:pt idx="2468">
                  <c:v>1.220000000000004E-6</c:v>
                </c:pt>
                <c:pt idx="2469">
                  <c:v>1.220000000000004E-6</c:v>
                </c:pt>
                <c:pt idx="2470">
                  <c:v>1.220000000000004E-6</c:v>
                </c:pt>
                <c:pt idx="2471">
                  <c:v>1.220000000000004E-6</c:v>
                </c:pt>
                <c:pt idx="2472">
                  <c:v>1.220000000000004E-6</c:v>
                </c:pt>
                <c:pt idx="2473">
                  <c:v>1.220000000000004E-6</c:v>
                </c:pt>
                <c:pt idx="2474">
                  <c:v>1.220000000000004E-6</c:v>
                </c:pt>
                <c:pt idx="2475">
                  <c:v>1.220000000000004E-6</c:v>
                </c:pt>
                <c:pt idx="2476">
                  <c:v>1.220000000000004E-6</c:v>
                </c:pt>
                <c:pt idx="2477">
                  <c:v>1.220000000000004E-6</c:v>
                </c:pt>
                <c:pt idx="2478">
                  <c:v>1.220000000000004E-6</c:v>
                </c:pt>
                <c:pt idx="2479">
                  <c:v>1.220000000000004E-6</c:v>
                </c:pt>
                <c:pt idx="2480">
                  <c:v>1.220000000000004E-6</c:v>
                </c:pt>
                <c:pt idx="2481">
                  <c:v>1.220000000000004E-6</c:v>
                </c:pt>
                <c:pt idx="2482">
                  <c:v>1.220000000000004E-6</c:v>
                </c:pt>
                <c:pt idx="2483">
                  <c:v>1.220000000000004E-6</c:v>
                </c:pt>
                <c:pt idx="2484">
                  <c:v>1.220000000000004E-6</c:v>
                </c:pt>
                <c:pt idx="2485">
                  <c:v>1.220000000000004E-6</c:v>
                </c:pt>
                <c:pt idx="2486">
                  <c:v>1.220000000000004E-6</c:v>
                </c:pt>
                <c:pt idx="2487">
                  <c:v>1.220000000000004E-6</c:v>
                </c:pt>
                <c:pt idx="2488">
                  <c:v>1.220000000000004E-6</c:v>
                </c:pt>
                <c:pt idx="2489">
                  <c:v>1.220000000000004E-6</c:v>
                </c:pt>
                <c:pt idx="2490">
                  <c:v>1.220000000000004E-6</c:v>
                </c:pt>
                <c:pt idx="2491">
                  <c:v>1.220000000000004E-6</c:v>
                </c:pt>
                <c:pt idx="2492">
                  <c:v>1.220000000000004E-6</c:v>
                </c:pt>
                <c:pt idx="2493">
                  <c:v>1.220000000000004E-6</c:v>
                </c:pt>
                <c:pt idx="2494">
                  <c:v>1.220000000000004E-6</c:v>
                </c:pt>
                <c:pt idx="2495">
                  <c:v>1.220000000000004E-6</c:v>
                </c:pt>
                <c:pt idx="2496">
                  <c:v>1.220000000000004E-6</c:v>
                </c:pt>
                <c:pt idx="2497">
                  <c:v>1.220000000000004E-6</c:v>
                </c:pt>
                <c:pt idx="2498">
                  <c:v>1.220000000000004E-6</c:v>
                </c:pt>
                <c:pt idx="2499">
                  <c:v>1.220000000000004E-6</c:v>
                </c:pt>
                <c:pt idx="2500">
                  <c:v>1.220000000000004E-6</c:v>
                </c:pt>
                <c:pt idx="2501">
                  <c:v>1.220000000000004E-6</c:v>
                </c:pt>
                <c:pt idx="2502">
                  <c:v>1.220000000000004E-6</c:v>
                </c:pt>
                <c:pt idx="2503">
                  <c:v>1.220000000000004E-6</c:v>
                </c:pt>
                <c:pt idx="2504">
                  <c:v>1.220000000000004E-6</c:v>
                </c:pt>
                <c:pt idx="2505">
                  <c:v>1.220000000000004E-6</c:v>
                </c:pt>
                <c:pt idx="2506">
                  <c:v>1.220000000000004E-6</c:v>
                </c:pt>
                <c:pt idx="2507">
                  <c:v>1.220000000000004E-6</c:v>
                </c:pt>
                <c:pt idx="2508">
                  <c:v>1.220000000000004E-6</c:v>
                </c:pt>
                <c:pt idx="2509">
                  <c:v>1.220000000000004E-6</c:v>
                </c:pt>
                <c:pt idx="2510">
                  <c:v>1.220000000000004E-6</c:v>
                </c:pt>
                <c:pt idx="2511">
                  <c:v>1.0600000000000038E-6</c:v>
                </c:pt>
                <c:pt idx="2512">
                  <c:v>1.0600000000000038E-6</c:v>
                </c:pt>
                <c:pt idx="2513">
                  <c:v>1.0600000000000038E-6</c:v>
                </c:pt>
                <c:pt idx="2514">
                  <c:v>1.0600000000000038E-6</c:v>
                </c:pt>
                <c:pt idx="2515">
                  <c:v>1.0600000000000038E-6</c:v>
                </c:pt>
                <c:pt idx="2516">
                  <c:v>1.0600000000000038E-6</c:v>
                </c:pt>
                <c:pt idx="2517">
                  <c:v>1.0600000000000038E-6</c:v>
                </c:pt>
                <c:pt idx="2518">
                  <c:v>1.0600000000000038E-6</c:v>
                </c:pt>
                <c:pt idx="2519">
                  <c:v>1.0600000000000038E-6</c:v>
                </c:pt>
                <c:pt idx="2520">
                  <c:v>1.0600000000000038E-6</c:v>
                </c:pt>
                <c:pt idx="2521">
                  <c:v>1.0600000000000038E-6</c:v>
                </c:pt>
                <c:pt idx="2522">
                  <c:v>1.0600000000000038E-6</c:v>
                </c:pt>
                <c:pt idx="2523">
                  <c:v>1.0600000000000038E-6</c:v>
                </c:pt>
                <c:pt idx="2524">
                  <c:v>1.0600000000000038E-6</c:v>
                </c:pt>
                <c:pt idx="2525">
                  <c:v>1.0600000000000038E-6</c:v>
                </c:pt>
                <c:pt idx="2526">
                  <c:v>1.0600000000000038E-6</c:v>
                </c:pt>
                <c:pt idx="2527">
                  <c:v>1.0600000000000038E-6</c:v>
                </c:pt>
                <c:pt idx="2528">
                  <c:v>1.0600000000000038E-6</c:v>
                </c:pt>
                <c:pt idx="2529">
                  <c:v>1.0600000000000038E-6</c:v>
                </c:pt>
                <c:pt idx="2530">
                  <c:v>1.0600000000000038E-6</c:v>
                </c:pt>
                <c:pt idx="2531">
                  <c:v>1.0600000000000038E-6</c:v>
                </c:pt>
                <c:pt idx="2532">
                  <c:v>1.0600000000000038E-6</c:v>
                </c:pt>
                <c:pt idx="2533">
                  <c:v>1.0600000000000038E-6</c:v>
                </c:pt>
                <c:pt idx="2534">
                  <c:v>1.0600000000000038E-6</c:v>
                </c:pt>
                <c:pt idx="2535">
                  <c:v>1.0600000000000038E-6</c:v>
                </c:pt>
                <c:pt idx="2536">
                  <c:v>1.0600000000000038E-6</c:v>
                </c:pt>
                <c:pt idx="2537">
                  <c:v>1.0600000000000038E-6</c:v>
                </c:pt>
                <c:pt idx="2538">
                  <c:v>1.0600000000000038E-6</c:v>
                </c:pt>
                <c:pt idx="2539">
                  <c:v>1.0600000000000038E-6</c:v>
                </c:pt>
                <c:pt idx="2540">
                  <c:v>1.0600000000000038E-6</c:v>
                </c:pt>
                <c:pt idx="2541">
                  <c:v>1.0600000000000038E-6</c:v>
                </c:pt>
                <c:pt idx="2542">
                  <c:v>1.0600000000000038E-6</c:v>
                </c:pt>
                <c:pt idx="2543">
                  <c:v>1.0600000000000038E-6</c:v>
                </c:pt>
                <c:pt idx="2544">
                  <c:v>1.0600000000000038E-6</c:v>
                </c:pt>
                <c:pt idx="2545">
                  <c:v>1.0600000000000038E-6</c:v>
                </c:pt>
                <c:pt idx="2546">
                  <c:v>1.0600000000000038E-6</c:v>
                </c:pt>
                <c:pt idx="2547">
                  <c:v>1.0600000000000038E-6</c:v>
                </c:pt>
                <c:pt idx="2548">
                  <c:v>1.0600000000000038E-6</c:v>
                </c:pt>
                <c:pt idx="2549">
                  <c:v>1.0600000000000038E-6</c:v>
                </c:pt>
                <c:pt idx="2550">
                  <c:v>1.0600000000000038E-6</c:v>
                </c:pt>
                <c:pt idx="2551">
                  <c:v>1.0600000000000038E-6</c:v>
                </c:pt>
                <c:pt idx="2552">
                  <c:v>1.0600000000000038E-6</c:v>
                </c:pt>
                <c:pt idx="2553">
                  <c:v>1.0600000000000038E-6</c:v>
                </c:pt>
                <c:pt idx="2554">
                  <c:v>1.0600000000000038E-6</c:v>
                </c:pt>
                <c:pt idx="2555">
                  <c:v>1.0600000000000038E-6</c:v>
                </c:pt>
                <c:pt idx="2556">
                  <c:v>1.0600000000000038E-6</c:v>
                </c:pt>
                <c:pt idx="2557">
                  <c:v>1.0600000000000038E-6</c:v>
                </c:pt>
                <c:pt idx="2558">
                  <c:v>1.0600000000000038E-6</c:v>
                </c:pt>
                <c:pt idx="2559">
                  <c:v>1.0600000000000038E-6</c:v>
                </c:pt>
                <c:pt idx="2560">
                  <c:v>1.0600000000000038E-6</c:v>
                </c:pt>
                <c:pt idx="2561">
                  <c:v>1.0600000000000038E-6</c:v>
                </c:pt>
                <c:pt idx="2562">
                  <c:v>1.0600000000000038E-6</c:v>
                </c:pt>
                <c:pt idx="2563">
                  <c:v>1.0600000000000038E-6</c:v>
                </c:pt>
                <c:pt idx="2564">
                  <c:v>1.0600000000000038E-6</c:v>
                </c:pt>
                <c:pt idx="2565">
                  <c:v>1.0600000000000038E-6</c:v>
                </c:pt>
                <c:pt idx="2566">
                  <c:v>1.0600000000000038E-6</c:v>
                </c:pt>
                <c:pt idx="2567">
                  <c:v>1.0600000000000038E-6</c:v>
                </c:pt>
                <c:pt idx="2568">
                  <c:v>1.0600000000000038E-6</c:v>
                </c:pt>
                <c:pt idx="2569">
                  <c:v>1.0600000000000038E-6</c:v>
                </c:pt>
                <c:pt idx="2570">
                  <c:v>1.0600000000000038E-6</c:v>
                </c:pt>
                <c:pt idx="2571">
                  <c:v>1.0600000000000038E-6</c:v>
                </c:pt>
                <c:pt idx="2572">
                  <c:v>1.0600000000000038E-6</c:v>
                </c:pt>
                <c:pt idx="2573">
                  <c:v>1.0600000000000038E-6</c:v>
                </c:pt>
                <c:pt idx="2574">
                  <c:v>1.0600000000000038E-6</c:v>
                </c:pt>
                <c:pt idx="2575">
                  <c:v>1.0600000000000038E-6</c:v>
                </c:pt>
                <c:pt idx="2576">
                  <c:v>1.0600000000000038E-6</c:v>
                </c:pt>
                <c:pt idx="2577">
                  <c:v>1.0600000000000038E-6</c:v>
                </c:pt>
                <c:pt idx="2578">
                  <c:v>1.0600000000000038E-6</c:v>
                </c:pt>
                <c:pt idx="2579">
                  <c:v>1.0600000000000038E-6</c:v>
                </c:pt>
                <c:pt idx="2580">
                  <c:v>1.0600000000000038E-6</c:v>
                </c:pt>
                <c:pt idx="2581">
                  <c:v>1.0600000000000038E-6</c:v>
                </c:pt>
                <c:pt idx="2582">
                  <c:v>1.0600000000000038E-6</c:v>
                </c:pt>
                <c:pt idx="2583">
                  <c:v>1.0600000000000038E-6</c:v>
                </c:pt>
                <c:pt idx="2584">
                  <c:v>1.0600000000000038E-6</c:v>
                </c:pt>
                <c:pt idx="2585">
                  <c:v>1.0600000000000038E-6</c:v>
                </c:pt>
                <c:pt idx="2586">
                  <c:v>1.0600000000000038E-6</c:v>
                </c:pt>
                <c:pt idx="2587">
                  <c:v>1.0600000000000038E-6</c:v>
                </c:pt>
                <c:pt idx="2588">
                  <c:v>1.0600000000000038E-6</c:v>
                </c:pt>
                <c:pt idx="2589">
                  <c:v>1.0600000000000038E-6</c:v>
                </c:pt>
                <c:pt idx="2590">
                  <c:v>1.0600000000000038E-6</c:v>
                </c:pt>
                <c:pt idx="2591">
                  <c:v>1.0600000000000038E-6</c:v>
                </c:pt>
                <c:pt idx="2592">
                  <c:v>1.0600000000000038E-6</c:v>
                </c:pt>
                <c:pt idx="2593">
                  <c:v>1.0600000000000038E-6</c:v>
                </c:pt>
                <c:pt idx="2594">
                  <c:v>1.0600000000000038E-6</c:v>
                </c:pt>
                <c:pt idx="2595">
                  <c:v>1.0600000000000038E-6</c:v>
                </c:pt>
                <c:pt idx="2596">
                  <c:v>1.0600000000000038E-6</c:v>
                </c:pt>
                <c:pt idx="2597">
                  <c:v>1.0600000000000038E-6</c:v>
                </c:pt>
                <c:pt idx="2598">
                  <c:v>1.0600000000000038E-6</c:v>
                </c:pt>
                <c:pt idx="2599">
                  <c:v>1.0600000000000038E-6</c:v>
                </c:pt>
                <c:pt idx="2600">
                  <c:v>1.0600000000000038E-6</c:v>
                </c:pt>
                <c:pt idx="2601">
                  <c:v>1.0600000000000038E-6</c:v>
                </c:pt>
                <c:pt idx="2602">
                  <c:v>1.0600000000000038E-6</c:v>
                </c:pt>
                <c:pt idx="2603">
                  <c:v>1.0600000000000038E-6</c:v>
                </c:pt>
                <c:pt idx="2604">
                  <c:v>1.0600000000000038E-6</c:v>
                </c:pt>
                <c:pt idx="2605">
                  <c:v>1.0600000000000038E-6</c:v>
                </c:pt>
                <c:pt idx="2606">
                  <c:v>1.0600000000000038E-6</c:v>
                </c:pt>
                <c:pt idx="2607">
                  <c:v>1.0600000000000038E-6</c:v>
                </c:pt>
                <c:pt idx="2608">
                  <c:v>1.0600000000000038E-6</c:v>
                </c:pt>
                <c:pt idx="2609">
                  <c:v>1.0600000000000038E-6</c:v>
                </c:pt>
                <c:pt idx="2610">
                  <c:v>1.0600000000000038E-6</c:v>
                </c:pt>
                <c:pt idx="2611">
                  <c:v>1.0600000000000038E-6</c:v>
                </c:pt>
                <c:pt idx="2612">
                  <c:v>1.0600000000000038E-6</c:v>
                </c:pt>
                <c:pt idx="2613">
                  <c:v>1.0600000000000038E-6</c:v>
                </c:pt>
                <c:pt idx="2614">
                  <c:v>1.0600000000000038E-6</c:v>
                </c:pt>
                <c:pt idx="2615">
                  <c:v>1.0600000000000038E-6</c:v>
                </c:pt>
                <c:pt idx="2616">
                  <c:v>1.0600000000000038E-6</c:v>
                </c:pt>
                <c:pt idx="2617">
                  <c:v>1.0600000000000038E-6</c:v>
                </c:pt>
                <c:pt idx="2618">
                  <c:v>1.0600000000000038E-6</c:v>
                </c:pt>
                <c:pt idx="2619">
                  <c:v>1.0600000000000038E-6</c:v>
                </c:pt>
                <c:pt idx="2620">
                  <c:v>1.0600000000000038E-6</c:v>
                </c:pt>
                <c:pt idx="2621">
                  <c:v>1.0600000000000038E-6</c:v>
                </c:pt>
                <c:pt idx="2622">
                  <c:v>1.0600000000000038E-6</c:v>
                </c:pt>
                <c:pt idx="2623">
                  <c:v>1.0600000000000038E-6</c:v>
                </c:pt>
                <c:pt idx="2624">
                  <c:v>1.0600000000000038E-6</c:v>
                </c:pt>
                <c:pt idx="2625">
                  <c:v>1.0600000000000038E-6</c:v>
                </c:pt>
                <c:pt idx="2626">
                  <c:v>1.0600000000000038E-6</c:v>
                </c:pt>
                <c:pt idx="2627">
                  <c:v>1.0600000000000038E-6</c:v>
                </c:pt>
                <c:pt idx="2628">
                  <c:v>1.0600000000000038E-6</c:v>
                </c:pt>
                <c:pt idx="2629">
                  <c:v>1.0600000000000038E-6</c:v>
                </c:pt>
                <c:pt idx="2630">
                  <c:v>1.0600000000000038E-6</c:v>
                </c:pt>
                <c:pt idx="2631">
                  <c:v>1.0600000000000038E-6</c:v>
                </c:pt>
                <c:pt idx="2632">
                  <c:v>1.0600000000000038E-6</c:v>
                </c:pt>
                <c:pt idx="2633">
                  <c:v>1.0600000000000038E-6</c:v>
                </c:pt>
                <c:pt idx="2634">
                  <c:v>1.0600000000000038E-6</c:v>
                </c:pt>
                <c:pt idx="2635">
                  <c:v>1.0600000000000038E-6</c:v>
                </c:pt>
                <c:pt idx="2636">
                  <c:v>1.0600000000000038E-6</c:v>
                </c:pt>
                <c:pt idx="2637">
                  <c:v>1.0600000000000038E-6</c:v>
                </c:pt>
                <c:pt idx="2638">
                  <c:v>1.0600000000000038E-6</c:v>
                </c:pt>
                <c:pt idx="2639">
                  <c:v>1.0600000000000038E-6</c:v>
                </c:pt>
                <c:pt idx="2640">
                  <c:v>1.0600000000000038E-6</c:v>
                </c:pt>
                <c:pt idx="2641">
                  <c:v>1.0600000000000038E-6</c:v>
                </c:pt>
                <c:pt idx="2642">
                  <c:v>1.0600000000000038E-6</c:v>
                </c:pt>
                <c:pt idx="2643">
                  <c:v>1.0600000000000038E-6</c:v>
                </c:pt>
                <c:pt idx="2644">
                  <c:v>1.0600000000000038E-6</c:v>
                </c:pt>
                <c:pt idx="2645">
                  <c:v>1.0600000000000038E-6</c:v>
                </c:pt>
                <c:pt idx="2646">
                  <c:v>1.0600000000000038E-6</c:v>
                </c:pt>
                <c:pt idx="2647">
                  <c:v>1.0600000000000038E-6</c:v>
                </c:pt>
                <c:pt idx="2648">
                  <c:v>1.0600000000000038E-6</c:v>
                </c:pt>
                <c:pt idx="2649">
                  <c:v>1.0600000000000038E-6</c:v>
                </c:pt>
                <c:pt idx="2650">
                  <c:v>1.0600000000000038E-6</c:v>
                </c:pt>
                <c:pt idx="2651">
                  <c:v>1.0600000000000038E-6</c:v>
                </c:pt>
                <c:pt idx="2652">
                  <c:v>1.0600000000000038E-6</c:v>
                </c:pt>
                <c:pt idx="2653">
                  <c:v>1.0600000000000038E-6</c:v>
                </c:pt>
                <c:pt idx="2654">
                  <c:v>1.0600000000000038E-6</c:v>
                </c:pt>
                <c:pt idx="2655">
                  <c:v>1.0600000000000038E-6</c:v>
                </c:pt>
                <c:pt idx="2656">
                  <c:v>1.0600000000000038E-6</c:v>
                </c:pt>
                <c:pt idx="2657">
                  <c:v>1.0600000000000038E-6</c:v>
                </c:pt>
                <c:pt idx="2658">
                  <c:v>1.0600000000000038E-6</c:v>
                </c:pt>
                <c:pt idx="2659">
                  <c:v>1.0600000000000038E-6</c:v>
                </c:pt>
                <c:pt idx="2660">
                  <c:v>1.0600000000000038E-6</c:v>
                </c:pt>
                <c:pt idx="2661">
                  <c:v>1.0600000000000038E-6</c:v>
                </c:pt>
                <c:pt idx="2662">
                  <c:v>1.0600000000000038E-6</c:v>
                </c:pt>
                <c:pt idx="2663">
                  <c:v>1.0600000000000038E-6</c:v>
                </c:pt>
                <c:pt idx="2664">
                  <c:v>1.0600000000000038E-6</c:v>
                </c:pt>
                <c:pt idx="2665">
                  <c:v>1.0600000000000038E-6</c:v>
                </c:pt>
                <c:pt idx="2666">
                  <c:v>1.0600000000000038E-6</c:v>
                </c:pt>
                <c:pt idx="2667">
                  <c:v>1.0600000000000038E-6</c:v>
                </c:pt>
                <c:pt idx="2668">
                  <c:v>1.0600000000000038E-6</c:v>
                </c:pt>
                <c:pt idx="2669">
                  <c:v>1.0600000000000038E-6</c:v>
                </c:pt>
                <c:pt idx="2670">
                  <c:v>1.0600000000000038E-6</c:v>
                </c:pt>
                <c:pt idx="2671">
                  <c:v>1.0600000000000038E-6</c:v>
                </c:pt>
                <c:pt idx="2672">
                  <c:v>1.0600000000000038E-6</c:v>
                </c:pt>
                <c:pt idx="2673">
                  <c:v>1.0600000000000038E-6</c:v>
                </c:pt>
                <c:pt idx="2674">
                  <c:v>1.0600000000000038E-6</c:v>
                </c:pt>
                <c:pt idx="2675">
                  <c:v>1.0600000000000038E-6</c:v>
                </c:pt>
                <c:pt idx="2676">
                  <c:v>1.0600000000000038E-6</c:v>
                </c:pt>
                <c:pt idx="2677">
                  <c:v>1.0600000000000038E-6</c:v>
                </c:pt>
                <c:pt idx="2678">
                  <c:v>1.0600000000000038E-6</c:v>
                </c:pt>
                <c:pt idx="2679">
                  <c:v>1.0600000000000038E-6</c:v>
                </c:pt>
                <c:pt idx="2680">
                  <c:v>1.0600000000000038E-6</c:v>
                </c:pt>
                <c:pt idx="2681">
                  <c:v>1.0600000000000038E-6</c:v>
                </c:pt>
                <c:pt idx="2682">
                  <c:v>1.0600000000000038E-6</c:v>
                </c:pt>
                <c:pt idx="2683">
                  <c:v>1.0600000000000038E-6</c:v>
                </c:pt>
                <c:pt idx="2684">
                  <c:v>1.0600000000000038E-6</c:v>
                </c:pt>
                <c:pt idx="2685">
                  <c:v>1.0600000000000038E-6</c:v>
                </c:pt>
                <c:pt idx="2686">
                  <c:v>1.0600000000000038E-6</c:v>
                </c:pt>
                <c:pt idx="2687">
                  <c:v>1.0600000000000038E-6</c:v>
                </c:pt>
                <c:pt idx="2688">
                  <c:v>1.0600000000000038E-6</c:v>
                </c:pt>
                <c:pt idx="2689">
                  <c:v>1.0600000000000038E-6</c:v>
                </c:pt>
                <c:pt idx="2690">
                  <c:v>1.0600000000000038E-6</c:v>
                </c:pt>
                <c:pt idx="2691">
                  <c:v>1.0600000000000038E-6</c:v>
                </c:pt>
                <c:pt idx="2692">
                  <c:v>1.0600000000000038E-6</c:v>
                </c:pt>
                <c:pt idx="2693">
                  <c:v>1.0600000000000038E-6</c:v>
                </c:pt>
                <c:pt idx="2694">
                  <c:v>1.0600000000000038E-6</c:v>
                </c:pt>
                <c:pt idx="2695">
                  <c:v>1.0600000000000038E-6</c:v>
                </c:pt>
                <c:pt idx="2696">
                  <c:v>1.0600000000000038E-6</c:v>
                </c:pt>
                <c:pt idx="2697">
                  <c:v>1.0600000000000038E-6</c:v>
                </c:pt>
                <c:pt idx="2698">
                  <c:v>1.0600000000000038E-6</c:v>
                </c:pt>
                <c:pt idx="2699">
                  <c:v>1.0600000000000038E-6</c:v>
                </c:pt>
                <c:pt idx="2700">
                  <c:v>1.0600000000000038E-6</c:v>
                </c:pt>
                <c:pt idx="2701">
                  <c:v>1.0600000000000038E-6</c:v>
                </c:pt>
                <c:pt idx="2702">
                  <c:v>1.0600000000000038E-6</c:v>
                </c:pt>
                <c:pt idx="2703">
                  <c:v>1.0600000000000038E-6</c:v>
                </c:pt>
                <c:pt idx="2704">
                  <c:v>1.0600000000000038E-6</c:v>
                </c:pt>
                <c:pt idx="2705">
                  <c:v>1.0600000000000038E-6</c:v>
                </c:pt>
                <c:pt idx="2706">
                  <c:v>1.0600000000000038E-6</c:v>
                </c:pt>
                <c:pt idx="2707">
                  <c:v>1.0600000000000038E-6</c:v>
                </c:pt>
                <c:pt idx="2708">
                  <c:v>1.0600000000000038E-6</c:v>
                </c:pt>
                <c:pt idx="2709">
                  <c:v>1.0600000000000038E-6</c:v>
                </c:pt>
                <c:pt idx="2710">
                  <c:v>1.0600000000000038E-6</c:v>
                </c:pt>
                <c:pt idx="2711">
                  <c:v>1.0600000000000038E-6</c:v>
                </c:pt>
                <c:pt idx="2712">
                  <c:v>1.0600000000000038E-6</c:v>
                </c:pt>
                <c:pt idx="2713">
                  <c:v>1.0600000000000038E-6</c:v>
                </c:pt>
                <c:pt idx="2714">
                  <c:v>1.0600000000000038E-6</c:v>
                </c:pt>
                <c:pt idx="2715">
                  <c:v>1.0600000000000038E-6</c:v>
                </c:pt>
                <c:pt idx="2716">
                  <c:v>1.5000000000000047E-6</c:v>
                </c:pt>
                <c:pt idx="2717">
                  <c:v>1.5000000000000047E-6</c:v>
                </c:pt>
                <c:pt idx="2718">
                  <c:v>1.5000000000000047E-6</c:v>
                </c:pt>
                <c:pt idx="2719">
                  <c:v>1.5000000000000047E-6</c:v>
                </c:pt>
                <c:pt idx="2720">
                  <c:v>1.5000000000000047E-6</c:v>
                </c:pt>
                <c:pt idx="2721">
                  <c:v>1.5000000000000047E-6</c:v>
                </c:pt>
                <c:pt idx="2722">
                  <c:v>1.5000000000000047E-6</c:v>
                </c:pt>
                <c:pt idx="2723">
                  <c:v>1.5000000000000047E-6</c:v>
                </c:pt>
                <c:pt idx="2724">
                  <c:v>1.5000000000000047E-6</c:v>
                </c:pt>
                <c:pt idx="2725">
                  <c:v>1.5000000000000047E-6</c:v>
                </c:pt>
                <c:pt idx="2726">
                  <c:v>1.5000000000000047E-6</c:v>
                </c:pt>
                <c:pt idx="2727">
                  <c:v>1.5000000000000047E-6</c:v>
                </c:pt>
                <c:pt idx="2728">
                  <c:v>1.5000000000000047E-6</c:v>
                </c:pt>
                <c:pt idx="2729">
                  <c:v>1.5000000000000047E-6</c:v>
                </c:pt>
                <c:pt idx="2730">
                  <c:v>1.5000000000000047E-6</c:v>
                </c:pt>
                <c:pt idx="2731">
                  <c:v>1.5000000000000047E-6</c:v>
                </c:pt>
                <c:pt idx="2732">
                  <c:v>1.5000000000000047E-6</c:v>
                </c:pt>
                <c:pt idx="2733">
                  <c:v>1.5000000000000047E-6</c:v>
                </c:pt>
                <c:pt idx="2734">
                  <c:v>1.5000000000000047E-6</c:v>
                </c:pt>
                <c:pt idx="2735">
                  <c:v>1.5000000000000047E-6</c:v>
                </c:pt>
                <c:pt idx="2736">
                  <c:v>1.5000000000000047E-6</c:v>
                </c:pt>
                <c:pt idx="2737">
                  <c:v>1.5000000000000047E-6</c:v>
                </c:pt>
                <c:pt idx="2738">
                  <c:v>1.5000000000000047E-6</c:v>
                </c:pt>
                <c:pt idx="2739">
                  <c:v>1.5000000000000047E-6</c:v>
                </c:pt>
                <c:pt idx="2740">
                  <c:v>1.5000000000000047E-6</c:v>
                </c:pt>
                <c:pt idx="2741">
                  <c:v>1.5000000000000047E-6</c:v>
                </c:pt>
                <c:pt idx="2742">
                  <c:v>1.5000000000000047E-6</c:v>
                </c:pt>
                <c:pt idx="2743">
                  <c:v>1.5000000000000047E-6</c:v>
                </c:pt>
                <c:pt idx="2744">
                  <c:v>1.5000000000000047E-6</c:v>
                </c:pt>
                <c:pt idx="2745">
                  <c:v>1.5000000000000047E-6</c:v>
                </c:pt>
                <c:pt idx="2746">
                  <c:v>1.5000000000000047E-6</c:v>
                </c:pt>
                <c:pt idx="2747">
                  <c:v>1.5000000000000047E-6</c:v>
                </c:pt>
                <c:pt idx="2748">
                  <c:v>1.5000000000000047E-6</c:v>
                </c:pt>
                <c:pt idx="2749">
                  <c:v>1.5000000000000047E-6</c:v>
                </c:pt>
                <c:pt idx="2750">
                  <c:v>1.5000000000000047E-6</c:v>
                </c:pt>
                <c:pt idx="2751">
                  <c:v>1.5000000000000047E-6</c:v>
                </c:pt>
                <c:pt idx="2752">
                  <c:v>1.5000000000000047E-6</c:v>
                </c:pt>
                <c:pt idx="2753">
                  <c:v>1.5000000000000047E-6</c:v>
                </c:pt>
                <c:pt idx="2754">
                  <c:v>1.5000000000000047E-6</c:v>
                </c:pt>
                <c:pt idx="2755">
                  <c:v>1.5000000000000047E-6</c:v>
                </c:pt>
                <c:pt idx="2756">
                  <c:v>1.5000000000000047E-6</c:v>
                </c:pt>
                <c:pt idx="2757">
                  <c:v>1.5000000000000047E-6</c:v>
                </c:pt>
                <c:pt idx="2758">
                  <c:v>1.5000000000000047E-6</c:v>
                </c:pt>
                <c:pt idx="2759">
                  <c:v>1.5000000000000047E-6</c:v>
                </c:pt>
                <c:pt idx="2760">
                  <c:v>1.5000000000000047E-6</c:v>
                </c:pt>
                <c:pt idx="2761">
                  <c:v>1.5000000000000047E-6</c:v>
                </c:pt>
                <c:pt idx="2762">
                  <c:v>1.5000000000000047E-6</c:v>
                </c:pt>
                <c:pt idx="2763">
                  <c:v>1.5000000000000047E-6</c:v>
                </c:pt>
                <c:pt idx="2764">
                  <c:v>1.5000000000000047E-6</c:v>
                </c:pt>
                <c:pt idx="2765">
                  <c:v>1.5000000000000047E-6</c:v>
                </c:pt>
                <c:pt idx="2766">
                  <c:v>1.5000000000000047E-6</c:v>
                </c:pt>
                <c:pt idx="2767">
                  <c:v>1.5000000000000047E-6</c:v>
                </c:pt>
                <c:pt idx="2768">
                  <c:v>1.5000000000000047E-6</c:v>
                </c:pt>
                <c:pt idx="2769">
                  <c:v>1.5000000000000047E-6</c:v>
                </c:pt>
                <c:pt idx="2770">
                  <c:v>1.5000000000000047E-6</c:v>
                </c:pt>
                <c:pt idx="2771">
                  <c:v>1.5000000000000047E-6</c:v>
                </c:pt>
                <c:pt idx="2772">
                  <c:v>1.5000000000000047E-6</c:v>
                </c:pt>
                <c:pt idx="2773">
                  <c:v>1.5000000000000047E-6</c:v>
                </c:pt>
                <c:pt idx="2774">
                  <c:v>1.5000000000000047E-6</c:v>
                </c:pt>
                <c:pt idx="2775">
                  <c:v>1.5000000000000047E-6</c:v>
                </c:pt>
                <c:pt idx="2776">
                  <c:v>1.5000000000000047E-6</c:v>
                </c:pt>
                <c:pt idx="2777">
                  <c:v>1.5000000000000047E-6</c:v>
                </c:pt>
                <c:pt idx="2778">
                  <c:v>1.5000000000000047E-6</c:v>
                </c:pt>
                <c:pt idx="2779">
                  <c:v>1.5000000000000047E-6</c:v>
                </c:pt>
                <c:pt idx="2780">
                  <c:v>1.5000000000000047E-6</c:v>
                </c:pt>
                <c:pt idx="2781">
                  <c:v>1.5000000000000047E-6</c:v>
                </c:pt>
                <c:pt idx="2782">
                  <c:v>1.5000000000000047E-6</c:v>
                </c:pt>
                <c:pt idx="2783">
                  <c:v>1.5000000000000047E-6</c:v>
                </c:pt>
                <c:pt idx="2784">
                  <c:v>1.5000000000000047E-6</c:v>
                </c:pt>
                <c:pt idx="2785">
                  <c:v>1.5000000000000047E-6</c:v>
                </c:pt>
                <c:pt idx="2786">
                  <c:v>1.5000000000000047E-6</c:v>
                </c:pt>
                <c:pt idx="2787">
                  <c:v>1.5000000000000047E-6</c:v>
                </c:pt>
                <c:pt idx="2788">
                  <c:v>1.5000000000000047E-6</c:v>
                </c:pt>
                <c:pt idx="2789">
                  <c:v>1.5000000000000047E-6</c:v>
                </c:pt>
                <c:pt idx="2790">
                  <c:v>1.5000000000000047E-6</c:v>
                </c:pt>
                <c:pt idx="2791">
                  <c:v>1.5000000000000047E-6</c:v>
                </c:pt>
                <c:pt idx="2792">
                  <c:v>1.5000000000000047E-6</c:v>
                </c:pt>
                <c:pt idx="2793">
                  <c:v>1.5000000000000047E-6</c:v>
                </c:pt>
                <c:pt idx="2794">
                  <c:v>1.5000000000000047E-6</c:v>
                </c:pt>
                <c:pt idx="2795">
                  <c:v>1.5000000000000047E-6</c:v>
                </c:pt>
                <c:pt idx="2796">
                  <c:v>1.5000000000000047E-6</c:v>
                </c:pt>
                <c:pt idx="2797">
                  <c:v>1.5000000000000047E-6</c:v>
                </c:pt>
                <c:pt idx="2798">
                  <c:v>1.5000000000000047E-6</c:v>
                </c:pt>
                <c:pt idx="2799">
                  <c:v>1.5000000000000047E-6</c:v>
                </c:pt>
                <c:pt idx="2800">
                  <c:v>1.5000000000000047E-6</c:v>
                </c:pt>
                <c:pt idx="2801">
                  <c:v>1.5000000000000047E-6</c:v>
                </c:pt>
                <c:pt idx="2802">
                  <c:v>1.5000000000000047E-6</c:v>
                </c:pt>
                <c:pt idx="2803">
                  <c:v>1.5000000000000047E-6</c:v>
                </c:pt>
                <c:pt idx="2804">
                  <c:v>1.5000000000000047E-6</c:v>
                </c:pt>
                <c:pt idx="2805">
                  <c:v>1.5000000000000047E-6</c:v>
                </c:pt>
                <c:pt idx="2806">
                  <c:v>1.5000000000000047E-6</c:v>
                </c:pt>
                <c:pt idx="2807">
                  <c:v>1.5000000000000047E-6</c:v>
                </c:pt>
                <c:pt idx="2808">
                  <c:v>1.5000000000000047E-6</c:v>
                </c:pt>
                <c:pt idx="2809">
                  <c:v>1.5000000000000047E-6</c:v>
                </c:pt>
                <c:pt idx="2810">
                  <c:v>1.5000000000000047E-6</c:v>
                </c:pt>
                <c:pt idx="2811">
                  <c:v>1.5000000000000047E-6</c:v>
                </c:pt>
                <c:pt idx="2812">
                  <c:v>1.5000000000000047E-6</c:v>
                </c:pt>
                <c:pt idx="2813">
                  <c:v>1.5000000000000047E-6</c:v>
                </c:pt>
                <c:pt idx="2814">
                  <c:v>1.5000000000000047E-6</c:v>
                </c:pt>
                <c:pt idx="2815">
                  <c:v>1.5000000000000047E-6</c:v>
                </c:pt>
                <c:pt idx="2816">
                  <c:v>1.5000000000000047E-6</c:v>
                </c:pt>
                <c:pt idx="2817">
                  <c:v>1.5000000000000047E-6</c:v>
                </c:pt>
                <c:pt idx="2818">
                  <c:v>1.5000000000000047E-6</c:v>
                </c:pt>
                <c:pt idx="2819">
                  <c:v>1.5000000000000047E-6</c:v>
                </c:pt>
                <c:pt idx="2820">
                  <c:v>1.5000000000000047E-6</c:v>
                </c:pt>
                <c:pt idx="2821">
                  <c:v>1.5000000000000047E-6</c:v>
                </c:pt>
                <c:pt idx="2822">
                  <c:v>1.5000000000000047E-6</c:v>
                </c:pt>
                <c:pt idx="2823">
                  <c:v>1.5000000000000047E-6</c:v>
                </c:pt>
                <c:pt idx="2824">
                  <c:v>1.5000000000000047E-6</c:v>
                </c:pt>
                <c:pt idx="2825">
                  <c:v>1.5000000000000047E-6</c:v>
                </c:pt>
                <c:pt idx="2826">
                  <c:v>1.5000000000000047E-6</c:v>
                </c:pt>
                <c:pt idx="2827">
                  <c:v>1.5000000000000047E-6</c:v>
                </c:pt>
                <c:pt idx="2828">
                  <c:v>1.5000000000000047E-6</c:v>
                </c:pt>
                <c:pt idx="2829">
                  <c:v>1.5000000000000047E-6</c:v>
                </c:pt>
                <c:pt idx="2830">
                  <c:v>1.5000000000000047E-6</c:v>
                </c:pt>
                <c:pt idx="2831">
                  <c:v>1.5000000000000047E-6</c:v>
                </c:pt>
                <c:pt idx="2832">
                  <c:v>1.5000000000000047E-6</c:v>
                </c:pt>
                <c:pt idx="2833">
                  <c:v>1.5000000000000047E-6</c:v>
                </c:pt>
                <c:pt idx="2834">
                  <c:v>1.5000000000000047E-6</c:v>
                </c:pt>
                <c:pt idx="2835">
                  <c:v>1.5000000000000047E-6</c:v>
                </c:pt>
                <c:pt idx="2836">
                  <c:v>1.5000000000000047E-6</c:v>
                </c:pt>
                <c:pt idx="2837">
                  <c:v>1.5000000000000047E-6</c:v>
                </c:pt>
                <c:pt idx="2838">
                  <c:v>1.5000000000000047E-6</c:v>
                </c:pt>
                <c:pt idx="2839">
                  <c:v>1.5000000000000047E-6</c:v>
                </c:pt>
                <c:pt idx="2840">
                  <c:v>1.5000000000000047E-6</c:v>
                </c:pt>
                <c:pt idx="2841">
                  <c:v>1.5000000000000047E-6</c:v>
                </c:pt>
                <c:pt idx="2842">
                  <c:v>1.5000000000000047E-6</c:v>
                </c:pt>
                <c:pt idx="2843">
                  <c:v>1.5000000000000047E-6</c:v>
                </c:pt>
                <c:pt idx="2844">
                  <c:v>1.5000000000000047E-6</c:v>
                </c:pt>
                <c:pt idx="2845">
                  <c:v>1.5000000000000047E-6</c:v>
                </c:pt>
                <c:pt idx="2846">
                  <c:v>1.5000000000000047E-6</c:v>
                </c:pt>
                <c:pt idx="2847">
                  <c:v>1.5000000000000047E-6</c:v>
                </c:pt>
                <c:pt idx="2848">
                  <c:v>1.5000000000000047E-6</c:v>
                </c:pt>
                <c:pt idx="2849">
                  <c:v>1.5000000000000047E-6</c:v>
                </c:pt>
                <c:pt idx="2850">
                  <c:v>1.5000000000000047E-6</c:v>
                </c:pt>
                <c:pt idx="2851">
                  <c:v>1.5000000000000047E-6</c:v>
                </c:pt>
                <c:pt idx="2852">
                  <c:v>1.5000000000000047E-6</c:v>
                </c:pt>
                <c:pt idx="2853">
                  <c:v>1.5000000000000047E-6</c:v>
                </c:pt>
                <c:pt idx="2854">
                  <c:v>1.5000000000000047E-6</c:v>
                </c:pt>
                <c:pt idx="2855">
                  <c:v>1.5000000000000047E-6</c:v>
                </c:pt>
                <c:pt idx="2856">
                  <c:v>1.5000000000000047E-6</c:v>
                </c:pt>
                <c:pt idx="2857">
                  <c:v>1.5000000000000047E-6</c:v>
                </c:pt>
                <c:pt idx="2858">
                  <c:v>1.5000000000000047E-6</c:v>
                </c:pt>
                <c:pt idx="2859">
                  <c:v>1.5000000000000047E-6</c:v>
                </c:pt>
                <c:pt idx="2860">
                  <c:v>1.5000000000000047E-6</c:v>
                </c:pt>
                <c:pt idx="2861">
                  <c:v>1.5000000000000047E-6</c:v>
                </c:pt>
                <c:pt idx="2862">
                  <c:v>1.5000000000000047E-6</c:v>
                </c:pt>
                <c:pt idx="2863">
                  <c:v>1.5000000000000047E-6</c:v>
                </c:pt>
                <c:pt idx="2864">
                  <c:v>1.5000000000000047E-6</c:v>
                </c:pt>
                <c:pt idx="2865">
                  <c:v>1.5000000000000047E-6</c:v>
                </c:pt>
                <c:pt idx="2866">
                  <c:v>1.5000000000000047E-6</c:v>
                </c:pt>
                <c:pt idx="2867">
                  <c:v>1.5000000000000047E-6</c:v>
                </c:pt>
                <c:pt idx="2868">
                  <c:v>1.5000000000000047E-6</c:v>
                </c:pt>
                <c:pt idx="2869">
                  <c:v>1.5000000000000047E-6</c:v>
                </c:pt>
                <c:pt idx="2870">
                  <c:v>1.5000000000000047E-6</c:v>
                </c:pt>
                <c:pt idx="2871">
                  <c:v>1.5000000000000047E-6</c:v>
                </c:pt>
                <c:pt idx="2872">
                  <c:v>1.5000000000000047E-6</c:v>
                </c:pt>
                <c:pt idx="2873">
                  <c:v>1.5000000000000047E-6</c:v>
                </c:pt>
                <c:pt idx="2874">
                  <c:v>1.5000000000000047E-6</c:v>
                </c:pt>
                <c:pt idx="2875">
                  <c:v>1.5000000000000047E-6</c:v>
                </c:pt>
                <c:pt idx="2876">
                  <c:v>1.5000000000000047E-6</c:v>
                </c:pt>
                <c:pt idx="2877">
                  <c:v>1.5000000000000047E-6</c:v>
                </c:pt>
                <c:pt idx="2878">
                  <c:v>1.5000000000000047E-6</c:v>
                </c:pt>
                <c:pt idx="2879">
                  <c:v>1.5000000000000047E-6</c:v>
                </c:pt>
                <c:pt idx="2880">
                  <c:v>1.5000000000000047E-6</c:v>
                </c:pt>
                <c:pt idx="2881">
                  <c:v>1.5000000000000047E-6</c:v>
                </c:pt>
                <c:pt idx="2882">
                  <c:v>1.5000000000000047E-6</c:v>
                </c:pt>
                <c:pt idx="2883">
                  <c:v>1.5000000000000047E-6</c:v>
                </c:pt>
                <c:pt idx="2884">
                  <c:v>1.5000000000000047E-6</c:v>
                </c:pt>
                <c:pt idx="2885">
                  <c:v>1.5000000000000047E-6</c:v>
                </c:pt>
                <c:pt idx="2886">
                  <c:v>1.5000000000000047E-6</c:v>
                </c:pt>
                <c:pt idx="2887">
                  <c:v>1.5000000000000047E-6</c:v>
                </c:pt>
                <c:pt idx="2888">
                  <c:v>1.5000000000000047E-6</c:v>
                </c:pt>
                <c:pt idx="2889">
                  <c:v>1.5000000000000047E-6</c:v>
                </c:pt>
                <c:pt idx="2890">
                  <c:v>1.5000000000000047E-6</c:v>
                </c:pt>
                <c:pt idx="2891">
                  <c:v>1.5000000000000047E-6</c:v>
                </c:pt>
                <c:pt idx="2892">
                  <c:v>1.5000000000000047E-6</c:v>
                </c:pt>
                <c:pt idx="2893">
                  <c:v>1.5000000000000047E-6</c:v>
                </c:pt>
                <c:pt idx="2894">
                  <c:v>9.400000000000036E-5</c:v>
                </c:pt>
                <c:pt idx="2895">
                  <c:v>9.400000000000036E-5</c:v>
                </c:pt>
                <c:pt idx="2896">
                  <c:v>9.400000000000036E-5</c:v>
                </c:pt>
                <c:pt idx="2897">
                  <c:v>9.400000000000036E-5</c:v>
                </c:pt>
                <c:pt idx="2898">
                  <c:v>9.400000000000036E-5</c:v>
                </c:pt>
                <c:pt idx="2899">
                  <c:v>9.400000000000036E-5</c:v>
                </c:pt>
                <c:pt idx="2900">
                  <c:v>9.400000000000036E-5</c:v>
                </c:pt>
                <c:pt idx="2901">
                  <c:v>9.400000000000036E-5</c:v>
                </c:pt>
                <c:pt idx="2902">
                  <c:v>9.400000000000036E-5</c:v>
                </c:pt>
                <c:pt idx="2903">
                  <c:v>9.400000000000036E-5</c:v>
                </c:pt>
                <c:pt idx="2904">
                  <c:v>9.400000000000036E-5</c:v>
                </c:pt>
                <c:pt idx="2905">
                  <c:v>9.400000000000036E-5</c:v>
                </c:pt>
                <c:pt idx="2906">
                  <c:v>9.400000000000036E-5</c:v>
                </c:pt>
                <c:pt idx="2907">
                  <c:v>9.400000000000036E-5</c:v>
                </c:pt>
                <c:pt idx="2908">
                  <c:v>9.400000000000036E-5</c:v>
                </c:pt>
                <c:pt idx="2909">
                  <c:v>9.400000000000036E-5</c:v>
                </c:pt>
                <c:pt idx="2910">
                  <c:v>9.400000000000036E-5</c:v>
                </c:pt>
                <c:pt idx="2911">
                  <c:v>9.400000000000036E-5</c:v>
                </c:pt>
                <c:pt idx="2912">
                  <c:v>9.400000000000036E-5</c:v>
                </c:pt>
                <c:pt idx="2913">
                  <c:v>9.400000000000036E-5</c:v>
                </c:pt>
                <c:pt idx="2914">
                  <c:v>9.400000000000036E-5</c:v>
                </c:pt>
                <c:pt idx="2915">
                  <c:v>9.400000000000036E-5</c:v>
                </c:pt>
                <c:pt idx="2916">
                  <c:v>9.400000000000036E-5</c:v>
                </c:pt>
                <c:pt idx="2917">
                  <c:v>9.400000000000036E-5</c:v>
                </c:pt>
                <c:pt idx="2918">
                  <c:v>9.400000000000036E-5</c:v>
                </c:pt>
                <c:pt idx="2919">
                  <c:v>9.400000000000036E-5</c:v>
                </c:pt>
                <c:pt idx="2920">
                  <c:v>9.400000000000036E-5</c:v>
                </c:pt>
                <c:pt idx="2921">
                  <c:v>9.400000000000036E-5</c:v>
                </c:pt>
                <c:pt idx="2922">
                  <c:v>9.400000000000036E-5</c:v>
                </c:pt>
                <c:pt idx="2923">
                  <c:v>9.400000000000036E-5</c:v>
                </c:pt>
                <c:pt idx="2924">
                  <c:v>9.400000000000036E-5</c:v>
                </c:pt>
                <c:pt idx="2925">
                  <c:v>9.400000000000036E-5</c:v>
                </c:pt>
                <c:pt idx="2926">
                  <c:v>9.400000000000036E-5</c:v>
                </c:pt>
                <c:pt idx="2927">
                  <c:v>9.400000000000036E-5</c:v>
                </c:pt>
                <c:pt idx="2928">
                  <c:v>9.400000000000036E-5</c:v>
                </c:pt>
                <c:pt idx="2929">
                  <c:v>9.400000000000036E-5</c:v>
                </c:pt>
                <c:pt idx="2930">
                  <c:v>9.400000000000036E-5</c:v>
                </c:pt>
                <c:pt idx="2931">
                  <c:v>9.400000000000036E-5</c:v>
                </c:pt>
                <c:pt idx="2932">
                  <c:v>9.400000000000036E-5</c:v>
                </c:pt>
                <c:pt idx="2933">
                  <c:v>9.400000000000036E-5</c:v>
                </c:pt>
                <c:pt idx="2934">
                  <c:v>9.400000000000036E-5</c:v>
                </c:pt>
                <c:pt idx="2935">
                  <c:v>9.400000000000036E-5</c:v>
                </c:pt>
                <c:pt idx="2936">
                  <c:v>9.400000000000036E-5</c:v>
                </c:pt>
                <c:pt idx="2937">
                  <c:v>9.400000000000036E-5</c:v>
                </c:pt>
                <c:pt idx="2938">
                  <c:v>9.400000000000036E-5</c:v>
                </c:pt>
                <c:pt idx="2939">
                  <c:v>9.400000000000036E-5</c:v>
                </c:pt>
                <c:pt idx="2940">
                  <c:v>9.400000000000036E-5</c:v>
                </c:pt>
                <c:pt idx="2941">
                  <c:v>9.400000000000036E-5</c:v>
                </c:pt>
                <c:pt idx="2942">
                  <c:v>9.400000000000036E-5</c:v>
                </c:pt>
                <c:pt idx="2943">
                  <c:v>9.400000000000036E-5</c:v>
                </c:pt>
                <c:pt idx="2944">
                  <c:v>9.400000000000036E-5</c:v>
                </c:pt>
                <c:pt idx="2945">
                  <c:v>9.400000000000036E-5</c:v>
                </c:pt>
                <c:pt idx="2946">
                  <c:v>9.400000000000036E-5</c:v>
                </c:pt>
                <c:pt idx="2947">
                  <c:v>9.400000000000036E-5</c:v>
                </c:pt>
                <c:pt idx="2948">
                  <c:v>9.400000000000036E-5</c:v>
                </c:pt>
                <c:pt idx="2949">
                  <c:v>9.400000000000036E-5</c:v>
                </c:pt>
                <c:pt idx="2950">
                  <c:v>9.400000000000036E-5</c:v>
                </c:pt>
                <c:pt idx="2951">
                  <c:v>9.400000000000036E-5</c:v>
                </c:pt>
                <c:pt idx="2952">
                  <c:v>9.400000000000036E-5</c:v>
                </c:pt>
                <c:pt idx="2953">
                  <c:v>9.400000000000036E-5</c:v>
                </c:pt>
                <c:pt idx="2954">
                  <c:v>9.400000000000036E-5</c:v>
                </c:pt>
                <c:pt idx="2955">
                  <c:v>9.400000000000036E-5</c:v>
                </c:pt>
                <c:pt idx="2956">
                  <c:v>9.400000000000036E-5</c:v>
                </c:pt>
                <c:pt idx="2957">
                  <c:v>9.400000000000036E-5</c:v>
                </c:pt>
                <c:pt idx="2958">
                  <c:v>9.400000000000036E-5</c:v>
                </c:pt>
                <c:pt idx="2959">
                  <c:v>9.400000000000036E-5</c:v>
                </c:pt>
                <c:pt idx="2960">
                  <c:v>9.400000000000036E-5</c:v>
                </c:pt>
                <c:pt idx="2961">
                  <c:v>9.400000000000036E-5</c:v>
                </c:pt>
                <c:pt idx="2962">
                  <c:v>9.400000000000036E-5</c:v>
                </c:pt>
                <c:pt idx="2963">
                  <c:v>9.400000000000036E-5</c:v>
                </c:pt>
                <c:pt idx="2964">
                  <c:v>9.400000000000036E-5</c:v>
                </c:pt>
                <c:pt idx="2965">
                  <c:v>9.400000000000036E-5</c:v>
                </c:pt>
                <c:pt idx="2966">
                  <c:v>9.400000000000036E-5</c:v>
                </c:pt>
                <c:pt idx="2967">
                  <c:v>9.400000000000036E-5</c:v>
                </c:pt>
                <c:pt idx="2968">
                  <c:v>9.400000000000036E-5</c:v>
                </c:pt>
                <c:pt idx="2969">
                  <c:v>9.400000000000036E-5</c:v>
                </c:pt>
                <c:pt idx="2970">
                  <c:v>9.400000000000036E-5</c:v>
                </c:pt>
                <c:pt idx="2971">
                  <c:v>9.400000000000036E-5</c:v>
                </c:pt>
                <c:pt idx="2972">
                  <c:v>9.400000000000036E-5</c:v>
                </c:pt>
                <c:pt idx="2973">
                  <c:v>9.400000000000036E-5</c:v>
                </c:pt>
                <c:pt idx="2974">
                  <c:v>6.3800000000000196E-5</c:v>
                </c:pt>
                <c:pt idx="2975">
                  <c:v>7.3700000000000206E-5</c:v>
                </c:pt>
                <c:pt idx="2976">
                  <c:v>7.8600000000000189E-5</c:v>
                </c:pt>
                <c:pt idx="2977">
                  <c:v>9.7000000000000257E-5</c:v>
                </c:pt>
                <c:pt idx="2978">
                  <c:v>1.3200000000000039E-4</c:v>
                </c:pt>
                <c:pt idx="2979">
                  <c:v>7.3700000000000206E-5</c:v>
                </c:pt>
                <c:pt idx="2980">
                  <c:v>7.8000000000000202E-5</c:v>
                </c:pt>
                <c:pt idx="2981">
                  <c:v>3.9900000000000096E-5</c:v>
                </c:pt>
                <c:pt idx="2982">
                  <c:v>2.3700000000000051E-5</c:v>
                </c:pt>
                <c:pt idx="2983">
                  <c:v>1.4200000000000044E-5</c:v>
                </c:pt>
                <c:pt idx="2984">
                  <c:v>8.5200000000000235E-6</c:v>
                </c:pt>
                <c:pt idx="2985">
                  <c:v>5.8900000000000131E-6</c:v>
                </c:pt>
                <c:pt idx="2986">
                  <c:v>4.760000000000012E-6</c:v>
                </c:pt>
                <c:pt idx="2987">
                  <c:v>3.8000000000000102E-6</c:v>
                </c:pt>
                <c:pt idx="2988">
                  <c:v>3.0500000000000081E-6</c:v>
                </c:pt>
                <c:pt idx="2989">
                  <c:v>2.7400000000000102E-6</c:v>
                </c:pt>
                <c:pt idx="2990">
                  <c:v>3.6000000000000117E-6</c:v>
                </c:pt>
                <c:pt idx="2991">
                  <c:v>8.5900000000000228E-6</c:v>
                </c:pt>
                <c:pt idx="2992">
                  <c:v>1.3800000000000054E-5</c:v>
                </c:pt>
                <c:pt idx="2993">
                  <c:v>2.0700000000000049E-5</c:v>
                </c:pt>
                <c:pt idx="2994">
                  <c:v>4.7800000000000166E-5</c:v>
                </c:pt>
                <c:pt idx="2995">
                  <c:v>7.7300000000000253E-5</c:v>
                </c:pt>
                <c:pt idx="2996">
                  <c:v>7.7300000000000253E-5</c:v>
                </c:pt>
                <c:pt idx="2997">
                  <c:v>7.9500000000000252E-5</c:v>
                </c:pt>
                <c:pt idx="2998">
                  <c:v>7.5700000000000254E-5</c:v>
                </c:pt>
                <c:pt idx="2999">
                  <c:v>9.4300000000000286E-5</c:v>
                </c:pt>
                <c:pt idx="3000">
                  <c:v>1.250000000000003E-4</c:v>
                </c:pt>
                <c:pt idx="3001">
                  <c:v>7.7600000000000192E-5</c:v>
                </c:pt>
                <c:pt idx="3002">
                  <c:v>6.8900000000000184E-5</c:v>
                </c:pt>
                <c:pt idx="3003">
                  <c:v>5.4600000000000141E-5</c:v>
                </c:pt>
                <c:pt idx="3004">
                  <c:v>3.1400000000000092E-5</c:v>
                </c:pt>
                <c:pt idx="3005">
                  <c:v>3.1400000000000092E-5</c:v>
                </c:pt>
                <c:pt idx="3006">
                  <c:v>1.8600000000000069E-5</c:v>
                </c:pt>
                <c:pt idx="3007">
                  <c:v>1.1300000000000049E-5</c:v>
                </c:pt>
                <c:pt idx="3008">
                  <c:v>7.5300000000000211E-6</c:v>
                </c:pt>
                <c:pt idx="3009">
                  <c:v>5.2000000000000171E-6</c:v>
                </c:pt>
                <c:pt idx="3010">
                  <c:v>4.1500000000000069E-6</c:v>
                </c:pt>
                <c:pt idx="3011">
                  <c:v>3.2500000000000095E-6</c:v>
                </c:pt>
                <c:pt idx="3012">
                  <c:v>2.9200000000000089E-6</c:v>
                </c:pt>
                <c:pt idx="3013">
                  <c:v>2.6100000000000064E-6</c:v>
                </c:pt>
                <c:pt idx="3014">
                  <c:v>5.1800000000000131E-6</c:v>
                </c:pt>
                <c:pt idx="3015">
                  <c:v>1.0800000000000042E-5</c:v>
                </c:pt>
                <c:pt idx="3016">
                  <c:v>1.6700000000000067E-5</c:v>
                </c:pt>
                <c:pt idx="3017">
                  <c:v>2.5600000000000073E-5</c:v>
                </c:pt>
                <c:pt idx="3018">
                  <c:v>5.7500000000000178E-5</c:v>
                </c:pt>
                <c:pt idx="3019">
                  <c:v>6.4200000000000192E-5</c:v>
                </c:pt>
                <c:pt idx="3020">
                  <c:v>7.4300000000000288E-5</c:v>
                </c:pt>
                <c:pt idx="3021">
                  <c:v>7.6700000000000184E-5</c:v>
                </c:pt>
                <c:pt idx="3022">
                  <c:v>7.3100000000000178E-5</c:v>
                </c:pt>
                <c:pt idx="3023">
                  <c:v>8.4800000000000259E-5</c:v>
                </c:pt>
                <c:pt idx="3024">
                  <c:v>8.3300000000000276E-5</c:v>
                </c:pt>
                <c:pt idx="3025">
                  <c:v>6.7400000000000202E-5</c:v>
                </c:pt>
                <c:pt idx="3026">
                  <c:v>4.6300000000000129E-5</c:v>
                </c:pt>
                <c:pt idx="3027">
                  <c:v>2.6300000000000073E-5</c:v>
                </c:pt>
                <c:pt idx="3028">
                  <c:v>1.4900000000000047E-5</c:v>
                </c:pt>
                <c:pt idx="3029">
                  <c:v>8.9300000000000229E-6</c:v>
                </c:pt>
                <c:pt idx="3030">
                  <c:v>6.2900000000000194E-6</c:v>
                </c:pt>
                <c:pt idx="3031">
                  <c:v>4.9900000000000158E-6</c:v>
                </c:pt>
                <c:pt idx="3032">
                  <c:v>3.9100000000000083E-6</c:v>
                </c:pt>
                <c:pt idx="3033">
                  <c:v>3.5000000000000105E-6</c:v>
                </c:pt>
                <c:pt idx="3034">
                  <c:v>3.1500000000000088E-6</c:v>
                </c:pt>
                <c:pt idx="3035">
                  <c:v>3.1500000000000088E-6</c:v>
                </c:pt>
              </c:numCache>
            </c:numRef>
          </c:yVal>
        </c:ser>
        <c:axId val="86587648"/>
        <c:axId val="86609920"/>
      </c:scatterChart>
      <c:valAx>
        <c:axId val="86587648"/>
        <c:scaling>
          <c:orientation val="minMax"/>
        </c:scaling>
        <c:axPos val="b"/>
        <c:numFmt formatCode="[$-F400]h:mm:ss\ AM/PM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6609920"/>
        <c:crossesAt val="1.000000000000004E-9"/>
        <c:crossBetween val="midCat"/>
      </c:valAx>
      <c:valAx>
        <c:axId val="86609920"/>
        <c:scaling>
          <c:logBase val="10"/>
          <c:orientation val="minMax"/>
          <c:max val="2.5000000000000066E-4"/>
          <c:min val="1.0000000000000044E-9"/>
        </c:scaling>
        <c:axPos val="l"/>
        <c:majorGridlines/>
        <c:numFmt formatCode="0.00E+00" sourceLinked="1"/>
        <c:tickLblPos val="nextTo"/>
        <c:crossAx val="8658764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469563044190722"/>
          <c:y val="5.0880652890957119E-2"/>
          <c:w val="0.2018518038242704"/>
          <c:h val="0.37042823617469639"/>
        </c:manualLayout>
      </c:layout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</c:chart>
  <c:spPr>
    <a:ln>
      <a:noFill/>
    </a:ln>
  </c:spPr>
  <c:txPr>
    <a:bodyPr/>
    <a:lstStyle/>
    <a:p>
      <a:pPr>
        <a:defRPr sz="1318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39375453494957"/>
          <c:y val="3.0840648835344691E-2"/>
          <c:w val="0.77609094085082364"/>
          <c:h val="0.87438465492074591"/>
        </c:manualLayout>
      </c:layout>
      <c:scatterChart>
        <c:scatterStyle val="lineMarker"/>
        <c:ser>
          <c:idx val="0"/>
          <c:order val="0"/>
          <c:tx>
            <c:strRef>
              <c:f>'History Export'!$B$1</c:f>
              <c:strCache>
                <c:ptCount val="1"/>
                <c:pt idx="0">
                  <c:v>VGHB_51340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Export'!$B$2:$B$5119</c:f>
              <c:numCache>
                <c:formatCode>0.00E+00</c:formatCode>
                <c:ptCount val="5118"/>
                <c:pt idx="0">
                  <c:v>7.0000000000000263E-9</c:v>
                </c:pt>
                <c:pt idx="1">
                  <c:v>7.0000000000000263E-9</c:v>
                </c:pt>
                <c:pt idx="2">
                  <c:v>7.0000000000000263E-9</c:v>
                </c:pt>
                <c:pt idx="3">
                  <c:v>7.0000000000000263E-9</c:v>
                </c:pt>
                <c:pt idx="4">
                  <c:v>7.0000000000000263E-9</c:v>
                </c:pt>
                <c:pt idx="5">
                  <c:v>7.0000000000000263E-9</c:v>
                </c:pt>
                <c:pt idx="6">
                  <c:v>6.3000000000000242E-9</c:v>
                </c:pt>
                <c:pt idx="7">
                  <c:v>6.3000000000000242E-9</c:v>
                </c:pt>
                <c:pt idx="8">
                  <c:v>6.3000000000000242E-9</c:v>
                </c:pt>
                <c:pt idx="9">
                  <c:v>6.3000000000000242E-9</c:v>
                </c:pt>
                <c:pt idx="10">
                  <c:v>6.3000000000000242E-9</c:v>
                </c:pt>
                <c:pt idx="11">
                  <c:v>6.3000000000000242E-9</c:v>
                </c:pt>
                <c:pt idx="12">
                  <c:v>2.1000000000000072E-8</c:v>
                </c:pt>
                <c:pt idx="13">
                  <c:v>2.8000000000000082E-8</c:v>
                </c:pt>
                <c:pt idx="14">
                  <c:v>4.6000000000000134E-8</c:v>
                </c:pt>
                <c:pt idx="15">
                  <c:v>5.7000000000000206E-8</c:v>
                </c:pt>
                <c:pt idx="16">
                  <c:v>6.2000000000000211E-8</c:v>
                </c:pt>
                <c:pt idx="17">
                  <c:v>5.2000000000000194E-8</c:v>
                </c:pt>
                <c:pt idx="18">
                  <c:v>4.2000000000000144E-8</c:v>
                </c:pt>
                <c:pt idx="19">
                  <c:v>3.7000000000000159E-8</c:v>
                </c:pt>
                <c:pt idx="20">
                  <c:v>3.4000000000000119E-8</c:v>
                </c:pt>
                <c:pt idx="21">
                  <c:v>3.2000000000000128E-8</c:v>
                </c:pt>
                <c:pt idx="22">
                  <c:v>3.1000000000000106E-8</c:v>
                </c:pt>
                <c:pt idx="23">
                  <c:v>3.0000000000000103E-8</c:v>
                </c:pt>
                <c:pt idx="24">
                  <c:v>2.7000000000000119E-8</c:v>
                </c:pt>
                <c:pt idx="25">
                  <c:v>2.4000000000000086E-8</c:v>
                </c:pt>
                <c:pt idx="26">
                  <c:v>2.2000000000000101E-8</c:v>
                </c:pt>
                <c:pt idx="27">
                  <c:v>2.1000000000000072E-8</c:v>
                </c:pt>
                <c:pt idx="28">
                  <c:v>1.9000000000000081E-8</c:v>
                </c:pt>
                <c:pt idx="29">
                  <c:v>1.8000000000000072E-8</c:v>
                </c:pt>
                <c:pt idx="30">
                  <c:v>1.6000000000000074E-8</c:v>
                </c:pt>
                <c:pt idx="31">
                  <c:v>1.5000000000000048E-8</c:v>
                </c:pt>
                <c:pt idx="32">
                  <c:v>1.4000000000000046E-8</c:v>
                </c:pt>
                <c:pt idx="33">
                  <c:v>1.300000000000005E-8</c:v>
                </c:pt>
                <c:pt idx="34">
                  <c:v>1.2000000000000043E-8</c:v>
                </c:pt>
                <c:pt idx="35">
                  <c:v>3.1000000000000106E-8</c:v>
                </c:pt>
                <c:pt idx="36">
                  <c:v>4.6000000000000134E-8</c:v>
                </c:pt>
                <c:pt idx="37">
                  <c:v>5.5000000000000195E-8</c:v>
                </c:pt>
                <c:pt idx="38">
                  <c:v>6.5000000000000211E-8</c:v>
                </c:pt>
                <c:pt idx="39">
                  <c:v>9.5000000000000361E-8</c:v>
                </c:pt>
                <c:pt idx="40">
                  <c:v>1.0000000000000035E-7</c:v>
                </c:pt>
                <c:pt idx="41">
                  <c:v>1.1000000000000046E-7</c:v>
                </c:pt>
                <c:pt idx="42">
                  <c:v>1.2000000000000033E-7</c:v>
                </c:pt>
                <c:pt idx="43">
                  <c:v>1.2000000000000033E-7</c:v>
                </c:pt>
                <c:pt idx="44">
                  <c:v>1.2000000000000033E-7</c:v>
                </c:pt>
                <c:pt idx="45">
                  <c:v>1.2000000000000033E-7</c:v>
                </c:pt>
                <c:pt idx="46">
                  <c:v>9.0000000000000343E-8</c:v>
                </c:pt>
                <c:pt idx="47">
                  <c:v>6.4000000000000255E-8</c:v>
                </c:pt>
                <c:pt idx="48">
                  <c:v>4.8000000000000145E-8</c:v>
                </c:pt>
                <c:pt idx="49">
                  <c:v>3.8000000000000129E-8</c:v>
                </c:pt>
                <c:pt idx="50">
                  <c:v>3.2000000000000128E-8</c:v>
                </c:pt>
                <c:pt idx="51">
                  <c:v>2.9000000000000101E-8</c:v>
                </c:pt>
                <c:pt idx="52">
                  <c:v>2.60000000000001E-8</c:v>
                </c:pt>
                <c:pt idx="53">
                  <c:v>2.5000000000000082E-8</c:v>
                </c:pt>
                <c:pt idx="54">
                  <c:v>2.4000000000000086E-8</c:v>
                </c:pt>
                <c:pt idx="55">
                  <c:v>2.300000000000008E-8</c:v>
                </c:pt>
                <c:pt idx="56">
                  <c:v>2.60000000000001E-8</c:v>
                </c:pt>
                <c:pt idx="57">
                  <c:v>4.3000000000000127E-8</c:v>
                </c:pt>
                <c:pt idx="58">
                  <c:v>5.5000000000000195E-8</c:v>
                </c:pt>
                <c:pt idx="59">
                  <c:v>5.9000000000000244E-8</c:v>
                </c:pt>
                <c:pt idx="60">
                  <c:v>8.5000000000000298E-8</c:v>
                </c:pt>
                <c:pt idx="61">
                  <c:v>1.0000000000000035E-7</c:v>
                </c:pt>
                <c:pt idx="62">
                  <c:v>1.1000000000000046E-7</c:v>
                </c:pt>
                <c:pt idx="63">
                  <c:v>1.1000000000000046E-7</c:v>
                </c:pt>
                <c:pt idx="64">
                  <c:v>1.2000000000000033E-7</c:v>
                </c:pt>
                <c:pt idx="65">
                  <c:v>1.2000000000000033E-7</c:v>
                </c:pt>
                <c:pt idx="66">
                  <c:v>1.2000000000000033E-7</c:v>
                </c:pt>
                <c:pt idx="67">
                  <c:v>1.1000000000000046E-7</c:v>
                </c:pt>
                <c:pt idx="68">
                  <c:v>8.9000000000000334E-8</c:v>
                </c:pt>
                <c:pt idx="69">
                  <c:v>6.6000000000000207E-8</c:v>
                </c:pt>
                <c:pt idx="70">
                  <c:v>5.2000000000000194E-8</c:v>
                </c:pt>
                <c:pt idx="71">
                  <c:v>4.2000000000000144E-8</c:v>
                </c:pt>
                <c:pt idx="72">
                  <c:v>3.6000000000000144E-8</c:v>
                </c:pt>
                <c:pt idx="73">
                  <c:v>3.2000000000000128E-8</c:v>
                </c:pt>
                <c:pt idx="74">
                  <c:v>2.9000000000000101E-8</c:v>
                </c:pt>
                <c:pt idx="75">
                  <c:v>2.7000000000000119E-8</c:v>
                </c:pt>
                <c:pt idx="76">
                  <c:v>2.60000000000001E-8</c:v>
                </c:pt>
                <c:pt idx="77">
                  <c:v>2.5000000000000082E-8</c:v>
                </c:pt>
                <c:pt idx="78">
                  <c:v>3.8000000000000129E-8</c:v>
                </c:pt>
                <c:pt idx="79">
                  <c:v>5.6000000000000164E-8</c:v>
                </c:pt>
                <c:pt idx="80">
                  <c:v>6.3000000000000207E-8</c:v>
                </c:pt>
                <c:pt idx="81">
                  <c:v>7.000000000000023E-8</c:v>
                </c:pt>
                <c:pt idx="82">
                  <c:v>9.9000000000000384E-8</c:v>
                </c:pt>
                <c:pt idx="83">
                  <c:v>1.1000000000000046E-7</c:v>
                </c:pt>
                <c:pt idx="84">
                  <c:v>1.1000000000000046E-7</c:v>
                </c:pt>
                <c:pt idx="85">
                  <c:v>1.2000000000000033E-7</c:v>
                </c:pt>
                <c:pt idx="86">
                  <c:v>1.2000000000000033E-7</c:v>
                </c:pt>
                <c:pt idx="87">
                  <c:v>1.3000000000000048E-7</c:v>
                </c:pt>
                <c:pt idx="88">
                  <c:v>1.3000000000000048E-7</c:v>
                </c:pt>
                <c:pt idx="89">
                  <c:v>1.0000000000000035E-7</c:v>
                </c:pt>
                <c:pt idx="90">
                  <c:v>8.4000000000000342E-8</c:v>
                </c:pt>
                <c:pt idx="91">
                  <c:v>6.2000000000000211E-8</c:v>
                </c:pt>
                <c:pt idx="92">
                  <c:v>5.1000000000000172E-8</c:v>
                </c:pt>
                <c:pt idx="93">
                  <c:v>4.2000000000000144E-8</c:v>
                </c:pt>
                <c:pt idx="94">
                  <c:v>3.6000000000000144E-8</c:v>
                </c:pt>
                <c:pt idx="95">
                  <c:v>3.2000000000000128E-8</c:v>
                </c:pt>
                <c:pt idx="96">
                  <c:v>2.9000000000000101E-8</c:v>
                </c:pt>
                <c:pt idx="97">
                  <c:v>2.8000000000000082E-8</c:v>
                </c:pt>
                <c:pt idx="98">
                  <c:v>2.7000000000000119E-8</c:v>
                </c:pt>
                <c:pt idx="99">
                  <c:v>2.8000000000000082E-8</c:v>
                </c:pt>
                <c:pt idx="100">
                  <c:v>5.0000000000000157E-8</c:v>
                </c:pt>
                <c:pt idx="101">
                  <c:v>6.2000000000000211E-8</c:v>
                </c:pt>
                <c:pt idx="102">
                  <c:v>6.8000000000000212E-8</c:v>
                </c:pt>
                <c:pt idx="103">
                  <c:v>8.7000000000000276E-8</c:v>
                </c:pt>
                <c:pt idx="104">
                  <c:v>1.0000000000000035E-7</c:v>
                </c:pt>
                <c:pt idx="105">
                  <c:v>1.1000000000000046E-7</c:v>
                </c:pt>
                <c:pt idx="106">
                  <c:v>1.2000000000000033E-7</c:v>
                </c:pt>
                <c:pt idx="107">
                  <c:v>1.2000000000000033E-7</c:v>
                </c:pt>
                <c:pt idx="108">
                  <c:v>1.2000000000000033E-7</c:v>
                </c:pt>
                <c:pt idx="109">
                  <c:v>1.3000000000000048E-7</c:v>
                </c:pt>
                <c:pt idx="110">
                  <c:v>1.2000000000000033E-7</c:v>
                </c:pt>
                <c:pt idx="111">
                  <c:v>9.6000000000000357E-8</c:v>
                </c:pt>
                <c:pt idx="112">
                  <c:v>7.6000000000000257E-8</c:v>
                </c:pt>
                <c:pt idx="113">
                  <c:v>5.8000000000000195E-8</c:v>
                </c:pt>
                <c:pt idx="114">
                  <c:v>4.9000000000000214E-8</c:v>
                </c:pt>
                <c:pt idx="115">
                  <c:v>4.1000000000000122E-8</c:v>
                </c:pt>
                <c:pt idx="116">
                  <c:v>3.6000000000000144E-8</c:v>
                </c:pt>
                <c:pt idx="117">
                  <c:v>3.2000000000000128E-8</c:v>
                </c:pt>
                <c:pt idx="118">
                  <c:v>3.0000000000000103E-8</c:v>
                </c:pt>
                <c:pt idx="119">
                  <c:v>2.9000000000000101E-8</c:v>
                </c:pt>
                <c:pt idx="120">
                  <c:v>2.8000000000000082E-8</c:v>
                </c:pt>
                <c:pt idx="121">
                  <c:v>3.8000000000000129E-8</c:v>
                </c:pt>
                <c:pt idx="122">
                  <c:v>5.8000000000000195E-8</c:v>
                </c:pt>
                <c:pt idx="123">
                  <c:v>6.7000000000000229E-8</c:v>
                </c:pt>
                <c:pt idx="124">
                  <c:v>7.2000000000000261E-8</c:v>
                </c:pt>
                <c:pt idx="125">
                  <c:v>9.8000000000000441E-8</c:v>
                </c:pt>
                <c:pt idx="126">
                  <c:v>1.1000000000000046E-7</c:v>
                </c:pt>
                <c:pt idx="127">
                  <c:v>1.1000000000000046E-7</c:v>
                </c:pt>
                <c:pt idx="128">
                  <c:v>1.2000000000000033E-7</c:v>
                </c:pt>
                <c:pt idx="129">
                  <c:v>1.2000000000000033E-7</c:v>
                </c:pt>
                <c:pt idx="130">
                  <c:v>1.3000000000000048E-7</c:v>
                </c:pt>
                <c:pt idx="131">
                  <c:v>1.3000000000000048E-7</c:v>
                </c:pt>
                <c:pt idx="132">
                  <c:v>1.1000000000000046E-7</c:v>
                </c:pt>
                <c:pt idx="133">
                  <c:v>8.8000000000000364E-8</c:v>
                </c:pt>
                <c:pt idx="134">
                  <c:v>6.7000000000000229E-8</c:v>
                </c:pt>
                <c:pt idx="135">
                  <c:v>5.4000000000000206E-8</c:v>
                </c:pt>
                <c:pt idx="136">
                  <c:v>4.5000000000000145E-8</c:v>
                </c:pt>
                <c:pt idx="137">
                  <c:v>3.9000000000000111E-8</c:v>
                </c:pt>
                <c:pt idx="138">
                  <c:v>3.5000000000000115E-8</c:v>
                </c:pt>
                <c:pt idx="139">
                  <c:v>3.1000000000000106E-8</c:v>
                </c:pt>
                <c:pt idx="140">
                  <c:v>3.0000000000000103E-8</c:v>
                </c:pt>
                <c:pt idx="141">
                  <c:v>2.9000000000000101E-8</c:v>
                </c:pt>
                <c:pt idx="142">
                  <c:v>2.8000000000000082E-8</c:v>
                </c:pt>
                <c:pt idx="143">
                  <c:v>4.7000000000000156E-8</c:v>
                </c:pt>
                <c:pt idx="144">
                  <c:v>6.0000000000000206E-8</c:v>
                </c:pt>
                <c:pt idx="145">
                  <c:v>6.5000000000000211E-8</c:v>
                </c:pt>
                <c:pt idx="146">
                  <c:v>7.8000000000000222E-8</c:v>
                </c:pt>
                <c:pt idx="147">
                  <c:v>1.0000000000000035E-7</c:v>
                </c:pt>
                <c:pt idx="148">
                  <c:v>1.1000000000000046E-7</c:v>
                </c:pt>
                <c:pt idx="149">
                  <c:v>1.1000000000000046E-7</c:v>
                </c:pt>
                <c:pt idx="150">
                  <c:v>1.2000000000000033E-7</c:v>
                </c:pt>
                <c:pt idx="151">
                  <c:v>1.3000000000000048E-7</c:v>
                </c:pt>
                <c:pt idx="152">
                  <c:v>1.3000000000000048E-7</c:v>
                </c:pt>
                <c:pt idx="153">
                  <c:v>1.3000000000000048E-7</c:v>
                </c:pt>
                <c:pt idx="154">
                  <c:v>1.0000000000000035E-7</c:v>
                </c:pt>
                <c:pt idx="155">
                  <c:v>8.1000000000000275E-8</c:v>
                </c:pt>
                <c:pt idx="156">
                  <c:v>6.1000000000000215E-8</c:v>
                </c:pt>
                <c:pt idx="157">
                  <c:v>5.2000000000000194E-8</c:v>
                </c:pt>
                <c:pt idx="158">
                  <c:v>4.3000000000000127E-8</c:v>
                </c:pt>
                <c:pt idx="159">
                  <c:v>3.8000000000000129E-8</c:v>
                </c:pt>
                <c:pt idx="160">
                  <c:v>3.4000000000000119E-8</c:v>
                </c:pt>
                <c:pt idx="161">
                  <c:v>3.1000000000000106E-8</c:v>
                </c:pt>
                <c:pt idx="162">
                  <c:v>3.0000000000000103E-8</c:v>
                </c:pt>
                <c:pt idx="163">
                  <c:v>2.9000000000000101E-8</c:v>
                </c:pt>
                <c:pt idx="164">
                  <c:v>3.5000000000000115E-8</c:v>
                </c:pt>
                <c:pt idx="165">
                  <c:v>5.7000000000000206E-8</c:v>
                </c:pt>
                <c:pt idx="166">
                  <c:v>6.7000000000000229E-8</c:v>
                </c:pt>
                <c:pt idx="167">
                  <c:v>7.3000000000000257E-8</c:v>
                </c:pt>
                <c:pt idx="168">
                  <c:v>9.3000000000000409E-8</c:v>
                </c:pt>
                <c:pt idx="169">
                  <c:v>1.0000000000000035E-7</c:v>
                </c:pt>
                <c:pt idx="170">
                  <c:v>1.1000000000000046E-7</c:v>
                </c:pt>
                <c:pt idx="171">
                  <c:v>1.1000000000000046E-7</c:v>
                </c:pt>
                <c:pt idx="172">
                  <c:v>1.2000000000000033E-7</c:v>
                </c:pt>
                <c:pt idx="173">
                  <c:v>1.2000000000000033E-7</c:v>
                </c:pt>
                <c:pt idx="174">
                  <c:v>1.2000000000000033E-7</c:v>
                </c:pt>
                <c:pt idx="175">
                  <c:v>1.1000000000000046E-7</c:v>
                </c:pt>
                <c:pt idx="176">
                  <c:v>8.8000000000000364E-8</c:v>
                </c:pt>
                <c:pt idx="177">
                  <c:v>6.7000000000000229E-8</c:v>
                </c:pt>
                <c:pt idx="178">
                  <c:v>5.4000000000000206E-8</c:v>
                </c:pt>
                <c:pt idx="179">
                  <c:v>4.5000000000000145E-8</c:v>
                </c:pt>
                <c:pt idx="180">
                  <c:v>3.9000000000000111E-8</c:v>
                </c:pt>
                <c:pt idx="181">
                  <c:v>3.5000000000000115E-8</c:v>
                </c:pt>
                <c:pt idx="182">
                  <c:v>3.2000000000000128E-8</c:v>
                </c:pt>
                <c:pt idx="183">
                  <c:v>3.0000000000000103E-8</c:v>
                </c:pt>
                <c:pt idx="184">
                  <c:v>2.9000000000000101E-8</c:v>
                </c:pt>
                <c:pt idx="185">
                  <c:v>2.8000000000000082E-8</c:v>
                </c:pt>
                <c:pt idx="186">
                  <c:v>4.2000000000000144E-8</c:v>
                </c:pt>
                <c:pt idx="187">
                  <c:v>5.7000000000000206E-8</c:v>
                </c:pt>
                <c:pt idx="188">
                  <c:v>6.4000000000000255E-8</c:v>
                </c:pt>
                <c:pt idx="189">
                  <c:v>7.2000000000000261E-8</c:v>
                </c:pt>
                <c:pt idx="190">
                  <c:v>9.9000000000000384E-8</c:v>
                </c:pt>
                <c:pt idx="191">
                  <c:v>1.1000000000000046E-7</c:v>
                </c:pt>
                <c:pt idx="192">
                  <c:v>1.1000000000000046E-7</c:v>
                </c:pt>
                <c:pt idx="193">
                  <c:v>1.2000000000000033E-7</c:v>
                </c:pt>
                <c:pt idx="194">
                  <c:v>1.2000000000000033E-7</c:v>
                </c:pt>
                <c:pt idx="195">
                  <c:v>1.3000000000000048E-7</c:v>
                </c:pt>
                <c:pt idx="196">
                  <c:v>1.3000000000000048E-7</c:v>
                </c:pt>
                <c:pt idx="197">
                  <c:v>1.0000000000000035E-7</c:v>
                </c:pt>
                <c:pt idx="198">
                  <c:v>8.600000000000028E-8</c:v>
                </c:pt>
                <c:pt idx="199">
                  <c:v>6.5000000000000211E-8</c:v>
                </c:pt>
                <c:pt idx="200">
                  <c:v>5.4000000000000206E-8</c:v>
                </c:pt>
                <c:pt idx="201">
                  <c:v>4.6000000000000134E-8</c:v>
                </c:pt>
                <c:pt idx="202">
                  <c:v>3.9000000000000111E-8</c:v>
                </c:pt>
                <c:pt idx="203">
                  <c:v>3.5000000000000115E-8</c:v>
                </c:pt>
                <c:pt idx="204">
                  <c:v>3.2000000000000128E-8</c:v>
                </c:pt>
                <c:pt idx="205">
                  <c:v>3.1000000000000106E-8</c:v>
                </c:pt>
                <c:pt idx="206">
                  <c:v>3.0000000000000103E-8</c:v>
                </c:pt>
                <c:pt idx="207">
                  <c:v>3.2000000000000128E-8</c:v>
                </c:pt>
                <c:pt idx="208">
                  <c:v>5.4000000000000206E-8</c:v>
                </c:pt>
                <c:pt idx="209">
                  <c:v>6.4000000000000255E-8</c:v>
                </c:pt>
                <c:pt idx="210">
                  <c:v>6.9000000000000261E-8</c:v>
                </c:pt>
                <c:pt idx="211">
                  <c:v>8.8000000000000364E-8</c:v>
                </c:pt>
                <c:pt idx="212">
                  <c:v>1.0000000000000035E-7</c:v>
                </c:pt>
                <c:pt idx="213">
                  <c:v>1.0000000000000035E-7</c:v>
                </c:pt>
                <c:pt idx="214">
                  <c:v>1.1000000000000046E-7</c:v>
                </c:pt>
                <c:pt idx="215">
                  <c:v>1.1000000000000046E-7</c:v>
                </c:pt>
                <c:pt idx="216">
                  <c:v>1.2000000000000033E-7</c:v>
                </c:pt>
                <c:pt idx="217">
                  <c:v>1.2000000000000033E-7</c:v>
                </c:pt>
                <c:pt idx="218">
                  <c:v>1.1000000000000046E-7</c:v>
                </c:pt>
                <c:pt idx="219">
                  <c:v>8.9000000000000334E-8</c:v>
                </c:pt>
                <c:pt idx="220">
                  <c:v>6.7000000000000229E-8</c:v>
                </c:pt>
                <c:pt idx="221">
                  <c:v>5.4000000000000206E-8</c:v>
                </c:pt>
                <c:pt idx="222">
                  <c:v>4.5000000000000145E-8</c:v>
                </c:pt>
                <c:pt idx="223">
                  <c:v>3.9000000000000111E-8</c:v>
                </c:pt>
                <c:pt idx="224">
                  <c:v>3.5000000000000115E-8</c:v>
                </c:pt>
                <c:pt idx="225">
                  <c:v>3.2000000000000128E-8</c:v>
                </c:pt>
                <c:pt idx="226">
                  <c:v>3.0000000000000103E-8</c:v>
                </c:pt>
                <c:pt idx="227">
                  <c:v>2.9000000000000101E-8</c:v>
                </c:pt>
                <c:pt idx="228">
                  <c:v>2.9000000000000101E-8</c:v>
                </c:pt>
                <c:pt idx="229">
                  <c:v>4.000000000000014E-8</c:v>
                </c:pt>
                <c:pt idx="230">
                  <c:v>5.7000000000000206E-8</c:v>
                </c:pt>
                <c:pt idx="231">
                  <c:v>6.5000000000000211E-8</c:v>
                </c:pt>
                <c:pt idx="232">
                  <c:v>6.9000000000000261E-8</c:v>
                </c:pt>
                <c:pt idx="233">
                  <c:v>9.5000000000000361E-8</c:v>
                </c:pt>
                <c:pt idx="234">
                  <c:v>1.0000000000000035E-7</c:v>
                </c:pt>
                <c:pt idx="235">
                  <c:v>1.1000000000000046E-7</c:v>
                </c:pt>
                <c:pt idx="236">
                  <c:v>1.1000000000000046E-7</c:v>
                </c:pt>
                <c:pt idx="237">
                  <c:v>1.2000000000000033E-7</c:v>
                </c:pt>
                <c:pt idx="238">
                  <c:v>1.2000000000000033E-7</c:v>
                </c:pt>
                <c:pt idx="239">
                  <c:v>1.2000000000000033E-7</c:v>
                </c:pt>
                <c:pt idx="240">
                  <c:v>1.0000000000000035E-7</c:v>
                </c:pt>
                <c:pt idx="241">
                  <c:v>8.3000000000000386E-8</c:v>
                </c:pt>
                <c:pt idx="242">
                  <c:v>6.3000000000000207E-8</c:v>
                </c:pt>
                <c:pt idx="243">
                  <c:v>5.3000000000000183E-8</c:v>
                </c:pt>
                <c:pt idx="244">
                  <c:v>4.4000000000000182E-8</c:v>
                </c:pt>
                <c:pt idx="245">
                  <c:v>3.8000000000000129E-8</c:v>
                </c:pt>
                <c:pt idx="246">
                  <c:v>3.5000000000000115E-8</c:v>
                </c:pt>
                <c:pt idx="247">
                  <c:v>3.2000000000000128E-8</c:v>
                </c:pt>
                <c:pt idx="248">
                  <c:v>3.0000000000000103E-8</c:v>
                </c:pt>
                <c:pt idx="249">
                  <c:v>2.9000000000000101E-8</c:v>
                </c:pt>
                <c:pt idx="250">
                  <c:v>5.1000000000000172E-8</c:v>
                </c:pt>
                <c:pt idx="251">
                  <c:v>5.1000000000000172E-8</c:v>
                </c:pt>
                <c:pt idx="252">
                  <c:v>6.3000000000000207E-8</c:v>
                </c:pt>
                <c:pt idx="253">
                  <c:v>6.9000000000000261E-8</c:v>
                </c:pt>
                <c:pt idx="254">
                  <c:v>8.600000000000028E-8</c:v>
                </c:pt>
                <c:pt idx="255">
                  <c:v>1.0000000000000035E-7</c:v>
                </c:pt>
                <c:pt idx="256">
                  <c:v>1.1000000000000046E-7</c:v>
                </c:pt>
                <c:pt idx="257">
                  <c:v>1.2000000000000033E-7</c:v>
                </c:pt>
                <c:pt idx="258">
                  <c:v>1.2000000000000033E-7</c:v>
                </c:pt>
                <c:pt idx="259">
                  <c:v>1.2000000000000033E-7</c:v>
                </c:pt>
                <c:pt idx="260">
                  <c:v>1.2000000000000033E-7</c:v>
                </c:pt>
                <c:pt idx="261">
                  <c:v>1.2000000000000033E-7</c:v>
                </c:pt>
                <c:pt idx="262">
                  <c:v>9.5000000000000361E-8</c:v>
                </c:pt>
                <c:pt idx="263">
                  <c:v>7.6000000000000257E-8</c:v>
                </c:pt>
                <c:pt idx="264">
                  <c:v>5.9000000000000244E-8</c:v>
                </c:pt>
                <c:pt idx="265">
                  <c:v>5.0000000000000157E-8</c:v>
                </c:pt>
                <c:pt idx="266">
                  <c:v>4.3000000000000127E-8</c:v>
                </c:pt>
                <c:pt idx="267">
                  <c:v>3.8000000000000129E-8</c:v>
                </c:pt>
                <c:pt idx="268">
                  <c:v>3.4000000000000119E-8</c:v>
                </c:pt>
                <c:pt idx="269">
                  <c:v>3.2000000000000128E-8</c:v>
                </c:pt>
                <c:pt idx="270">
                  <c:v>3.1000000000000106E-8</c:v>
                </c:pt>
                <c:pt idx="271">
                  <c:v>3.0000000000000103E-8</c:v>
                </c:pt>
                <c:pt idx="272">
                  <c:v>3.7000000000000159E-8</c:v>
                </c:pt>
                <c:pt idx="273">
                  <c:v>5.7000000000000206E-8</c:v>
                </c:pt>
                <c:pt idx="274">
                  <c:v>6.5000000000000211E-8</c:v>
                </c:pt>
                <c:pt idx="275">
                  <c:v>7.000000000000023E-8</c:v>
                </c:pt>
                <c:pt idx="276">
                  <c:v>9.4000000000000365E-8</c:v>
                </c:pt>
                <c:pt idx="277">
                  <c:v>1.0000000000000035E-7</c:v>
                </c:pt>
                <c:pt idx="278">
                  <c:v>1.1000000000000046E-7</c:v>
                </c:pt>
                <c:pt idx="279">
                  <c:v>1.2000000000000033E-7</c:v>
                </c:pt>
                <c:pt idx="280">
                  <c:v>1.2000000000000033E-7</c:v>
                </c:pt>
                <c:pt idx="281">
                  <c:v>1.2000000000000033E-7</c:v>
                </c:pt>
                <c:pt idx="282">
                  <c:v>1.3000000000000048E-7</c:v>
                </c:pt>
                <c:pt idx="283">
                  <c:v>1.1000000000000046E-7</c:v>
                </c:pt>
                <c:pt idx="284">
                  <c:v>9.0000000000000343E-8</c:v>
                </c:pt>
                <c:pt idx="285">
                  <c:v>7.1000000000000199E-8</c:v>
                </c:pt>
                <c:pt idx="286">
                  <c:v>5.7000000000000206E-8</c:v>
                </c:pt>
                <c:pt idx="287">
                  <c:v>4.9000000000000214E-8</c:v>
                </c:pt>
                <c:pt idx="288">
                  <c:v>4.2000000000000144E-8</c:v>
                </c:pt>
                <c:pt idx="289">
                  <c:v>3.7000000000000159E-8</c:v>
                </c:pt>
                <c:pt idx="290">
                  <c:v>3.4000000000000119E-8</c:v>
                </c:pt>
                <c:pt idx="291">
                  <c:v>3.2000000000000128E-8</c:v>
                </c:pt>
                <c:pt idx="292">
                  <c:v>3.1000000000000106E-8</c:v>
                </c:pt>
                <c:pt idx="293">
                  <c:v>3.0000000000000103E-8</c:v>
                </c:pt>
                <c:pt idx="294">
                  <c:v>4.7000000000000156E-8</c:v>
                </c:pt>
                <c:pt idx="295">
                  <c:v>6.1000000000000215E-8</c:v>
                </c:pt>
                <c:pt idx="296">
                  <c:v>6.7000000000000229E-8</c:v>
                </c:pt>
                <c:pt idx="297">
                  <c:v>7.8000000000000222E-8</c:v>
                </c:pt>
                <c:pt idx="298">
                  <c:v>1.0000000000000035E-7</c:v>
                </c:pt>
                <c:pt idx="299">
                  <c:v>1.0000000000000035E-7</c:v>
                </c:pt>
                <c:pt idx="300">
                  <c:v>1.1000000000000046E-7</c:v>
                </c:pt>
                <c:pt idx="301">
                  <c:v>1.1000000000000046E-7</c:v>
                </c:pt>
                <c:pt idx="302">
                  <c:v>1.2000000000000033E-7</c:v>
                </c:pt>
                <c:pt idx="303">
                  <c:v>1.2000000000000033E-7</c:v>
                </c:pt>
                <c:pt idx="304">
                  <c:v>1.2000000000000033E-7</c:v>
                </c:pt>
                <c:pt idx="305">
                  <c:v>9.6000000000000357E-8</c:v>
                </c:pt>
                <c:pt idx="306">
                  <c:v>7.6000000000000257E-8</c:v>
                </c:pt>
                <c:pt idx="307">
                  <c:v>5.8000000000000195E-8</c:v>
                </c:pt>
                <c:pt idx="308">
                  <c:v>4.9000000000000214E-8</c:v>
                </c:pt>
                <c:pt idx="309">
                  <c:v>4.2000000000000144E-8</c:v>
                </c:pt>
                <c:pt idx="310">
                  <c:v>3.7000000000000159E-8</c:v>
                </c:pt>
                <c:pt idx="311">
                  <c:v>3.4000000000000119E-8</c:v>
                </c:pt>
                <c:pt idx="312">
                  <c:v>3.1000000000000106E-8</c:v>
                </c:pt>
                <c:pt idx="313">
                  <c:v>3.0000000000000103E-8</c:v>
                </c:pt>
                <c:pt idx="314">
                  <c:v>3.4000000000000119E-8</c:v>
                </c:pt>
                <c:pt idx="315">
                  <c:v>5.5000000000000195E-8</c:v>
                </c:pt>
                <c:pt idx="316">
                  <c:v>5.5000000000000195E-8</c:v>
                </c:pt>
                <c:pt idx="317">
                  <c:v>6.5000000000000211E-8</c:v>
                </c:pt>
                <c:pt idx="318">
                  <c:v>7.000000000000023E-8</c:v>
                </c:pt>
                <c:pt idx="319">
                  <c:v>9.0000000000000343E-8</c:v>
                </c:pt>
                <c:pt idx="320">
                  <c:v>1.0000000000000035E-7</c:v>
                </c:pt>
                <c:pt idx="321">
                  <c:v>1.1000000000000046E-7</c:v>
                </c:pt>
                <c:pt idx="322">
                  <c:v>1.1000000000000046E-7</c:v>
                </c:pt>
                <c:pt idx="323">
                  <c:v>1.2000000000000033E-7</c:v>
                </c:pt>
                <c:pt idx="324">
                  <c:v>1.2000000000000033E-7</c:v>
                </c:pt>
                <c:pt idx="325">
                  <c:v>1.3000000000000048E-7</c:v>
                </c:pt>
                <c:pt idx="326">
                  <c:v>1.1000000000000046E-7</c:v>
                </c:pt>
                <c:pt idx="327">
                  <c:v>9.0000000000000343E-8</c:v>
                </c:pt>
                <c:pt idx="328">
                  <c:v>6.9000000000000261E-8</c:v>
                </c:pt>
                <c:pt idx="329">
                  <c:v>5.5000000000000195E-8</c:v>
                </c:pt>
                <c:pt idx="330">
                  <c:v>4.7000000000000156E-8</c:v>
                </c:pt>
                <c:pt idx="331">
                  <c:v>4.1000000000000122E-8</c:v>
                </c:pt>
                <c:pt idx="332">
                  <c:v>3.6000000000000144E-8</c:v>
                </c:pt>
                <c:pt idx="333">
                  <c:v>3.3000000000000104E-8</c:v>
                </c:pt>
                <c:pt idx="334">
                  <c:v>3.1000000000000106E-8</c:v>
                </c:pt>
                <c:pt idx="335">
                  <c:v>3.0000000000000103E-8</c:v>
                </c:pt>
                <c:pt idx="336">
                  <c:v>3.0000000000000103E-8</c:v>
                </c:pt>
                <c:pt idx="337">
                  <c:v>3.8000000000000129E-8</c:v>
                </c:pt>
                <c:pt idx="338">
                  <c:v>5.1000000000000172E-8</c:v>
                </c:pt>
                <c:pt idx="339">
                  <c:v>5.6000000000000164E-8</c:v>
                </c:pt>
                <c:pt idx="340">
                  <c:v>6.0000000000000206E-8</c:v>
                </c:pt>
                <c:pt idx="341">
                  <c:v>8.5000000000000298E-8</c:v>
                </c:pt>
                <c:pt idx="342">
                  <c:v>9.5000000000000361E-8</c:v>
                </c:pt>
                <c:pt idx="343">
                  <c:v>1.0000000000000035E-7</c:v>
                </c:pt>
                <c:pt idx="344">
                  <c:v>1.0000000000000035E-7</c:v>
                </c:pt>
                <c:pt idx="345">
                  <c:v>1.1000000000000046E-7</c:v>
                </c:pt>
                <c:pt idx="346">
                  <c:v>1.1000000000000046E-7</c:v>
                </c:pt>
                <c:pt idx="347">
                  <c:v>8.9000000000000334E-8</c:v>
                </c:pt>
                <c:pt idx="348">
                  <c:v>6.5000000000000211E-8</c:v>
                </c:pt>
                <c:pt idx="349">
                  <c:v>5.2000000000000194E-8</c:v>
                </c:pt>
                <c:pt idx="350">
                  <c:v>4.2000000000000144E-8</c:v>
                </c:pt>
                <c:pt idx="351">
                  <c:v>3.7000000000000159E-8</c:v>
                </c:pt>
                <c:pt idx="352">
                  <c:v>3.4000000000000119E-8</c:v>
                </c:pt>
                <c:pt idx="353">
                  <c:v>3.1000000000000106E-8</c:v>
                </c:pt>
                <c:pt idx="354">
                  <c:v>2.9000000000000101E-8</c:v>
                </c:pt>
                <c:pt idx="355">
                  <c:v>2.8000000000000082E-8</c:v>
                </c:pt>
                <c:pt idx="356">
                  <c:v>2.7000000000000119E-8</c:v>
                </c:pt>
                <c:pt idx="357">
                  <c:v>2.9000000000000101E-8</c:v>
                </c:pt>
                <c:pt idx="358">
                  <c:v>5.1000000000000172E-8</c:v>
                </c:pt>
                <c:pt idx="359">
                  <c:v>6.2000000000000211E-8</c:v>
                </c:pt>
                <c:pt idx="360">
                  <c:v>6.8000000000000212E-8</c:v>
                </c:pt>
                <c:pt idx="361">
                  <c:v>8.7000000000000276E-8</c:v>
                </c:pt>
                <c:pt idx="362">
                  <c:v>1.0000000000000035E-7</c:v>
                </c:pt>
                <c:pt idx="363">
                  <c:v>1.1000000000000046E-7</c:v>
                </c:pt>
                <c:pt idx="364">
                  <c:v>1.1000000000000046E-7</c:v>
                </c:pt>
                <c:pt idx="365">
                  <c:v>1.2000000000000033E-7</c:v>
                </c:pt>
                <c:pt idx="366">
                  <c:v>1.2000000000000033E-7</c:v>
                </c:pt>
                <c:pt idx="367">
                  <c:v>1.2000000000000033E-7</c:v>
                </c:pt>
                <c:pt idx="368">
                  <c:v>1.1000000000000046E-7</c:v>
                </c:pt>
                <c:pt idx="369">
                  <c:v>9.2000000000000281E-8</c:v>
                </c:pt>
                <c:pt idx="370">
                  <c:v>7.000000000000023E-8</c:v>
                </c:pt>
                <c:pt idx="371">
                  <c:v>5.6000000000000164E-8</c:v>
                </c:pt>
                <c:pt idx="372">
                  <c:v>4.7000000000000156E-8</c:v>
                </c:pt>
                <c:pt idx="373">
                  <c:v>4.7000000000000156E-8</c:v>
                </c:pt>
                <c:pt idx="374">
                  <c:v>4.1000000000000122E-8</c:v>
                </c:pt>
                <c:pt idx="375">
                  <c:v>3.6000000000000144E-8</c:v>
                </c:pt>
                <c:pt idx="376">
                  <c:v>3.3000000000000104E-8</c:v>
                </c:pt>
                <c:pt idx="377">
                  <c:v>3.1000000000000106E-8</c:v>
                </c:pt>
                <c:pt idx="378">
                  <c:v>3.0000000000000103E-8</c:v>
                </c:pt>
                <c:pt idx="379">
                  <c:v>2.9000000000000101E-8</c:v>
                </c:pt>
                <c:pt idx="380">
                  <c:v>3.9000000000000111E-8</c:v>
                </c:pt>
                <c:pt idx="381">
                  <c:v>5.7000000000000206E-8</c:v>
                </c:pt>
                <c:pt idx="382">
                  <c:v>6.5000000000000211E-8</c:v>
                </c:pt>
                <c:pt idx="383">
                  <c:v>6.9000000000000261E-8</c:v>
                </c:pt>
                <c:pt idx="384">
                  <c:v>9.3000000000000409E-8</c:v>
                </c:pt>
                <c:pt idx="385">
                  <c:v>1.0000000000000035E-7</c:v>
                </c:pt>
                <c:pt idx="386">
                  <c:v>1.1000000000000046E-7</c:v>
                </c:pt>
                <c:pt idx="387">
                  <c:v>1.1000000000000046E-7</c:v>
                </c:pt>
                <c:pt idx="388">
                  <c:v>1.2000000000000033E-7</c:v>
                </c:pt>
                <c:pt idx="389">
                  <c:v>1.2000000000000033E-7</c:v>
                </c:pt>
                <c:pt idx="390">
                  <c:v>1.2000000000000033E-7</c:v>
                </c:pt>
                <c:pt idx="391">
                  <c:v>1.0000000000000035E-7</c:v>
                </c:pt>
                <c:pt idx="392">
                  <c:v>8.1000000000000275E-8</c:v>
                </c:pt>
                <c:pt idx="393">
                  <c:v>6.1000000000000215E-8</c:v>
                </c:pt>
                <c:pt idx="394">
                  <c:v>5.1000000000000172E-8</c:v>
                </c:pt>
                <c:pt idx="395">
                  <c:v>4.3000000000000127E-8</c:v>
                </c:pt>
                <c:pt idx="396">
                  <c:v>3.8000000000000129E-8</c:v>
                </c:pt>
                <c:pt idx="397">
                  <c:v>3.4000000000000119E-8</c:v>
                </c:pt>
                <c:pt idx="398">
                  <c:v>3.2000000000000128E-8</c:v>
                </c:pt>
                <c:pt idx="399">
                  <c:v>3.0000000000000103E-8</c:v>
                </c:pt>
                <c:pt idx="400">
                  <c:v>2.9000000000000101E-8</c:v>
                </c:pt>
                <c:pt idx="401">
                  <c:v>2.9000000000000101E-8</c:v>
                </c:pt>
                <c:pt idx="402">
                  <c:v>4.8000000000000145E-8</c:v>
                </c:pt>
                <c:pt idx="403">
                  <c:v>6.1000000000000215E-8</c:v>
                </c:pt>
                <c:pt idx="404">
                  <c:v>6.7000000000000229E-8</c:v>
                </c:pt>
                <c:pt idx="405">
                  <c:v>8.0000000000000253E-8</c:v>
                </c:pt>
                <c:pt idx="406">
                  <c:v>9.9000000000000384E-8</c:v>
                </c:pt>
                <c:pt idx="407">
                  <c:v>1.0000000000000035E-7</c:v>
                </c:pt>
                <c:pt idx="408">
                  <c:v>1.1000000000000046E-7</c:v>
                </c:pt>
                <c:pt idx="409">
                  <c:v>1.1000000000000046E-7</c:v>
                </c:pt>
                <c:pt idx="410">
                  <c:v>1.1000000000000046E-7</c:v>
                </c:pt>
                <c:pt idx="411">
                  <c:v>1.1000000000000046E-7</c:v>
                </c:pt>
                <c:pt idx="412">
                  <c:v>1.1000000000000046E-7</c:v>
                </c:pt>
                <c:pt idx="413">
                  <c:v>8.8000000000000364E-8</c:v>
                </c:pt>
                <c:pt idx="414">
                  <c:v>6.6000000000000207E-8</c:v>
                </c:pt>
                <c:pt idx="415">
                  <c:v>5.3000000000000183E-8</c:v>
                </c:pt>
                <c:pt idx="416">
                  <c:v>4.4000000000000182E-8</c:v>
                </c:pt>
                <c:pt idx="417">
                  <c:v>3.9000000000000111E-8</c:v>
                </c:pt>
                <c:pt idx="418">
                  <c:v>3.5000000000000115E-8</c:v>
                </c:pt>
                <c:pt idx="419">
                  <c:v>3.2000000000000128E-8</c:v>
                </c:pt>
                <c:pt idx="420">
                  <c:v>3.0000000000000103E-8</c:v>
                </c:pt>
                <c:pt idx="421">
                  <c:v>2.9000000000000101E-8</c:v>
                </c:pt>
                <c:pt idx="422">
                  <c:v>2.9000000000000101E-8</c:v>
                </c:pt>
                <c:pt idx="423">
                  <c:v>3.4000000000000119E-8</c:v>
                </c:pt>
                <c:pt idx="424">
                  <c:v>5.3000000000000183E-8</c:v>
                </c:pt>
                <c:pt idx="425">
                  <c:v>6.1000000000000215E-8</c:v>
                </c:pt>
                <c:pt idx="426">
                  <c:v>6.5000000000000211E-8</c:v>
                </c:pt>
                <c:pt idx="427">
                  <c:v>8.9000000000000334E-8</c:v>
                </c:pt>
                <c:pt idx="428">
                  <c:v>1.0000000000000035E-7</c:v>
                </c:pt>
                <c:pt idx="429">
                  <c:v>1.1000000000000046E-7</c:v>
                </c:pt>
                <c:pt idx="430">
                  <c:v>1.1000000000000046E-7</c:v>
                </c:pt>
                <c:pt idx="431">
                  <c:v>1.1000000000000046E-7</c:v>
                </c:pt>
                <c:pt idx="432">
                  <c:v>1.2000000000000033E-7</c:v>
                </c:pt>
                <c:pt idx="433">
                  <c:v>1.2000000000000033E-7</c:v>
                </c:pt>
                <c:pt idx="434">
                  <c:v>1.1000000000000046E-7</c:v>
                </c:pt>
                <c:pt idx="435">
                  <c:v>8.9000000000000334E-8</c:v>
                </c:pt>
                <c:pt idx="436">
                  <c:v>6.9000000000000261E-8</c:v>
                </c:pt>
                <c:pt idx="437">
                  <c:v>5.6000000000000164E-8</c:v>
                </c:pt>
                <c:pt idx="438">
                  <c:v>4.7000000000000156E-8</c:v>
                </c:pt>
                <c:pt idx="439">
                  <c:v>4.1000000000000122E-8</c:v>
                </c:pt>
                <c:pt idx="440">
                  <c:v>3.7000000000000159E-8</c:v>
                </c:pt>
                <c:pt idx="441">
                  <c:v>3.3000000000000104E-8</c:v>
                </c:pt>
                <c:pt idx="442">
                  <c:v>3.3000000000000104E-8</c:v>
                </c:pt>
                <c:pt idx="443">
                  <c:v>3.1000000000000106E-8</c:v>
                </c:pt>
                <c:pt idx="444">
                  <c:v>3.1000000000000106E-8</c:v>
                </c:pt>
                <c:pt idx="445">
                  <c:v>3.0000000000000103E-8</c:v>
                </c:pt>
                <c:pt idx="446">
                  <c:v>4.4000000000000182E-8</c:v>
                </c:pt>
                <c:pt idx="447">
                  <c:v>5.8000000000000195E-8</c:v>
                </c:pt>
                <c:pt idx="448">
                  <c:v>6.5000000000000211E-8</c:v>
                </c:pt>
                <c:pt idx="449">
                  <c:v>7.1000000000000199E-8</c:v>
                </c:pt>
                <c:pt idx="450">
                  <c:v>9.4000000000000365E-8</c:v>
                </c:pt>
                <c:pt idx="451">
                  <c:v>9.4000000000000365E-8</c:v>
                </c:pt>
                <c:pt idx="452">
                  <c:v>1.0000000000000035E-7</c:v>
                </c:pt>
                <c:pt idx="453">
                  <c:v>1.0000000000000035E-7</c:v>
                </c:pt>
                <c:pt idx="454">
                  <c:v>1.1000000000000046E-7</c:v>
                </c:pt>
                <c:pt idx="455">
                  <c:v>1.1000000000000046E-7</c:v>
                </c:pt>
                <c:pt idx="456">
                  <c:v>1.2000000000000033E-7</c:v>
                </c:pt>
                <c:pt idx="457">
                  <c:v>1.2000000000000033E-7</c:v>
                </c:pt>
                <c:pt idx="458">
                  <c:v>9.7000000000000299E-8</c:v>
                </c:pt>
                <c:pt idx="459">
                  <c:v>7.6000000000000257E-8</c:v>
                </c:pt>
                <c:pt idx="460">
                  <c:v>5.8000000000000195E-8</c:v>
                </c:pt>
                <c:pt idx="461">
                  <c:v>4.9000000000000214E-8</c:v>
                </c:pt>
                <c:pt idx="462">
                  <c:v>4.2000000000000144E-8</c:v>
                </c:pt>
                <c:pt idx="463">
                  <c:v>3.7000000000000159E-8</c:v>
                </c:pt>
                <c:pt idx="464">
                  <c:v>3.4000000000000119E-8</c:v>
                </c:pt>
                <c:pt idx="465">
                  <c:v>3.1000000000000106E-8</c:v>
                </c:pt>
                <c:pt idx="466">
                  <c:v>3.0000000000000103E-8</c:v>
                </c:pt>
                <c:pt idx="467">
                  <c:v>3.0000000000000103E-8</c:v>
                </c:pt>
                <c:pt idx="468">
                  <c:v>3.1000000000000106E-8</c:v>
                </c:pt>
                <c:pt idx="469">
                  <c:v>5.1000000000000172E-8</c:v>
                </c:pt>
                <c:pt idx="470">
                  <c:v>6.1000000000000215E-8</c:v>
                </c:pt>
                <c:pt idx="471">
                  <c:v>6.5000000000000211E-8</c:v>
                </c:pt>
                <c:pt idx="472">
                  <c:v>8.5000000000000298E-8</c:v>
                </c:pt>
                <c:pt idx="473">
                  <c:v>1.0000000000000035E-7</c:v>
                </c:pt>
                <c:pt idx="474">
                  <c:v>1.1000000000000046E-7</c:v>
                </c:pt>
                <c:pt idx="475">
                  <c:v>1.1000000000000046E-7</c:v>
                </c:pt>
                <c:pt idx="476">
                  <c:v>1.2000000000000033E-7</c:v>
                </c:pt>
                <c:pt idx="477">
                  <c:v>1.2000000000000033E-7</c:v>
                </c:pt>
                <c:pt idx="478">
                  <c:v>1.2000000000000033E-7</c:v>
                </c:pt>
                <c:pt idx="479">
                  <c:v>1.1000000000000046E-7</c:v>
                </c:pt>
                <c:pt idx="480">
                  <c:v>9.2000000000000281E-8</c:v>
                </c:pt>
                <c:pt idx="481">
                  <c:v>7.2000000000000261E-8</c:v>
                </c:pt>
                <c:pt idx="482">
                  <c:v>5.8000000000000195E-8</c:v>
                </c:pt>
                <c:pt idx="483">
                  <c:v>4.9000000000000214E-8</c:v>
                </c:pt>
                <c:pt idx="484">
                  <c:v>4.2000000000000144E-8</c:v>
                </c:pt>
                <c:pt idx="485">
                  <c:v>3.8000000000000129E-8</c:v>
                </c:pt>
                <c:pt idx="486">
                  <c:v>3.4000000000000119E-8</c:v>
                </c:pt>
                <c:pt idx="487">
                  <c:v>3.2000000000000128E-8</c:v>
                </c:pt>
                <c:pt idx="488">
                  <c:v>3.1000000000000106E-8</c:v>
                </c:pt>
                <c:pt idx="489">
                  <c:v>3.0000000000000103E-8</c:v>
                </c:pt>
                <c:pt idx="490">
                  <c:v>4.1000000000000122E-8</c:v>
                </c:pt>
                <c:pt idx="491">
                  <c:v>5.7000000000000206E-8</c:v>
                </c:pt>
                <c:pt idx="492">
                  <c:v>6.4000000000000255E-8</c:v>
                </c:pt>
                <c:pt idx="493">
                  <c:v>6.7000000000000229E-8</c:v>
                </c:pt>
                <c:pt idx="494">
                  <c:v>9.2000000000000281E-8</c:v>
                </c:pt>
                <c:pt idx="495">
                  <c:v>1.0000000000000035E-7</c:v>
                </c:pt>
                <c:pt idx="496">
                  <c:v>1.0000000000000035E-7</c:v>
                </c:pt>
                <c:pt idx="497">
                  <c:v>1.1000000000000046E-7</c:v>
                </c:pt>
                <c:pt idx="498">
                  <c:v>1.1000000000000046E-7</c:v>
                </c:pt>
                <c:pt idx="499">
                  <c:v>1.2000000000000033E-7</c:v>
                </c:pt>
                <c:pt idx="500">
                  <c:v>1.2000000000000033E-7</c:v>
                </c:pt>
                <c:pt idx="501">
                  <c:v>1.0000000000000035E-7</c:v>
                </c:pt>
                <c:pt idx="502">
                  <c:v>7.9000000000000324E-8</c:v>
                </c:pt>
                <c:pt idx="503">
                  <c:v>6.1000000000000215E-8</c:v>
                </c:pt>
                <c:pt idx="504">
                  <c:v>5.1000000000000172E-8</c:v>
                </c:pt>
                <c:pt idx="505">
                  <c:v>4.3000000000000127E-8</c:v>
                </c:pt>
                <c:pt idx="506">
                  <c:v>3.8000000000000129E-8</c:v>
                </c:pt>
                <c:pt idx="507">
                  <c:v>3.5000000000000115E-8</c:v>
                </c:pt>
                <c:pt idx="508">
                  <c:v>3.2000000000000128E-8</c:v>
                </c:pt>
                <c:pt idx="509">
                  <c:v>3.1000000000000106E-8</c:v>
                </c:pt>
                <c:pt idx="510">
                  <c:v>3.0000000000000103E-8</c:v>
                </c:pt>
                <c:pt idx="511">
                  <c:v>3.0000000000000103E-8</c:v>
                </c:pt>
                <c:pt idx="512">
                  <c:v>4.7000000000000156E-8</c:v>
                </c:pt>
                <c:pt idx="513">
                  <c:v>5.9000000000000244E-8</c:v>
                </c:pt>
                <c:pt idx="514">
                  <c:v>6.4000000000000255E-8</c:v>
                </c:pt>
                <c:pt idx="515">
                  <c:v>7.7000000000000306E-8</c:v>
                </c:pt>
                <c:pt idx="516">
                  <c:v>9.5000000000000361E-8</c:v>
                </c:pt>
                <c:pt idx="517">
                  <c:v>1.0000000000000035E-7</c:v>
                </c:pt>
                <c:pt idx="518">
                  <c:v>1.0000000000000035E-7</c:v>
                </c:pt>
                <c:pt idx="519">
                  <c:v>1.1000000000000046E-7</c:v>
                </c:pt>
                <c:pt idx="520">
                  <c:v>1.2000000000000033E-7</c:v>
                </c:pt>
                <c:pt idx="521">
                  <c:v>1.2000000000000033E-7</c:v>
                </c:pt>
                <c:pt idx="522">
                  <c:v>1.2000000000000033E-7</c:v>
                </c:pt>
                <c:pt idx="523">
                  <c:v>9.3000000000000409E-8</c:v>
                </c:pt>
                <c:pt idx="524">
                  <c:v>7.2000000000000261E-8</c:v>
                </c:pt>
                <c:pt idx="525">
                  <c:v>5.7000000000000206E-8</c:v>
                </c:pt>
                <c:pt idx="526">
                  <c:v>4.8000000000000145E-8</c:v>
                </c:pt>
                <c:pt idx="527">
                  <c:v>4.1000000000000122E-8</c:v>
                </c:pt>
                <c:pt idx="528">
                  <c:v>3.7000000000000159E-8</c:v>
                </c:pt>
                <c:pt idx="529">
                  <c:v>3.3000000000000104E-8</c:v>
                </c:pt>
                <c:pt idx="530">
                  <c:v>3.1000000000000106E-8</c:v>
                </c:pt>
                <c:pt idx="531">
                  <c:v>3.0000000000000103E-8</c:v>
                </c:pt>
                <c:pt idx="532">
                  <c:v>3.0000000000000103E-8</c:v>
                </c:pt>
                <c:pt idx="533">
                  <c:v>3.6000000000000144E-8</c:v>
                </c:pt>
                <c:pt idx="534">
                  <c:v>5.4000000000000206E-8</c:v>
                </c:pt>
                <c:pt idx="535">
                  <c:v>6.2000000000000211E-8</c:v>
                </c:pt>
                <c:pt idx="536">
                  <c:v>6.6000000000000207E-8</c:v>
                </c:pt>
                <c:pt idx="537">
                  <c:v>9.0000000000000343E-8</c:v>
                </c:pt>
                <c:pt idx="538">
                  <c:v>1.0000000000000035E-7</c:v>
                </c:pt>
                <c:pt idx="539">
                  <c:v>1.0000000000000035E-7</c:v>
                </c:pt>
                <c:pt idx="540">
                  <c:v>1.1000000000000046E-7</c:v>
                </c:pt>
                <c:pt idx="541">
                  <c:v>1.1000000000000046E-7</c:v>
                </c:pt>
                <c:pt idx="542">
                  <c:v>1.1000000000000046E-7</c:v>
                </c:pt>
                <c:pt idx="543">
                  <c:v>1.1000000000000046E-7</c:v>
                </c:pt>
                <c:pt idx="544">
                  <c:v>9.8000000000000441E-8</c:v>
                </c:pt>
                <c:pt idx="545">
                  <c:v>7.6000000000000257E-8</c:v>
                </c:pt>
                <c:pt idx="546">
                  <c:v>5.8000000000000195E-8</c:v>
                </c:pt>
                <c:pt idx="547">
                  <c:v>4.8000000000000145E-8</c:v>
                </c:pt>
                <c:pt idx="548">
                  <c:v>4.1000000000000122E-8</c:v>
                </c:pt>
                <c:pt idx="549">
                  <c:v>3.7000000000000159E-8</c:v>
                </c:pt>
                <c:pt idx="550">
                  <c:v>3.4000000000000119E-8</c:v>
                </c:pt>
                <c:pt idx="551">
                  <c:v>3.1000000000000106E-8</c:v>
                </c:pt>
                <c:pt idx="552">
                  <c:v>3.0000000000000103E-8</c:v>
                </c:pt>
                <c:pt idx="553">
                  <c:v>2.9000000000000101E-8</c:v>
                </c:pt>
                <c:pt idx="554">
                  <c:v>2.9000000000000101E-8</c:v>
                </c:pt>
                <c:pt idx="555">
                  <c:v>4.4000000000000182E-8</c:v>
                </c:pt>
                <c:pt idx="556">
                  <c:v>5.8000000000000195E-8</c:v>
                </c:pt>
                <c:pt idx="557">
                  <c:v>6.4000000000000255E-8</c:v>
                </c:pt>
                <c:pt idx="558">
                  <c:v>7.3000000000000257E-8</c:v>
                </c:pt>
                <c:pt idx="559">
                  <c:v>9.4000000000000365E-8</c:v>
                </c:pt>
                <c:pt idx="560">
                  <c:v>1.0000000000000035E-7</c:v>
                </c:pt>
                <c:pt idx="561">
                  <c:v>1.1000000000000046E-7</c:v>
                </c:pt>
                <c:pt idx="562">
                  <c:v>1.1000000000000046E-7</c:v>
                </c:pt>
                <c:pt idx="563">
                  <c:v>1.1000000000000046E-7</c:v>
                </c:pt>
                <c:pt idx="564">
                  <c:v>1.1000000000000046E-7</c:v>
                </c:pt>
                <c:pt idx="565">
                  <c:v>1.1000000000000046E-7</c:v>
                </c:pt>
                <c:pt idx="566">
                  <c:v>9.2000000000000281E-8</c:v>
                </c:pt>
                <c:pt idx="567">
                  <c:v>7.2000000000000261E-8</c:v>
                </c:pt>
                <c:pt idx="568">
                  <c:v>5.7000000000000206E-8</c:v>
                </c:pt>
                <c:pt idx="569">
                  <c:v>4.9000000000000214E-8</c:v>
                </c:pt>
                <c:pt idx="570">
                  <c:v>4.2000000000000144E-8</c:v>
                </c:pt>
                <c:pt idx="571">
                  <c:v>3.7000000000000159E-8</c:v>
                </c:pt>
                <c:pt idx="572">
                  <c:v>3.4000000000000119E-8</c:v>
                </c:pt>
                <c:pt idx="573">
                  <c:v>3.1000000000000106E-8</c:v>
                </c:pt>
                <c:pt idx="574">
                  <c:v>3.0000000000000103E-8</c:v>
                </c:pt>
                <c:pt idx="575">
                  <c:v>3.0000000000000103E-8</c:v>
                </c:pt>
                <c:pt idx="576">
                  <c:v>3.3000000000000104E-8</c:v>
                </c:pt>
                <c:pt idx="577">
                  <c:v>5.2000000000000194E-8</c:v>
                </c:pt>
                <c:pt idx="578">
                  <c:v>6.0000000000000206E-8</c:v>
                </c:pt>
                <c:pt idx="579">
                  <c:v>6.5000000000000211E-8</c:v>
                </c:pt>
                <c:pt idx="580">
                  <c:v>8.5000000000000298E-8</c:v>
                </c:pt>
                <c:pt idx="581">
                  <c:v>9.8000000000000441E-8</c:v>
                </c:pt>
                <c:pt idx="582">
                  <c:v>1.0000000000000035E-7</c:v>
                </c:pt>
                <c:pt idx="583">
                  <c:v>1.0000000000000035E-7</c:v>
                </c:pt>
                <c:pt idx="584">
                  <c:v>1.1000000000000046E-7</c:v>
                </c:pt>
                <c:pt idx="585">
                  <c:v>1.1000000000000046E-7</c:v>
                </c:pt>
                <c:pt idx="586">
                  <c:v>1.1000000000000046E-7</c:v>
                </c:pt>
                <c:pt idx="587">
                  <c:v>1.0000000000000035E-7</c:v>
                </c:pt>
                <c:pt idx="588">
                  <c:v>8.5000000000000298E-8</c:v>
                </c:pt>
                <c:pt idx="589">
                  <c:v>6.4000000000000255E-8</c:v>
                </c:pt>
                <c:pt idx="590">
                  <c:v>5.3000000000000183E-8</c:v>
                </c:pt>
                <c:pt idx="591">
                  <c:v>4.5000000000000145E-8</c:v>
                </c:pt>
                <c:pt idx="592">
                  <c:v>3.9000000000000111E-8</c:v>
                </c:pt>
                <c:pt idx="593">
                  <c:v>3.5000000000000115E-8</c:v>
                </c:pt>
                <c:pt idx="594">
                  <c:v>3.2000000000000128E-8</c:v>
                </c:pt>
                <c:pt idx="595">
                  <c:v>3.1000000000000106E-8</c:v>
                </c:pt>
                <c:pt idx="596">
                  <c:v>3.0000000000000103E-8</c:v>
                </c:pt>
                <c:pt idx="597">
                  <c:v>2.9000000000000101E-8</c:v>
                </c:pt>
                <c:pt idx="598">
                  <c:v>4.1000000000000122E-8</c:v>
                </c:pt>
                <c:pt idx="599">
                  <c:v>5.6000000000000164E-8</c:v>
                </c:pt>
                <c:pt idx="600">
                  <c:v>6.2000000000000211E-8</c:v>
                </c:pt>
                <c:pt idx="601">
                  <c:v>6.7000000000000229E-8</c:v>
                </c:pt>
                <c:pt idx="602">
                  <c:v>9.3000000000000409E-8</c:v>
                </c:pt>
                <c:pt idx="603">
                  <c:v>1.0000000000000035E-7</c:v>
                </c:pt>
                <c:pt idx="604">
                  <c:v>1.1000000000000046E-7</c:v>
                </c:pt>
                <c:pt idx="605">
                  <c:v>1.1000000000000046E-7</c:v>
                </c:pt>
                <c:pt idx="606">
                  <c:v>1.1000000000000046E-7</c:v>
                </c:pt>
                <c:pt idx="607">
                  <c:v>1.1000000000000046E-7</c:v>
                </c:pt>
                <c:pt idx="608">
                  <c:v>1.2000000000000033E-7</c:v>
                </c:pt>
                <c:pt idx="609">
                  <c:v>9.8000000000000441E-8</c:v>
                </c:pt>
                <c:pt idx="610">
                  <c:v>7.9000000000000324E-8</c:v>
                </c:pt>
                <c:pt idx="611">
                  <c:v>6.0000000000000206E-8</c:v>
                </c:pt>
                <c:pt idx="612">
                  <c:v>5.1000000000000172E-8</c:v>
                </c:pt>
                <c:pt idx="613">
                  <c:v>4.4000000000000182E-8</c:v>
                </c:pt>
                <c:pt idx="614">
                  <c:v>3.8000000000000129E-8</c:v>
                </c:pt>
                <c:pt idx="615">
                  <c:v>3.5000000000000115E-8</c:v>
                </c:pt>
                <c:pt idx="616">
                  <c:v>3.2000000000000128E-8</c:v>
                </c:pt>
                <c:pt idx="617">
                  <c:v>3.1000000000000106E-8</c:v>
                </c:pt>
                <c:pt idx="618">
                  <c:v>3.0000000000000103E-8</c:v>
                </c:pt>
                <c:pt idx="619">
                  <c:v>3.1000000000000106E-8</c:v>
                </c:pt>
                <c:pt idx="620">
                  <c:v>5.0000000000000157E-8</c:v>
                </c:pt>
                <c:pt idx="621">
                  <c:v>6.1000000000000215E-8</c:v>
                </c:pt>
                <c:pt idx="622">
                  <c:v>6.6000000000000207E-8</c:v>
                </c:pt>
                <c:pt idx="623">
                  <c:v>8.2000000000000258E-8</c:v>
                </c:pt>
                <c:pt idx="624">
                  <c:v>1.0000000000000035E-7</c:v>
                </c:pt>
                <c:pt idx="625">
                  <c:v>1.0000000000000035E-7</c:v>
                </c:pt>
                <c:pt idx="626">
                  <c:v>1.1000000000000046E-7</c:v>
                </c:pt>
                <c:pt idx="627">
                  <c:v>1.1000000000000046E-7</c:v>
                </c:pt>
                <c:pt idx="628">
                  <c:v>1.2000000000000033E-7</c:v>
                </c:pt>
                <c:pt idx="629">
                  <c:v>1.2000000000000033E-7</c:v>
                </c:pt>
                <c:pt idx="630">
                  <c:v>1.1000000000000046E-7</c:v>
                </c:pt>
                <c:pt idx="631">
                  <c:v>9.2000000000000281E-8</c:v>
                </c:pt>
                <c:pt idx="632">
                  <c:v>7.2000000000000261E-8</c:v>
                </c:pt>
                <c:pt idx="633">
                  <c:v>5.7000000000000206E-8</c:v>
                </c:pt>
                <c:pt idx="634">
                  <c:v>4.9000000000000214E-8</c:v>
                </c:pt>
                <c:pt idx="635">
                  <c:v>4.2000000000000144E-8</c:v>
                </c:pt>
                <c:pt idx="636">
                  <c:v>3.8000000000000129E-8</c:v>
                </c:pt>
                <c:pt idx="637">
                  <c:v>3.4000000000000119E-8</c:v>
                </c:pt>
                <c:pt idx="638">
                  <c:v>3.2000000000000128E-8</c:v>
                </c:pt>
                <c:pt idx="639">
                  <c:v>3.1000000000000106E-8</c:v>
                </c:pt>
                <c:pt idx="640">
                  <c:v>3.0000000000000103E-8</c:v>
                </c:pt>
                <c:pt idx="641">
                  <c:v>3.8000000000000129E-8</c:v>
                </c:pt>
                <c:pt idx="642">
                  <c:v>3.8000000000000129E-8</c:v>
                </c:pt>
                <c:pt idx="643">
                  <c:v>5.5000000000000195E-8</c:v>
                </c:pt>
                <c:pt idx="644">
                  <c:v>6.1000000000000215E-8</c:v>
                </c:pt>
                <c:pt idx="645">
                  <c:v>6.4000000000000255E-8</c:v>
                </c:pt>
                <c:pt idx="646">
                  <c:v>8.8000000000000364E-8</c:v>
                </c:pt>
                <c:pt idx="647">
                  <c:v>9.6000000000000357E-8</c:v>
                </c:pt>
                <c:pt idx="648">
                  <c:v>1.0000000000000035E-7</c:v>
                </c:pt>
                <c:pt idx="649">
                  <c:v>1.0000000000000035E-7</c:v>
                </c:pt>
                <c:pt idx="650">
                  <c:v>1.0000000000000035E-7</c:v>
                </c:pt>
                <c:pt idx="651">
                  <c:v>1.1000000000000046E-7</c:v>
                </c:pt>
                <c:pt idx="652">
                  <c:v>1.1000000000000046E-7</c:v>
                </c:pt>
                <c:pt idx="653">
                  <c:v>9.7000000000000299E-8</c:v>
                </c:pt>
                <c:pt idx="654">
                  <c:v>7.5000000000000248E-8</c:v>
                </c:pt>
                <c:pt idx="655">
                  <c:v>5.8000000000000195E-8</c:v>
                </c:pt>
                <c:pt idx="656">
                  <c:v>4.8000000000000145E-8</c:v>
                </c:pt>
                <c:pt idx="657">
                  <c:v>4.2000000000000144E-8</c:v>
                </c:pt>
                <c:pt idx="658">
                  <c:v>3.7000000000000159E-8</c:v>
                </c:pt>
                <c:pt idx="659">
                  <c:v>3.4000000000000119E-8</c:v>
                </c:pt>
                <c:pt idx="660">
                  <c:v>3.1000000000000106E-8</c:v>
                </c:pt>
                <c:pt idx="661">
                  <c:v>3.0000000000000103E-8</c:v>
                </c:pt>
                <c:pt idx="662">
                  <c:v>2.9000000000000101E-8</c:v>
                </c:pt>
                <c:pt idx="663">
                  <c:v>2.9000000000000101E-8</c:v>
                </c:pt>
                <c:pt idx="664">
                  <c:v>4.5000000000000145E-8</c:v>
                </c:pt>
                <c:pt idx="665">
                  <c:v>5.8000000000000195E-8</c:v>
                </c:pt>
                <c:pt idx="666">
                  <c:v>6.3000000000000207E-8</c:v>
                </c:pt>
                <c:pt idx="667">
                  <c:v>7.3000000000000257E-8</c:v>
                </c:pt>
                <c:pt idx="668">
                  <c:v>9.3000000000000409E-8</c:v>
                </c:pt>
                <c:pt idx="669">
                  <c:v>1.0000000000000035E-7</c:v>
                </c:pt>
                <c:pt idx="670">
                  <c:v>1.0000000000000035E-7</c:v>
                </c:pt>
                <c:pt idx="671">
                  <c:v>1.0000000000000035E-7</c:v>
                </c:pt>
                <c:pt idx="672">
                  <c:v>1.1000000000000046E-7</c:v>
                </c:pt>
                <c:pt idx="673">
                  <c:v>1.1000000000000046E-7</c:v>
                </c:pt>
                <c:pt idx="674">
                  <c:v>1.1000000000000046E-7</c:v>
                </c:pt>
                <c:pt idx="675">
                  <c:v>8.9000000000000334E-8</c:v>
                </c:pt>
                <c:pt idx="676">
                  <c:v>6.8000000000000212E-8</c:v>
                </c:pt>
                <c:pt idx="677">
                  <c:v>5.5000000000000195E-8</c:v>
                </c:pt>
                <c:pt idx="678">
                  <c:v>4.6000000000000134E-8</c:v>
                </c:pt>
                <c:pt idx="679">
                  <c:v>4.000000000000014E-8</c:v>
                </c:pt>
                <c:pt idx="680">
                  <c:v>3.6000000000000144E-8</c:v>
                </c:pt>
                <c:pt idx="681">
                  <c:v>3.3000000000000104E-8</c:v>
                </c:pt>
                <c:pt idx="682">
                  <c:v>3.1000000000000106E-8</c:v>
                </c:pt>
                <c:pt idx="683">
                  <c:v>3.0000000000000103E-8</c:v>
                </c:pt>
                <c:pt idx="684">
                  <c:v>2.9000000000000101E-8</c:v>
                </c:pt>
                <c:pt idx="685">
                  <c:v>3.4000000000000119E-8</c:v>
                </c:pt>
                <c:pt idx="686">
                  <c:v>5.2000000000000194E-8</c:v>
                </c:pt>
                <c:pt idx="687">
                  <c:v>5.9000000000000244E-8</c:v>
                </c:pt>
                <c:pt idx="688">
                  <c:v>6.3000000000000207E-8</c:v>
                </c:pt>
                <c:pt idx="689">
                  <c:v>8.4000000000000342E-8</c:v>
                </c:pt>
                <c:pt idx="690">
                  <c:v>9.6000000000000357E-8</c:v>
                </c:pt>
                <c:pt idx="691">
                  <c:v>1.0000000000000035E-7</c:v>
                </c:pt>
                <c:pt idx="692">
                  <c:v>1.0000000000000035E-7</c:v>
                </c:pt>
                <c:pt idx="693">
                  <c:v>1.1000000000000046E-7</c:v>
                </c:pt>
                <c:pt idx="694">
                  <c:v>1.1000000000000046E-7</c:v>
                </c:pt>
                <c:pt idx="695">
                  <c:v>1.2000000000000033E-7</c:v>
                </c:pt>
                <c:pt idx="696">
                  <c:v>1.0000000000000035E-7</c:v>
                </c:pt>
                <c:pt idx="697">
                  <c:v>8.5000000000000298E-8</c:v>
                </c:pt>
                <c:pt idx="698">
                  <c:v>6.4000000000000255E-8</c:v>
                </c:pt>
                <c:pt idx="699">
                  <c:v>5.3000000000000183E-8</c:v>
                </c:pt>
                <c:pt idx="700">
                  <c:v>4.5000000000000145E-8</c:v>
                </c:pt>
                <c:pt idx="701">
                  <c:v>3.9000000000000111E-8</c:v>
                </c:pt>
                <c:pt idx="702">
                  <c:v>3.5000000000000115E-8</c:v>
                </c:pt>
                <c:pt idx="703">
                  <c:v>3.2000000000000128E-8</c:v>
                </c:pt>
                <c:pt idx="704">
                  <c:v>3.1000000000000106E-8</c:v>
                </c:pt>
                <c:pt idx="705">
                  <c:v>3.0000000000000103E-8</c:v>
                </c:pt>
                <c:pt idx="706">
                  <c:v>3.0000000000000103E-8</c:v>
                </c:pt>
                <c:pt idx="707">
                  <c:v>4.4000000000000182E-8</c:v>
                </c:pt>
                <c:pt idx="708">
                  <c:v>5.9000000000000244E-8</c:v>
                </c:pt>
                <c:pt idx="709">
                  <c:v>6.5000000000000211E-8</c:v>
                </c:pt>
                <c:pt idx="710">
                  <c:v>7.2000000000000261E-8</c:v>
                </c:pt>
                <c:pt idx="711">
                  <c:v>9.6000000000000357E-8</c:v>
                </c:pt>
                <c:pt idx="712">
                  <c:v>1.0000000000000035E-7</c:v>
                </c:pt>
                <c:pt idx="713">
                  <c:v>1.1000000000000046E-7</c:v>
                </c:pt>
                <c:pt idx="714">
                  <c:v>1.1000000000000046E-7</c:v>
                </c:pt>
                <c:pt idx="715">
                  <c:v>1.2000000000000033E-7</c:v>
                </c:pt>
                <c:pt idx="716">
                  <c:v>1.2000000000000033E-7</c:v>
                </c:pt>
                <c:pt idx="717">
                  <c:v>1.2000000000000033E-7</c:v>
                </c:pt>
                <c:pt idx="718">
                  <c:v>9.8000000000000441E-8</c:v>
                </c:pt>
                <c:pt idx="719">
                  <c:v>7.9000000000000324E-8</c:v>
                </c:pt>
                <c:pt idx="720">
                  <c:v>6.1000000000000215E-8</c:v>
                </c:pt>
                <c:pt idx="721">
                  <c:v>5.2000000000000194E-8</c:v>
                </c:pt>
                <c:pt idx="722">
                  <c:v>4.4000000000000182E-8</c:v>
                </c:pt>
                <c:pt idx="723">
                  <c:v>3.9000000000000111E-8</c:v>
                </c:pt>
                <c:pt idx="724">
                  <c:v>3.5000000000000115E-8</c:v>
                </c:pt>
                <c:pt idx="725">
                  <c:v>3.3000000000000104E-8</c:v>
                </c:pt>
                <c:pt idx="726">
                  <c:v>3.1000000000000106E-8</c:v>
                </c:pt>
                <c:pt idx="727">
                  <c:v>3.1000000000000106E-8</c:v>
                </c:pt>
                <c:pt idx="728">
                  <c:v>3.2000000000000128E-8</c:v>
                </c:pt>
                <c:pt idx="729">
                  <c:v>5.2000000000000194E-8</c:v>
                </c:pt>
                <c:pt idx="730">
                  <c:v>6.1000000000000215E-8</c:v>
                </c:pt>
                <c:pt idx="731">
                  <c:v>6.4000000000000255E-8</c:v>
                </c:pt>
                <c:pt idx="732">
                  <c:v>8.2000000000000258E-8</c:v>
                </c:pt>
                <c:pt idx="733">
                  <c:v>9.6000000000000357E-8</c:v>
                </c:pt>
                <c:pt idx="734">
                  <c:v>1.0000000000000035E-7</c:v>
                </c:pt>
                <c:pt idx="735">
                  <c:v>1.0000000000000035E-7</c:v>
                </c:pt>
                <c:pt idx="736">
                  <c:v>1.1000000000000046E-7</c:v>
                </c:pt>
                <c:pt idx="737">
                  <c:v>1.1000000000000046E-7</c:v>
                </c:pt>
                <c:pt idx="738">
                  <c:v>1.1000000000000046E-7</c:v>
                </c:pt>
                <c:pt idx="739">
                  <c:v>1.0000000000000035E-7</c:v>
                </c:pt>
                <c:pt idx="740">
                  <c:v>8.600000000000028E-8</c:v>
                </c:pt>
                <c:pt idx="741">
                  <c:v>6.5000000000000211E-8</c:v>
                </c:pt>
                <c:pt idx="742">
                  <c:v>5.4000000000000206E-8</c:v>
                </c:pt>
                <c:pt idx="743">
                  <c:v>4.5000000000000145E-8</c:v>
                </c:pt>
                <c:pt idx="744">
                  <c:v>4.000000000000014E-8</c:v>
                </c:pt>
                <c:pt idx="745">
                  <c:v>3.6000000000000144E-8</c:v>
                </c:pt>
                <c:pt idx="746">
                  <c:v>3.3000000000000104E-8</c:v>
                </c:pt>
                <c:pt idx="747">
                  <c:v>3.1000000000000106E-8</c:v>
                </c:pt>
                <c:pt idx="748">
                  <c:v>3.0000000000000103E-8</c:v>
                </c:pt>
                <c:pt idx="749">
                  <c:v>3.0000000000000103E-8</c:v>
                </c:pt>
                <c:pt idx="750">
                  <c:v>3.9000000000000111E-8</c:v>
                </c:pt>
                <c:pt idx="751">
                  <c:v>5.5000000000000195E-8</c:v>
                </c:pt>
                <c:pt idx="752">
                  <c:v>6.2000000000000211E-8</c:v>
                </c:pt>
                <c:pt idx="753">
                  <c:v>6.5000000000000211E-8</c:v>
                </c:pt>
                <c:pt idx="754">
                  <c:v>8.9000000000000334E-8</c:v>
                </c:pt>
                <c:pt idx="755">
                  <c:v>9.8000000000000441E-8</c:v>
                </c:pt>
                <c:pt idx="756">
                  <c:v>1.0000000000000035E-7</c:v>
                </c:pt>
                <c:pt idx="757">
                  <c:v>1.0000000000000035E-7</c:v>
                </c:pt>
                <c:pt idx="758">
                  <c:v>1.1000000000000046E-7</c:v>
                </c:pt>
                <c:pt idx="759">
                  <c:v>1.1000000000000046E-7</c:v>
                </c:pt>
                <c:pt idx="760">
                  <c:v>1.1000000000000046E-7</c:v>
                </c:pt>
                <c:pt idx="761">
                  <c:v>9.5000000000000361E-8</c:v>
                </c:pt>
                <c:pt idx="762">
                  <c:v>7.5000000000000248E-8</c:v>
                </c:pt>
                <c:pt idx="763">
                  <c:v>5.7000000000000206E-8</c:v>
                </c:pt>
                <c:pt idx="764">
                  <c:v>4.9000000000000214E-8</c:v>
                </c:pt>
                <c:pt idx="765">
                  <c:v>4.2000000000000144E-8</c:v>
                </c:pt>
                <c:pt idx="766">
                  <c:v>3.7000000000000159E-8</c:v>
                </c:pt>
                <c:pt idx="767">
                  <c:v>3.4000000000000119E-8</c:v>
                </c:pt>
                <c:pt idx="768">
                  <c:v>3.1000000000000106E-8</c:v>
                </c:pt>
                <c:pt idx="769">
                  <c:v>3.0000000000000103E-8</c:v>
                </c:pt>
                <c:pt idx="770">
                  <c:v>2.9000000000000101E-8</c:v>
                </c:pt>
                <c:pt idx="771">
                  <c:v>2.9000000000000101E-8</c:v>
                </c:pt>
                <c:pt idx="772">
                  <c:v>4.7000000000000156E-8</c:v>
                </c:pt>
                <c:pt idx="773">
                  <c:v>5.8000000000000195E-8</c:v>
                </c:pt>
                <c:pt idx="774">
                  <c:v>6.2000000000000211E-8</c:v>
                </c:pt>
                <c:pt idx="775">
                  <c:v>7.5000000000000248E-8</c:v>
                </c:pt>
                <c:pt idx="776">
                  <c:v>9.5000000000000361E-8</c:v>
                </c:pt>
                <c:pt idx="777">
                  <c:v>1.0000000000000035E-7</c:v>
                </c:pt>
                <c:pt idx="778">
                  <c:v>1.0000000000000035E-7</c:v>
                </c:pt>
                <c:pt idx="779">
                  <c:v>1.0000000000000035E-7</c:v>
                </c:pt>
                <c:pt idx="780">
                  <c:v>1.1000000000000046E-7</c:v>
                </c:pt>
                <c:pt idx="781">
                  <c:v>1.1000000000000046E-7</c:v>
                </c:pt>
                <c:pt idx="782">
                  <c:v>1.0000000000000035E-7</c:v>
                </c:pt>
                <c:pt idx="783">
                  <c:v>8.5000000000000298E-8</c:v>
                </c:pt>
                <c:pt idx="784">
                  <c:v>6.4000000000000255E-8</c:v>
                </c:pt>
                <c:pt idx="785">
                  <c:v>5.3000000000000183E-8</c:v>
                </c:pt>
                <c:pt idx="786">
                  <c:v>4.4000000000000182E-8</c:v>
                </c:pt>
                <c:pt idx="787">
                  <c:v>3.9000000000000111E-8</c:v>
                </c:pt>
                <c:pt idx="788">
                  <c:v>3.5000000000000115E-8</c:v>
                </c:pt>
                <c:pt idx="789">
                  <c:v>3.2000000000000128E-8</c:v>
                </c:pt>
                <c:pt idx="790">
                  <c:v>3.0000000000000103E-8</c:v>
                </c:pt>
                <c:pt idx="791">
                  <c:v>3.0000000000000103E-8</c:v>
                </c:pt>
                <c:pt idx="792">
                  <c:v>2.9000000000000101E-8</c:v>
                </c:pt>
                <c:pt idx="793">
                  <c:v>3.5000000000000115E-8</c:v>
                </c:pt>
                <c:pt idx="794">
                  <c:v>5.2000000000000194E-8</c:v>
                </c:pt>
                <c:pt idx="795">
                  <c:v>5.9000000000000244E-8</c:v>
                </c:pt>
                <c:pt idx="796">
                  <c:v>6.2000000000000211E-8</c:v>
                </c:pt>
                <c:pt idx="797">
                  <c:v>8.4000000000000342E-8</c:v>
                </c:pt>
                <c:pt idx="798">
                  <c:v>9.3000000000000409E-8</c:v>
                </c:pt>
                <c:pt idx="799">
                  <c:v>9.8000000000000441E-8</c:v>
                </c:pt>
                <c:pt idx="800">
                  <c:v>1.0000000000000035E-7</c:v>
                </c:pt>
                <c:pt idx="801">
                  <c:v>1.1000000000000046E-7</c:v>
                </c:pt>
                <c:pt idx="802">
                  <c:v>1.1000000000000046E-7</c:v>
                </c:pt>
                <c:pt idx="803">
                  <c:v>1.1000000000000046E-7</c:v>
                </c:pt>
                <c:pt idx="804">
                  <c:v>1.0000000000000035E-7</c:v>
                </c:pt>
                <c:pt idx="805">
                  <c:v>7.8000000000000222E-8</c:v>
                </c:pt>
                <c:pt idx="806">
                  <c:v>5.8000000000000195E-8</c:v>
                </c:pt>
                <c:pt idx="807">
                  <c:v>4.9000000000000214E-8</c:v>
                </c:pt>
                <c:pt idx="808">
                  <c:v>4.1000000000000122E-8</c:v>
                </c:pt>
                <c:pt idx="809">
                  <c:v>3.7000000000000159E-8</c:v>
                </c:pt>
                <c:pt idx="810">
                  <c:v>3.4000000000000119E-8</c:v>
                </c:pt>
                <c:pt idx="811">
                  <c:v>3.1000000000000106E-8</c:v>
                </c:pt>
                <c:pt idx="812">
                  <c:v>3.0000000000000103E-8</c:v>
                </c:pt>
                <c:pt idx="813">
                  <c:v>2.9000000000000101E-8</c:v>
                </c:pt>
                <c:pt idx="814">
                  <c:v>2.9000000000000101E-8</c:v>
                </c:pt>
                <c:pt idx="815">
                  <c:v>4.3000000000000127E-8</c:v>
                </c:pt>
                <c:pt idx="816">
                  <c:v>5.7000000000000206E-8</c:v>
                </c:pt>
                <c:pt idx="817">
                  <c:v>6.2000000000000211E-8</c:v>
                </c:pt>
                <c:pt idx="818">
                  <c:v>7.000000000000023E-8</c:v>
                </c:pt>
                <c:pt idx="819">
                  <c:v>9.3000000000000409E-8</c:v>
                </c:pt>
                <c:pt idx="820">
                  <c:v>1.0000000000000035E-7</c:v>
                </c:pt>
                <c:pt idx="821">
                  <c:v>1.0000000000000035E-7</c:v>
                </c:pt>
                <c:pt idx="822">
                  <c:v>1.1000000000000046E-7</c:v>
                </c:pt>
                <c:pt idx="823">
                  <c:v>1.1000000000000046E-7</c:v>
                </c:pt>
                <c:pt idx="824">
                  <c:v>1.1000000000000046E-7</c:v>
                </c:pt>
                <c:pt idx="825">
                  <c:v>1.1000000000000046E-7</c:v>
                </c:pt>
                <c:pt idx="826">
                  <c:v>9.2000000000000281E-8</c:v>
                </c:pt>
                <c:pt idx="827">
                  <c:v>7.2000000000000261E-8</c:v>
                </c:pt>
                <c:pt idx="828">
                  <c:v>5.6000000000000164E-8</c:v>
                </c:pt>
                <c:pt idx="829">
                  <c:v>4.8000000000000145E-8</c:v>
                </c:pt>
                <c:pt idx="830">
                  <c:v>4.1000000000000122E-8</c:v>
                </c:pt>
                <c:pt idx="831">
                  <c:v>3.7000000000000159E-8</c:v>
                </c:pt>
                <c:pt idx="832">
                  <c:v>3.4000000000000119E-8</c:v>
                </c:pt>
                <c:pt idx="833">
                  <c:v>3.1000000000000106E-8</c:v>
                </c:pt>
                <c:pt idx="834">
                  <c:v>3.0000000000000103E-8</c:v>
                </c:pt>
                <c:pt idx="835">
                  <c:v>3.0000000000000103E-8</c:v>
                </c:pt>
                <c:pt idx="836">
                  <c:v>3.2000000000000128E-8</c:v>
                </c:pt>
                <c:pt idx="837">
                  <c:v>5.0000000000000157E-8</c:v>
                </c:pt>
                <c:pt idx="838">
                  <c:v>5.9000000000000244E-8</c:v>
                </c:pt>
                <c:pt idx="839">
                  <c:v>6.3000000000000207E-8</c:v>
                </c:pt>
                <c:pt idx="840">
                  <c:v>6.3000000000000207E-8</c:v>
                </c:pt>
                <c:pt idx="841">
                  <c:v>8.2000000000000258E-8</c:v>
                </c:pt>
                <c:pt idx="842">
                  <c:v>9.5000000000000361E-8</c:v>
                </c:pt>
                <c:pt idx="843">
                  <c:v>1.0000000000000035E-7</c:v>
                </c:pt>
                <c:pt idx="844">
                  <c:v>1.0000000000000035E-7</c:v>
                </c:pt>
                <c:pt idx="845">
                  <c:v>1.1000000000000046E-7</c:v>
                </c:pt>
                <c:pt idx="846">
                  <c:v>1.0000000000000035E-7</c:v>
                </c:pt>
                <c:pt idx="847">
                  <c:v>7.7000000000000306E-8</c:v>
                </c:pt>
                <c:pt idx="848">
                  <c:v>7.7000000000000306E-8</c:v>
                </c:pt>
                <c:pt idx="849">
                  <c:v>7.7000000000000306E-8</c:v>
                </c:pt>
                <c:pt idx="850">
                  <c:v>5.8000000000000195E-8</c:v>
                </c:pt>
                <c:pt idx="851">
                  <c:v>4.8000000000000145E-8</c:v>
                </c:pt>
                <c:pt idx="852">
                  <c:v>4.1000000000000122E-8</c:v>
                </c:pt>
                <c:pt idx="853">
                  <c:v>3.7000000000000159E-8</c:v>
                </c:pt>
                <c:pt idx="854">
                  <c:v>3.4000000000000119E-8</c:v>
                </c:pt>
                <c:pt idx="855">
                  <c:v>3.1000000000000106E-8</c:v>
                </c:pt>
                <c:pt idx="856">
                  <c:v>2.9000000000000101E-8</c:v>
                </c:pt>
                <c:pt idx="857">
                  <c:v>2.9000000000000101E-8</c:v>
                </c:pt>
                <c:pt idx="858">
                  <c:v>2.9000000000000101E-8</c:v>
                </c:pt>
                <c:pt idx="859">
                  <c:v>3.9000000000000111E-8</c:v>
                </c:pt>
                <c:pt idx="860">
                  <c:v>5.5000000000000195E-8</c:v>
                </c:pt>
                <c:pt idx="861">
                  <c:v>6.0000000000000206E-8</c:v>
                </c:pt>
                <c:pt idx="862">
                  <c:v>6.4000000000000255E-8</c:v>
                </c:pt>
                <c:pt idx="863">
                  <c:v>9.1000000000000299E-8</c:v>
                </c:pt>
                <c:pt idx="864">
                  <c:v>1.0000000000000035E-7</c:v>
                </c:pt>
                <c:pt idx="865">
                  <c:v>1.0000000000000035E-7</c:v>
                </c:pt>
                <c:pt idx="866">
                  <c:v>1.1000000000000046E-7</c:v>
                </c:pt>
                <c:pt idx="867">
                  <c:v>1.1000000000000046E-7</c:v>
                </c:pt>
                <c:pt idx="868">
                  <c:v>1.2000000000000033E-7</c:v>
                </c:pt>
                <c:pt idx="869">
                  <c:v>1.2000000000000033E-7</c:v>
                </c:pt>
                <c:pt idx="870">
                  <c:v>9.8000000000000441E-8</c:v>
                </c:pt>
                <c:pt idx="871">
                  <c:v>7.7000000000000306E-8</c:v>
                </c:pt>
                <c:pt idx="872">
                  <c:v>5.9000000000000244E-8</c:v>
                </c:pt>
                <c:pt idx="873">
                  <c:v>5.0000000000000157E-8</c:v>
                </c:pt>
                <c:pt idx="874">
                  <c:v>4.2000000000000144E-8</c:v>
                </c:pt>
                <c:pt idx="875">
                  <c:v>3.8000000000000129E-8</c:v>
                </c:pt>
                <c:pt idx="876">
                  <c:v>3.4000000000000119E-8</c:v>
                </c:pt>
                <c:pt idx="877">
                  <c:v>3.2000000000000128E-8</c:v>
                </c:pt>
                <c:pt idx="878">
                  <c:v>3.0000000000000103E-8</c:v>
                </c:pt>
                <c:pt idx="879">
                  <c:v>3.0000000000000103E-8</c:v>
                </c:pt>
                <c:pt idx="880">
                  <c:v>3.0000000000000103E-8</c:v>
                </c:pt>
                <c:pt idx="881">
                  <c:v>4.8000000000000145E-8</c:v>
                </c:pt>
                <c:pt idx="882">
                  <c:v>5.8000000000000195E-8</c:v>
                </c:pt>
                <c:pt idx="883">
                  <c:v>6.2000000000000211E-8</c:v>
                </c:pt>
                <c:pt idx="884">
                  <c:v>7.8000000000000222E-8</c:v>
                </c:pt>
                <c:pt idx="885">
                  <c:v>1.0000000000000035E-7</c:v>
                </c:pt>
                <c:pt idx="886">
                  <c:v>1.1000000000000046E-7</c:v>
                </c:pt>
                <c:pt idx="887">
                  <c:v>1.1000000000000046E-7</c:v>
                </c:pt>
                <c:pt idx="888">
                  <c:v>1.2000000000000033E-7</c:v>
                </c:pt>
                <c:pt idx="889">
                  <c:v>1.2000000000000033E-7</c:v>
                </c:pt>
                <c:pt idx="890">
                  <c:v>1.2000000000000033E-7</c:v>
                </c:pt>
                <c:pt idx="891">
                  <c:v>1.1000000000000046E-7</c:v>
                </c:pt>
                <c:pt idx="892">
                  <c:v>9.2000000000000281E-8</c:v>
                </c:pt>
                <c:pt idx="893">
                  <c:v>7.1000000000000199E-8</c:v>
                </c:pt>
                <c:pt idx="894">
                  <c:v>5.6000000000000164E-8</c:v>
                </c:pt>
                <c:pt idx="895">
                  <c:v>4.8000000000000145E-8</c:v>
                </c:pt>
                <c:pt idx="896">
                  <c:v>4.1000000000000122E-8</c:v>
                </c:pt>
                <c:pt idx="897">
                  <c:v>3.7000000000000159E-8</c:v>
                </c:pt>
                <c:pt idx="898">
                  <c:v>3.4000000000000119E-8</c:v>
                </c:pt>
                <c:pt idx="899">
                  <c:v>3.2000000000000128E-8</c:v>
                </c:pt>
                <c:pt idx="900">
                  <c:v>3.1000000000000106E-8</c:v>
                </c:pt>
                <c:pt idx="901">
                  <c:v>3.0000000000000103E-8</c:v>
                </c:pt>
                <c:pt idx="902">
                  <c:v>3.7000000000000159E-8</c:v>
                </c:pt>
                <c:pt idx="903">
                  <c:v>5.4000000000000206E-8</c:v>
                </c:pt>
                <c:pt idx="904">
                  <c:v>6.1000000000000215E-8</c:v>
                </c:pt>
                <c:pt idx="905">
                  <c:v>6.4000000000000255E-8</c:v>
                </c:pt>
                <c:pt idx="906">
                  <c:v>8.9000000000000334E-8</c:v>
                </c:pt>
                <c:pt idx="907">
                  <c:v>9.7000000000000299E-8</c:v>
                </c:pt>
                <c:pt idx="908">
                  <c:v>1.0000000000000035E-7</c:v>
                </c:pt>
                <c:pt idx="909">
                  <c:v>1.1000000000000046E-7</c:v>
                </c:pt>
                <c:pt idx="910">
                  <c:v>9.6000000000000357E-8</c:v>
                </c:pt>
                <c:pt idx="911">
                  <c:v>7.4000000000000305E-8</c:v>
                </c:pt>
                <c:pt idx="912">
                  <c:v>5.7000000000000206E-8</c:v>
                </c:pt>
                <c:pt idx="913">
                  <c:v>5.7000000000000206E-8</c:v>
                </c:pt>
                <c:pt idx="914">
                  <c:v>5.7000000000000206E-8</c:v>
                </c:pt>
                <c:pt idx="915">
                  <c:v>5.7000000000000206E-8</c:v>
                </c:pt>
                <c:pt idx="916">
                  <c:v>4.8000000000000145E-8</c:v>
                </c:pt>
                <c:pt idx="917">
                  <c:v>4.1000000000000122E-8</c:v>
                </c:pt>
                <c:pt idx="918">
                  <c:v>3.7000000000000159E-8</c:v>
                </c:pt>
                <c:pt idx="919">
                  <c:v>3.4000000000000119E-8</c:v>
                </c:pt>
                <c:pt idx="920">
                  <c:v>3.1000000000000106E-8</c:v>
                </c:pt>
                <c:pt idx="921">
                  <c:v>3.0000000000000103E-8</c:v>
                </c:pt>
                <c:pt idx="922">
                  <c:v>2.9000000000000101E-8</c:v>
                </c:pt>
                <c:pt idx="923">
                  <c:v>2.9000000000000101E-8</c:v>
                </c:pt>
                <c:pt idx="924">
                  <c:v>4.3000000000000127E-8</c:v>
                </c:pt>
                <c:pt idx="925">
                  <c:v>5.4000000000000206E-8</c:v>
                </c:pt>
                <c:pt idx="926">
                  <c:v>5.8000000000000195E-8</c:v>
                </c:pt>
                <c:pt idx="927">
                  <c:v>6.8000000000000212E-8</c:v>
                </c:pt>
                <c:pt idx="928">
                  <c:v>9.4000000000000365E-8</c:v>
                </c:pt>
                <c:pt idx="929">
                  <c:v>1.0000000000000035E-7</c:v>
                </c:pt>
                <c:pt idx="930">
                  <c:v>1.1000000000000046E-7</c:v>
                </c:pt>
                <c:pt idx="931">
                  <c:v>1.1000000000000046E-7</c:v>
                </c:pt>
                <c:pt idx="932">
                  <c:v>1.1000000000000046E-7</c:v>
                </c:pt>
                <c:pt idx="933">
                  <c:v>1.1000000000000046E-7</c:v>
                </c:pt>
                <c:pt idx="934">
                  <c:v>8.9000000000000334E-8</c:v>
                </c:pt>
                <c:pt idx="935">
                  <c:v>6.6000000000000207E-8</c:v>
                </c:pt>
                <c:pt idx="936">
                  <c:v>5.3000000000000183E-8</c:v>
                </c:pt>
                <c:pt idx="937">
                  <c:v>4.5000000000000145E-8</c:v>
                </c:pt>
                <c:pt idx="938">
                  <c:v>3.9000000000000111E-8</c:v>
                </c:pt>
                <c:pt idx="939">
                  <c:v>3.5000000000000115E-8</c:v>
                </c:pt>
                <c:pt idx="940">
                  <c:v>3.3000000000000104E-8</c:v>
                </c:pt>
                <c:pt idx="941">
                  <c:v>3.0000000000000103E-8</c:v>
                </c:pt>
                <c:pt idx="942">
                  <c:v>3.0000000000000103E-8</c:v>
                </c:pt>
                <c:pt idx="943">
                  <c:v>2.9000000000000101E-8</c:v>
                </c:pt>
                <c:pt idx="944">
                  <c:v>3.3000000000000104E-8</c:v>
                </c:pt>
                <c:pt idx="945">
                  <c:v>5.2000000000000194E-8</c:v>
                </c:pt>
                <c:pt idx="946">
                  <c:v>6.0000000000000206E-8</c:v>
                </c:pt>
                <c:pt idx="947">
                  <c:v>6.4000000000000255E-8</c:v>
                </c:pt>
                <c:pt idx="948">
                  <c:v>8.5000000000000298E-8</c:v>
                </c:pt>
                <c:pt idx="949">
                  <c:v>9.5000000000000361E-8</c:v>
                </c:pt>
                <c:pt idx="950">
                  <c:v>1.0000000000000035E-7</c:v>
                </c:pt>
                <c:pt idx="951">
                  <c:v>1.0000000000000035E-7</c:v>
                </c:pt>
                <c:pt idx="952">
                  <c:v>1.0000000000000035E-7</c:v>
                </c:pt>
                <c:pt idx="953">
                  <c:v>1.0000000000000035E-7</c:v>
                </c:pt>
                <c:pt idx="954">
                  <c:v>1.0000000000000035E-7</c:v>
                </c:pt>
                <c:pt idx="955">
                  <c:v>9.5000000000000361E-8</c:v>
                </c:pt>
                <c:pt idx="956">
                  <c:v>7.4000000000000305E-8</c:v>
                </c:pt>
                <c:pt idx="957">
                  <c:v>5.7000000000000206E-8</c:v>
                </c:pt>
                <c:pt idx="958">
                  <c:v>4.7000000000000156E-8</c:v>
                </c:pt>
                <c:pt idx="959">
                  <c:v>4.1000000000000122E-8</c:v>
                </c:pt>
                <c:pt idx="960">
                  <c:v>3.6000000000000144E-8</c:v>
                </c:pt>
                <c:pt idx="961">
                  <c:v>3.3000000000000104E-8</c:v>
                </c:pt>
                <c:pt idx="962">
                  <c:v>3.1000000000000106E-8</c:v>
                </c:pt>
                <c:pt idx="963">
                  <c:v>2.9000000000000101E-8</c:v>
                </c:pt>
                <c:pt idx="964">
                  <c:v>2.9000000000000101E-8</c:v>
                </c:pt>
                <c:pt idx="965">
                  <c:v>2.9000000000000101E-8</c:v>
                </c:pt>
                <c:pt idx="966">
                  <c:v>4.1000000000000122E-8</c:v>
                </c:pt>
                <c:pt idx="967">
                  <c:v>5.6000000000000164E-8</c:v>
                </c:pt>
                <c:pt idx="968">
                  <c:v>6.2000000000000211E-8</c:v>
                </c:pt>
                <c:pt idx="969">
                  <c:v>6.8000000000000212E-8</c:v>
                </c:pt>
                <c:pt idx="970">
                  <c:v>9.5000000000000361E-8</c:v>
                </c:pt>
                <c:pt idx="971">
                  <c:v>1.0000000000000035E-7</c:v>
                </c:pt>
                <c:pt idx="972">
                  <c:v>1.1000000000000046E-7</c:v>
                </c:pt>
                <c:pt idx="973">
                  <c:v>1.1000000000000046E-7</c:v>
                </c:pt>
                <c:pt idx="974">
                  <c:v>1.1000000000000046E-7</c:v>
                </c:pt>
                <c:pt idx="975">
                  <c:v>1.2000000000000033E-7</c:v>
                </c:pt>
                <c:pt idx="976">
                  <c:v>9.6000000000000357E-8</c:v>
                </c:pt>
                <c:pt idx="977">
                  <c:v>7.4000000000000305E-8</c:v>
                </c:pt>
                <c:pt idx="978">
                  <c:v>5.7000000000000206E-8</c:v>
                </c:pt>
                <c:pt idx="979">
                  <c:v>4.8000000000000145E-8</c:v>
                </c:pt>
                <c:pt idx="980">
                  <c:v>4.1000000000000122E-8</c:v>
                </c:pt>
                <c:pt idx="981">
                  <c:v>4.1000000000000122E-8</c:v>
                </c:pt>
                <c:pt idx="982">
                  <c:v>3.7000000000000159E-8</c:v>
                </c:pt>
                <c:pt idx="983">
                  <c:v>3.4000000000000119E-8</c:v>
                </c:pt>
                <c:pt idx="984">
                  <c:v>3.1000000000000106E-8</c:v>
                </c:pt>
                <c:pt idx="985">
                  <c:v>3.0000000000000103E-8</c:v>
                </c:pt>
                <c:pt idx="986">
                  <c:v>3.0000000000000103E-8</c:v>
                </c:pt>
                <c:pt idx="987">
                  <c:v>3.1000000000000106E-8</c:v>
                </c:pt>
                <c:pt idx="988">
                  <c:v>4.9000000000000214E-8</c:v>
                </c:pt>
                <c:pt idx="989">
                  <c:v>5.8000000000000195E-8</c:v>
                </c:pt>
                <c:pt idx="990">
                  <c:v>6.2000000000000211E-8</c:v>
                </c:pt>
                <c:pt idx="991">
                  <c:v>8.0000000000000253E-8</c:v>
                </c:pt>
                <c:pt idx="992">
                  <c:v>9.9000000000000384E-8</c:v>
                </c:pt>
                <c:pt idx="993">
                  <c:v>1.0000000000000035E-7</c:v>
                </c:pt>
                <c:pt idx="994">
                  <c:v>1.1000000000000046E-7</c:v>
                </c:pt>
                <c:pt idx="995">
                  <c:v>1.1000000000000046E-7</c:v>
                </c:pt>
                <c:pt idx="996">
                  <c:v>1.1000000000000046E-7</c:v>
                </c:pt>
                <c:pt idx="997">
                  <c:v>1.0000000000000035E-7</c:v>
                </c:pt>
                <c:pt idx="998">
                  <c:v>8.2000000000000258E-8</c:v>
                </c:pt>
                <c:pt idx="999">
                  <c:v>6.1000000000000215E-8</c:v>
                </c:pt>
                <c:pt idx="1000">
                  <c:v>5.0000000000000157E-8</c:v>
                </c:pt>
                <c:pt idx="1001">
                  <c:v>4.3000000000000127E-8</c:v>
                </c:pt>
                <c:pt idx="1002">
                  <c:v>3.8000000000000129E-8</c:v>
                </c:pt>
                <c:pt idx="1003">
                  <c:v>3.4000000000000119E-8</c:v>
                </c:pt>
                <c:pt idx="1004">
                  <c:v>3.2000000000000128E-8</c:v>
                </c:pt>
                <c:pt idx="1005">
                  <c:v>3.0000000000000103E-8</c:v>
                </c:pt>
                <c:pt idx="1006">
                  <c:v>2.9000000000000101E-8</c:v>
                </c:pt>
                <c:pt idx="1007">
                  <c:v>2.9000000000000101E-8</c:v>
                </c:pt>
                <c:pt idx="1008">
                  <c:v>3.7000000000000159E-8</c:v>
                </c:pt>
                <c:pt idx="1009">
                  <c:v>5.3000000000000183E-8</c:v>
                </c:pt>
                <c:pt idx="1010">
                  <c:v>6.0000000000000206E-8</c:v>
                </c:pt>
                <c:pt idx="1011">
                  <c:v>6.3000000000000207E-8</c:v>
                </c:pt>
                <c:pt idx="1012">
                  <c:v>8.7000000000000276E-8</c:v>
                </c:pt>
                <c:pt idx="1013">
                  <c:v>9.6000000000000357E-8</c:v>
                </c:pt>
                <c:pt idx="1014">
                  <c:v>1.0000000000000035E-7</c:v>
                </c:pt>
                <c:pt idx="1015">
                  <c:v>1.0000000000000035E-7</c:v>
                </c:pt>
                <c:pt idx="1016">
                  <c:v>1.0000000000000035E-7</c:v>
                </c:pt>
                <c:pt idx="1017">
                  <c:v>1.0000000000000035E-7</c:v>
                </c:pt>
                <c:pt idx="1018">
                  <c:v>1.1000000000000046E-7</c:v>
                </c:pt>
                <c:pt idx="1019">
                  <c:v>9.2000000000000281E-8</c:v>
                </c:pt>
                <c:pt idx="1020">
                  <c:v>7.1000000000000199E-8</c:v>
                </c:pt>
                <c:pt idx="1021">
                  <c:v>5.6000000000000164E-8</c:v>
                </c:pt>
                <c:pt idx="1022">
                  <c:v>4.7000000000000156E-8</c:v>
                </c:pt>
                <c:pt idx="1023">
                  <c:v>4.000000000000014E-8</c:v>
                </c:pt>
                <c:pt idx="1024">
                  <c:v>3.6000000000000144E-8</c:v>
                </c:pt>
                <c:pt idx="1025">
                  <c:v>3.3000000000000104E-8</c:v>
                </c:pt>
                <c:pt idx="1026">
                  <c:v>3.1000000000000106E-8</c:v>
                </c:pt>
                <c:pt idx="1027">
                  <c:v>3.0000000000000103E-8</c:v>
                </c:pt>
                <c:pt idx="1028">
                  <c:v>2.9000000000000101E-8</c:v>
                </c:pt>
                <c:pt idx="1029">
                  <c:v>2.9000000000000101E-8</c:v>
                </c:pt>
                <c:pt idx="1030">
                  <c:v>4.6000000000000134E-8</c:v>
                </c:pt>
                <c:pt idx="1031">
                  <c:v>5.7000000000000206E-8</c:v>
                </c:pt>
                <c:pt idx="1032">
                  <c:v>6.3000000000000207E-8</c:v>
                </c:pt>
                <c:pt idx="1033">
                  <c:v>7.4000000000000305E-8</c:v>
                </c:pt>
                <c:pt idx="1034">
                  <c:v>9.3000000000000409E-8</c:v>
                </c:pt>
                <c:pt idx="1035">
                  <c:v>1.0000000000000035E-7</c:v>
                </c:pt>
                <c:pt idx="1036">
                  <c:v>1.0000000000000035E-7</c:v>
                </c:pt>
                <c:pt idx="1037">
                  <c:v>1.0000000000000035E-7</c:v>
                </c:pt>
                <c:pt idx="1038">
                  <c:v>1.1000000000000046E-7</c:v>
                </c:pt>
                <c:pt idx="1039">
                  <c:v>1.1000000000000046E-7</c:v>
                </c:pt>
                <c:pt idx="1040">
                  <c:v>1.0000000000000035E-7</c:v>
                </c:pt>
                <c:pt idx="1041">
                  <c:v>8.5000000000000298E-8</c:v>
                </c:pt>
                <c:pt idx="1042">
                  <c:v>6.5000000000000211E-8</c:v>
                </c:pt>
                <c:pt idx="1043">
                  <c:v>5.3000000000000183E-8</c:v>
                </c:pt>
                <c:pt idx="1044">
                  <c:v>4.5000000000000145E-8</c:v>
                </c:pt>
                <c:pt idx="1045">
                  <c:v>3.9000000000000111E-8</c:v>
                </c:pt>
                <c:pt idx="1046">
                  <c:v>3.5000000000000115E-8</c:v>
                </c:pt>
                <c:pt idx="1047">
                  <c:v>3.3000000000000104E-8</c:v>
                </c:pt>
                <c:pt idx="1048">
                  <c:v>3.1000000000000106E-8</c:v>
                </c:pt>
                <c:pt idx="1049">
                  <c:v>3.0000000000000103E-8</c:v>
                </c:pt>
                <c:pt idx="1050">
                  <c:v>2.9000000000000101E-8</c:v>
                </c:pt>
                <c:pt idx="1051">
                  <c:v>3.5000000000000115E-8</c:v>
                </c:pt>
                <c:pt idx="1052">
                  <c:v>5.2000000000000194E-8</c:v>
                </c:pt>
                <c:pt idx="1053">
                  <c:v>5.9000000000000244E-8</c:v>
                </c:pt>
                <c:pt idx="1054">
                  <c:v>6.3000000000000207E-8</c:v>
                </c:pt>
                <c:pt idx="1055">
                  <c:v>8.7000000000000276E-8</c:v>
                </c:pt>
                <c:pt idx="1056">
                  <c:v>9.8000000000000441E-8</c:v>
                </c:pt>
                <c:pt idx="1057">
                  <c:v>1.0000000000000035E-7</c:v>
                </c:pt>
                <c:pt idx="1058">
                  <c:v>1.0000000000000035E-7</c:v>
                </c:pt>
                <c:pt idx="1059">
                  <c:v>1.1000000000000046E-7</c:v>
                </c:pt>
                <c:pt idx="1060">
                  <c:v>1.1000000000000046E-7</c:v>
                </c:pt>
                <c:pt idx="1061">
                  <c:v>1.1000000000000046E-7</c:v>
                </c:pt>
                <c:pt idx="1062">
                  <c:v>9.6000000000000357E-8</c:v>
                </c:pt>
                <c:pt idx="1063">
                  <c:v>7.5000000000000248E-8</c:v>
                </c:pt>
                <c:pt idx="1064">
                  <c:v>5.7000000000000206E-8</c:v>
                </c:pt>
                <c:pt idx="1065">
                  <c:v>4.7000000000000156E-8</c:v>
                </c:pt>
                <c:pt idx="1066">
                  <c:v>4.1000000000000122E-8</c:v>
                </c:pt>
                <c:pt idx="1067">
                  <c:v>3.7000000000000159E-8</c:v>
                </c:pt>
                <c:pt idx="1068">
                  <c:v>3.4000000000000119E-8</c:v>
                </c:pt>
                <c:pt idx="1069">
                  <c:v>3.1000000000000106E-8</c:v>
                </c:pt>
                <c:pt idx="1070">
                  <c:v>3.1000000000000106E-8</c:v>
                </c:pt>
                <c:pt idx="1071">
                  <c:v>2.9000000000000101E-8</c:v>
                </c:pt>
                <c:pt idx="1072">
                  <c:v>2.9000000000000101E-8</c:v>
                </c:pt>
                <c:pt idx="1073">
                  <c:v>4.1000000000000122E-8</c:v>
                </c:pt>
                <c:pt idx="1074">
                  <c:v>5.5000000000000195E-8</c:v>
                </c:pt>
                <c:pt idx="1075">
                  <c:v>6.0000000000000206E-8</c:v>
                </c:pt>
                <c:pt idx="1076">
                  <c:v>6.6000000000000207E-8</c:v>
                </c:pt>
                <c:pt idx="1077">
                  <c:v>8.9000000000000334E-8</c:v>
                </c:pt>
                <c:pt idx="1078">
                  <c:v>9.5000000000000361E-8</c:v>
                </c:pt>
                <c:pt idx="1079">
                  <c:v>9.9000000000000384E-8</c:v>
                </c:pt>
                <c:pt idx="1080">
                  <c:v>9.9000000000000384E-8</c:v>
                </c:pt>
                <c:pt idx="1081">
                  <c:v>1.0000000000000035E-7</c:v>
                </c:pt>
                <c:pt idx="1082">
                  <c:v>1.0000000000000035E-7</c:v>
                </c:pt>
                <c:pt idx="1083">
                  <c:v>1.0000000000000035E-7</c:v>
                </c:pt>
                <c:pt idx="1084">
                  <c:v>1.0000000000000035E-7</c:v>
                </c:pt>
                <c:pt idx="1085">
                  <c:v>6.3000000000000207E-8</c:v>
                </c:pt>
                <c:pt idx="1086">
                  <c:v>6.3000000000000207E-8</c:v>
                </c:pt>
                <c:pt idx="1087">
                  <c:v>5.1000000000000172E-8</c:v>
                </c:pt>
                <c:pt idx="1088">
                  <c:v>3.8000000000000129E-8</c:v>
                </c:pt>
                <c:pt idx="1089">
                  <c:v>3.8000000000000129E-8</c:v>
                </c:pt>
                <c:pt idx="1090">
                  <c:v>3.2000000000000128E-8</c:v>
                </c:pt>
                <c:pt idx="1091">
                  <c:v>3.2000000000000128E-8</c:v>
                </c:pt>
                <c:pt idx="1092">
                  <c:v>3.0000000000000103E-8</c:v>
                </c:pt>
                <c:pt idx="1093">
                  <c:v>2.9000000000000101E-8</c:v>
                </c:pt>
                <c:pt idx="1094">
                  <c:v>2.9000000000000101E-8</c:v>
                </c:pt>
                <c:pt idx="1095">
                  <c:v>3.1000000000000106E-8</c:v>
                </c:pt>
                <c:pt idx="1096">
                  <c:v>4.7000000000000156E-8</c:v>
                </c:pt>
                <c:pt idx="1097">
                  <c:v>5.6000000000000164E-8</c:v>
                </c:pt>
                <c:pt idx="1098">
                  <c:v>5.9000000000000244E-8</c:v>
                </c:pt>
                <c:pt idx="1099">
                  <c:v>8.0000000000000253E-8</c:v>
                </c:pt>
                <c:pt idx="1100">
                  <c:v>9.8000000000000441E-8</c:v>
                </c:pt>
                <c:pt idx="1101">
                  <c:v>1.0000000000000035E-7</c:v>
                </c:pt>
                <c:pt idx="1102">
                  <c:v>1.1000000000000046E-7</c:v>
                </c:pt>
                <c:pt idx="1103">
                  <c:v>1.1000000000000046E-7</c:v>
                </c:pt>
                <c:pt idx="1104">
                  <c:v>1.0000000000000035E-7</c:v>
                </c:pt>
                <c:pt idx="1105">
                  <c:v>1.0000000000000035E-7</c:v>
                </c:pt>
                <c:pt idx="1106">
                  <c:v>1.0000000000000035E-7</c:v>
                </c:pt>
                <c:pt idx="1107">
                  <c:v>1.0000000000000035E-7</c:v>
                </c:pt>
                <c:pt idx="1108">
                  <c:v>8.0000000000000253E-8</c:v>
                </c:pt>
                <c:pt idx="1109">
                  <c:v>5.9000000000000244E-8</c:v>
                </c:pt>
                <c:pt idx="1110">
                  <c:v>4.9000000000000214E-8</c:v>
                </c:pt>
                <c:pt idx="1111">
                  <c:v>4.2000000000000144E-8</c:v>
                </c:pt>
                <c:pt idx="1112">
                  <c:v>3.7000000000000159E-8</c:v>
                </c:pt>
                <c:pt idx="1113">
                  <c:v>3.4000000000000119E-8</c:v>
                </c:pt>
                <c:pt idx="1114">
                  <c:v>3.1000000000000106E-8</c:v>
                </c:pt>
                <c:pt idx="1115">
                  <c:v>3.0000000000000103E-8</c:v>
                </c:pt>
                <c:pt idx="1116">
                  <c:v>2.9000000000000101E-8</c:v>
                </c:pt>
                <c:pt idx="1117">
                  <c:v>2.9000000000000101E-8</c:v>
                </c:pt>
                <c:pt idx="1118">
                  <c:v>3.4000000000000119E-8</c:v>
                </c:pt>
                <c:pt idx="1119">
                  <c:v>4.2000000000000144E-8</c:v>
                </c:pt>
                <c:pt idx="1120">
                  <c:v>4.5000000000000145E-8</c:v>
                </c:pt>
                <c:pt idx="1121">
                  <c:v>4.8000000000000145E-8</c:v>
                </c:pt>
                <c:pt idx="1122">
                  <c:v>6.7000000000000229E-8</c:v>
                </c:pt>
                <c:pt idx="1123">
                  <c:v>7.9000000000000324E-8</c:v>
                </c:pt>
                <c:pt idx="1124">
                  <c:v>8.600000000000028E-8</c:v>
                </c:pt>
                <c:pt idx="1125">
                  <c:v>9.1000000000000299E-8</c:v>
                </c:pt>
                <c:pt idx="1126">
                  <c:v>9.5000000000000361E-8</c:v>
                </c:pt>
                <c:pt idx="1127">
                  <c:v>9.9000000000000384E-8</c:v>
                </c:pt>
                <c:pt idx="1128">
                  <c:v>1.0000000000000035E-7</c:v>
                </c:pt>
                <c:pt idx="1129">
                  <c:v>8.4000000000000342E-8</c:v>
                </c:pt>
                <c:pt idx="1130">
                  <c:v>6.1000000000000215E-8</c:v>
                </c:pt>
                <c:pt idx="1131">
                  <c:v>4.9000000000000214E-8</c:v>
                </c:pt>
                <c:pt idx="1132">
                  <c:v>4.1000000000000122E-8</c:v>
                </c:pt>
                <c:pt idx="1133">
                  <c:v>3.6000000000000144E-8</c:v>
                </c:pt>
                <c:pt idx="1134">
                  <c:v>3.3000000000000104E-8</c:v>
                </c:pt>
                <c:pt idx="1135">
                  <c:v>3.1000000000000106E-8</c:v>
                </c:pt>
                <c:pt idx="1136">
                  <c:v>2.9000000000000101E-8</c:v>
                </c:pt>
                <c:pt idx="1137">
                  <c:v>2.8000000000000082E-8</c:v>
                </c:pt>
                <c:pt idx="1138">
                  <c:v>2.7000000000000119E-8</c:v>
                </c:pt>
                <c:pt idx="1139">
                  <c:v>2.8000000000000082E-8</c:v>
                </c:pt>
                <c:pt idx="1140">
                  <c:v>4.3000000000000127E-8</c:v>
                </c:pt>
                <c:pt idx="1141">
                  <c:v>5.4000000000000206E-8</c:v>
                </c:pt>
                <c:pt idx="1142">
                  <c:v>5.8000000000000195E-8</c:v>
                </c:pt>
                <c:pt idx="1143">
                  <c:v>7.000000000000023E-8</c:v>
                </c:pt>
                <c:pt idx="1144">
                  <c:v>8.600000000000028E-8</c:v>
                </c:pt>
                <c:pt idx="1145">
                  <c:v>9.1000000000000299E-8</c:v>
                </c:pt>
                <c:pt idx="1146">
                  <c:v>9.3000000000000409E-8</c:v>
                </c:pt>
                <c:pt idx="1147">
                  <c:v>9.5000000000000361E-8</c:v>
                </c:pt>
                <c:pt idx="1148">
                  <c:v>9.9000000000000384E-8</c:v>
                </c:pt>
                <c:pt idx="1149">
                  <c:v>1.0000000000000035E-7</c:v>
                </c:pt>
                <c:pt idx="1150">
                  <c:v>9.7000000000000299E-8</c:v>
                </c:pt>
                <c:pt idx="1151">
                  <c:v>7.3000000000000257E-8</c:v>
                </c:pt>
                <c:pt idx="1152">
                  <c:v>5.5000000000000195E-8</c:v>
                </c:pt>
                <c:pt idx="1153">
                  <c:v>4.5000000000000145E-8</c:v>
                </c:pt>
                <c:pt idx="1154">
                  <c:v>3.9000000000000111E-8</c:v>
                </c:pt>
                <c:pt idx="1155">
                  <c:v>3.5000000000000115E-8</c:v>
                </c:pt>
                <c:pt idx="1156">
                  <c:v>3.2000000000000128E-8</c:v>
                </c:pt>
                <c:pt idx="1157">
                  <c:v>3.0000000000000103E-8</c:v>
                </c:pt>
                <c:pt idx="1158">
                  <c:v>2.8000000000000082E-8</c:v>
                </c:pt>
                <c:pt idx="1159">
                  <c:v>2.8000000000000082E-8</c:v>
                </c:pt>
                <c:pt idx="1160">
                  <c:v>2.7000000000000119E-8</c:v>
                </c:pt>
                <c:pt idx="1161">
                  <c:v>3.3000000000000104E-8</c:v>
                </c:pt>
                <c:pt idx="1162">
                  <c:v>4.8000000000000145E-8</c:v>
                </c:pt>
                <c:pt idx="1163">
                  <c:v>5.5000000000000195E-8</c:v>
                </c:pt>
                <c:pt idx="1164">
                  <c:v>5.8000000000000195E-8</c:v>
                </c:pt>
                <c:pt idx="1165">
                  <c:v>8.5000000000000298E-8</c:v>
                </c:pt>
                <c:pt idx="1166">
                  <c:v>9.7000000000000299E-8</c:v>
                </c:pt>
                <c:pt idx="1167">
                  <c:v>1.0000000000000035E-7</c:v>
                </c:pt>
                <c:pt idx="1168">
                  <c:v>1.1000000000000046E-7</c:v>
                </c:pt>
                <c:pt idx="1169">
                  <c:v>1.1000000000000046E-7</c:v>
                </c:pt>
                <c:pt idx="1170">
                  <c:v>1.1000000000000046E-7</c:v>
                </c:pt>
                <c:pt idx="1171">
                  <c:v>1.1000000000000046E-7</c:v>
                </c:pt>
                <c:pt idx="1172">
                  <c:v>9.4000000000000365E-8</c:v>
                </c:pt>
                <c:pt idx="1173">
                  <c:v>7.2000000000000261E-8</c:v>
                </c:pt>
                <c:pt idx="1174">
                  <c:v>5.5000000000000195E-8</c:v>
                </c:pt>
                <c:pt idx="1175">
                  <c:v>4.5000000000000145E-8</c:v>
                </c:pt>
                <c:pt idx="1176">
                  <c:v>3.9000000000000111E-8</c:v>
                </c:pt>
                <c:pt idx="1177">
                  <c:v>3.5000000000000115E-8</c:v>
                </c:pt>
                <c:pt idx="1178">
                  <c:v>3.2000000000000128E-8</c:v>
                </c:pt>
                <c:pt idx="1179">
                  <c:v>3.0000000000000103E-8</c:v>
                </c:pt>
                <c:pt idx="1180">
                  <c:v>2.9000000000000101E-8</c:v>
                </c:pt>
                <c:pt idx="1181">
                  <c:v>2.8000000000000082E-8</c:v>
                </c:pt>
                <c:pt idx="1182">
                  <c:v>2.8000000000000082E-8</c:v>
                </c:pt>
                <c:pt idx="1183">
                  <c:v>4.4000000000000182E-8</c:v>
                </c:pt>
                <c:pt idx="1184">
                  <c:v>5.7000000000000206E-8</c:v>
                </c:pt>
                <c:pt idx="1185">
                  <c:v>6.2000000000000211E-8</c:v>
                </c:pt>
                <c:pt idx="1186">
                  <c:v>7.1000000000000199E-8</c:v>
                </c:pt>
                <c:pt idx="1187">
                  <c:v>9.3000000000000409E-8</c:v>
                </c:pt>
                <c:pt idx="1188">
                  <c:v>1.0000000000000035E-7</c:v>
                </c:pt>
                <c:pt idx="1189">
                  <c:v>1.0000000000000035E-7</c:v>
                </c:pt>
                <c:pt idx="1190">
                  <c:v>1.0000000000000035E-7</c:v>
                </c:pt>
                <c:pt idx="1191">
                  <c:v>1.1000000000000046E-7</c:v>
                </c:pt>
                <c:pt idx="1192">
                  <c:v>1.1000000000000046E-7</c:v>
                </c:pt>
                <c:pt idx="1193">
                  <c:v>1.1000000000000046E-7</c:v>
                </c:pt>
                <c:pt idx="1194">
                  <c:v>8.5000000000000298E-8</c:v>
                </c:pt>
                <c:pt idx="1195">
                  <c:v>6.3000000000000207E-8</c:v>
                </c:pt>
                <c:pt idx="1196">
                  <c:v>5.1000000000000172E-8</c:v>
                </c:pt>
                <c:pt idx="1197">
                  <c:v>4.3000000000000127E-8</c:v>
                </c:pt>
                <c:pt idx="1198">
                  <c:v>3.8000000000000129E-8</c:v>
                </c:pt>
                <c:pt idx="1199">
                  <c:v>3.4000000000000119E-8</c:v>
                </c:pt>
                <c:pt idx="1200">
                  <c:v>3.2000000000000128E-8</c:v>
                </c:pt>
                <c:pt idx="1201">
                  <c:v>3.0000000000000103E-8</c:v>
                </c:pt>
                <c:pt idx="1202">
                  <c:v>2.9000000000000101E-8</c:v>
                </c:pt>
                <c:pt idx="1203">
                  <c:v>2.9000000000000101E-8</c:v>
                </c:pt>
                <c:pt idx="1204">
                  <c:v>3.2000000000000128E-8</c:v>
                </c:pt>
                <c:pt idx="1205">
                  <c:v>5.0000000000000157E-8</c:v>
                </c:pt>
                <c:pt idx="1206">
                  <c:v>5.8000000000000195E-8</c:v>
                </c:pt>
                <c:pt idx="1207">
                  <c:v>6.2000000000000211E-8</c:v>
                </c:pt>
                <c:pt idx="1208">
                  <c:v>8.1000000000000275E-8</c:v>
                </c:pt>
                <c:pt idx="1209">
                  <c:v>9.3000000000000409E-8</c:v>
                </c:pt>
                <c:pt idx="1210">
                  <c:v>9.7000000000000299E-8</c:v>
                </c:pt>
                <c:pt idx="1211">
                  <c:v>1.0000000000000035E-7</c:v>
                </c:pt>
                <c:pt idx="1212">
                  <c:v>1.0000000000000035E-7</c:v>
                </c:pt>
                <c:pt idx="1213">
                  <c:v>1.0000000000000035E-7</c:v>
                </c:pt>
                <c:pt idx="1214">
                  <c:v>1.0000000000000035E-7</c:v>
                </c:pt>
                <c:pt idx="1215">
                  <c:v>9.3000000000000409E-8</c:v>
                </c:pt>
                <c:pt idx="1216">
                  <c:v>7.1000000000000199E-8</c:v>
                </c:pt>
                <c:pt idx="1217">
                  <c:v>5.5000000000000195E-8</c:v>
                </c:pt>
                <c:pt idx="1218">
                  <c:v>4.6000000000000134E-8</c:v>
                </c:pt>
                <c:pt idx="1219">
                  <c:v>4.000000000000014E-8</c:v>
                </c:pt>
                <c:pt idx="1220">
                  <c:v>3.6000000000000144E-8</c:v>
                </c:pt>
                <c:pt idx="1221">
                  <c:v>3.3000000000000104E-8</c:v>
                </c:pt>
                <c:pt idx="1222">
                  <c:v>3.0000000000000103E-8</c:v>
                </c:pt>
                <c:pt idx="1223">
                  <c:v>2.9000000000000101E-8</c:v>
                </c:pt>
                <c:pt idx="1224">
                  <c:v>2.9000000000000101E-8</c:v>
                </c:pt>
                <c:pt idx="1225">
                  <c:v>2.8000000000000082E-8</c:v>
                </c:pt>
                <c:pt idx="1226">
                  <c:v>3.9000000000000111E-8</c:v>
                </c:pt>
                <c:pt idx="1227">
                  <c:v>5.3000000000000183E-8</c:v>
                </c:pt>
                <c:pt idx="1228">
                  <c:v>5.7000000000000206E-8</c:v>
                </c:pt>
                <c:pt idx="1229">
                  <c:v>6.1000000000000215E-8</c:v>
                </c:pt>
                <c:pt idx="1230">
                  <c:v>9.0000000000000343E-8</c:v>
                </c:pt>
                <c:pt idx="1231">
                  <c:v>9.9000000000000384E-8</c:v>
                </c:pt>
                <c:pt idx="1232">
                  <c:v>1.0000000000000035E-7</c:v>
                </c:pt>
                <c:pt idx="1233">
                  <c:v>1.1000000000000046E-7</c:v>
                </c:pt>
                <c:pt idx="1234">
                  <c:v>1.1000000000000046E-7</c:v>
                </c:pt>
                <c:pt idx="1235">
                  <c:v>1.1000000000000046E-7</c:v>
                </c:pt>
                <c:pt idx="1236">
                  <c:v>1.1000000000000046E-7</c:v>
                </c:pt>
                <c:pt idx="1237">
                  <c:v>9.2000000000000281E-8</c:v>
                </c:pt>
                <c:pt idx="1238">
                  <c:v>6.9000000000000261E-8</c:v>
                </c:pt>
                <c:pt idx="1239">
                  <c:v>5.4000000000000206E-8</c:v>
                </c:pt>
                <c:pt idx="1240">
                  <c:v>4.5000000000000145E-8</c:v>
                </c:pt>
                <c:pt idx="1241">
                  <c:v>3.9000000000000111E-8</c:v>
                </c:pt>
                <c:pt idx="1242">
                  <c:v>3.5000000000000115E-8</c:v>
                </c:pt>
                <c:pt idx="1243">
                  <c:v>3.3000000000000104E-8</c:v>
                </c:pt>
                <c:pt idx="1244">
                  <c:v>3.0000000000000103E-8</c:v>
                </c:pt>
                <c:pt idx="1245">
                  <c:v>2.9000000000000101E-8</c:v>
                </c:pt>
                <c:pt idx="1246">
                  <c:v>2.9000000000000101E-8</c:v>
                </c:pt>
                <c:pt idx="1247">
                  <c:v>3.0000000000000103E-8</c:v>
                </c:pt>
                <c:pt idx="1248">
                  <c:v>4.8000000000000145E-8</c:v>
                </c:pt>
                <c:pt idx="1249">
                  <c:v>5.8000000000000195E-8</c:v>
                </c:pt>
                <c:pt idx="1250">
                  <c:v>6.3000000000000207E-8</c:v>
                </c:pt>
                <c:pt idx="1251">
                  <c:v>7.9000000000000324E-8</c:v>
                </c:pt>
                <c:pt idx="1252">
                  <c:v>9.4000000000000365E-8</c:v>
                </c:pt>
                <c:pt idx="1253">
                  <c:v>1.0000000000000035E-7</c:v>
                </c:pt>
                <c:pt idx="1254">
                  <c:v>1.0000000000000035E-7</c:v>
                </c:pt>
                <c:pt idx="1255">
                  <c:v>1.0000000000000035E-7</c:v>
                </c:pt>
                <c:pt idx="1256">
                  <c:v>1.1000000000000046E-7</c:v>
                </c:pt>
                <c:pt idx="1257">
                  <c:v>1.1000000000000046E-7</c:v>
                </c:pt>
                <c:pt idx="1258">
                  <c:v>1.0000000000000035E-7</c:v>
                </c:pt>
                <c:pt idx="1259">
                  <c:v>8.1000000000000275E-8</c:v>
                </c:pt>
                <c:pt idx="1260">
                  <c:v>6.1000000000000215E-8</c:v>
                </c:pt>
                <c:pt idx="1261">
                  <c:v>5.1000000000000172E-8</c:v>
                </c:pt>
                <c:pt idx="1262">
                  <c:v>4.3000000000000127E-8</c:v>
                </c:pt>
                <c:pt idx="1263">
                  <c:v>3.8000000000000129E-8</c:v>
                </c:pt>
                <c:pt idx="1264">
                  <c:v>3.4000000000000119E-8</c:v>
                </c:pt>
                <c:pt idx="1265">
                  <c:v>3.2000000000000128E-8</c:v>
                </c:pt>
                <c:pt idx="1266">
                  <c:v>3.0000000000000103E-8</c:v>
                </c:pt>
                <c:pt idx="1267">
                  <c:v>2.9000000000000101E-8</c:v>
                </c:pt>
                <c:pt idx="1268">
                  <c:v>2.9000000000000101E-8</c:v>
                </c:pt>
                <c:pt idx="1269">
                  <c:v>3.6000000000000144E-8</c:v>
                </c:pt>
                <c:pt idx="1270">
                  <c:v>5.2000000000000194E-8</c:v>
                </c:pt>
                <c:pt idx="1271">
                  <c:v>5.8000000000000195E-8</c:v>
                </c:pt>
                <c:pt idx="1272">
                  <c:v>6.1000000000000215E-8</c:v>
                </c:pt>
                <c:pt idx="1273">
                  <c:v>8.3000000000000386E-8</c:v>
                </c:pt>
                <c:pt idx="1274">
                  <c:v>9.1000000000000299E-8</c:v>
                </c:pt>
                <c:pt idx="1275">
                  <c:v>9.4000000000000365E-8</c:v>
                </c:pt>
                <c:pt idx="1276">
                  <c:v>9.8000000000000441E-8</c:v>
                </c:pt>
                <c:pt idx="1277">
                  <c:v>1.0000000000000035E-7</c:v>
                </c:pt>
                <c:pt idx="1278">
                  <c:v>1.0000000000000035E-7</c:v>
                </c:pt>
                <c:pt idx="1279">
                  <c:v>1.0000000000000035E-7</c:v>
                </c:pt>
                <c:pt idx="1280">
                  <c:v>8.9000000000000334E-8</c:v>
                </c:pt>
                <c:pt idx="1281">
                  <c:v>6.6000000000000207E-8</c:v>
                </c:pt>
                <c:pt idx="1282">
                  <c:v>5.2000000000000194E-8</c:v>
                </c:pt>
                <c:pt idx="1283">
                  <c:v>4.3000000000000127E-8</c:v>
                </c:pt>
                <c:pt idx="1284">
                  <c:v>3.8000000000000129E-8</c:v>
                </c:pt>
                <c:pt idx="1285">
                  <c:v>3.4000000000000119E-8</c:v>
                </c:pt>
                <c:pt idx="1286">
                  <c:v>3.2000000000000128E-8</c:v>
                </c:pt>
                <c:pt idx="1287">
                  <c:v>3.0000000000000103E-8</c:v>
                </c:pt>
                <c:pt idx="1288">
                  <c:v>2.9000000000000101E-8</c:v>
                </c:pt>
                <c:pt idx="1289">
                  <c:v>2.8000000000000082E-8</c:v>
                </c:pt>
                <c:pt idx="1290">
                  <c:v>2.8000000000000082E-8</c:v>
                </c:pt>
                <c:pt idx="1291">
                  <c:v>4.2000000000000144E-8</c:v>
                </c:pt>
                <c:pt idx="1292">
                  <c:v>5.4000000000000206E-8</c:v>
                </c:pt>
                <c:pt idx="1293">
                  <c:v>5.8000000000000195E-8</c:v>
                </c:pt>
                <c:pt idx="1294">
                  <c:v>6.8000000000000212E-8</c:v>
                </c:pt>
                <c:pt idx="1295">
                  <c:v>9.1000000000000299E-8</c:v>
                </c:pt>
                <c:pt idx="1296">
                  <c:v>9.9000000000000384E-8</c:v>
                </c:pt>
                <c:pt idx="1297">
                  <c:v>1.0000000000000035E-7</c:v>
                </c:pt>
                <c:pt idx="1298">
                  <c:v>1.0000000000000035E-7</c:v>
                </c:pt>
                <c:pt idx="1299">
                  <c:v>1.1000000000000046E-7</c:v>
                </c:pt>
                <c:pt idx="1300">
                  <c:v>1.1000000000000046E-7</c:v>
                </c:pt>
                <c:pt idx="1301">
                  <c:v>1.1000000000000046E-7</c:v>
                </c:pt>
                <c:pt idx="1302">
                  <c:v>8.5000000000000298E-8</c:v>
                </c:pt>
                <c:pt idx="1303">
                  <c:v>6.2000000000000211E-8</c:v>
                </c:pt>
                <c:pt idx="1304">
                  <c:v>5.1000000000000172E-8</c:v>
                </c:pt>
                <c:pt idx="1305">
                  <c:v>4.3000000000000127E-8</c:v>
                </c:pt>
                <c:pt idx="1306">
                  <c:v>3.8000000000000129E-8</c:v>
                </c:pt>
                <c:pt idx="1307">
                  <c:v>3.4000000000000119E-8</c:v>
                </c:pt>
                <c:pt idx="1308">
                  <c:v>3.1000000000000106E-8</c:v>
                </c:pt>
                <c:pt idx="1309">
                  <c:v>3.0000000000000103E-8</c:v>
                </c:pt>
                <c:pt idx="1310">
                  <c:v>2.9000000000000101E-8</c:v>
                </c:pt>
                <c:pt idx="1311">
                  <c:v>2.9000000000000101E-8</c:v>
                </c:pt>
                <c:pt idx="1312">
                  <c:v>3.3000000000000104E-8</c:v>
                </c:pt>
                <c:pt idx="1313">
                  <c:v>5.0000000000000157E-8</c:v>
                </c:pt>
                <c:pt idx="1314">
                  <c:v>5.7000000000000206E-8</c:v>
                </c:pt>
                <c:pt idx="1315">
                  <c:v>6.1000000000000215E-8</c:v>
                </c:pt>
                <c:pt idx="1316">
                  <c:v>8.0000000000000253E-8</c:v>
                </c:pt>
                <c:pt idx="1317">
                  <c:v>9.2000000000000281E-8</c:v>
                </c:pt>
                <c:pt idx="1318">
                  <c:v>9.5000000000000361E-8</c:v>
                </c:pt>
                <c:pt idx="1319">
                  <c:v>9.8000000000000441E-8</c:v>
                </c:pt>
                <c:pt idx="1320">
                  <c:v>1.0000000000000035E-7</c:v>
                </c:pt>
                <c:pt idx="1321">
                  <c:v>1.0000000000000035E-7</c:v>
                </c:pt>
                <c:pt idx="1322">
                  <c:v>1.0000000000000035E-7</c:v>
                </c:pt>
                <c:pt idx="1323">
                  <c:v>8.8000000000000364E-8</c:v>
                </c:pt>
                <c:pt idx="1324">
                  <c:v>6.4000000000000255E-8</c:v>
                </c:pt>
                <c:pt idx="1325">
                  <c:v>5.0000000000000157E-8</c:v>
                </c:pt>
                <c:pt idx="1326">
                  <c:v>4.2000000000000144E-8</c:v>
                </c:pt>
                <c:pt idx="1327">
                  <c:v>3.7000000000000159E-8</c:v>
                </c:pt>
                <c:pt idx="1328">
                  <c:v>3.4000000000000119E-8</c:v>
                </c:pt>
                <c:pt idx="1329">
                  <c:v>3.1000000000000106E-8</c:v>
                </c:pt>
                <c:pt idx="1330">
                  <c:v>2.9000000000000101E-8</c:v>
                </c:pt>
                <c:pt idx="1331">
                  <c:v>2.8000000000000082E-8</c:v>
                </c:pt>
                <c:pt idx="1332">
                  <c:v>2.8000000000000082E-8</c:v>
                </c:pt>
                <c:pt idx="1333">
                  <c:v>2.8000000000000082E-8</c:v>
                </c:pt>
                <c:pt idx="1334">
                  <c:v>3.8000000000000129E-8</c:v>
                </c:pt>
                <c:pt idx="1335">
                  <c:v>4.8000000000000145E-8</c:v>
                </c:pt>
                <c:pt idx="1336">
                  <c:v>5.4000000000000206E-8</c:v>
                </c:pt>
                <c:pt idx="1337">
                  <c:v>5.9000000000000244E-8</c:v>
                </c:pt>
                <c:pt idx="1338">
                  <c:v>8.3000000000000386E-8</c:v>
                </c:pt>
                <c:pt idx="1339">
                  <c:v>9.2000000000000281E-8</c:v>
                </c:pt>
                <c:pt idx="1340">
                  <c:v>9.6000000000000357E-8</c:v>
                </c:pt>
                <c:pt idx="1341">
                  <c:v>1.0000000000000035E-7</c:v>
                </c:pt>
                <c:pt idx="1342">
                  <c:v>1.0000000000000035E-7</c:v>
                </c:pt>
                <c:pt idx="1343">
                  <c:v>1.0000000000000035E-7</c:v>
                </c:pt>
                <c:pt idx="1344">
                  <c:v>1.0000000000000035E-7</c:v>
                </c:pt>
                <c:pt idx="1345">
                  <c:v>8.1000000000000275E-8</c:v>
                </c:pt>
                <c:pt idx="1346">
                  <c:v>6.0000000000000206E-8</c:v>
                </c:pt>
                <c:pt idx="1347">
                  <c:v>4.8000000000000145E-8</c:v>
                </c:pt>
                <c:pt idx="1348">
                  <c:v>4.1000000000000122E-8</c:v>
                </c:pt>
                <c:pt idx="1349">
                  <c:v>3.6000000000000144E-8</c:v>
                </c:pt>
                <c:pt idx="1350">
                  <c:v>3.3000000000000104E-8</c:v>
                </c:pt>
                <c:pt idx="1351">
                  <c:v>3.1000000000000106E-8</c:v>
                </c:pt>
                <c:pt idx="1352">
                  <c:v>2.9000000000000101E-8</c:v>
                </c:pt>
                <c:pt idx="1353">
                  <c:v>2.8000000000000082E-8</c:v>
                </c:pt>
                <c:pt idx="1354">
                  <c:v>2.8000000000000082E-8</c:v>
                </c:pt>
                <c:pt idx="1355">
                  <c:v>2.9000000000000101E-8</c:v>
                </c:pt>
                <c:pt idx="1356">
                  <c:v>4.5000000000000145E-8</c:v>
                </c:pt>
                <c:pt idx="1357">
                  <c:v>5.4000000000000206E-8</c:v>
                </c:pt>
                <c:pt idx="1358">
                  <c:v>5.7000000000000206E-8</c:v>
                </c:pt>
                <c:pt idx="1359">
                  <c:v>7.2000000000000261E-8</c:v>
                </c:pt>
                <c:pt idx="1360">
                  <c:v>8.7000000000000276E-8</c:v>
                </c:pt>
                <c:pt idx="1361">
                  <c:v>9.2000000000000281E-8</c:v>
                </c:pt>
                <c:pt idx="1362">
                  <c:v>9.5000000000000361E-8</c:v>
                </c:pt>
                <c:pt idx="1363">
                  <c:v>1.0000000000000035E-7</c:v>
                </c:pt>
                <c:pt idx="1364">
                  <c:v>9.7000000000000299E-8</c:v>
                </c:pt>
                <c:pt idx="1365">
                  <c:v>9.7000000000000299E-8</c:v>
                </c:pt>
                <c:pt idx="1366">
                  <c:v>9.7000000000000299E-8</c:v>
                </c:pt>
                <c:pt idx="1367">
                  <c:v>9.7000000000000299E-8</c:v>
                </c:pt>
                <c:pt idx="1368">
                  <c:v>7.3000000000000257E-8</c:v>
                </c:pt>
                <c:pt idx="1369">
                  <c:v>5.5000000000000195E-8</c:v>
                </c:pt>
                <c:pt idx="1370">
                  <c:v>5.5000000000000195E-8</c:v>
                </c:pt>
                <c:pt idx="1371">
                  <c:v>4.5000000000000145E-8</c:v>
                </c:pt>
                <c:pt idx="1372">
                  <c:v>3.9000000000000111E-8</c:v>
                </c:pt>
                <c:pt idx="1373">
                  <c:v>3.5000000000000115E-8</c:v>
                </c:pt>
                <c:pt idx="1374">
                  <c:v>3.2000000000000128E-8</c:v>
                </c:pt>
                <c:pt idx="1375">
                  <c:v>3.0000000000000103E-8</c:v>
                </c:pt>
                <c:pt idx="1376">
                  <c:v>2.8000000000000082E-8</c:v>
                </c:pt>
                <c:pt idx="1377">
                  <c:v>2.8000000000000082E-8</c:v>
                </c:pt>
                <c:pt idx="1378">
                  <c:v>2.8000000000000082E-8</c:v>
                </c:pt>
                <c:pt idx="1379">
                  <c:v>3.7000000000000159E-8</c:v>
                </c:pt>
                <c:pt idx="1380">
                  <c:v>5.2000000000000194E-8</c:v>
                </c:pt>
                <c:pt idx="1381">
                  <c:v>5.8000000000000195E-8</c:v>
                </c:pt>
                <c:pt idx="1382">
                  <c:v>6.2000000000000211E-8</c:v>
                </c:pt>
                <c:pt idx="1383">
                  <c:v>9.0000000000000343E-8</c:v>
                </c:pt>
                <c:pt idx="1384">
                  <c:v>1.0000000000000035E-7</c:v>
                </c:pt>
                <c:pt idx="1385">
                  <c:v>1.0000000000000035E-7</c:v>
                </c:pt>
                <c:pt idx="1386">
                  <c:v>1.1000000000000046E-7</c:v>
                </c:pt>
                <c:pt idx="1387">
                  <c:v>1.1000000000000046E-7</c:v>
                </c:pt>
                <c:pt idx="1388">
                  <c:v>1.1000000000000046E-7</c:v>
                </c:pt>
                <c:pt idx="1389">
                  <c:v>1.1000000000000046E-7</c:v>
                </c:pt>
                <c:pt idx="1390">
                  <c:v>9.2000000000000281E-8</c:v>
                </c:pt>
                <c:pt idx="1391">
                  <c:v>6.9000000000000261E-8</c:v>
                </c:pt>
                <c:pt idx="1392">
                  <c:v>5.4000000000000206E-8</c:v>
                </c:pt>
                <c:pt idx="1393">
                  <c:v>4.5000000000000145E-8</c:v>
                </c:pt>
                <c:pt idx="1394">
                  <c:v>3.9000000000000111E-8</c:v>
                </c:pt>
                <c:pt idx="1395">
                  <c:v>3.5000000000000115E-8</c:v>
                </c:pt>
                <c:pt idx="1396">
                  <c:v>3.2000000000000128E-8</c:v>
                </c:pt>
                <c:pt idx="1397">
                  <c:v>3.0000000000000103E-8</c:v>
                </c:pt>
                <c:pt idx="1398">
                  <c:v>2.9000000000000101E-8</c:v>
                </c:pt>
                <c:pt idx="1399">
                  <c:v>2.9000000000000101E-8</c:v>
                </c:pt>
                <c:pt idx="1400">
                  <c:v>2.9000000000000101E-8</c:v>
                </c:pt>
                <c:pt idx="1401">
                  <c:v>4.5000000000000145E-8</c:v>
                </c:pt>
                <c:pt idx="1402">
                  <c:v>5.6000000000000164E-8</c:v>
                </c:pt>
                <c:pt idx="1403">
                  <c:v>6.1000000000000215E-8</c:v>
                </c:pt>
                <c:pt idx="1404">
                  <c:v>7.3000000000000257E-8</c:v>
                </c:pt>
                <c:pt idx="1405">
                  <c:v>8.9000000000000334E-8</c:v>
                </c:pt>
                <c:pt idx="1406">
                  <c:v>9.3000000000000409E-8</c:v>
                </c:pt>
                <c:pt idx="1407">
                  <c:v>9.6000000000000357E-8</c:v>
                </c:pt>
                <c:pt idx="1408">
                  <c:v>1.0000000000000035E-7</c:v>
                </c:pt>
                <c:pt idx="1409">
                  <c:v>1.0000000000000035E-7</c:v>
                </c:pt>
                <c:pt idx="1410">
                  <c:v>1.0000000000000035E-7</c:v>
                </c:pt>
                <c:pt idx="1411">
                  <c:v>9.8000000000000441E-8</c:v>
                </c:pt>
                <c:pt idx="1412">
                  <c:v>7.3000000000000257E-8</c:v>
                </c:pt>
                <c:pt idx="1413">
                  <c:v>5.5000000000000195E-8</c:v>
                </c:pt>
                <c:pt idx="1414">
                  <c:v>4.5000000000000145E-8</c:v>
                </c:pt>
                <c:pt idx="1415">
                  <c:v>3.9000000000000111E-8</c:v>
                </c:pt>
                <c:pt idx="1416">
                  <c:v>3.5000000000000115E-8</c:v>
                </c:pt>
                <c:pt idx="1417">
                  <c:v>3.2000000000000128E-8</c:v>
                </c:pt>
                <c:pt idx="1418">
                  <c:v>3.0000000000000103E-8</c:v>
                </c:pt>
                <c:pt idx="1419">
                  <c:v>2.8000000000000082E-8</c:v>
                </c:pt>
                <c:pt idx="1420">
                  <c:v>2.8000000000000082E-8</c:v>
                </c:pt>
                <c:pt idx="1421">
                  <c:v>2.8000000000000082E-8</c:v>
                </c:pt>
                <c:pt idx="1422">
                  <c:v>3.4000000000000119E-8</c:v>
                </c:pt>
                <c:pt idx="1423">
                  <c:v>5.0000000000000157E-8</c:v>
                </c:pt>
                <c:pt idx="1424">
                  <c:v>5.6000000000000164E-8</c:v>
                </c:pt>
                <c:pt idx="1425">
                  <c:v>5.9000000000000244E-8</c:v>
                </c:pt>
                <c:pt idx="1426">
                  <c:v>8.5000000000000298E-8</c:v>
                </c:pt>
                <c:pt idx="1427">
                  <c:v>9.8000000000000441E-8</c:v>
                </c:pt>
                <c:pt idx="1428">
                  <c:v>1.0000000000000035E-7</c:v>
                </c:pt>
                <c:pt idx="1429">
                  <c:v>1.0000000000000035E-7</c:v>
                </c:pt>
                <c:pt idx="1430">
                  <c:v>1.1000000000000046E-7</c:v>
                </c:pt>
                <c:pt idx="1431">
                  <c:v>1.1000000000000046E-7</c:v>
                </c:pt>
                <c:pt idx="1432">
                  <c:v>9.5000000000000361E-8</c:v>
                </c:pt>
                <c:pt idx="1433">
                  <c:v>7.2000000000000261E-8</c:v>
                </c:pt>
                <c:pt idx="1434">
                  <c:v>5.5000000000000195E-8</c:v>
                </c:pt>
                <c:pt idx="1435">
                  <c:v>4.5000000000000145E-8</c:v>
                </c:pt>
                <c:pt idx="1436">
                  <c:v>3.9000000000000111E-8</c:v>
                </c:pt>
                <c:pt idx="1437">
                  <c:v>3.5000000000000115E-8</c:v>
                </c:pt>
                <c:pt idx="1438">
                  <c:v>3.2000000000000128E-8</c:v>
                </c:pt>
                <c:pt idx="1439">
                  <c:v>3.0000000000000103E-8</c:v>
                </c:pt>
                <c:pt idx="1440">
                  <c:v>2.9000000000000101E-8</c:v>
                </c:pt>
                <c:pt idx="1441">
                  <c:v>2.9000000000000101E-8</c:v>
                </c:pt>
                <c:pt idx="1442">
                  <c:v>2.8000000000000082E-8</c:v>
                </c:pt>
                <c:pt idx="1443">
                  <c:v>4.1000000000000122E-8</c:v>
                </c:pt>
                <c:pt idx="1444">
                  <c:v>5.4000000000000206E-8</c:v>
                </c:pt>
                <c:pt idx="1445">
                  <c:v>5.9000000000000244E-8</c:v>
                </c:pt>
                <c:pt idx="1446">
                  <c:v>6.7000000000000229E-8</c:v>
                </c:pt>
                <c:pt idx="1447">
                  <c:v>9.3000000000000409E-8</c:v>
                </c:pt>
                <c:pt idx="1448">
                  <c:v>1.0000000000000035E-7</c:v>
                </c:pt>
                <c:pt idx="1449">
                  <c:v>1.0000000000000035E-7</c:v>
                </c:pt>
                <c:pt idx="1450">
                  <c:v>1.1000000000000046E-7</c:v>
                </c:pt>
                <c:pt idx="1451">
                  <c:v>1.1000000000000046E-7</c:v>
                </c:pt>
                <c:pt idx="1452">
                  <c:v>1.1000000000000046E-7</c:v>
                </c:pt>
                <c:pt idx="1453">
                  <c:v>8.600000000000028E-8</c:v>
                </c:pt>
                <c:pt idx="1454">
                  <c:v>6.3000000000000207E-8</c:v>
                </c:pt>
                <c:pt idx="1455">
                  <c:v>5.1000000000000172E-8</c:v>
                </c:pt>
                <c:pt idx="1456">
                  <c:v>4.3000000000000127E-8</c:v>
                </c:pt>
                <c:pt idx="1457">
                  <c:v>3.8000000000000129E-8</c:v>
                </c:pt>
                <c:pt idx="1458">
                  <c:v>3.4000000000000119E-8</c:v>
                </c:pt>
                <c:pt idx="1459">
                  <c:v>3.2000000000000128E-8</c:v>
                </c:pt>
                <c:pt idx="1460">
                  <c:v>3.0000000000000103E-8</c:v>
                </c:pt>
                <c:pt idx="1461">
                  <c:v>2.9000000000000101E-8</c:v>
                </c:pt>
                <c:pt idx="1462">
                  <c:v>2.8000000000000082E-8</c:v>
                </c:pt>
                <c:pt idx="1463">
                  <c:v>3.1000000000000106E-8</c:v>
                </c:pt>
                <c:pt idx="1464">
                  <c:v>4.8000000000000145E-8</c:v>
                </c:pt>
                <c:pt idx="1465">
                  <c:v>5.6000000000000164E-8</c:v>
                </c:pt>
                <c:pt idx="1466">
                  <c:v>6.0000000000000206E-8</c:v>
                </c:pt>
                <c:pt idx="1467">
                  <c:v>7.9000000000000324E-8</c:v>
                </c:pt>
                <c:pt idx="1468">
                  <c:v>9.3000000000000409E-8</c:v>
                </c:pt>
                <c:pt idx="1469">
                  <c:v>9.7000000000000299E-8</c:v>
                </c:pt>
                <c:pt idx="1470">
                  <c:v>1.0000000000000035E-7</c:v>
                </c:pt>
                <c:pt idx="1471">
                  <c:v>1.0000000000000035E-7</c:v>
                </c:pt>
                <c:pt idx="1472">
                  <c:v>1.0000000000000035E-7</c:v>
                </c:pt>
                <c:pt idx="1473">
                  <c:v>1.0000000000000035E-7</c:v>
                </c:pt>
                <c:pt idx="1474">
                  <c:v>9.5000000000000361E-8</c:v>
                </c:pt>
                <c:pt idx="1475">
                  <c:v>7.4000000000000305E-8</c:v>
                </c:pt>
                <c:pt idx="1476">
                  <c:v>5.7000000000000206E-8</c:v>
                </c:pt>
                <c:pt idx="1477">
                  <c:v>4.7000000000000156E-8</c:v>
                </c:pt>
                <c:pt idx="1478">
                  <c:v>4.1000000000000122E-8</c:v>
                </c:pt>
                <c:pt idx="1479">
                  <c:v>3.6000000000000144E-8</c:v>
                </c:pt>
                <c:pt idx="1480">
                  <c:v>3.3000000000000104E-8</c:v>
                </c:pt>
                <c:pt idx="1481">
                  <c:v>3.1000000000000106E-8</c:v>
                </c:pt>
                <c:pt idx="1482">
                  <c:v>2.9000000000000101E-8</c:v>
                </c:pt>
                <c:pt idx="1483">
                  <c:v>2.9000000000000101E-8</c:v>
                </c:pt>
                <c:pt idx="1484">
                  <c:v>2.8000000000000082E-8</c:v>
                </c:pt>
                <c:pt idx="1485">
                  <c:v>3.8000000000000129E-8</c:v>
                </c:pt>
                <c:pt idx="1486">
                  <c:v>5.1000000000000172E-8</c:v>
                </c:pt>
                <c:pt idx="1487">
                  <c:v>5.6000000000000164E-8</c:v>
                </c:pt>
                <c:pt idx="1488">
                  <c:v>6.0000000000000206E-8</c:v>
                </c:pt>
                <c:pt idx="1489">
                  <c:v>8.2000000000000258E-8</c:v>
                </c:pt>
                <c:pt idx="1490">
                  <c:v>9.1000000000000299E-8</c:v>
                </c:pt>
                <c:pt idx="1491">
                  <c:v>9.4000000000000365E-8</c:v>
                </c:pt>
                <c:pt idx="1492">
                  <c:v>9.8000000000000441E-8</c:v>
                </c:pt>
                <c:pt idx="1493">
                  <c:v>1.0000000000000035E-7</c:v>
                </c:pt>
                <c:pt idx="1494">
                  <c:v>8.3000000000000386E-8</c:v>
                </c:pt>
                <c:pt idx="1495">
                  <c:v>8.3000000000000386E-8</c:v>
                </c:pt>
                <c:pt idx="1496">
                  <c:v>8.3000000000000386E-8</c:v>
                </c:pt>
                <c:pt idx="1497">
                  <c:v>6.1000000000000215E-8</c:v>
                </c:pt>
                <c:pt idx="1498">
                  <c:v>4.8000000000000145E-8</c:v>
                </c:pt>
                <c:pt idx="1499">
                  <c:v>4.1000000000000122E-8</c:v>
                </c:pt>
                <c:pt idx="1500">
                  <c:v>3.6000000000000144E-8</c:v>
                </c:pt>
                <c:pt idx="1501">
                  <c:v>3.3000000000000104E-8</c:v>
                </c:pt>
                <c:pt idx="1502">
                  <c:v>3.1000000000000106E-8</c:v>
                </c:pt>
                <c:pt idx="1503">
                  <c:v>2.9000000000000101E-8</c:v>
                </c:pt>
                <c:pt idx="1504">
                  <c:v>2.8000000000000082E-8</c:v>
                </c:pt>
                <c:pt idx="1505">
                  <c:v>2.8000000000000082E-8</c:v>
                </c:pt>
                <c:pt idx="1506">
                  <c:v>2.8000000000000082E-8</c:v>
                </c:pt>
                <c:pt idx="1507">
                  <c:v>4.5000000000000145E-8</c:v>
                </c:pt>
                <c:pt idx="1508">
                  <c:v>5.5000000000000195E-8</c:v>
                </c:pt>
                <c:pt idx="1509">
                  <c:v>5.9000000000000244E-8</c:v>
                </c:pt>
                <c:pt idx="1510">
                  <c:v>7.3000000000000257E-8</c:v>
                </c:pt>
                <c:pt idx="1511">
                  <c:v>9.1000000000000299E-8</c:v>
                </c:pt>
                <c:pt idx="1512">
                  <c:v>9.6000000000000357E-8</c:v>
                </c:pt>
                <c:pt idx="1513">
                  <c:v>9.9000000000000384E-8</c:v>
                </c:pt>
                <c:pt idx="1514">
                  <c:v>1.0000000000000035E-7</c:v>
                </c:pt>
                <c:pt idx="1515">
                  <c:v>1.0000000000000035E-7</c:v>
                </c:pt>
                <c:pt idx="1516">
                  <c:v>1.0000000000000035E-7</c:v>
                </c:pt>
                <c:pt idx="1517">
                  <c:v>9.8000000000000441E-8</c:v>
                </c:pt>
                <c:pt idx="1518">
                  <c:v>7.5000000000000248E-8</c:v>
                </c:pt>
                <c:pt idx="1519">
                  <c:v>5.7000000000000206E-8</c:v>
                </c:pt>
                <c:pt idx="1520">
                  <c:v>4.7000000000000156E-8</c:v>
                </c:pt>
                <c:pt idx="1521">
                  <c:v>4.000000000000014E-8</c:v>
                </c:pt>
                <c:pt idx="1522">
                  <c:v>3.6000000000000144E-8</c:v>
                </c:pt>
                <c:pt idx="1523">
                  <c:v>3.3000000000000104E-8</c:v>
                </c:pt>
                <c:pt idx="1524">
                  <c:v>3.0000000000000103E-8</c:v>
                </c:pt>
                <c:pt idx="1525">
                  <c:v>2.9000000000000101E-8</c:v>
                </c:pt>
                <c:pt idx="1526">
                  <c:v>2.8000000000000082E-8</c:v>
                </c:pt>
                <c:pt idx="1527">
                  <c:v>2.8000000000000082E-8</c:v>
                </c:pt>
                <c:pt idx="1528">
                  <c:v>3.4000000000000119E-8</c:v>
                </c:pt>
                <c:pt idx="1529">
                  <c:v>4.8000000000000145E-8</c:v>
                </c:pt>
                <c:pt idx="1530">
                  <c:v>5.5000000000000195E-8</c:v>
                </c:pt>
                <c:pt idx="1531">
                  <c:v>5.7000000000000206E-8</c:v>
                </c:pt>
                <c:pt idx="1532">
                  <c:v>7.8000000000000222E-8</c:v>
                </c:pt>
                <c:pt idx="1533">
                  <c:v>8.9000000000000334E-8</c:v>
                </c:pt>
                <c:pt idx="1534">
                  <c:v>9.2000000000000281E-8</c:v>
                </c:pt>
                <c:pt idx="1535">
                  <c:v>9.4000000000000365E-8</c:v>
                </c:pt>
                <c:pt idx="1536">
                  <c:v>9.7000000000000299E-8</c:v>
                </c:pt>
                <c:pt idx="1537">
                  <c:v>9.9000000000000384E-8</c:v>
                </c:pt>
                <c:pt idx="1538">
                  <c:v>1.0000000000000035E-7</c:v>
                </c:pt>
                <c:pt idx="1539">
                  <c:v>8.600000000000028E-8</c:v>
                </c:pt>
                <c:pt idx="1540">
                  <c:v>6.3000000000000207E-8</c:v>
                </c:pt>
                <c:pt idx="1541">
                  <c:v>5.0000000000000157E-8</c:v>
                </c:pt>
                <c:pt idx="1542">
                  <c:v>4.2000000000000144E-8</c:v>
                </c:pt>
                <c:pt idx="1543">
                  <c:v>3.7000000000000159E-8</c:v>
                </c:pt>
                <c:pt idx="1544">
                  <c:v>3.3000000000000104E-8</c:v>
                </c:pt>
                <c:pt idx="1545">
                  <c:v>3.1000000000000106E-8</c:v>
                </c:pt>
                <c:pt idx="1546">
                  <c:v>2.9000000000000101E-8</c:v>
                </c:pt>
                <c:pt idx="1547">
                  <c:v>2.8000000000000082E-8</c:v>
                </c:pt>
                <c:pt idx="1548">
                  <c:v>2.8000000000000082E-8</c:v>
                </c:pt>
                <c:pt idx="1549">
                  <c:v>2.7000000000000119E-8</c:v>
                </c:pt>
                <c:pt idx="1550">
                  <c:v>3.9000000000000111E-8</c:v>
                </c:pt>
                <c:pt idx="1551">
                  <c:v>4.8000000000000145E-8</c:v>
                </c:pt>
                <c:pt idx="1552">
                  <c:v>5.3000000000000183E-8</c:v>
                </c:pt>
                <c:pt idx="1553">
                  <c:v>6.2000000000000211E-8</c:v>
                </c:pt>
                <c:pt idx="1554">
                  <c:v>8.8000000000000364E-8</c:v>
                </c:pt>
                <c:pt idx="1555">
                  <c:v>9.5000000000000361E-8</c:v>
                </c:pt>
                <c:pt idx="1556">
                  <c:v>1.0000000000000035E-7</c:v>
                </c:pt>
                <c:pt idx="1557">
                  <c:v>1.0000000000000035E-7</c:v>
                </c:pt>
                <c:pt idx="1558">
                  <c:v>1.0000000000000035E-7</c:v>
                </c:pt>
                <c:pt idx="1559">
                  <c:v>1.0000000000000035E-7</c:v>
                </c:pt>
                <c:pt idx="1560">
                  <c:v>7.7000000000000306E-8</c:v>
                </c:pt>
                <c:pt idx="1561">
                  <c:v>5.7000000000000206E-8</c:v>
                </c:pt>
                <c:pt idx="1562">
                  <c:v>4.6000000000000134E-8</c:v>
                </c:pt>
                <c:pt idx="1563">
                  <c:v>3.9000000000000111E-8</c:v>
                </c:pt>
                <c:pt idx="1564">
                  <c:v>3.5000000000000115E-8</c:v>
                </c:pt>
                <c:pt idx="1565">
                  <c:v>3.2000000000000128E-8</c:v>
                </c:pt>
                <c:pt idx="1566">
                  <c:v>3.0000000000000103E-8</c:v>
                </c:pt>
                <c:pt idx="1567">
                  <c:v>2.9000000000000101E-8</c:v>
                </c:pt>
                <c:pt idx="1568">
                  <c:v>2.8000000000000082E-8</c:v>
                </c:pt>
                <c:pt idx="1569">
                  <c:v>2.7000000000000119E-8</c:v>
                </c:pt>
                <c:pt idx="1570">
                  <c:v>3.2000000000000128E-8</c:v>
                </c:pt>
                <c:pt idx="1571">
                  <c:v>4.9000000000000214E-8</c:v>
                </c:pt>
                <c:pt idx="1572">
                  <c:v>5.7000000000000206E-8</c:v>
                </c:pt>
                <c:pt idx="1573">
                  <c:v>6.1000000000000215E-8</c:v>
                </c:pt>
                <c:pt idx="1574">
                  <c:v>8.600000000000028E-8</c:v>
                </c:pt>
                <c:pt idx="1575">
                  <c:v>1.0000000000000035E-7</c:v>
                </c:pt>
                <c:pt idx="1576">
                  <c:v>1.0000000000000035E-7</c:v>
                </c:pt>
                <c:pt idx="1577">
                  <c:v>1.0000000000000035E-7</c:v>
                </c:pt>
                <c:pt idx="1578">
                  <c:v>1.1000000000000046E-7</c:v>
                </c:pt>
                <c:pt idx="1579">
                  <c:v>1.1000000000000046E-7</c:v>
                </c:pt>
                <c:pt idx="1580">
                  <c:v>1.1000000000000046E-7</c:v>
                </c:pt>
                <c:pt idx="1581">
                  <c:v>9.5000000000000361E-8</c:v>
                </c:pt>
                <c:pt idx="1582">
                  <c:v>7.2000000000000261E-8</c:v>
                </c:pt>
                <c:pt idx="1583">
                  <c:v>5.5000000000000195E-8</c:v>
                </c:pt>
                <c:pt idx="1584">
                  <c:v>4.5000000000000145E-8</c:v>
                </c:pt>
                <c:pt idx="1585">
                  <c:v>3.9000000000000111E-8</c:v>
                </c:pt>
                <c:pt idx="1586">
                  <c:v>3.5000000000000115E-8</c:v>
                </c:pt>
                <c:pt idx="1587">
                  <c:v>3.3000000000000104E-8</c:v>
                </c:pt>
                <c:pt idx="1588">
                  <c:v>3.0000000000000103E-8</c:v>
                </c:pt>
                <c:pt idx="1589">
                  <c:v>2.9000000000000101E-8</c:v>
                </c:pt>
                <c:pt idx="1590">
                  <c:v>2.9000000000000101E-8</c:v>
                </c:pt>
                <c:pt idx="1591">
                  <c:v>2.8000000000000082E-8</c:v>
                </c:pt>
                <c:pt idx="1592">
                  <c:v>4.000000000000014E-8</c:v>
                </c:pt>
                <c:pt idx="1593">
                  <c:v>5.4000000000000206E-8</c:v>
                </c:pt>
                <c:pt idx="1594">
                  <c:v>5.9000000000000244E-8</c:v>
                </c:pt>
                <c:pt idx="1595">
                  <c:v>6.5000000000000211E-8</c:v>
                </c:pt>
                <c:pt idx="1596">
                  <c:v>8.8000000000000364E-8</c:v>
                </c:pt>
                <c:pt idx="1597">
                  <c:v>9.3000000000000409E-8</c:v>
                </c:pt>
                <c:pt idx="1598">
                  <c:v>9.6000000000000357E-8</c:v>
                </c:pt>
                <c:pt idx="1599">
                  <c:v>9.7000000000000299E-8</c:v>
                </c:pt>
                <c:pt idx="1600">
                  <c:v>9.9000000000000384E-8</c:v>
                </c:pt>
                <c:pt idx="1601">
                  <c:v>1.0000000000000035E-7</c:v>
                </c:pt>
                <c:pt idx="1602">
                  <c:v>1.0000000000000035E-7</c:v>
                </c:pt>
                <c:pt idx="1603">
                  <c:v>8.0000000000000253E-8</c:v>
                </c:pt>
                <c:pt idx="1604">
                  <c:v>5.9000000000000244E-8</c:v>
                </c:pt>
                <c:pt idx="1605">
                  <c:v>4.8000000000000145E-8</c:v>
                </c:pt>
                <c:pt idx="1606">
                  <c:v>4.1000000000000122E-8</c:v>
                </c:pt>
                <c:pt idx="1607">
                  <c:v>3.6000000000000144E-8</c:v>
                </c:pt>
                <c:pt idx="1608">
                  <c:v>3.3000000000000104E-8</c:v>
                </c:pt>
                <c:pt idx="1609">
                  <c:v>3.1000000000000106E-8</c:v>
                </c:pt>
                <c:pt idx="1610">
                  <c:v>2.9000000000000101E-8</c:v>
                </c:pt>
                <c:pt idx="1611">
                  <c:v>2.8000000000000082E-8</c:v>
                </c:pt>
                <c:pt idx="1612">
                  <c:v>2.8000000000000082E-8</c:v>
                </c:pt>
                <c:pt idx="1613">
                  <c:v>2.9000000000000101E-8</c:v>
                </c:pt>
                <c:pt idx="1614">
                  <c:v>4.5000000000000145E-8</c:v>
                </c:pt>
                <c:pt idx="1615">
                  <c:v>5.5000000000000195E-8</c:v>
                </c:pt>
                <c:pt idx="1616">
                  <c:v>5.8000000000000195E-8</c:v>
                </c:pt>
                <c:pt idx="1617">
                  <c:v>7.3000000000000257E-8</c:v>
                </c:pt>
                <c:pt idx="1618">
                  <c:v>9.3000000000000409E-8</c:v>
                </c:pt>
                <c:pt idx="1619">
                  <c:v>1.0000000000000035E-7</c:v>
                </c:pt>
                <c:pt idx="1620">
                  <c:v>1.1000000000000046E-7</c:v>
                </c:pt>
                <c:pt idx="1621">
                  <c:v>1.1000000000000046E-7</c:v>
                </c:pt>
                <c:pt idx="1622">
                  <c:v>1.2000000000000033E-7</c:v>
                </c:pt>
                <c:pt idx="1623">
                  <c:v>1.1000000000000046E-7</c:v>
                </c:pt>
                <c:pt idx="1624">
                  <c:v>1.1000000000000046E-7</c:v>
                </c:pt>
                <c:pt idx="1625">
                  <c:v>1.1000000000000046E-7</c:v>
                </c:pt>
                <c:pt idx="1626">
                  <c:v>8.7000000000000276E-8</c:v>
                </c:pt>
                <c:pt idx="1627">
                  <c:v>6.5000000000000211E-8</c:v>
                </c:pt>
                <c:pt idx="1628">
                  <c:v>5.3000000000000183E-8</c:v>
                </c:pt>
                <c:pt idx="1629">
                  <c:v>4.4000000000000182E-8</c:v>
                </c:pt>
                <c:pt idx="1630">
                  <c:v>3.9000000000000111E-8</c:v>
                </c:pt>
                <c:pt idx="1631">
                  <c:v>3.9000000000000111E-8</c:v>
                </c:pt>
                <c:pt idx="1632">
                  <c:v>3.5000000000000115E-8</c:v>
                </c:pt>
                <c:pt idx="1633">
                  <c:v>3.2000000000000128E-8</c:v>
                </c:pt>
                <c:pt idx="1634">
                  <c:v>3.0000000000000103E-8</c:v>
                </c:pt>
                <c:pt idx="1635">
                  <c:v>2.9000000000000101E-8</c:v>
                </c:pt>
                <c:pt idx="1636">
                  <c:v>3.6000000000000144E-8</c:v>
                </c:pt>
                <c:pt idx="1637">
                  <c:v>4.9000000000000214E-8</c:v>
                </c:pt>
                <c:pt idx="1638">
                  <c:v>5.4000000000000206E-8</c:v>
                </c:pt>
                <c:pt idx="1639">
                  <c:v>5.7000000000000206E-8</c:v>
                </c:pt>
                <c:pt idx="1640">
                  <c:v>8.4000000000000342E-8</c:v>
                </c:pt>
                <c:pt idx="1641">
                  <c:v>9.5000000000000361E-8</c:v>
                </c:pt>
                <c:pt idx="1642">
                  <c:v>1.0000000000000035E-7</c:v>
                </c:pt>
                <c:pt idx="1643">
                  <c:v>1.0000000000000035E-7</c:v>
                </c:pt>
                <c:pt idx="1644">
                  <c:v>1.0000000000000035E-7</c:v>
                </c:pt>
                <c:pt idx="1645">
                  <c:v>1.0000000000000035E-7</c:v>
                </c:pt>
                <c:pt idx="1646">
                  <c:v>8.7000000000000276E-8</c:v>
                </c:pt>
                <c:pt idx="1647">
                  <c:v>6.3000000000000207E-8</c:v>
                </c:pt>
                <c:pt idx="1648">
                  <c:v>5.0000000000000157E-8</c:v>
                </c:pt>
                <c:pt idx="1649">
                  <c:v>4.2000000000000144E-8</c:v>
                </c:pt>
                <c:pt idx="1650">
                  <c:v>3.7000000000000159E-8</c:v>
                </c:pt>
                <c:pt idx="1651">
                  <c:v>3.4000000000000119E-8</c:v>
                </c:pt>
                <c:pt idx="1652">
                  <c:v>3.1000000000000106E-8</c:v>
                </c:pt>
                <c:pt idx="1653">
                  <c:v>2.9000000000000101E-8</c:v>
                </c:pt>
                <c:pt idx="1654">
                  <c:v>2.9000000000000101E-8</c:v>
                </c:pt>
                <c:pt idx="1655">
                  <c:v>2.8000000000000082E-8</c:v>
                </c:pt>
                <c:pt idx="1656">
                  <c:v>2.8000000000000082E-8</c:v>
                </c:pt>
                <c:pt idx="1657">
                  <c:v>4.2000000000000144E-8</c:v>
                </c:pt>
                <c:pt idx="1658">
                  <c:v>5.3000000000000183E-8</c:v>
                </c:pt>
                <c:pt idx="1659">
                  <c:v>5.7000000000000206E-8</c:v>
                </c:pt>
                <c:pt idx="1660">
                  <c:v>6.9000000000000261E-8</c:v>
                </c:pt>
                <c:pt idx="1661">
                  <c:v>9.3000000000000409E-8</c:v>
                </c:pt>
                <c:pt idx="1662">
                  <c:v>1.0000000000000035E-7</c:v>
                </c:pt>
                <c:pt idx="1663">
                  <c:v>1.0000000000000035E-7</c:v>
                </c:pt>
                <c:pt idx="1664">
                  <c:v>1.1000000000000046E-7</c:v>
                </c:pt>
                <c:pt idx="1665">
                  <c:v>1.1000000000000046E-7</c:v>
                </c:pt>
                <c:pt idx="1666">
                  <c:v>1.1000000000000046E-7</c:v>
                </c:pt>
                <c:pt idx="1667">
                  <c:v>8.5000000000000298E-8</c:v>
                </c:pt>
                <c:pt idx="1668">
                  <c:v>6.3000000000000207E-8</c:v>
                </c:pt>
                <c:pt idx="1669">
                  <c:v>5.1000000000000172E-8</c:v>
                </c:pt>
                <c:pt idx="1670">
                  <c:v>4.3000000000000127E-8</c:v>
                </c:pt>
                <c:pt idx="1671">
                  <c:v>3.8000000000000129E-8</c:v>
                </c:pt>
                <c:pt idx="1672">
                  <c:v>3.4000000000000119E-8</c:v>
                </c:pt>
                <c:pt idx="1673">
                  <c:v>3.2000000000000128E-8</c:v>
                </c:pt>
                <c:pt idx="1674">
                  <c:v>3.0000000000000103E-8</c:v>
                </c:pt>
                <c:pt idx="1675">
                  <c:v>2.9000000000000101E-8</c:v>
                </c:pt>
                <c:pt idx="1676">
                  <c:v>2.9000000000000101E-8</c:v>
                </c:pt>
                <c:pt idx="1677">
                  <c:v>3.4000000000000119E-8</c:v>
                </c:pt>
                <c:pt idx="1678">
                  <c:v>5.0000000000000157E-8</c:v>
                </c:pt>
                <c:pt idx="1679">
                  <c:v>5.7000000000000206E-8</c:v>
                </c:pt>
                <c:pt idx="1680">
                  <c:v>6.1000000000000215E-8</c:v>
                </c:pt>
                <c:pt idx="1681">
                  <c:v>8.0000000000000253E-8</c:v>
                </c:pt>
                <c:pt idx="1682">
                  <c:v>9.0000000000000343E-8</c:v>
                </c:pt>
                <c:pt idx="1683">
                  <c:v>9.3000000000000409E-8</c:v>
                </c:pt>
                <c:pt idx="1684">
                  <c:v>9.5000000000000361E-8</c:v>
                </c:pt>
                <c:pt idx="1685">
                  <c:v>1.0000000000000035E-7</c:v>
                </c:pt>
                <c:pt idx="1686">
                  <c:v>1.0000000000000035E-7</c:v>
                </c:pt>
                <c:pt idx="1687">
                  <c:v>1.0000000000000035E-7</c:v>
                </c:pt>
                <c:pt idx="1688">
                  <c:v>9.1000000000000299E-8</c:v>
                </c:pt>
                <c:pt idx="1689">
                  <c:v>9.1000000000000299E-8</c:v>
                </c:pt>
                <c:pt idx="1690">
                  <c:v>6.8000000000000212E-8</c:v>
                </c:pt>
                <c:pt idx="1691">
                  <c:v>5.3000000000000183E-8</c:v>
                </c:pt>
                <c:pt idx="1692">
                  <c:v>4.3000000000000127E-8</c:v>
                </c:pt>
                <c:pt idx="1693">
                  <c:v>3.8000000000000129E-8</c:v>
                </c:pt>
                <c:pt idx="1694">
                  <c:v>3.4000000000000119E-8</c:v>
                </c:pt>
                <c:pt idx="1695">
                  <c:v>3.4000000000000119E-8</c:v>
                </c:pt>
                <c:pt idx="1696">
                  <c:v>3.2000000000000128E-8</c:v>
                </c:pt>
                <c:pt idx="1697">
                  <c:v>3.0000000000000103E-8</c:v>
                </c:pt>
                <c:pt idx="1698">
                  <c:v>2.8000000000000082E-8</c:v>
                </c:pt>
                <c:pt idx="1699">
                  <c:v>2.8000000000000082E-8</c:v>
                </c:pt>
                <c:pt idx="1700">
                  <c:v>2.8000000000000082E-8</c:v>
                </c:pt>
                <c:pt idx="1701">
                  <c:v>3.8000000000000129E-8</c:v>
                </c:pt>
                <c:pt idx="1702">
                  <c:v>4.9000000000000214E-8</c:v>
                </c:pt>
                <c:pt idx="1703">
                  <c:v>5.4000000000000206E-8</c:v>
                </c:pt>
                <c:pt idx="1704">
                  <c:v>6.1000000000000215E-8</c:v>
                </c:pt>
                <c:pt idx="1705">
                  <c:v>9.0000000000000343E-8</c:v>
                </c:pt>
                <c:pt idx="1706">
                  <c:v>9.8000000000000441E-8</c:v>
                </c:pt>
                <c:pt idx="1707">
                  <c:v>1.0000000000000035E-7</c:v>
                </c:pt>
                <c:pt idx="1708">
                  <c:v>1.0000000000000035E-7</c:v>
                </c:pt>
                <c:pt idx="1709">
                  <c:v>1.0000000000000035E-7</c:v>
                </c:pt>
                <c:pt idx="1710">
                  <c:v>1.0000000000000035E-7</c:v>
                </c:pt>
                <c:pt idx="1711">
                  <c:v>1.0000000000000035E-7</c:v>
                </c:pt>
                <c:pt idx="1712">
                  <c:v>8.1000000000000275E-8</c:v>
                </c:pt>
                <c:pt idx="1713">
                  <c:v>5.9000000000000244E-8</c:v>
                </c:pt>
                <c:pt idx="1714">
                  <c:v>4.8000000000000145E-8</c:v>
                </c:pt>
                <c:pt idx="1715">
                  <c:v>4.1000000000000122E-8</c:v>
                </c:pt>
                <c:pt idx="1716">
                  <c:v>3.6000000000000144E-8</c:v>
                </c:pt>
                <c:pt idx="1717">
                  <c:v>3.3000000000000104E-8</c:v>
                </c:pt>
                <c:pt idx="1718">
                  <c:v>3.1000000000000106E-8</c:v>
                </c:pt>
                <c:pt idx="1719">
                  <c:v>2.9000000000000101E-8</c:v>
                </c:pt>
                <c:pt idx="1720">
                  <c:v>2.8000000000000082E-8</c:v>
                </c:pt>
                <c:pt idx="1721">
                  <c:v>2.8000000000000082E-8</c:v>
                </c:pt>
                <c:pt idx="1722">
                  <c:v>3.0000000000000103E-8</c:v>
                </c:pt>
                <c:pt idx="1723">
                  <c:v>4.6000000000000134E-8</c:v>
                </c:pt>
                <c:pt idx="1724">
                  <c:v>5.5000000000000195E-8</c:v>
                </c:pt>
                <c:pt idx="1725">
                  <c:v>5.7000000000000206E-8</c:v>
                </c:pt>
                <c:pt idx="1726">
                  <c:v>5.8000000000000195E-8</c:v>
                </c:pt>
                <c:pt idx="1727">
                  <c:v>5.8000000000000195E-8</c:v>
                </c:pt>
                <c:pt idx="1728">
                  <c:v>5.9000000000000244E-8</c:v>
                </c:pt>
                <c:pt idx="1729">
                  <c:v>6.0000000000000206E-8</c:v>
                </c:pt>
                <c:pt idx="1730">
                  <c:v>6.0000000000000206E-8</c:v>
                </c:pt>
                <c:pt idx="1731">
                  <c:v>6.0000000000000206E-8</c:v>
                </c:pt>
                <c:pt idx="1732">
                  <c:v>6.1000000000000215E-8</c:v>
                </c:pt>
                <c:pt idx="1733">
                  <c:v>5.6000000000000164E-8</c:v>
                </c:pt>
                <c:pt idx="1734">
                  <c:v>4.3000000000000127E-8</c:v>
                </c:pt>
                <c:pt idx="1735">
                  <c:v>3.6000000000000144E-8</c:v>
                </c:pt>
                <c:pt idx="1736">
                  <c:v>3.2000000000000128E-8</c:v>
                </c:pt>
                <c:pt idx="1737">
                  <c:v>3.0000000000000103E-8</c:v>
                </c:pt>
                <c:pt idx="1738">
                  <c:v>2.8000000000000082E-8</c:v>
                </c:pt>
                <c:pt idx="1739">
                  <c:v>2.7000000000000119E-8</c:v>
                </c:pt>
                <c:pt idx="1740">
                  <c:v>2.5000000000000082E-8</c:v>
                </c:pt>
                <c:pt idx="1741">
                  <c:v>2.5000000000000082E-8</c:v>
                </c:pt>
                <c:pt idx="1742">
                  <c:v>2.5000000000000082E-8</c:v>
                </c:pt>
                <c:pt idx="1743">
                  <c:v>2.5000000000000082E-8</c:v>
                </c:pt>
                <c:pt idx="1744">
                  <c:v>3.3000000000000104E-8</c:v>
                </c:pt>
                <c:pt idx="1745">
                  <c:v>4.6000000000000134E-8</c:v>
                </c:pt>
                <c:pt idx="1746">
                  <c:v>5.3000000000000183E-8</c:v>
                </c:pt>
                <c:pt idx="1747">
                  <c:v>5.5000000000000195E-8</c:v>
                </c:pt>
                <c:pt idx="1748">
                  <c:v>5.6000000000000164E-8</c:v>
                </c:pt>
                <c:pt idx="1749">
                  <c:v>5.8000000000000195E-8</c:v>
                </c:pt>
                <c:pt idx="1750">
                  <c:v>5.9000000000000244E-8</c:v>
                </c:pt>
                <c:pt idx="1751">
                  <c:v>6.1000000000000215E-8</c:v>
                </c:pt>
                <c:pt idx="1752">
                  <c:v>6.2000000000000211E-8</c:v>
                </c:pt>
                <c:pt idx="1753">
                  <c:v>6.3000000000000207E-8</c:v>
                </c:pt>
                <c:pt idx="1754">
                  <c:v>6.4000000000000255E-8</c:v>
                </c:pt>
                <c:pt idx="1755">
                  <c:v>5.3000000000000183E-8</c:v>
                </c:pt>
                <c:pt idx="1756">
                  <c:v>5.3000000000000183E-8</c:v>
                </c:pt>
                <c:pt idx="1757">
                  <c:v>5.3000000000000183E-8</c:v>
                </c:pt>
                <c:pt idx="1758">
                  <c:v>4.000000000000014E-8</c:v>
                </c:pt>
                <c:pt idx="1759">
                  <c:v>3.4000000000000119E-8</c:v>
                </c:pt>
                <c:pt idx="1760">
                  <c:v>3.1000000000000106E-8</c:v>
                </c:pt>
                <c:pt idx="1761">
                  <c:v>2.9000000000000101E-8</c:v>
                </c:pt>
                <c:pt idx="1762">
                  <c:v>2.7000000000000119E-8</c:v>
                </c:pt>
                <c:pt idx="1763">
                  <c:v>2.60000000000001E-8</c:v>
                </c:pt>
                <c:pt idx="1764">
                  <c:v>2.5000000000000082E-8</c:v>
                </c:pt>
                <c:pt idx="1765">
                  <c:v>2.4000000000000086E-8</c:v>
                </c:pt>
                <c:pt idx="1766">
                  <c:v>2.4000000000000086E-8</c:v>
                </c:pt>
                <c:pt idx="1767">
                  <c:v>3.6000000000000144E-8</c:v>
                </c:pt>
                <c:pt idx="1768">
                  <c:v>3.6000000000000144E-8</c:v>
                </c:pt>
                <c:pt idx="1769">
                  <c:v>4.4000000000000182E-8</c:v>
                </c:pt>
                <c:pt idx="1770">
                  <c:v>4.9000000000000214E-8</c:v>
                </c:pt>
                <c:pt idx="1771">
                  <c:v>5.1000000000000172E-8</c:v>
                </c:pt>
                <c:pt idx="1772">
                  <c:v>5.2000000000000194E-8</c:v>
                </c:pt>
                <c:pt idx="1773">
                  <c:v>5.2000000000000194E-8</c:v>
                </c:pt>
                <c:pt idx="1774">
                  <c:v>5.4000000000000206E-8</c:v>
                </c:pt>
                <c:pt idx="1775">
                  <c:v>5.4000000000000206E-8</c:v>
                </c:pt>
                <c:pt idx="1776">
                  <c:v>5.5000000000000195E-8</c:v>
                </c:pt>
                <c:pt idx="1777">
                  <c:v>5.6000000000000164E-8</c:v>
                </c:pt>
                <c:pt idx="1778">
                  <c:v>5.4000000000000206E-8</c:v>
                </c:pt>
                <c:pt idx="1779">
                  <c:v>4.000000000000014E-8</c:v>
                </c:pt>
                <c:pt idx="1780">
                  <c:v>3.3000000000000104E-8</c:v>
                </c:pt>
                <c:pt idx="1781">
                  <c:v>3.0000000000000103E-8</c:v>
                </c:pt>
                <c:pt idx="1782">
                  <c:v>2.8000000000000082E-8</c:v>
                </c:pt>
                <c:pt idx="1783">
                  <c:v>2.60000000000001E-8</c:v>
                </c:pt>
                <c:pt idx="1784">
                  <c:v>2.5000000000000082E-8</c:v>
                </c:pt>
                <c:pt idx="1785">
                  <c:v>2.4000000000000086E-8</c:v>
                </c:pt>
                <c:pt idx="1786">
                  <c:v>2.300000000000008E-8</c:v>
                </c:pt>
                <c:pt idx="1787">
                  <c:v>2.300000000000008E-8</c:v>
                </c:pt>
                <c:pt idx="1788">
                  <c:v>2.300000000000008E-8</c:v>
                </c:pt>
                <c:pt idx="1789">
                  <c:v>2.9000000000000101E-8</c:v>
                </c:pt>
                <c:pt idx="1790">
                  <c:v>4.1000000000000122E-8</c:v>
                </c:pt>
                <c:pt idx="1791">
                  <c:v>4.8000000000000145E-8</c:v>
                </c:pt>
                <c:pt idx="1792">
                  <c:v>5.2000000000000194E-8</c:v>
                </c:pt>
                <c:pt idx="1793">
                  <c:v>5.4000000000000206E-8</c:v>
                </c:pt>
                <c:pt idx="1794">
                  <c:v>5.4000000000000206E-8</c:v>
                </c:pt>
                <c:pt idx="1795">
                  <c:v>5.6000000000000164E-8</c:v>
                </c:pt>
                <c:pt idx="1796">
                  <c:v>5.7000000000000206E-8</c:v>
                </c:pt>
                <c:pt idx="1797">
                  <c:v>5.7000000000000206E-8</c:v>
                </c:pt>
                <c:pt idx="1798">
                  <c:v>5.7000000000000206E-8</c:v>
                </c:pt>
                <c:pt idx="1799">
                  <c:v>5.7000000000000206E-8</c:v>
                </c:pt>
                <c:pt idx="1800">
                  <c:v>4.8000000000000145E-8</c:v>
                </c:pt>
                <c:pt idx="1801">
                  <c:v>3.7000000000000159E-8</c:v>
                </c:pt>
                <c:pt idx="1802">
                  <c:v>3.2000000000000128E-8</c:v>
                </c:pt>
                <c:pt idx="1803">
                  <c:v>2.9000000000000101E-8</c:v>
                </c:pt>
                <c:pt idx="1804">
                  <c:v>2.7000000000000119E-8</c:v>
                </c:pt>
                <c:pt idx="1805">
                  <c:v>2.60000000000001E-8</c:v>
                </c:pt>
                <c:pt idx="1806">
                  <c:v>2.4000000000000086E-8</c:v>
                </c:pt>
                <c:pt idx="1807">
                  <c:v>2.4000000000000086E-8</c:v>
                </c:pt>
                <c:pt idx="1808">
                  <c:v>2.300000000000008E-8</c:v>
                </c:pt>
                <c:pt idx="1809">
                  <c:v>2.300000000000008E-8</c:v>
                </c:pt>
                <c:pt idx="1810">
                  <c:v>2.300000000000008E-8</c:v>
                </c:pt>
                <c:pt idx="1811">
                  <c:v>3.4000000000000119E-8</c:v>
                </c:pt>
                <c:pt idx="1812">
                  <c:v>4.3000000000000127E-8</c:v>
                </c:pt>
                <c:pt idx="1813">
                  <c:v>4.9000000000000214E-8</c:v>
                </c:pt>
                <c:pt idx="1814">
                  <c:v>5.2000000000000194E-8</c:v>
                </c:pt>
                <c:pt idx="1815">
                  <c:v>5.3000000000000183E-8</c:v>
                </c:pt>
                <c:pt idx="1816">
                  <c:v>5.3000000000000183E-8</c:v>
                </c:pt>
                <c:pt idx="1817">
                  <c:v>5.5000000000000195E-8</c:v>
                </c:pt>
                <c:pt idx="1818">
                  <c:v>5.5000000000000195E-8</c:v>
                </c:pt>
                <c:pt idx="1819">
                  <c:v>5.6000000000000164E-8</c:v>
                </c:pt>
                <c:pt idx="1820">
                  <c:v>5.7000000000000206E-8</c:v>
                </c:pt>
                <c:pt idx="1821">
                  <c:v>5.7000000000000206E-8</c:v>
                </c:pt>
                <c:pt idx="1822">
                  <c:v>4.3000000000000127E-8</c:v>
                </c:pt>
                <c:pt idx="1823">
                  <c:v>3.5000000000000115E-8</c:v>
                </c:pt>
                <c:pt idx="1824">
                  <c:v>3.0000000000000103E-8</c:v>
                </c:pt>
                <c:pt idx="1825">
                  <c:v>2.8000000000000082E-8</c:v>
                </c:pt>
                <c:pt idx="1826">
                  <c:v>2.8000000000000082E-8</c:v>
                </c:pt>
                <c:pt idx="1827">
                  <c:v>2.60000000000001E-8</c:v>
                </c:pt>
                <c:pt idx="1828">
                  <c:v>2.60000000000001E-8</c:v>
                </c:pt>
                <c:pt idx="1829">
                  <c:v>2.5000000000000082E-8</c:v>
                </c:pt>
                <c:pt idx="1830">
                  <c:v>2.4000000000000086E-8</c:v>
                </c:pt>
                <c:pt idx="1831">
                  <c:v>2.300000000000008E-8</c:v>
                </c:pt>
                <c:pt idx="1832">
                  <c:v>2.300000000000008E-8</c:v>
                </c:pt>
                <c:pt idx="1833">
                  <c:v>2.300000000000008E-8</c:v>
                </c:pt>
                <c:pt idx="1834">
                  <c:v>2.60000000000001E-8</c:v>
                </c:pt>
                <c:pt idx="1835">
                  <c:v>3.7000000000000159E-8</c:v>
                </c:pt>
                <c:pt idx="1836">
                  <c:v>4.5000000000000145E-8</c:v>
                </c:pt>
                <c:pt idx="1837">
                  <c:v>4.8000000000000145E-8</c:v>
                </c:pt>
                <c:pt idx="1838">
                  <c:v>5.0000000000000157E-8</c:v>
                </c:pt>
                <c:pt idx="1839">
                  <c:v>5.2000000000000194E-8</c:v>
                </c:pt>
                <c:pt idx="1840">
                  <c:v>5.3000000000000183E-8</c:v>
                </c:pt>
                <c:pt idx="1841">
                  <c:v>5.5000000000000195E-8</c:v>
                </c:pt>
                <c:pt idx="1842">
                  <c:v>5.5000000000000195E-8</c:v>
                </c:pt>
                <c:pt idx="1843">
                  <c:v>5.5000000000000195E-8</c:v>
                </c:pt>
                <c:pt idx="1844">
                  <c:v>5.6000000000000164E-8</c:v>
                </c:pt>
                <c:pt idx="1845">
                  <c:v>5.1000000000000172E-8</c:v>
                </c:pt>
                <c:pt idx="1846">
                  <c:v>3.8000000000000129E-8</c:v>
                </c:pt>
                <c:pt idx="1847">
                  <c:v>3.2000000000000128E-8</c:v>
                </c:pt>
                <c:pt idx="1848">
                  <c:v>2.9000000000000101E-8</c:v>
                </c:pt>
                <c:pt idx="1849">
                  <c:v>2.7000000000000119E-8</c:v>
                </c:pt>
                <c:pt idx="1850">
                  <c:v>2.5000000000000082E-8</c:v>
                </c:pt>
                <c:pt idx="1851">
                  <c:v>2.4000000000000086E-8</c:v>
                </c:pt>
                <c:pt idx="1852">
                  <c:v>2.300000000000008E-8</c:v>
                </c:pt>
                <c:pt idx="1853">
                  <c:v>2.300000000000008E-8</c:v>
                </c:pt>
                <c:pt idx="1854">
                  <c:v>2.300000000000008E-8</c:v>
                </c:pt>
                <c:pt idx="1855">
                  <c:v>2.2000000000000101E-8</c:v>
                </c:pt>
                <c:pt idx="1856">
                  <c:v>3.0000000000000103E-8</c:v>
                </c:pt>
                <c:pt idx="1857">
                  <c:v>3.9000000000000111E-8</c:v>
                </c:pt>
                <c:pt idx="1858">
                  <c:v>4.5000000000000145E-8</c:v>
                </c:pt>
                <c:pt idx="1859">
                  <c:v>4.8000000000000145E-8</c:v>
                </c:pt>
                <c:pt idx="1860">
                  <c:v>5.0000000000000157E-8</c:v>
                </c:pt>
                <c:pt idx="1861">
                  <c:v>5.2000000000000194E-8</c:v>
                </c:pt>
                <c:pt idx="1862">
                  <c:v>5.3000000000000183E-8</c:v>
                </c:pt>
                <c:pt idx="1863">
                  <c:v>5.4000000000000206E-8</c:v>
                </c:pt>
                <c:pt idx="1864">
                  <c:v>5.5000000000000195E-8</c:v>
                </c:pt>
                <c:pt idx="1865">
                  <c:v>5.6000000000000164E-8</c:v>
                </c:pt>
                <c:pt idx="1866">
                  <c:v>5.6000000000000164E-8</c:v>
                </c:pt>
                <c:pt idx="1867">
                  <c:v>4.4000000000000182E-8</c:v>
                </c:pt>
                <c:pt idx="1868">
                  <c:v>3.5000000000000115E-8</c:v>
                </c:pt>
                <c:pt idx="1869">
                  <c:v>3.0000000000000103E-8</c:v>
                </c:pt>
                <c:pt idx="1870">
                  <c:v>2.8000000000000082E-8</c:v>
                </c:pt>
                <c:pt idx="1871">
                  <c:v>2.60000000000001E-8</c:v>
                </c:pt>
                <c:pt idx="1872">
                  <c:v>2.5000000000000082E-8</c:v>
                </c:pt>
                <c:pt idx="1873">
                  <c:v>2.4000000000000086E-8</c:v>
                </c:pt>
                <c:pt idx="1874">
                  <c:v>2.300000000000008E-8</c:v>
                </c:pt>
                <c:pt idx="1875">
                  <c:v>2.300000000000008E-8</c:v>
                </c:pt>
                <c:pt idx="1876">
                  <c:v>2.2000000000000101E-8</c:v>
                </c:pt>
                <c:pt idx="1877">
                  <c:v>2.300000000000008E-8</c:v>
                </c:pt>
                <c:pt idx="1878">
                  <c:v>3.5000000000000115E-8</c:v>
                </c:pt>
                <c:pt idx="1879">
                  <c:v>4.3000000000000127E-8</c:v>
                </c:pt>
                <c:pt idx="1880">
                  <c:v>4.8000000000000145E-8</c:v>
                </c:pt>
                <c:pt idx="1881">
                  <c:v>5.0000000000000157E-8</c:v>
                </c:pt>
                <c:pt idx="1882">
                  <c:v>5.1000000000000172E-8</c:v>
                </c:pt>
                <c:pt idx="1883">
                  <c:v>5.3000000000000183E-8</c:v>
                </c:pt>
                <c:pt idx="1884">
                  <c:v>5.5000000000000195E-8</c:v>
                </c:pt>
                <c:pt idx="1885">
                  <c:v>5.5000000000000195E-8</c:v>
                </c:pt>
                <c:pt idx="1886">
                  <c:v>5.5000000000000195E-8</c:v>
                </c:pt>
                <c:pt idx="1887">
                  <c:v>5.7000000000000206E-8</c:v>
                </c:pt>
                <c:pt idx="1888">
                  <c:v>5.3000000000000183E-8</c:v>
                </c:pt>
                <c:pt idx="1889">
                  <c:v>3.9000000000000111E-8</c:v>
                </c:pt>
                <c:pt idx="1890">
                  <c:v>3.3000000000000104E-8</c:v>
                </c:pt>
                <c:pt idx="1891">
                  <c:v>2.9000000000000101E-8</c:v>
                </c:pt>
                <c:pt idx="1892">
                  <c:v>2.7000000000000119E-8</c:v>
                </c:pt>
                <c:pt idx="1893">
                  <c:v>2.5000000000000082E-8</c:v>
                </c:pt>
                <c:pt idx="1894">
                  <c:v>2.4000000000000086E-8</c:v>
                </c:pt>
                <c:pt idx="1895">
                  <c:v>2.300000000000008E-8</c:v>
                </c:pt>
                <c:pt idx="1896">
                  <c:v>2.300000000000008E-8</c:v>
                </c:pt>
                <c:pt idx="1897">
                  <c:v>2.2000000000000101E-8</c:v>
                </c:pt>
                <c:pt idx="1898">
                  <c:v>2.2000000000000101E-8</c:v>
                </c:pt>
                <c:pt idx="1899">
                  <c:v>2.8000000000000082E-8</c:v>
                </c:pt>
                <c:pt idx="1900">
                  <c:v>3.9000000000000111E-8</c:v>
                </c:pt>
                <c:pt idx="1901">
                  <c:v>4.5000000000000145E-8</c:v>
                </c:pt>
                <c:pt idx="1902">
                  <c:v>5.0000000000000157E-8</c:v>
                </c:pt>
                <c:pt idx="1903">
                  <c:v>7.5000000000000248E-8</c:v>
                </c:pt>
                <c:pt idx="1904">
                  <c:v>9.0000000000000343E-8</c:v>
                </c:pt>
                <c:pt idx="1905">
                  <c:v>9.5000000000000361E-8</c:v>
                </c:pt>
                <c:pt idx="1906">
                  <c:v>9.9000000000000384E-8</c:v>
                </c:pt>
                <c:pt idx="1907">
                  <c:v>1.0000000000000035E-7</c:v>
                </c:pt>
                <c:pt idx="1908">
                  <c:v>1.0000000000000035E-7</c:v>
                </c:pt>
                <c:pt idx="1909">
                  <c:v>1.0000000000000035E-7</c:v>
                </c:pt>
                <c:pt idx="1910">
                  <c:v>8.0000000000000253E-8</c:v>
                </c:pt>
                <c:pt idx="1911">
                  <c:v>5.6000000000000164E-8</c:v>
                </c:pt>
                <c:pt idx="1912">
                  <c:v>4.3000000000000127E-8</c:v>
                </c:pt>
                <c:pt idx="1913">
                  <c:v>3.6000000000000144E-8</c:v>
                </c:pt>
                <c:pt idx="1914">
                  <c:v>3.3000000000000104E-8</c:v>
                </c:pt>
                <c:pt idx="1915">
                  <c:v>3.0000000000000103E-8</c:v>
                </c:pt>
                <c:pt idx="1916">
                  <c:v>2.8000000000000082E-8</c:v>
                </c:pt>
                <c:pt idx="1917">
                  <c:v>2.60000000000001E-8</c:v>
                </c:pt>
                <c:pt idx="1918">
                  <c:v>2.5000000000000082E-8</c:v>
                </c:pt>
                <c:pt idx="1919">
                  <c:v>2.5000000000000082E-8</c:v>
                </c:pt>
                <c:pt idx="1920">
                  <c:v>2.5000000000000082E-8</c:v>
                </c:pt>
                <c:pt idx="1921">
                  <c:v>3.6000000000000144E-8</c:v>
                </c:pt>
                <c:pt idx="1922">
                  <c:v>4.4000000000000182E-8</c:v>
                </c:pt>
                <c:pt idx="1923">
                  <c:v>4.9000000000000214E-8</c:v>
                </c:pt>
                <c:pt idx="1924">
                  <c:v>5.9000000000000244E-8</c:v>
                </c:pt>
                <c:pt idx="1925">
                  <c:v>8.3000000000000386E-8</c:v>
                </c:pt>
                <c:pt idx="1926">
                  <c:v>9.1000000000000299E-8</c:v>
                </c:pt>
                <c:pt idx="1927">
                  <c:v>9.6000000000000357E-8</c:v>
                </c:pt>
                <c:pt idx="1928">
                  <c:v>9.8000000000000441E-8</c:v>
                </c:pt>
                <c:pt idx="1929">
                  <c:v>9.9000000000000384E-8</c:v>
                </c:pt>
                <c:pt idx="1930">
                  <c:v>1.0000000000000035E-7</c:v>
                </c:pt>
                <c:pt idx="1931">
                  <c:v>9.4000000000000365E-8</c:v>
                </c:pt>
                <c:pt idx="1932">
                  <c:v>6.8000000000000212E-8</c:v>
                </c:pt>
                <c:pt idx="1933">
                  <c:v>5.0000000000000157E-8</c:v>
                </c:pt>
                <c:pt idx="1934">
                  <c:v>4.000000000000014E-8</c:v>
                </c:pt>
                <c:pt idx="1935">
                  <c:v>3.5000000000000115E-8</c:v>
                </c:pt>
                <c:pt idx="1936">
                  <c:v>3.2000000000000128E-8</c:v>
                </c:pt>
                <c:pt idx="1937">
                  <c:v>2.9000000000000101E-8</c:v>
                </c:pt>
                <c:pt idx="1938">
                  <c:v>2.7000000000000119E-8</c:v>
                </c:pt>
                <c:pt idx="1939">
                  <c:v>2.60000000000001E-8</c:v>
                </c:pt>
                <c:pt idx="1940">
                  <c:v>2.60000000000001E-8</c:v>
                </c:pt>
                <c:pt idx="1941">
                  <c:v>2.5000000000000082E-8</c:v>
                </c:pt>
                <c:pt idx="1942">
                  <c:v>2.9000000000000101E-8</c:v>
                </c:pt>
                <c:pt idx="1943">
                  <c:v>4.1000000000000122E-8</c:v>
                </c:pt>
                <c:pt idx="1944">
                  <c:v>4.9000000000000214E-8</c:v>
                </c:pt>
                <c:pt idx="1945">
                  <c:v>5.3000000000000183E-8</c:v>
                </c:pt>
                <c:pt idx="1946">
                  <c:v>7.3000000000000257E-8</c:v>
                </c:pt>
                <c:pt idx="1947">
                  <c:v>9.0000000000000343E-8</c:v>
                </c:pt>
                <c:pt idx="1948">
                  <c:v>9.4000000000000365E-8</c:v>
                </c:pt>
                <c:pt idx="1949">
                  <c:v>9.8000000000000441E-8</c:v>
                </c:pt>
                <c:pt idx="1950">
                  <c:v>1.0000000000000035E-7</c:v>
                </c:pt>
                <c:pt idx="1951">
                  <c:v>1.0000000000000035E-7</c:v>
                </c:pt>
                <c:pt idx="1952">
                  <c:v>1.0000000000000035E-7</c:v>
                </c:pt>
                <c:pt idx="1953">
                  <c:v>8.8000000000000364E-8</c:v>
                </c:pt>
                <c:pt idx="1954">
                  <c:v>6.2000000000000211E-8</c:v>
                </c:pt>
                <c:pt idx="1955">
                  <c:v>4.7000000000000156E-8</c:v>
                </c:pt>
                <c:pt idx="1956">
                  <c:v>3.9000000000000111E-8</c:v>
                </c:pt>
                <c:pt idx="1957">
                  <c:v>3.5000000000000115E-8</c:v>
                </c:pt>
                <c:pt idx="1958">
                  <c:v>3.2000000000000128E-8</c:v>
                </c:pt>
                <c:pt idx="1959">
                  <c:v>2.9000000000000101E-8</c:v>
                </c:pt>
                <c:pt idx="1960">
                  <c:v>2.7000000000000119E-8</c:v>
                </c:pt>
                <c:pt idx="1961">
                  <c:v>2.60000000000001E-8</c:v>
                </c:pt>
                <c:pt idx="1962">
                  <c:v>3.7000000000000159E-8</c:v>
                </c:pt>
                <c:pt idx="1963">
                  <c:v>3.7000000000000159E-8</c:v>
                </c:pt>
                <c:pt idx="1964">
                  <c:v>3.7000000000000159E-8</c:v>
                </c:pt>
                <c:pt idx="1965">
                  <c:v>4.9000000000000214E-8</c:v>
                </c:pt>
                <c:pt idx="1966">
                  <c:v>5.4000000000000206E-8</c:v>
                </c:pt>
                <c:pt idx="1967">
                  <c:v>5.4000000000000206E-8</c:v>
                </c:pt>
                <c:pt idx="1968">
                  <c:v>5.9000000000000244E-8</c:v>
                </c:pt>
                <c:pt idx="1969">
                  <c:v>8.600000000000028E-8</c:v>
                </c:pt>
                <c:pt idx="1970">
                  <c:v>9.3000000000000409E-8</c:v>
                </c:pt>
                <c:pt idx="1971">
                  <c:v>9.9000000000000384E-8</c:v>
                </c:pt>
                <c:pt idx="1972">
                  <c:v>1.0000000000000035E-7</c:v>
                </c:pt>
                <c:pt idx="1973">
                  <c:v>1.0000000000000035E-7</c:v>
                </c:pt>
                <c:pt idx="1974">
                  <c:v>1.0000000000000035E-7</c:v>
                </c:pt>
                <c:pt idx="1975">
                  <c:v>9.9000000000000384E-8</c:v>
                </c:pt>
                <c:pt idx="1976">
                  <c:v>7.4000000000000305E-8</c:v>
                </c:pt>
                <c:pt idx="1977">
                  <c:v>5.4000000000000206E-8</c:v>
                </c:pt>
                <c:pt idx="1978">
                  <c:v>4.3000000000000127E-8</c:v>
                </c:pt>
                <c:pt idx="1979">
                  <c:v>3.7000000000000159E-8</c:v>
                </c:pt>
                <c:pt idx="1980">
                  <c:v>3.3000000000000104E-8</c:v>
                </c:pt>
                <c:pt idx="1981">
                  <c:v>3.1000000000000106E-8</c:v>
                </c:pt>
                <c:pt idx="1982">
                  <c:v>2.9000000000000101E-8</c:v>
                </c:pt>
                <c:pt idx="1983">
                  <c:v>2.7000000000000119E-8</c:v>
                </c:pt>
                <c:pt idx="1984">
                  <c:v>2.7000000000000119E-8</c:v>
                </c:pt>
                <c:pt idx="1985">
                  <c:v>2.60000000000001E-8</c:v>
                </c:pt>
                <c:pt idx="1986">
                  <c:v>2.8000000000000082E-8</c:v>
                </c:pt>
                <c:pt idx="1987">
                  <c:v>4.000000000000014E-8</c:v>
                </c:pt>
                <c:pt idx="1988">
                  <c:v>4.8000000000000145E-8</c:v>
                </c:pt>
                <c:pt idx="1989">
                  <c:v>5.2000000000000194E-8</c:v>
                </c:pt>
                <c:pt idx="1990">
                  <c:v>6.9000000000000261E-8</c:v>
                </c:pt>
                <c:pt idx="1991">
                  <c:v>9.0000000000000343E-8</c:v>
                </c:pt>
                <c:pt idx="1992">
                  <c:v>9.6000000000000357E-8</c:v>
                </c:pt>
                <c:pt idx="1993">
                  <c:v>1.0000000000000035E-7</c:v>
                </c:pt>
                <c:pt idx="1994">
                  <c:v>1.0000000000000035E-7</c:v>
                </c:pt>
                <c:pt idx="1995">
                  <c:v>1.0000000000000035E-7</c:v>
                </c:pt>
                <c:pt idx="1996">
                  <c:v>9.1000000000000299E-8</c:v>
                </c:pt>
                <c:pt idx="1997">
                  <c:v>6.6000000000000207E-8</c:v>
                </c:pt>
                <c:pt idx="1998">
                  <c:v>5.0000000000000157E-8</c:v>
                </c:pt>
                <c:pt idx="1999">
                  <c:v>4.1000000000000122E-8</c:v>
                </c:pt>
                <c:pt idx="2000">
                  <c:v>3.6000000000000144E-8</c:v>
                </c:pt>
                <c:pt idx="2001">
                  <c:v>3.3000000000000104E-8</c:v>
                </c:pt>
                <c:pt idx="2002">
                  <c:v>3.0000000000000103E-8</c:v>
                </c:pt>
                <c:pt idx="2003">
                  <c:v>2.8000000000000082E-8</c:v>
                </c:pt>
                <c:pt idx="2004">
                  <c:v>2.7000000000000119E-8</c:v>
                </c:pt>
                <c:pt idx="2005">
                  <c:v>2.7000000000000119E-8</c:v>
                </c:pt>
                <c:pt idx="2006">
                  <c:v>2.60000000000001E-8</c:v>
                </c:pt>
                <c:pt idx="2007">
                  <c:v>3.5000000000000115E-8</c:v>
                </c:pt>
                <c:pt idx="2008">
                  <c:v>4.8000000000000145E-8</c:v>
                </c:pt>
                <c:pt idx="2009">
                  <c:v>5.4000000000000206E-8</c:v>
                </c:pt>
                <c:pt idx="2010">
                  <c:v>5.8000000000000195E-8</c:v>
                </c:pt>
                <c:pt idx="2011">
                  <c:v>8.0000000000000253E-8</c:v>
                </c:pt>
                <c:pt idx="2012">
                  <c:v>8.8000000000000364E-8</c:v>
                </c:pt>
                <c:pt idx="2013">
                  <c:v>9.2000000000000281E-8</c:v>
                </c:pt>
                <c:pt idx="2014">
                  <c:v>9.4000000000000365E-8</c:v>
                </c:pt>
                <c:pt idx="2015">
                  <c:v>9.7000000000000299E-8</c:v>
                </c:pt>
                <c:pt idx="2016">
                  <c:v>9.8000000000000441E-8</c:v>
                </c:pt>
                <c:pt idx="2017">
                  <c:v>9.8000000000000441E-8</c:v>
                </c:pt>
                <c:pt idx="2018">
                  <c:v>7.6000000000000257E-8</c:v>
                </c:pt>
                <c:pt idx="2019">
                  <c:v>5.6000000000000164E-8</c:v>
                </c:pt>
                <c:pt idx="2020">
                  <c:v>4.4000000000000182E-8</c:v>
                </c:pt>
                <c:pt idx="2021">
                  <c:v>3.7000000000000159E-8</c:v>
                </c:pt>
                <c:pt idx="2022">
                  <c:v>3.4000000000000119E-8</c:v>
                </c:pt>
                <c:pt idx="2023">
                  <c:v>3.1000000000000106E-8</c:v>
                </c:pt>
                <c:pt idx="2024">
                  <c:v>2.9000000000000101E-8</c:v>
                </c:pt>
                <c:pt idx="2025">
                  <c:v>2.7000000000000119E-8</c:v>
                </c:pt>
                <c:pt idx="2026">
                  <c:v>2.7000000000000119E-8</c:v>
                </c:pt>
                <c:pt idx="2027">
                  <c:v>2.60000000000001E-8</c:v>
                </c:pt>
                <c:pt idx="2028">
                  <c:v>2.60000000000001E-8</c:v>
                </c:pt>
                <c:pt idx="2029">
                  <c:v>2.60000000000001E-8</c:v>
                </c:pt>
                <c:pt idx="2030">
                  <c:v>3.9000000000000111E-8</c:v>
                </c:pt>
                <c:pt idx="2031">
                  <c:v>4.8000000000000145E-8</c:v>
                </c:pt>
                <c:pt idx="2032">
                  <c:v>5.2000000000000194E-8</c:v>
                </c:pt>
                <c:pt idx="2033">
                  <c:v>6.2000000000000211E-8</c:v>
                </c:pt>
                <c:pt idx="2034">
                  <c:v>8.2000000000000258E-8</c:v>
                </c:pt>
                <c:pt idx="2035">
                  <c:v>8.2000000000000258E-8</c:v>
                </c:pt>
                <c:pt idx="2036">
                  <c:v>9.0000000000000343E-8</c:v>
                </c:pt>
                <c:pt idx="2037">
                  <c:v>9.4000000000000365E-8</c:v>
                </c:pt>
                <c:pt idx="2038">
                  <c:v>9.5000000000000361E-8</c:v>
                </c:pt>
                <c:pt idx="2039">
                  <c:v>9.5000000000000361E-8</c:v>
                </c:pt>
                <c:pt idx="2040">
                  <c:v>9.4000000000000365E-8</c:v>
                </c:pt>
                <c:pt idx="2041">
                  <c:v>8.9000000000000334E-8</c:v>
                </c:pt>
                <c:pt idx="2042">
                  <c:v>6.2000000000000211E-8</c:v>
                </c:pt>
                <c:pt idx="2043">
                  <c:v>4.7000000000000156E-8</c:v>
                </c:pt>
                <c:pt idx="2044">
                  <c:v>3.9000000000000111E-8</c:v>
                </c:pt>
                <c:pt idx="2045">
                  <c:v>3.4000000000000119E-8</c:v>
                </c:pt>
                <c:pt idx="2046">
                  <c:v>3.1000000000000106E-8</c:v>
                </c:pt>
                <c:pt idx="2047">
                  <c:v>2.9000000000000101E-8</c:v>
                </c:pt>
                <c:pt idx="2048">
                  <c:v>2.8000000000000082E-8</c:v>
                </c:pt>
                <c:pt idx="2049">
                  <c:v>2.60000000000001E-8</c:v>
                </c:pt>
                <c:pt idx="2050">
                  <c:v>2.60000000000001E-8</c:v>
                </c:pt>
                <c:pt idx="2051">
                  <c:v>2.60000000000001E-8</c:v>
                </c:pt>
                <c:pt idx="2052">
                  <c:v>3.1000000000000106E-8</c:v>
                </c:pt>
                <c:pt idx="2053">
                  <c:v>4.3000000000000127E-8</c:v>
                </c:pt>
                <c:pt idx="2054">
                  <c:v>5.1000000000000172E-8</c:v>
                </c:pt>
                <c:pt idx="2055">
                  <c:v>5.4000000000000206E-8</c:v>
                </c:pt>
                <c:pt idx="2056">
                  <c:v>7.5000000000000248E-8</c:v>
                </c:pt>
                <c:pt idx="2057">
                  <c:v>8.9000000000000334E-8</c:v>
                </c:pt>
                <c:pt idx="2058">
                  <c:v>9.3000000000000409E-8</c:v>
                </c:pt>
                <c:pt idx="2059">
                  <c:v>9.6000000000000357E-8</c:v>
                </c:pt>
                <c:pt idx="2060">
                  <c:v>9.8000000000000441E-8</c:v>
                </c:pt>
                <c:pt idx="2061">
                  <c:v>9.8000000000000441E-8</c:v>
                </c:pt>
                <c:pt idx="2062">
                  <c:v>9.8000000000000441E-8</c:v>
                </c:pt>
                <c:pt idx="2063">
                  <c:v>8.1000000000000275E-8</c:v>
                </c:pt>
                <c:pt idx="2064">
                  <c:v>5.8000000000000195E-8</c:v>
                </c:pt>
                <c:pt idx="2065">
                  <c:v>4.5000000000000145E-8</c:v>
                </c:pt>
                <c:pt idx="2066">
                  <c:v>3.8000000000000129E-8</c:v>
                </c:pt>
                <c:pt idx="2067">
                  <c:v>3.4000000000000119E-8</c:v>
                </c:pt>
                <c:pt idx="2068">
                  <c:v>3.1000000000000106E-8</c:v>
                </c:pt>
                <c:pt idx="2069">
                  <c:v>2.9000000000000101E-8</c:v>
                </c:pt>
                <c:pt idx="2070">
                  <c:v>2.7000000000000119E-8</c:v>
                </c:pt>
                <c:pt idx="2071">
                  <c:v>2.60000000000001E-8</c:v>
                </c:pt>
                <c:pt idx="2072">
                  <c:v>2.60000000000001E-8</c:v>
                </c:pt>
                <c:pt idx="2073">
                  <c:v>2.60000000000001E-8</c:v>
                </c:pt>
                <c:pt idx="2074">
                  <c:v>3.7000000000000159E-8</c:v>
                </c:pt>
                <c:pt idx="2075">
                  <c:v>4.8000000000000145E-8</c:v>
                </c:pt>
                <c:pt idx="2076">
                  <c:v>5.3000000000000183E-8</c:v>
                </c:pt>
                <c:pt idx="2077">
                  <c:v>6.1000000000000215E-8</c:v>
                </c:pt>
                <c:pt idx="2078">
                  <c:v>8.4000000000000342E-8</c:v>
                </c:pt>
                <c:pt idx="2079">
                  <c:v>9.1000000000000299E-8</c:v>
                </c:pt>
                <c:pt idx="2080">
                  <c:v>9.4000000000000365E-8</c:v>
                </c:pt>
                <c:pt idx="2081">
                  <c:v>9.5000000000000361E-8</c:v>
                </c:pt>
                <c:pt idx="2082">
                  <c:v>9.5000000000000361E-8</c:v>
                </c:pt>
                <c:pt idx="2083">
                  <c:v>9.2000000000000281E-8</c:v>
                </c:pt>
                <c:pt idx="2084">
                  <c:v>6.7000000000000229E-8</c:v>
                </c:pt>
                <c:pt idx="2085">
                  <c:v>5.0000000000000157E-8</c:v>
                </c:pt>
                <c:pt idx="2086">
                  <c:v>4.000000000000014E-8</c:v>
                </c:pt>
                <c:pt idx="2087">
                  <c:v>3.5000000000000115E-8</c:v>
                </c:pt>
                <c:pt idx="2088">
                  <c:v>3.2000000000000128E-8</c:v>
                </c:pt>
                <c:pt idx="2089">
                  <c:v>3.0000000000000103E-8</c:v>
                </c:pt>
                <c:pt idx="2090">
                  <c:v>2.8000000000000082E-8</c:v>
                </c:pt>
                <c:pt idx="2091">
                  <c:v>2.7000000000000119E-8</c:v>
                </c:pt>
                <c:pt idx="2092">
                  <c:v>2.60000000000001E-8</c:v>
                </c:pt>
                <c:pt idx="2093">
                  <c:v>2.60000000000001E-8</c:v>
                </c:pt>
                <c:pt idx="2094">
                  <c:v>2.60000000000001E-8</c:v>
                </c:pt>
                <c:pt idx="2095">
                  <c:v>2.60000000000001E-8</c:v>
                </c:pt>
                <c:pt idx="2096">
                  <c:v>2.8000000000000082E-8</c:v>
                </c:pt>
                <c:pt idx="2097">
                  <c:v>4.1000000000000122E-8</c:v>
                </c:pt>
                <c:pt idx="2098">
                  <c:v>4.8000000000000145E-8</c:v>
                </c:pt>
                <c:pt idx="2099">
                  <c:v>5.3000000000000183E-8</c:v>
                </c:pt>
                <c:pt idx="2100">
                  <c:v>7.1000000000000199E-8</c:v>
                </c:pt>
                <c:pt idx="2101">
                  <c:v>8.8000000000000364E-8</c:v>
                </c:pt>
                <c:pt idx="2102">
                  <c:v>8.8000000000000364E-8</c:v>
                </c:pt>
                <c:pt idx="2103">
                  <c:v>9.3000000000000409E-8</c:v>
                </c:pt>
                <c:pt idx="2104">
                  <c:v>9.6000000000000357E-8</c:v>
                </c:pt>
                <c:pt idx="2105">
                  <c:v>9.8000000000000441E-8</c:v>
                </c:pt>
                <c:pt idx="2106">
                  <c:v>9.9000000000000384E-8</c:v>
                </c:pt>
                <c:pt idx="2107">
                  <c:v>9.8000000000000441E-8</c:v>
                </c:pt>
                <c:pt idx="2108">
                  <c:v>8.600000000000028E-8</c:v>
                </c:pt>
                <c:pt idx="2109">
                  <c:v>6.1000000000000215E-8</c:v>
                </c:pt>
                <c:pt idx="2110">
                  <c:v>4.7000000000000156E-8</c:v>
                </c:pt>
                <c:pt idx="2111">
                  <c:v>3.9000000000000111E-8</c:v>
                </c:pt>
                <c:pt idx="2112">
                  <c:v>3.4000000000000119E-8</c:v>
                </c:pt>
                <c:pt idx="2113">
                  <c:v>3.2000000000000128E-8</c:v>
                </c:pt>
                <c:pt idx="2114">
                  <c:v>2.9000000000000101E-8</c:v>
                </c:pt>
                <c:pt idx="2115">
                  <c:v>2.8000000000000082E-8</c:v>
                </c:pt>
                <c:pt idx="2116">
                  <c:v>2.7000000000000119E-8</c:v>
                </c:pt>
                <c:pt idx="2117">
                  <c:v>2.60000000000001E-8</c:v>
                </c:pt>
                <c:pt idx="2118">
                  <c:v>2.60000000000001E-8</c:v>
                </c:pt>
                <c:pt idx="2119">
                  <c:v>2.8000000000000082E-8</c:v>
                </c:pt>
                <c:pt idx="2120">
                  <c:v>3.1000000000000106E-8</c:v>
                </c:pt>
                <c:pt idx="2121">
                  <c:v>3.3000000000000104E-8</c:v>
                </c:pt>
                <c:pt idx="2122">
                  <c:v>3.3000000000000104E-8</c:v>
                </c:pt>
                <c:pt idx="2123">
                  <c:v>3.3000000000000104E-8</c:v>
                </c:pt>
                <c:pt idx="2124">
                  <c:v>3.3000000000000104E-8</c:v>
                </c:pt>
                <c:pt idx="2125">
                  <c:v>3.3000000000000104E-8</c:v>
                </c:pt>
                <c:pt idx="2126">
                  <c:v>3.3000000000000104E-8</c:v>
                </c:pt>
                <c:pt idx="2127">
                  <c:v>3.3000000000000104E-8</c:v>
                </c:pt>
                <c:pt idx="2128">
                  <c:v>3.3000000000000104E-8</c:v>
                </c:pt>
                <c:pt idx="2129">
                  <c:v>3.3000000000000104E-8</c:v>
                </c:pt>
                <c:pt idx="2130">
                  <c:v>3.0000000000000103E-8</c:v>
                </c:pt>
                <c:pt idx="2131">
                  <c:v>2.7000000000000119E-8</c:v>
                </c:pt>
                <c:pt idx="2132">
                  <c:v>2.5000000000000082E-8</c:v>
                </c:pt>
                <c:pt idx="2133">
                  <c:v>2.4000000000000086E-8</c:v>
                </c:pt>
                <c:pt idx="2134">
                  <c:v>2.4000000000000086E-8</c:v>
                </c:pt>
                <c:pt idx="2135">
                  <c:v>2.300000000000008E-8</c:v>
                </c:pt>
                <c:pt idx="2136">
                  <c:v>2.2000000000000101E-8</c:v>
                </c:pt>
                <c:pt idx="2137">
                  <c:v>2.2000000000000101E-8</c:v>
                </c:pt>
                <c:pt idx="2138">
                  <c:v>2.1000000000000072E-8</c:v>
                </c:pt>
                <c:pt idx="2139">
                  <c:v>2.1000000000000072E-8</c:v>
                </c:pt>
                <c:pt idx="2140">
                  <c:v>2.1000000000000072E-8</c:v>
                </c:pt>
                <c:pt idx="2141">
                  <c:v>2.1000000000000072E-8</c:v>
                </c:pt>
                <c:pt idx="2142">
                  <c:v>2.1000000000000072E-8</c:v>
                </c:pt>
                <c:pt idx="2143">
                  <c:v>2.1000000000000072E-8</c:v>
                </c:pt>
                <c:pt idx="2144">
                  <c:v>2.000000000000008E-8</c:v>
                </c:pt>
                <c:pt idx="2145">
                  <c:v>2.000000000000008E-8</c:v>
                </c:pt>
                <c:pt idx="2146">
                  <c:v>2.000000000000008E-8</c:v>
                </c:pt>
                <c:pt idx="2147">
                  <c:v>2.000000000000008E-8</c:v>
                </c:pt>
                <c:pt idx="2148">
                  <c:v>1.9000000000000081E-8</c:v>
                </c:pt>
                <c:pt idx="2149">
                  <c:v>1.9000000000000081E-8</c:v>
                </c:pt>
                <c:pt idx="2150">
                  <c:v>1.9000000000000081E-8</c:v>
                </c:pt>
                <c:pt idx="2151">
                  <c:v>1.9000000000000081E-8</c:v>
                </c:pt>
                <c:pt idx="2152">
                  <c:v>1.9000000000000081E-8</c:v>
                </c:pt>
                <c:pt idx="2153">
                  <c:v>1.9000000000000081E-8</c:v>
                </c:pt>
                <c:pt idx="2154">
                  <c:v>1.8000000000000072E-8</c:v>
                </c:pt>
                <c:pt idx="2155">
                  <c:v>1.8000000000000072E-8</c:v>
                </c:pt>
                <c:pt idx="2156">
                  <c:v>1.7000000000000053E-8</c:v>
                </c:pt>
                <c:pt idx="2157">
                  <c:v>1.7000000000000053E-8</c:v>
                </c:pt>
                <c:pt idx="2158">
                  <c:v>1.6000000000000074E-8</c:v>
                </c:pt>
                <c:pt idx="2159">
                  <c:v>1.7000000000000053E-8</c:v>
                </c:pt>
                <c:pt idx="2160">
                  <c:v>1.6000000000000074E-8</c:v>
                </c:pt>
                <c:pt idx="2161">
                  <c:v>1.6000000000000074E-8</c:v>
                </c:pt>
                <c:pt idx="2162">
                  <c:v>1.6000000000000074E-8</c:v>
                </c:pt>
                <c:pt idx="2163">
                  <c:v>1.5000000000000048E-8</c:v>
                </c:pt>
                <c:pt idx="2164">
                  <c:v>1.5000000000000048E-8</c:v>
                </c:pt>
                <c:pt idx="2165">
                  <c:v>1.5000000000000048E-8</c:v>
                </c:pt>
                <c:pt idx="2166">
                  <c:v>1.5000000000000048E-8</c:v>
                </c:pt>
                <c:pt idx="2167">
                  <c:v>1.6000000000000074E-8</c:v>
                </c:pt>
                <c:pt idx="2168">
                  <c:v>1.6000000000000074E-8</c:v>
                </c:pt>
                <c:pt idx="2169">
                  <c:v>1.6000000000000074E-8</c:v>
                </c:pt>
                <c:pt idx="2170">
                  <c:v>1.5000000000000048E-8</c:v>
                </c:pt>
                <c:pt idx="2171">
                  <c:v>1.5000000000000048E-8</c:v>
                </c:pt>
                <c:pt idx="2172">
                  <c:v>1.5000000000000048E-8</c:v>
                </c:pt>
                <c:pt idx="2173">
                  <c:v>1.4000000000000046E-8</c:v>
                </c:pt>
                <c:pt idx="2174">
                  <c:v>1.4000000000000046E-8</c:v>
                </c:pt>
                <c:pt idx="2175">
                  <c:v>1.4000000000000046E-8</c:v>
                </c:pt>
                <c:pt idx="2176">
                  <c:v>1.300000000000005E-8</c:v>
                </c:pt>
                <c:pt idx="2177">
                  <c:v>1.300000000000005E-8</c:v>
                </c:pt>
                <c:pt idx="2178">
                  <c:v>1.300000000000005E-8</c:v>
                </c:pt>
                <c:pt idx="2179">
                  <c:v>1.300000000000005E-8</c:v>
                </c:pt>
                <c:pt idx="2180">
                  <c:v>1.300000000000005E-8</c:v>
                </c:pt>
                <c:pt idx="2181">
                  <c:v>1.300000000000005E-8</c:v>
                </c:pt>
                <c:pt idx="2182">
                  <c:v>1.300000000000005E-8</c:v>
                </c:pt>
                <c:pt idx="2183">
                  <c:v>1.4000000000000046E-8</c:v>
                </c:pt>
                <c:pt idx="2184">
                  <c:v>1.4000000000000046E-8</c:v>
                </c:pt>
                <c:pt idx="2185">
                  <c:v>1.300000000000005E-8</c:v>
                </c:pt>
                <c:pt idx="2186">
                  <c:v>1.300000000000005E-8</c:v>
                </c:pt>
                <c:pt idx="2187">
                  <c:v>1.300000000000005E-8</c:v>
                </c:pt>
                <c:pt idx="2188">
                  <c:v>1.2000000000000043E-8</c:v>
                </c:pt>
                <c:pt idx="2189">
                  <c:v>1.2000000000000043E-8</c:v>
                </c:pt>
                <c:pt idx="2190">
                  <c:v>1.2000000000000043E-8</c:v>
                </c:pt>
                <c:pt idx="2191">
                  <c:v>1.2000000000000043E-8</c:v>
                </c:pt>
                <c:pt idx="2192">
                  <c:v>1.2000000000000043E-8</c:v>
                </c:pt>
                <c:pt idx="2193">
                  <c:v>1.2000000000000043E-8</c:v>
                </c:pt>
                <c:pt idx="2194">
                  <c:v>1.2000000000000043E-8</c:v>
                </c:pt>
                <c:pt idx="2195">
                  <c:v>1.2000000000000043E-8</c:v>
                </c:pt>
                <c:pt idx="2196">
                  <c:v>1.2000000000000043E-8</c:v>
                </c:pt>
                <c:pt idx="2197">
                  <c:v>1.2000000000000043E-8</c:v>
                </c:pt>
                <c:pt idx="2198">
                  <c:v>1.1000000000000046E-8</c:v>
                </c:pt>
                <c:pt idx="2199">
                  <c:v>1.1000000000000046E-8</c:v>
                </c:pt>
                <c:pt idx="2200">
                  <c:v>1.1000000000000046E-8</c:v>
                </c:pt>
                <c:pt idx="2201">
                  <c:v>1.1000000000000046E-8</c:v>
                </c:pt>
                <c:pt idx="2202">
                  <c:v>1.1000000000000046E-8</c:v>
                </c:pt>
                <c:pt idx="2203">
                  <c:v>1.1000000000000046E-8</c:v>
                </c:pt>
                <c:pt idx="2204">
                  <c:v>1.1000000000000046E-8</c:v>
                </c:pt>
                <c:pt idx="2205">
                  <c:v>1.2000000000000043E-8</c:v>
                </c:pt>
                <c:pt idx="2206">
                  <c:v>1.1000000000000046E-8</c:v>
                </c:pt>
                <c:pt idx="2207">
                  <c:v>1.1000000000000046E-8</c:v>
                </c:pt>
                <c:pt idx="2208">
                  <c:v>1.1000000000000046E-8</c:v>
                </c:pt>
                <c:pt idx="2209">
                  <c:v>1.1000000000000046E-8</c:v>
                </c:pt>
                <c:pt idx="2210">
                  <c:v>1.0000000000000038E-8</c:v>
                </c:pt>
                <c:pt idx="2211">
                  <c:v>1.0000000000000038E-8</c:v>
                </c:pt>
                <c:pt idx="2212">
                  <c:v>1.0000000000000038E-8</c:v>
                </c:pt>
                <c:pt idx="2213">
                  <c:v>1.0000000000000038E-8</c:v>
                </c:pt>
                <c:pt idx="2214">
                  <c:v>1.0000000000000038E-8</c:v>
                </c:pt>
                <c:pt idx="2215">
                  <c:v>1.1000000000000046E-8</c:v>
                </c:pt>
                <c:pt idx="2216">
                  <c:v>1.1000000000000046E-8</c:v>
                </c:pt>
                <c:pt idx="2217">
                  <c:v>1.1000000000000046E-8</c:v>
                </c:pt>
                <c:pt idx="2218">
                  <c:v>1.1000000000000046E-8</c:v>
                </c:pt>
                <c:pt idx="2219">
                  <c:v>1.0000000000000038E-8</c:v>
                </c:pt>
                <c:pt idx="2220">
                  <c:v>1.0000000000000038E-8</c:v>
                </c:pt>
                <c:pt idx="2221">
                  <c:v>1.0000000000000038E-8</c:v>
                </c:pt>
                <c:pt idx="2222">
                  <c:v>1.0000000000000038E-8</c:v>
                </c:pt>
                <c:pt idx="2223">
                  <c:v>1.0000000000000038E-8</c:v>
                </c:pt>
                <c:pt idx="2224">
                  <c:v>1.0000000000000038E-8</c:v>
                </c:pt>
                <c:pt idx="2225">
                  <c:v>1.0000000000000038E-8</c:v>
                </c:pt>
                <c:pt idx="2226">
                  <c:v>9.9000000000000423E-9</c:v>
                </c:pt>
                <c:pt idx="2227">
                  <c:v>1.0000000000000038E-8</c:v>
                </c:pt>
                <c:pt idx="2228">
                  <c:v>1.0000000000000038E-8</c:v>
                </c:pt>
                <c:pt idx="2229">
                  <c:v>1.0000000000000038E-8</c:v>
                </c:pt>
                <c:pt idx="2230">
                  <c:v>1.0000000000000038E-8</c:v>
                </c:pt>
                <c:pt idx="2231">
                  <c:v>1.0000000000000038E-8</c:v>
                </c:pt>
                <c:pt idx="2232">
                  <c:v>1.0000000000000038E-8</c:v>
                </c:pt>
                <c:pt idx="2233">
                  <c:v>9.9000000000000423E-9</c:v>
                </c:pt>
                <c:pt idx="2234">
                  <c:v>9.800000000000048E-9</c:v>
                </c:pt>
                <c:pt idx="2235">
                  <c:v>9.7000000000000323E-9</c:v>
                </c:pt>
                <c:pt idx="2236">
                  <c:v>9.6000000000000429E-9</c:v>
                </c:pt>
                <c:pt idx="2237">
                  <c:v>9.800000000000048E-9</c:v>
                </c:pt>
                <c:pt idx="2238">
                  <c:v>9.9000000000000423E-9</c:v>
                </c:pt>
                <c:pt idx="2239">
                  <c:v>1.0000000000000038E-8</c:v>
                </c:pt>
                <c:pt idx="2240">
                  <c:v>1.0000000000000038E-8</c:v>
                </c:pt>
                <c:pt idx="2241">
                  <c:v>1.0000000000000038E-8</c:v>
                </c:pt>
                <c:pt idx="2242">
                  <c:v>9.9000000000000423E-9</c:v>
                </c:pt>
                <c:pt idx="2243">
                  <c:v>1.0000000000000038E-8</c:v>
                </c:pt>
                <c:pt idx="2244">
                  <c:v>9.5000000000000387E-9</c:v>
                </c:pt>
                <c:pt idx="2245">
                  <c:v>9.4000000000000395E-9</c:v>
                </c:pt>
                <c:pt idx="2246">
                  <c:v>9.4000000000000395E-9</c:v>
                </c:pt>
                <c:pt idx="2247">
                  <c:v>9.3000000000000419E-9</c:v>
                </c:pt>
                <c:pt idx="2248">
                  <c:v>9.2000000000000311E-9</c:v>
                </c:pt>
                <c:pt idx="2249">
                  <c:v>9.3000000000000419E-9</c:v>
                </c:pt>
                <c:pt idx="2250">
                  <c:v>9.4000000000000395E-9</c:v>
                </c:pt>
                <c:pt idx="2251">
                  <c:v>9.6000000000000429E-9</c:v>
                </c:pt>
                <c:pt idx="2252">
                  <c:v>9.800000000000048E-9</c:v>
                </c:pt>
                <c:pt idx="2253">
                  <c:v>9.9000000000000423E-9</c:v>
                </c:pt>
                <c:pt idx="2254">
                  <c:v>9.7000000000000323E-9</c:v>
                </c:pt>
                <c:pt idx="2255">
                  <c:v>9.6000000000000429E-9</c:v>
                </c:pt>
                <c:pt idx="2256">
                  <c:v>9.4000000000000395E-9</c:v>
                </c:pt>
                <c:pt idx="2257">
                  <c:v>9.2000000000000311E-9</c:v>
                </c:pt>
                <c:pt idx="2258">
                  <c:v>9.1000000000000352E-9</c:v>
                </c:pt>
                <c:pt idx="2259">
                  <c:v>9.1000000000000352E-9</c:v>
                </c:pt>
                <c:pt idx="2260">
                  <c:v>9.0000000000000326E-9</c:v>
                </c:pt>
                <c:pt idx="2261">
                  <c:v>9.0000000000000326E-9</c:v>
                </c:pt>
                <c:pt idx="2262">
                  <c:v>8.90000000000004E-9</c:v>
                </c:pt>
                <c:pt idx="2263">
                  <c:v>9.0000000000000326E-9</c:v>
                </c:pt>
                <c:pt idx="2264">
                  <c:v>9.2000000000000311E-9</c:v>
                </c:pt>
                <c:pt idx="2265">
                  <c:v>9.3000000000000419E-9</c:v>
                </c:pt>
                <c:pt idx="2266">
                  <c:v>9.4000000000000395E-9</c:v>
                </c:pt>
                <c:pt idx="2267">
                  <c:v>9.5000000000000387E-9</c:v>
                </c:pt>
                <c:pt idx="2268">
                  <c:v>9.4000000000000395E-9</c:v>
                </c:pt>
                <c:pt idx="2269">
                  <c:v>9.3000000000000419E-9</c:v>
                </c:pt>
                <c:pt idx="2270">
                  <c:v>9.4000000000000395E-9</c:v>
                </c:pt>
                <c:pt idx="2271">
                  <c:v>9.0000000000000326E-9</c:v>
                </c:pt>
                <c:pt idx="2272">
                  <c:v>8.90000000000004E-9</c:v>
                </c:pt>
                <c:pt idx="2273">
                  <c:v>8.8000000000000374E-9</c:v>
                </c:pt>
                <c:pt idx="2274">
                  <c:v>8.8000000000000374E-9</c:v>
                </c:pt>
                <c:pt idx="2275">
                  <c:v>8.7000000000000266E-9</c:v>
                </c:pt>
                <c:pt idx="2276">
                  <c:v>8.8000000000000374E-9</c:v>
                </c:pt>
                <c:pt idx="2277">
                  <c:v>8.90000000000004E-9</c:v>
                </c:pt>
                <c:pt idx="2278">
                  <c:v>9.1000000000000352E-9</c:v>
                </c:pt>
                <c:pt idx="2279">
                  <c:v>9.2000000000000311E-9</c:v>
                </c:pt>
                <c:pt idx="2280">
                  <c:v>9.1000000000000352E-9</c:v>
                </c:pt>
                <c:pt idx="2281">
                  <c:v>9.1000000000000352E-9</c:v>
                </c:pt>
                <c:pt idx="2282">
                  <c:v>9.0000000000000326E-9</c:v>
                </c:pt>
                <c:pt idx="2283">
                  <c:v>8.7000000000000266E-9</c:v>
                </c:pt>
                <c:pt idx="2284">
                  <c:v>8.6000000000000323E-9</c:v>
                </c:pt>
                <c:pt idx="2285">
                  <c:v>8.5000000000000381E-9</c:v>
                </c:pt>
                <c:pt idx="2286">
                  <c:v>8.6000000000000323E-9</c:v>
                </c:pt>
                <c:pt idx="2287">
                  <c:v>8.7000000000000266E-9</c:v>
                </c:pt>
                <c:pt idx="2288">
                  <c:v>8.8000000000000374E-9</c:v>
                </c:pt>
                <c:pt idx="2289">
                  <c:v>8.90000000000004E-9</c:v>
                </c:pt>
                <c:pt idx="2290">
                  <c:v>9.0000000000000326E-9</c:v>
                </c:pt>
                <c:pt idx="2291">
                  <c:v>9.0000000000000326E-9</c:v>
                </c:pt>
                <c:pt idx="2292">
                  <c:v>8.8000000000000374E-9</c:v>
                </c:pt>
                <c:pt idx="2293">
                  <c:v>8.90000000000004E-9</c:v>
                </c:pt>
                <c:pt idx="2294">
                  <c:v>8.6000000000000323E-9</c:v>
                </c:pt>
                <c:pt idx="2295">
                  <c:v>8.4000000000000355E-9</c:v>
                </c:pt>
                <c:pt idx="2296">
                  <c:v>8.3000000000000379E-9</c:v>
                </c:pt>
                <c:pt idx="2297">
                  <c:v>8.4000000000000355E-9</c:v>
                </c:pt>
                <c:pt idx="2298">
                  <c:v>8.5000000000000381E-9</c:v>
                </c:pt>
                <c:pt idx="2299">
                  <c:v>8.6000000000000323E-9</c:v>
                </c:pt>
                <c:pt idx="2300">
                  <c:v>8.7000000000000266E-9</c:v>
                </c:pt>
                <c:pt idx="2301">
                  <c:v>8.7000000000000266E-9</c:v>
                </c:pt>
                <c:pt idx="2302">
                  <c:v>8.7000000000000266E-9</c:v>
                </c:pt>
                <c:pt idx="2303">
                  <c:v>8.7000000000000266E-9</c:v>
                </c:pt>
                <c:pt idx="2304">
                  <c:v>8.7000000000000266E-9</c:v>
                </c:pt>
                <c:pt idx="2305">
                  <c:v>8.3000000000000379E-9</c:v>
                </c:pt>
                <c:pt idx="2306">
                  <c:v>8.2000000000000321E-9</c:v>
                </c:pt>
                <c:pt idx="2307">
                  <c:v>8.2000000000000321E-9</c:v>
                </c:pt>
                <c:pt idx="2308">
                  <c:v>8.2000000000000321E-9</c:v>
                </c:pt>
                <c:pt idx="2309">
                  <c:v>8.1000000000000328E-9</c:v>
                </c:pt>
                <c:pt idx="2310">
                  <c:v>8.1000000000000328E-9</c:v>
                </c:pt>
                <c:pt idx="2311">
                  <c:v>8.2000000000000321E-9</c:v>
                </c:pt>
                <c:pt idx="2312">
                  <c:v>8.2000000000000321E-9</c:v>
                </c:pt>
                <c:pt idx="2313">
                  <c:v>8.3000000000000379E-9</c:v>
                </c:pt>
                <c:pt idx="2314">
                  <c:v>8.4000000000000355E-9</c:v>
                </c:pt>
                <c:pt idx="2315">
                  <c:v>8.5000000000000381E-9</c:v>
                </c:pt>
                <c:pt idx="2316">
                  <c:v>8.6000000000000323E-9</c:v>
                </c:pt>
                <c:pt idx="2317">
                  <c:v>8.5000000000000381E-9</c:v>
                </c:pt>
                <c:pt idx="2318">
                  <c:v>8.5000000000000381E-9</c:v>
                </c:pt>
                <c:pt idx="2319">
                  <c:v>8.5000000000000381E-9</c:v>
                </c:pt>
                <c:pt idx="2320">
                  <c:v>8.3000000000000379E-9</c:v>
                </c:pt>
                <c:pt idx="2321">
                  <c:v>8.1000000000000328E-9</c:v>
                </c:pt>
                <c:pt idx="2322">
                  <c:v>8.1000000000000328E-9</c:v>
                </c:pt>
                <c:pt idx="2323">
                  <c:v>8.1000000000000328E-9</c:v>
                </c:pt>
                <c:pt idx="2324">
                  <c:v>8.0000000000000303E-9</c:v>
                </c:pt>
                <c:pt idx="2325">
                  <c:v>8.0000000000000303E-9</c:v>
                </c:pt>
                <c:pt idx="2326">
                  <c:v>8.0000000000000303E-9</c:v>
                </c:pt>
                <c:pt idx="2327">
                  <c:v>8.0000000000000303E-9</c:v>
                </c:pt>
                <c:pt idx="2328">
                  <c:v>8.0000000000000303E-9</c:v>
                </c:pt>
                <c:pt idx="2329">
                  <c:v>7.9000000000000343E-9</c:v>
                </c:pt>
                <c:pt idx="2330">
                  <c:v>8.0000000000000303E-9</c:v>
                </c:pt>
                <c:pt idx="2331">
                  <c:v>8.1000000000000328E-9</c:v>
                </c:pt>
                <c:pt idx="2332">
                  <c:v>8.3000000000000379E-9</c:v>
                </c:pt>
                <c:pt idx="2333">
                  <c:v>8.4000000000000355E-9</c:v>
                </c:pt>
                <c:pt idx="2334">
                  <c:v>8.4000000000000355E-9</c:v>
                </c:pt>
                <c:pt idx="2335">
                  <c:v>8.3000000000000379E-9</c:v>
                </c:pt>
                <c:pt idx="2336">
                  <c:v>8.3000000000000379E-9</c:v>
                </c:pt>
                <c:pt idx="2337">
                  <c:v>8.3000000000000379E-9</c:v>
                </c:pt>
                <c:pt idx="2338">
                  <c:v>8.0000000000000303E-9</c:v>
                </c:pt>
                <c:pt idx="2339">
                  <c:v>7.9000000000000343E-9</c:v>
                </c:pt>
                <c:pt idx="2340">
                  <c:v>7.9000000000000343E-9</c:v>
                </c:pt>
                <c:pt idx="2341">
                  <c:v>7.9000000000000343E-9</c:v>
                </c:pt>
                <c:pt idx="2342">
                  <c:v>7.9000000000000343E-9</c:v>
                </c:pt>
                <c:pt idx="2343">
                  <c:v>7.8000000000000285E-9</c:v>
                </c:pt>
                <c:pt idx="2344">
                  <c:v>7.9000000000000343E-9</c:v>
                </c:pt>
                <c:pt idx="2345">
                  <c:v>8.0000000000000303E-9</c:v>
                </c:pt>
                <c:pt idx="2346">
                  <c:v>8.1000000000000328E-9</c:v>
                </c:pt>
                <c:pt idx="2347">
                  <c:v>8.2000000000000321E-9</c:v>
                </c:pt>
                <c:pt idx="2348">
                  <c:v>8.2000000000000321E-9</c:v>
                </c:pt>
                <c:pt idx="2349">
                  <c:v>8.1000000000000328E-9</c:v>
                </c:pt>
                <c:pt idx="2350">
                  <c:v>8.1000000000000328E-9</c:v>
                </c:pt>
                <c:pt idx="2351">
                  <c:v>7.8000000000000285E-9</c:v>
                </c:pt>
                <c:pt idx="2352">
                  <c:v>7.7000000000000309E-9</c:v>
                </c:pt>
                <c:pt idx="2353">
                  <c:v>7.8000000000000285E-9</c:v>
                </c:pt>
                <c:pt idx="2354">
                  <c:v>7.7000000000000309E-9</c:v>
                </c:pt>
                <c:pt idx="2355">
                  <c:v>7.7000000000000309E-9</c:v>
                </c:pt>
                <c:pt idx="2356">
                  <c:v>7.7000000000000309E-9</c:v>
                </c:pt>
                <c:pt idx="2357">
                  <c:v>7.8000000000000285E-9</c:v>
                </c:pt>
                <c:pt idx="2358">
                  <c:v>8.0000000000000303E-9</c:v>
                </c:pt>
                <c:pt idx="2359">
                  <c:v>8.1000000000000328E-9</c:v>
                </c:pt>
                <c:pt idx="2360">
                  <c:v>8.0000000000000303E-9</c:v>
                </c:pt>
                <c:pt idx="2361">
                  <c:v>8.1000000000000328E-9</c:v>
                </c:pt>
                <c:pt idx="2362">
                  <c:v>8.1000000000000328E-9</c:v>
                </c:pt>
                <c:pt idx="2363">
                  <c:v>7.7000000000000309E-9</c:v>
                </c:pt>
                <c:pt idx="2364">
                  <c:v>7.6000000000000267E-9</c:v>
                </c:pt>
                <c:pt idx="2365">
                  <c:v>7.8000000000000285E-9</c:v>
                </c:pt>
                <c:pt idx="2366">
                  <c:v>7.9000000000000343E-9</c:v>
                </c:pt>
                <c:pt idx="2367">
                  <c:v>8.0000000000000303E-9</c:v>
                </c:pt>
                <c:pt idx="2368">
                  <c:v>7.9000000000000343E-9</c:v>
                </c:pt>
                <c:pt idx="2369">
                  <c:v>7.9000000000000343E-9</c:v>
                </c:pt>
                <c:pt idx="2370">
                  <c:v>7.9000000000000343E-9</c:v>
                </c:pt>
                <c:pt idx="2371">
                  <c:v>7.9000000000000343E-9</c:v>
                </c:pt>
                <c:pt idx="2372">
                  <c:v>7.6000000000000267E-9</c:v>
                </c:pt>
                <c:pt idx="2373">
                  <c:v>7.5000000000000275E-9</c:v>
                </c:pt>
                <c:pt idx="2374">
                  <c:v>7.5000000000000275E-9</c:v>
                </c:pt>
                <c:pt idx="2375">
                  <c:v>7.6000000000000267E-9</c:v>
                </c:pt>
                <c:pt idx="2376">
                  <c:v>7.6000000000000267E-9</c:v>
                </c:pt>
                <c:pt idx="2377">
                  <c:v>7.7000000000000309E-9</c:v>
                </c:pt>
                <c:pt idx="2378">
                  <c:v>7.8000000000000285E-9</c:v>
                </c:pt>
                <c:pt idx="2379">
                  <c:v>7.9000000000000343E-9</c:v>
                </c:pt>
                <c:pt idx="2380">
                  <c:v>7.7000000000000309E-9</c:v>
                </c:pt>
                <c:pt idx="2381">
                  <c:v>7.7000000000000309E-9</c:v>
                </c:pt>
                <c:pt idx="2382">
                  <c:v>7.8000000000000285E-9</c:v>
                </c:pt>
                <c:pt idx="2383">
                  <c:v>7.4000000000000315E-9</c:v>
                </c:pt>
                <c:pt idx="2384">
                  <c:v>7.4000000000000315E-9</c:v>
                </c:pt>
                <c:pt idx="2385">
                  <c:v>7.5000000000000275E-9</c:v>
                </c:pt>
                <c:pt idx="2386">
                  <c:v>7.4000000000000315E-9</c:v>
                </c:pt>
                <c:pt idx="2387">
                  <c:v>7.4000000000000315E-9</c:v>
                </c:pt>
                <c:pt idx="2388">
                  <c:v>7.5000000000000275E-9</c:v>
                </c:pt>
                <c:pt idx="2389">
                  <c:v>7.7000000000000309E-9</c:v>
                </c:pt>
                <c:pt idx="2390">
                  <c:v>7.7000000000000309E-9</c:v>
                </c:pt>
                <c:pt idx="2391">
                  <c:v>7.7000000000000309E-9</c:v>
                </c:pt>
                <c:pt idx="2392">
                  <c:v>7.7000000000000309E-9</c:v>
                </c:pt>
                <c:pt idx="2393">
                  <c:v>7.7000000000000309E-9</c:v>
                </c:pt>
                <c:pt idx="2394">
                  <c:v>7.4000000000000315E-9</c:v>
                </c:pt>
                <c:pt idx="2395">
                  <c:v>7.3000000000000257E-9</c:v>
                </c:pt>
                <c:pt idx="2396">
                  <c:v>7.4000000000000315E-9</c:v>
                </c:pt>
                <c:pt idx="2397">
                  <c:v>7.5000000000000275E-9</c:v>
                </c:pt>
                <c:pt idx="2398">
                  <c:v>7.6000000000000267E-9</c:v>
                </c:pt>
                <c:pt idx="2399">
                  <c:v>7.7000000000000309E-9</c:v>
                </c:pt>
                <c:pt idx="2400">
                  <c:v>7.6000000000000267E-9</c:v>
                </c:pt>
                <c:pt idx="2401">
                  <c:v>7.6000000000000267E-9</c:v>
                </c:pt>
                <c:pt idx="2402">
                  <c:v>7.6000000000000267E-9</c:v>
                </c:pt>
                <c:pt idx="2403">
                  <c:v>7.5000000000000275E-9</c:v>
                </c:pt>
                <c:pt idx="2404">
                  <c:v>7.3000000000000257E-9</c:v>
                </c:pt>
                <c:pt idx="2405">
                  <c:v>7.3000000000000257E-9</c:v>
                </c:pt>
                <c:pt idx="2406">
                  <c:v>7.2000000000000314E-9</c:v>
                </c:pt>
                <c:pt idx="2407">
                  <c:v>7.2000000000000314E-9</c:v>
                </c:pt>
                <c:pt idx="2408">
                  <c:v>7.3000000000000257E-9</c:v>
                </c:pt>
                <c:pt idx="2409">
                  <c:v>7.2000000000000314E-9</c:v>
                </c:pt>
                <c:pt idx="2410">
                  <c:v>7.3000000000000257E-9</c:v>
                </c:pt>
                <c:pt idx="2411">
                  <c:v>7.5000000000000275E-9</c:v>
                </c:pt>
                <c:pt idx="2412">
                  <c:v>7.5000000000000275E-9</c:v>
                </c:pt>
                <c:pt idx="2413">
                  <c:v>7.6000000000000267E-9</c:v>
                </c:pt>
                <c:pt idx="2414">
                  <c:v>7.5000000000000275E-9</c:v>
                </c:pt>
                <c:pt idx="2415">
                  <c:v>7.5000000000000275E-9</c:v>
                </c:pt>
                <c:pt idx="2416">
                  <c:v>7.5000000000000275E-9</c:v>
                </c:pt>
                <c:pt idx="2417">
                  <c:v>7.2000000000000314E-9</c:v>
                </c:pt>
                <c:pt idx="2418">
                  <c:v>8.7000000000000266E-9</c:v>
                </c:pt>
                <c:pt idx="2419">
                  <c:v>2.60000000000001E-8</c:v>
                </c:pt>
                <c:pt idx="2420">
                  <c:v>3.3000000000000104E-8</c:v>
                </c:pt>
                <c:pt idx="2421">
                  <c:v>3.7000000000000159E-8</c:v>
                </c:pt>
                <c:pt idx="2422">
                  <c:v>5.7000000000000206E-8</c:v>
                </c:pt>
                <c:pt idx="2423">
                  <c:v>7.4000000000000305E-8</c:v>
                </c:pt>
                <c:pt idx="2424">
                  <c:v>8.2000000000000258E-8</c:v>
                </c:pt>
                <c:pt idx="2425">
                  <c:v>8.600000000000028E-8</c:v>
                </c:pt>
                <c:pt idx="2426">
                  <c:v>8.600000000000028E-8</c:v>
                </c:pt>
                <c:pt idx="2427">
                  <c:v>8.600000000000028E-8</c:v>
                </c:pt>
                <c:pt idx="2428">
                  <c:v>8.600000000000028E-8</c:v>
                </c:pt>
                <c:pt idx="2429">
                  <c:v>8.4000000000000342E-8</c:v>
                </c:pt>
                <c:pt idx="2430">
                  <c:v>6.9000000000000261E-8</c:v>
                </c:pt>
                <c:pt idx="2431">
                  <c:v>4.4000000000000182E-8</c:v>
                </c:pt>
                <c:pt idx="2432">
                  <c:v>3.2000000000000128E-8</c:v>
                </c:pt>
                <c:pt idx="2433">
                  <c:v>2.7000000000000119E-8</c:v>
                </c:pt>
                <c:pt idx="2434">
                  <c:v>2.4000000000000086E-8</c:v>
                </c:pt>
                <c:pt idx="2435">
                  <c:v>2.2000000000000101E-8</c:v>
                </c:pt>
                <c:pt idx="2436">
                  <c:v>2.1000000000000072E-8</c:v>
                </c:pt>
                <c:pt idx="2437">
                  <c:v>1.9000000000000081E-8</c:v>
                </c:pt>
                <c:pt idx="2438">
                  <c:v>1.8000000000000072E-8</c:v>
                </c:pt>
                <c:pt idx="2439">
                  <c:v>1.7000000000000053E-8</c:v>
                </c:pt>
                <c:pt idx="2440">
                  <c:v>1.7000000000000053E-8</c:v>
                </c:pt>
                <c:pt idx="2441">
                  <c:v>1.6000000000000074E-8</c:v>
                </c:pt>
                <c:pt idx="2442">
                  <c:v>1.5000000000000048E-8</c:v>
                </c:pt>
                <c:pt idx="2443">
                  <c:v>1.4000000000000046E-8</c:v>
                </c:pt>
                <c:pt idx="2444">
                  <c:v>1.300000000000005E-8</c:v>
                </c:pt>
                <c:pt idx="2445">
                  <c:v>1.300000000000005E-8</c:v>
                </c:pt>
                <c:pt idx="2446">
                  <c:v>1.2000000000000043E-8</c:v>
                </c:pt>
                <c:pt idx="2447">
                  <c:v>1.2000000000000043E-8</c:v>
                </c:pt>
                <c:pt idx="2448">
                  <c:v>1.2000000000000043E-8</c:v>
                </c:pt>
                <c:pt idx="2449">
                  <c:v>1.1000000000000046E-8</c:v>
                </c:pt>
                <c:pt idx="2450">
                  <c:v>1.1000000000000046E-8</c:v>
                </c:pt>
                <c:pt idx="2451">
                  <c:v>1.1000000000000046E-8</c:v>
                </c:pt>
                <c:pt idx="2452">
                  <c:v>1.1000000000000046E-8</c:v>
                </c:pt>
                <c:pt idx="2453">
                  <c:v>1.0000000000000038E-8</c:v>
                </c:pt>
                <c:pt idx="2454">
                  <c:v>1.0000000000000038E-8</c:v>
                </c:pt>
                <c:pt idx="2455">
                  <c:v>1.0000000000000038E-8</c:v>
                </c:pt>
                <c:pt idx="2456">
                  <c:v>1.0000000000000038E-8</c:v>
                </c:pt>
                <c:pt idx="2457">
                  <c:v>1.0000000000000038E-8</c:v>
                </c:pt>
                <c:pt idx="2458">
                  <c:v>1.0000000000000038E-8</c:v>
                </c:pt>
                <c:pt idx="2459">
                  <c:v>9.9000000000000423E-9</c:v>
                </c:pt>
                <c:pt idx="2460">
                  <c:v>9.7000000000000323E-9</c:v>
                </c:pt>
                <c:pt idx="2461">
                  <c:v>9.6000000000000429E-9</c:v>
                </c:pt>
                <c:pt idx="2462">
                  <c:v>9.5000000000000387E-9</c:v>
                </c:pt>
                <c:pt idx="2463">
                  <c:v>9.4000000000000395E-9</c:v>
                </c:pt>
                <c:pt idx="2464">
                  <c:v>9.3000000000000419E-9</c:v>
                </c:pt>
                <c:pt idx="2465">
                  <c:v>9.2000000000000311E-9</c:v>
                </c:pt>
                <c:pt idx="2466">
                  <c:v>9.2000000000000311E-9</c:v>
                </c:pt>
                <c:pt idx="2467">
                  <c:v>9.1000000000000352E-9</c:v>
                </c:pt>
                <c:pt idx="2468">
                  <c:v>9.0000000000000326E-9</c:v>
                </c:pt>
                <c:pt idx="2469">
                  <c:v>8.90000000000004E-9</c:v>
                </c:pt>
                <c:pt idx="2470">
                  <c:v>9.0000000000000326E-9</c:v>
                </c:pt>
                <c:pt idx="2471">
                  <c:v>9.1000000000000352E-9</c:v>
                </c:pt>
                <c:pt idx="2472">
                  <c:v>9.2000000000000311E-9</c:v>
                </c:pt>
                <c:pt idx="2473">
                  <c:v>9.2000000000000311E-9</c:v>
                </c:pt>
                <c:pt idx="2474">
                  <c:v>9.2000000000000311E-9</c:v>
                </c:pt>
                <c:pt idx="2475">
                  <c:v>9.0000000000000326E-9</c:v>
                </c:pt>
                <c:pt idx="2476">
                  <c:v>9.1000000000000352E-9</c:v>
                </c:pt>
                <c:pt idx="2477">
                  <c:v>8.6000000000000323E-9</c:v>
                </c:pt>
                <c:pt idx="2478">
                  <c:v>1.4000000000000046E-8</c:v>
                </c:pt>
                <c:pt idx="2479">
                  <c:v>2.9000000000000101E-8</c:v>
                </c:pt>
                <c:pt idx="2480">
                  <c:v>3.5000000000000115E-8</c:v>
                </c:pt>
                <c:pt idx="2481">
                  <c:v>3.9000000000000111E-8</c:v>
                </c:pt>
                <c:pt idx="2482">
                  <c:v>6.1000000000000215E-8</c:v>
                </c:pt>
                <c:pt idx="2483">
                  <c:v>7.4000000000000305E-8</c:v>
                </c:pt>
                <c:pt idx="2484">
                  <c:v>8.3000000000000386E-8</c:v>
                </c:pt>
                <c:pt idx="2485">
                  <c:v>8.7000000000000276E-8</c:v>
                </c:pt>
                <c:pt idx="2486">
                  <c:v>9.1000000000000299E-8</c:v>
                </c:pt>
                <c:pt idx="2487">
                  <c:v>9.3000000000000409E-8</c:v>
                </c:pt>
                <c:pt idx="2488">
                  <c:v>9.3000000000000409E-8</c:v>
                </c:pt>
                <c:pt idx="2489">
                  <c:v>9.3000000000000409E-8</c:v>
                </c:pt>
                <c:pt idx="2490">
                  <c:v>9.3000000000000409E-8</c:v>
                </c:pt>
                <c:pt idx="2491">
                  <c:v>7.3000000000000257E-8</c:v>
                </c:pt>
                <c:pt idx="2492">
                  <c:v>4.8000000000000145E-8</c:v>
                </c:pt>
                <c:pt idx="2493">
                  <c:v>3.5000000000000115E-8</c:v>
                </c:pt>
                <c:pt idx="2494">
                  <c:v>2.9000000000000101E-8</c:v>
                </c:pt>
                <c:pt idx="2495">
                  <c:v>2.60000000000001E-8</c:v>
                </c:pt>
                <c:pt idx="2496">
                  <c:v>2.4000000000000086E-8</c:v>
                </c:pt>
                <c:pt idx="2497">
                  <c:v>2.2000000000000101E-8</c:v>
                </c:pt>
                <c:pt idx="2498">
                  <c:v>2.1000000000000072E-8</c:v>
                </c:pt>
                <c:pt idx="2499">
                  <c:v>2.1000000000000072E-8</c:v>
                </c:pt>
                <c:pt idx="2500">
                  <c:v>2.000000000000008E-8</c:v>
                </c:pt>
                <c:pt idx="2501">
                  <c:v>1.9000000000000081E-8</c:v>
                </c:pt>
                <c:pt idx="2502">
                  <c:v>1.8000000000000072E-8</c:v>
                </c:pt>
                <c:pt idx="2503">
                  <c:v>3.0000000000000103E-8</c:v>
                </c:pt>
                <c:pt idx="2504">
                  <c:v>3.0000000000000103E-8</c:v>
                </c:pt>
                <c:pt idx="2505">
                  <c:v>3.9000000000000111E-8</c:v>
                </c:pt>
                <c:pt idx="2506">
                  <c:v>4.5000000000000145E-8</c:v>
                </c:pt>
                <c:pt idx="2507">
                  <c:v>5.5000000000000195E-8</c:v>
                </c:pt>
                <c:pt idx="2508">
                  <c:v>7.5000000000000248E-8</c:v>
                </c:pt>
                <c:pt idx="2509">
                  <c:v>8.5000000000000298E-8</c:v>
                </c:pt>
                <c:pt idx="2510">
                  <c:v>9.1000000000000299E-8</c:v>
                </c:pt>
                <c:pt idx="2511">
                  <c:v>9.3000000000000409E-8</c:v>
                </c:pt>
                <c:pt idx="2512">
                  <c:v>9.6000000000000357E-8</c:v>
                </c:pt>
                <c:pt idx="2513">
                  <c:v>9.8000000000000441E-8</c:v>
                </c:pt>
                <c:pt idx="2514">
                  <c:v>9.5000000000000361E-8</c:v>
                </c:pt>
                <c:pt idx="2515">
                  <c:v>6.6000000000000207E-8</c:v>
                </c:pt>
                <c:pt idx="2516">
                  <c:v>4.6000000000000134E-8</c:v>
                </c:pt>
                <c:pt idx="2517">
                  <c:v>3.6000000000000144E-8</c:v>
                </c:pt>
                <c:pt idx="2518">
                  <c:v>3.1000000000000106E-8</c:v>
                </c:pt>
                <c:pt idx="2519">
                  <c:v>2.8000000000000082E-8</c:v>
                </c:pt>
                <c:pt idx="2520">
                  <c:v>2.5000000000000082E-8</c:v>
                </c:pt>
                <c:pt idx="2521">
                  <c:v>2.4000000000000086E-8</c:v>
                </c:pt>
                <c:pt idx="2522">
                  <c:v>2.300000000000008E-8</c:v>
                </c:pt>
                <c:pt idx="2523">
                  <c:v>2.2000000000000101E-8</c:v>
                </c:pt>
                <c:pt idx="2524">
                  <c:v>2.1000000000000072E-8</c:v>
                </c:pt>
                <c:pt idx="2525">
                  <c:v>2.4000000000000086E-8</c:v>
                </c:pt>
                <c:pt idx="2526">
                  <c:v>3.4000000000000119E-8</c:v>
                </c:pt>
                <c:pt idx="2527">
                  <c:v>4.1000000000000122E-8</c:v>
                </c:pt>
                <c:pt idx="2528">
                  <c:v>4.5000000000000145E-8</c:v>
                </c:pt>
                <c:pt idx="2529">
                  <c:v>6.3000000000000207E-8</c:v>
                </c:pt>
                <c:pt idx="2530">
                  <c:v>8.1000000000000275E-8</c:v>
                </c:pt>
                <c:pt idx="2531">
                  <c:v>8.9000000000000334E-8</c:v>
                </c:pt>
                <c:pt idx="2532">
                  <c:v>9.2000000000000281E-8</c:v>
                </c:pt>
                <c:pt idx="2533">
                  <c:v>9.3000000000000409E-8</c:v>
                </c:pt>
                <c:pt idx="2534">
                  <c:v>9.4000000000000365E-8</c:v>
                </c:pt>
                <c:pt idx="2535">
                  <c:v>9.4000000000000365E-8</c:v>
                </c:pt>
                <c:pt idx="2536">
                  <c:v>8.0000000000000253E-8</c:v>
                </c:pt>
                <c:pt idx="2537">
                  <c:v>5.5000000000000195E-8</c:v>
                </c:pt>
                <c:pt idx="2538">
                  <c:v>4.000000000000014E-8</c:v>
                </c:pt>
                <c:pt idx="2539">
                  <c:v>3.3000000000000104E-8</c:v>
                </c:pt>
                <c:pt idx="2540">
                  <c:v>2.9000000000000101E-8</c:v>
                </c:pt>
                <c:pt idx="2541">
                  <c:v>2.7000000000000119E-8</c:v>
                </c:pt>
                <c:pt idx="2542">
                  <c:v>2.5000000000000082E-8</c:v>
                </c:pt>
                <c:pt idx="2543">
                  <c:v>2.4000000000000086E-8</c:v>
                </c:pt>
                <c:pt idx="2544">
                  <c:v>2.300000000000008E-8</c:v>
                </c:pt>
                <c:pt idx="2545">
                  <c:v>2.2000000000000101E-8</c:v>
                </c:pt>
                <c:pt idx="2546">
                  <c:v>2.2000000000000101E-8</c:v>
                </c:pt>
                <c:pt idx="2547">
                  <c:v>3.0000000000000103E-8</c:v>
                </c:pt>
                <c:pt idx="2548">
                  <c:v>3.9000000000000111E-8</c:v>
                </c:pt>
                <c:pt idx="2549">
                  <c:v>4.5000000000000145E-8</c:v>
                </c:pt>
                <c:pt idx="2550">
                  <c:v>5.2000000000000194E-8</c:v>
                </c:pt>
                <c:pt idx="2551">
                  <c:v>7.6000000000000257E-8</c:v>
                </c:pt>
                <c:pt idx="2552">
                  <c:v>8.8000000000000364E-8</c:v>
                </c:pt>
                <c:pt idx="2553">
                  <c:v>9.3000000000000409E-8</c:v>
                </c:pt>
                <c:pt idx="2554">
                  <c:v>9.6000000000000357E-8</c:v>
                </c:pt>
                <c:pt idx="2555">
                  <c:v>9.9000000000000384E-8</c:v>
                </c:pt>
                <c:pt idx="2556">
                  <c:v>1.0000000000000035E-7</c:v>
                </c:pt>
                <c:pt idx="2557">
                  <c:v>1.0000000000000035E-7</c:v>
                </c:pt>
                <c:pt idx="2558">
                  <c:v>1.0000000000000035E-7</c:v>
                </c:pt>
                <c:pt idx="2559">
                  <c:v>7.4000000000000305E-8</c:v>
                </c:pt>
                <c:pt idx="2560">
                  <c:v>5.3000000000000183E-8</c:v>
                </c:pt>
                <c:pt idx="2561">
                  <c:v>4.000000000000014E-8</c:v>
                </c:pt>
                <c:pt idx="2562">
                  <c:v>4.000000000000014E-8</c:v>
                </c:pt>
                <c:pt idx="2563">
                  <c:v>3.4000000000000119E-8</c:v>
                </c:pt>
                <c:pt idx="2564">
                  <c:v>3.0000000000000103E-8</c:v>
                </c:pt>
                <c:pt idx="2565">
                  <c:v>2.7000000000000119E-8</c:v>
                </c:pt>
                <c:pt idx="2566">
                  <c:v>2.60000000000001E-8</c:v>
                </c:pt>
                <c:pt idx="2567">
                  <c:v>2.4000000000000086E-8</c:v>
                </c:pt>
                <c:pt idx="2568">
                  <c:v>2.4000000000000086E-8</c:v>
                </c:pt>
                <c:pt idx="2569">
                  <c:v>2.300000000000008E-8</c:v>
                </c:pt>
                <c:pt idx="2570">
                  <c:v>2.4000000000000086E-8</c:v>
                </c:pt>
                <c:pt idx="2571">
                  <c:v>2.4000000000000086E-8</c:v>
                </c:pt>
                <c:pt idx="2572">
                  <c:v>3.8000000000000129E-8</c:v>
                </c:pt>
                <c:pt idx="2573">
                  <c:v>4.7000000000000156E-8</c:v>
                </c:pt>
                <c:pt idx="2574">
                  <c:v>5.2000000000000194E-8</c:v>
                </c:pt>
                <c:pt idx="2575">
                  <c:v>6.7000000000000229E-8</c:v>
                </c:pt>
                <c:pt idx="2576">
                  <c:v>8.8000000000000364E-8</c:v>
                </c:pt>
                <c:pt idx="2577">
                  <c:v>9.3000000000000409E-8</c:v>
                </c:pt>
                <c:pt idx="2578">
                  <c:v>9.7000000000000299E-8</c:v>
                </c:pt>
                <c:pt idx="2579">
                  <c:v>9.9000000000000384E-8</c:v>
                </c:pt>
                <c:pt idx="2580">
                  <c:v>1.0000000000000035E-7</c:v>
                </c:pt>
                <c:pt idx="2581">
                  <c:v>1.0000000000000035E-7</c:v>
                </c:pt>
                <c:pt idx="2582">
                  <c:v>9.0000000000000343E-8</c:v>
                </c:pt>
                <c:pt idx="2583">
                  <c:v>6.3000000000000207E-8</c:v>
                </c:pt>
                <c:pt idx="2584">
                  <c:v>4.6000000000000134E-8</c:v>
                </c:pt>
                <c:pt idx="2585">
                  <c:v>3.7000000000000159E-8</c:v>
                </c:pt>
                <c:pt idx="2586">
                  <c:v>3.3000000000000104E-8</c:v>
                </c:pt>
                <c:pt idx="2587">
                  <c:v>3.0000000000000103E-8</c:v>
                </c:pt>
                <c:pt idx="2588">
                  <c:v>2.7000000000000119E-8</c:v>
                </c:pt>
                <c:pt idx="2589">
                  <c:v>2.60000000000001E-8</c:v>
                </c:pt>
                <c:pt idx="2590">
                  <c:v>2.5000000000000082E-8</c:v>
                </c:pt>
                <c:pt idx="2591">
                  <c:v>2.4000000000000086E-8</c:v>
                </c:pt>
                <c:pt idx="2592">
                  <c:v>2.4000000000000086E-8</c:v>
                </c:pt>
                <c:pt idx="2593">
                  <c:v>2.9000000000000101E-8</c:v>
                </c:pt>
                <c:pt idx="2594">
                  <c:v>3.9000000000000111E-8</c:v>
                </c:pt>
                <c:pt idx="2595">
                  <c:v>4.6000000000000134E-8</c:v>
                </c:pt>
                <c:pt idx="2596">
                  <c:v>4.9000000000000214E-8</c:v>
                </c:pt>
                <c:pt idx="2597">
                  <c:v>7.4000000000000305E-8</c:v>
                </c:pt>
                <c:pt idx="2598">
                  <c:v>8.7000000000000276E-8</c:v>
                </c:pt>
                <c:pt idx="2599">
                  <c:v>9.0000000000000343E-8</c:v>
                </c:pt>
                <c:pt idx="2600">
                  <c:v>9.0000000000000343E-8</c:v>
                </c:pt>
                <c:pt idx="2601">
                  <c:v>8.8000000000000364E-8</c:v>
                </c:pt>
                <c:pt idx="2602">
                  <c:v>8.600000000000028E-8</c:v>
                </c:pt>
                <c:pt idx="2603">
                  <c:v>8.3000000000000386E-8</c:v>
                </c:pt>
                <c:pt idx="2604">
                  <c:v>6.2000000000000211E-8</c:v>
                </c:pt>
                <c:pt idx="2605">
                  <c:v>4.5000000000000145E-8</c:v>
                </c:pt>
                <c:pt idx="2606">
                  <c:v>3.6000000000000144E-8</c:v>
                </c:pt>
                <c:pt idx="2607">
                  <c:v>3.1000000000000106E-8</c:v>
                </c:pt>
                <c:pt idx="2608">
                  <c:v>2.9000000000000101E-8</c:v>
                </c:pt>
                <c:pt idx="2609">
                  <c:v>2.7000000000000119E-8</c:v>
                </c:pt>
                <c:pt idx="2610">
                  <c:v>2.5000000000000082E-8</c:v>
                </c:pt>
                <c:pt idx="2611">
                  <c:v>2.4000000000000086E-8</c:v>
                </c:pt>
                <c:pt idx="2612">
                  <c:v>2.300000000000008E-8</c:v>
                </c:pt>
                <c:pt idx="2613">
                  <c:v>2.300000000000008E-8</c:v>
                </c:pt>
                <c:pt idx="2614">
                  <c:v>2.300000000000008E-8</c:v>
                </c:pt>
                <c:pt idx="2615">
                  <c:v>3.4000000000000119E-8</c:v>
                </c:pt>
                <c:pt idx="2616">
                  <c:v>4.3000000000000127E-8</c:v>
                </c:pt>
                <c:pt idx="2617">
                  <c:v>4.9000000000000214E-8</c:v>
                </c:pt>
                <c:pt idx="2618">
                  <c:v>5.9000000000000244E-8</c:v>
                </c:pt>
                <c:pt idx="2619">
                  <c:v>7.7000000000000306E-8</c:v>
                </c:pt>
                <c:pt idx="2620">
                  <c:v>8.4000000000000342E-8</c:v>
                </c:pt>
                <c:pt idx="2621">
                  <c:v>8.8000000000000364E-8</c:v>
                </c:pt>
                <c:pt idx="2622">
                  <c:v>9.0000000000000343E-8</c:v>
                </c:pt>
                <c:pt idx="2623">
                  <c:v>9.2000000000000281E-8</c:v>
                </c:pt>
                <c:pt idx="2624">
                  <c:v>9.4000000000000365E-8</c:v>
                </c:pt>
                <c:pt idx="2625">
                  <c:v>9.1000000000000299E-8</c:v>
                </c:pt>
                <c:pt idx="2626">
                  <c:v>6.4000000000000255E-8</c:v>
                </c:pt>
                <c:pt idx="2627">
                  <c:v>4.6000000000000134E-8</c:v>
                </c:pt>
                <c:pt idx="2628">
                  <c:v>4.6000000000000134E-8</c:v>
                </c:pt>
                <c:pt idx="2629">
                  <c:v>3.7000000000000159E-8</c:v>
                </c:pt>
                <c:pt idx="2630">
                  <c:v>3.2000000000000128E-8</c:v>
                </c:pt>
                <c:pt idx="2631">
                  <c:v>2.9000000000000101E-8</c:v>
                </c:pt>
                <c:pt idx="2632">
                  <c:v>2.7000000000000119E-8</c:v>
                </c:pt>
                <c:pt idx="2633">
                  <c:v>2.7000000000000119E-8</c:v>
                </c:pt>
                <c:pt idx="2634">
                  <c:v>2.60000000000001E-8</c:v>
                </c:pt>
                <c:pt idx="2635">
                  <c:v>2.60000000000001E-8</c:v>
                </c:pt>
                <c:pt idx="2636">
                  <c:v>2.4000000000000086E-8</c:v>
                </c:pt>
                <c:pt idx="2637">
                  <c:v>2.300000000000008E-8</c:v>
                </c:pt>
                <c:pt idx="2638">
                  <c:v>2.7000000000000119E-8</c:v>
                </c:pt>
                <c:pt idx="2639">
                  <c:v>3.8000000000000129E-8</c:v>
                </c:pt>
                <c:pt idx="2640">
                  <c:v>4.5000000000000145E-8</c:v>
                </c:pt>
                <c:pt idx="2641">
                  <c:v>4.5000000000000145E-8</c:v>
                </c:pt>
                <c:pt idx="2642">
                  <c:v>4.5000000000000145E-8</c:v>
                </c:pt>
                <c:pt idx="2643">
                  <c:v>4.9000000000000214E-8</c:v>
                </c:pt>
                <c:pt idx="2644">
                  <c:v>7.000000000000023E-8</c:v>
                </c:pt>
                <c:pt idx="2645">
                  <c:v>8.7000000000000276E-8</c:v>
                </c:pt>
                <c:pt idx="2646">
                  <c:v>9.3000000000000409E-8</c:v>
                </c:pt>
                <c:pt idx="2647">
                  <c:v>9.6000000000000357E-8</c:v>
                </c:pt>
                <c:pt idx="2648">
                  <c:v>9.7000000000000299E-8</c:v>
                </c:pt>
                <c:pt idx="2649">
                  <c:v>9.6000000000000357E-8</c:v>
                </c:pt>
                <c:pt idx="2650">
                  <c:v>9.3000000000000409E-8</c:v>
                </c:pt>
                <c:pt idx="2651">
                  <c:v>7.8000000000000222E-8</c:v>
                </c:pt>
                <c:pt idx="2652">
                  <c:v>5.5000000000000195E-8</c:v>
                </c:pt>
                <c:pt idx="2653">
                  <c:v>4.1000000000000122E-8</c:v>
                </c:pt>
                <c:pt idx="2654">
                  <c:v>3.5000000000000115E-8</c:v>
                </c:pt>
                <c:pt idx="2655">
                  <c:v>3.1000000000000106E-8</c:v>
                </c:pt>
                <c:pt idx="2656">
                  <c:v>3.1000000000000106E-8</c:v>
                </c:pt>
                <c:pt idx="2657">
                  <c:v>2.9000000000000101E-8</c:v>
                </c:pt>
                <c:pt idx="2658">
                  <c:v>2.7000000000000119E-8</c:v>
                </c:pt>
                <c:pt idx="2659">
                  <c:v>2.5000000000000082E-8</c:v>
                </c:pt>
                <c:pt idx="2660">
                  <c:v>2.4000000000000086E-8</c:v>
                </c:pt>
                <c:pt idx="2661">
                  <c:v>3.3000000000000104E-8</c:v>
                </c:pt>
                <c:pt idx="2662">
                  <c:v>4.4000000000000182E-8</c:v>
                </c:pt>
                <c:pt idx="2663">
                  <c:v>5.0000000000000157E-8</c:v>
                </c:pt>
                <c:pt idx="2664">
                  <c:v>5.0000000000000157E-8</c:v>
                </c:pt>
                <c:pt idx="2665">
                  <c:v>5.0000000000000157E-8</c:v>
                </c:pt>
                <c:pt idx="2666">
                  <c:v>5.7000000000000206E-8</c:v>
                </c:pt>
                <c:pt idx="2667">
                  <c:v>7.7000000000000306E-8</c:v>
                </c:pt>
                <c:pt idx="2668">
                  <c:v>8.7000000000000276E-8</c:v>
                </c:pt>
                <c:pt idx="2669">
                  <c:v>9.2000000000000281E-8</c:v>
                </c:pt>
                <c:pt idx="2670">
                  <c:v>9.4000000000000365E-8</c:v>
                </c:pt>
                <c:pt idx="2671">
                  <c:v>9.9000000000000384E-8</c:v>
                </c:pt>
                <c:pt idx="2672">
                  <c:v>1.0000000000000035E-7</c:v>
                </c:pt>
                <c:pt idx="2673">
                  <c:v>1.0000000000000035E-7</c:v>
                </c:pt>
                <c:pt idx="2674">
                  <c:v>7.5000000000000248E-8</c:v>
                </c:pt>
                <c:pt idx="2675">
                  <c:v>5.4000000000000206E-8</c:v>
                </c:pt>
                <c:pt idx="2676">
                  <c:v>4.2000000000000144E-8</c:v>
                </c:pt>
                <c:pt idx="2677">
                  <c:v>3.6000000000000144E-8</c:v>
                </c:pt>
                <c:pt idx="2678">
                  <c:v>3.2000000000000128E-8</c:v>
                </c:pt>
                <c:pt idx="2679">
                  <c:v>2.9000000000000101E-8</c:v>
                </c:pt>
                <c:pt idx="2680">
                  <c:v>2.7000000000000119E-8</c:v>
                </c:pt>
                <c:pt idx="2681">
                  <c:v>2.60000000000001E-8</c:v>
                </c:pt>
                <c:pt idx="2682">
                  <c:v>2.5000000000000082E-8</c:v>
                </c:pt>
                <c:pt idx="2683">
                  <c:v>2.5000000000000082E-8</c:v>
                </c:pt>
                <c:pt idx="2684">
                  <c:v>2.60000000000001E-8</c:v>
                </c:pt>
                <c:pt idx="2685">
                  <c:v>3.7000000000000159E-8</c:v>
                </c:pt>
                <c:pt idx="2686">
                  <c:v>4.5000000000000145E-8</c:v>
                </c:pt>
                <c:pt idx="2687">
                  <c:v>5.0000000000000157E-8</c:v>
                </c:pt>
                <c:pt idx="2688">
                  <c:v>6.4000000000000255E-8</c:v>
                </c:pt>
                <c:pt idx="2689">
                  <c:v>7.9000000000000324E-8</c:v>
                </c:pt>
                <c:pt idx="2690">
                  <c:v>8.7000000000000276E-8</c:v>
                </c:pt>
                <c:pt idx="2691">
                  <c:v>9.2000000000000281E-8</c:v>
                </c:pt>
                <c:pt idx="2692">
                  <c:v>9.9000000000000384E-8</c:v>
                </c:pt>
                <c:pt idx="2693">
                  <c:v>1.0000000000000035E-7</c:v>
                </c:pt>
                <c:pt idx="2694">
                  <c:v>1.0000000000000035E-7</c:v>
                </c:pt>
                <c:pt idx="2695">
                  <c:v>9.5000000000000361E-8</c:v>
                </c:pt>
                <c:pt idx="2696">
                  <c:v>6.8000000000000212E-8</c:v>
                </c:pt>
                <c:pt idx="2697">
                  <c:v>5.1000000000000172E-8</c:v>
                </c:pt>
                <c:pt idx="2698">
                  <c:v>4.000000000000014E-8</c:v>
                </c:pt>
                <c:pt idx="2699">
                  <c:v>3.5000000000000115E-8</c:v>
                </c:pt>
                <c:pt idx="2700">
                  <c:v>3.1000000000000106E-8</c:v>
                </c:pt>
                <c:pt idx="2701">
                  <c:v>2.9000000000000101E-8</c:v>
                </c:pt>
                <c:pt idx="2702">
                  <c:v>2.7000000000000119E-8</c:v>
                </c:pt>
                <c:pt idx="2703">
                  <c:v>2.60000000000001E-8</c:v>
                </c:pt>
                <c:pt idx="2704">
                  <c:v>2.5000000000000082E-8</c:v>
                </c:pt>
                <c:pt idx="2705">
                  <c:v>2.5000000000000082E-8</c:v>
                </c:pt>
                <c:pt idx="2706">
                  <c:v>3.2000000000000128E-8</c:v>
                </c:pt>
                <c:pt idx="2707">
                  <c:v>4.1000000000000122E-8</c:v>
                </c:pt>
                <c:pt idx="2708">
                  <c:v>4.6000000000000134E-8</c:v>
                </c:pt>
                <c:pt idx="2709">
                  <c:v>5.1000000000000172E-8</c:v>
                </c:pt>
                <c:pt idx="2710">
                  <c:v>7.3000000000000257E-8</c:v>
                </c:pt>
                <c:pt idx="2711">
                  <c:v>8.600000000000028E-8</c:v>
                </c:pt>
                <c:pt idx="2712">
                  <c:v>9.2000000000000281E-8</c:v>
                </c:pt>
                <c:pt idx="2713">
                  <c:v>9.4000000000000365E-8</c:v>
                </c:pt>
                <c:pt idx="2714">
                  <c:v>9.5000000000000361E-8</c:v>
                </c:pt>
                <c:pt idx="2715">
                  <c:v>9.5000000000000361E-8</c:v>
                </c:pt>
                <c:pt idx="2716">
                  <c:v>9.3000000000000409E-8</c:v>
                </c:pt>
                <c:pt idx="2717">
                  <c:v>7.1000000000000199E-8</c:v>
                </c:pt>
                <c:pt idx="2718">
                  <c:v>5.2000000000000194E-8</c:v>
                </c:pt>
                <c:pt idx="2719">
                  <c:v>4.000000000000014E-8</c:v>
                </c:pt>
                <c:pt idx="2720">
                  <c:v>3.4000000000000119E-8</c:v>
                </c:pt>
                <c:pt idx="2721">
                  <c:v>3.1000000000000106E-8</c:v>
                </c:pt>
                <c:pt idx="2722">
                  <c:v>2.9000000000000101E-8</c:v>
                </c:pt>
                <c:pt idx="2723">
                  <c:v>2.7000000000000119E-8</c:v>
                </c:pt>
                <c:pt idx="2724">
                  <c:v>2.5000000000000082E-8</c:v>
                </c:pt>
                <c:pt idx="2725">
                  <c:v>2.5000000000000082E-8</c:v>
                </c:pt>
                <c:pt idx="2726">
                  <c:v>2.4000000000000086E-8</c:v>
                </c:pt>
                <c:pt idx="2727">
                  <c:v>2.5000000000000082E-8</c:v>
                </c:pt>
                <c:pt idx="2728">
                  <c:v>3.6000000000000144E-8</c:v>
                </c:pt>
                <c:pt idx="2729">
                  <c:v>4.4000000000000182E-8</c:v>
                </c:pt>
                <c:pt idx="2730">
                  <c:v>4.9000000000000214E-8</c:v>
                </c:pt>
                <c:pt idx="2731">
                  <c:v>6.1000000000000215E-8</c:v>
                </c:pt>
                <c:pt idx="2732">
                  <c:v>8.4000000000000342E-8</c:v>
                </c:pt>
                <c:pt idx="2733">
                  <c:v>9.1000000000000299E-8</c:v>
                </c:pt>
                <c:pt idx="2734">
                  <c:v>9.4000000000000365E-8</c:v>
                </c:pt>
                <c:pt idx="2735">
                  <c:v>9.5000000000000361E-8</c:v>
                </c:pt>
                <c:pt idx="2736">
                  <c:v>9.4000000000000365E-8</c:v>
                </c:pt>
                <c:pt idx="2737">
                  <c:v>9.3000000000000409E-8</c:v>
                </c:pt>
                <c:pt idx="2738">
                  <c:v>8.600000000000028E-8</c:v>
                </c:pt>
                <c:pt idx="2739">
                  <c:v>6.0000000000000206E-8</c:v>
                </c:pt>
                <c:pt idx="2740">
                  <c:v>4.4000000000000182E-8</c:v>
                </c:pt>
                <c:pt idx="2741">
                  <c:v>3.7000000000000159E-8</c:v>
                </c:pt>
                <c:pt idx="2742">
                  <c:v>3.3000000000000104E-8</c:v>
                </c:pt>
                <c:pt idx="2743">
                  <c:v>3.0000000000000103E-8</c:v>
                </c:pt>
                <c:pt idx="2744">
                  <c:v>2.8000000000000082E-8</c:v>
                </c:pt>
                <c:pt idx="2745">
                  <c:v>2.60000000000001E-8</c:v>
                </c:pt>
                <c:pt idx="2746">
                  <c:v>2.5000000000000082E-8</c:v>
                </c:pt>
                <c:pt idx="2747">
                  <c:v>2.5000000000000082E-8</c:v>
                </c:pt>
                <c:pt idx="2748">
                  <c:v>2.4000000000000086E-8</c:v>
                </c:pt>
                <c:pt idx="2749">
                  <c:v>2.9000000000000101E-8</c:v>
                </c:pt>
                <c:pt idx="2750">
                  <c:v>3.9000000000000111E-8</c:v>
                </c:pt>
                <c:pt idx="2751">
                  <c:v>4.5000000000000145E-8</c:v>
                </c:pt>
                <c:pt idx="2752">
                  <c:v>4.9000000000000214E-8</c:v>
                </c:pt>
                <c:pt idx="2753">
                  <c:v>6.9000000000000261E-8</c:v>
                </c:pt>
                <c:pt idx="2754">
                  <c:v>8.4000000000000342E-8</c:v>
                </c:pt>
                <c:pt idx="2755">
                  <c:v>9.0000000000000343E-8</c:v>
                </c:pt>
                <c:pt idx="2756">
                  <c:v>9.1000000000000299E-8</c:v>
                </c:pt>
                <c:pt idx="2757">
                  <c:v>9.2000000000000281E-8</c:v>
                </c:pt>
                <c:pt idx="2758">
                  <c:v>9.1000000000000299E-8</c:v>
                </c:pt>
                <c:pt idx="2759">
                  <c:v>9.0000000000000343E-8</c:v>
                </c:pt>
                <c:pt idx="2760">
                  <c:v>7.1000000000000199E-8</c:v>
                </c:pt>
                <c:pt idx="2761">
                  <c:v>5.1000000000000172E-8</c:v>
                </c:pt>
                <c:pt idx="2762">
                  <c:v>3.9000000000000111E-8</c:v>
                </c:pt>
                <c:pt idx="2763">
                  <c:v>3.4000000000000119E-8</c:v>
                </c:pt>
                <c:pt idx="2764">
                  <c:v>3.4000000000000119E-8</c:v>
                </c:pt>
                <c:pt idx="2765">
                  <c:v>3.1000000000000106E-8</c:v>
                </c:pt>
                <c:pt idx="2766">
                  <c:v>2.8000000000000082E-8</c:v>
                </c:pt>
                <c:pt idx="2767">
                  <c:v>2.7000000000000119E-8</c:v>
                </c:pt>
                <c:pt idx="2768">
                  <c:v>2.5000000000000082E-8</c:v>
                </c:pt>
                <c:pt idx="2769">
                  <c:v>2.4000000000000086E-8</c:v>
                </c:pt>
                <c:pt idx="2770">
                  <c:v>2.4000000000000086E-8</c:v>
                </c:pt>
                <c:pt idx="2771">
                  <c:v>2.4000000000000086E-8</c:v>
                </c:pt>
                <c:pt idx="2772">
                  <c:v>3.3000000000000104E-8</c:v>
                </c:pt>
                <c:pt idx="2773">
                  <c:v>4.2000000000000144E-8</c:v>
                </c:pt>
                <c:pt idx="2774">
                  <c:v>4.6000000000000134E-8</c:v>
                </c:pt>
                <c:pt idx="2775">
                  <c:v>5.5000000000000195E-8</c:v>
                </c:pt>
                <c:pt idx="2776">
                  <c:v>5.5000000000000195E-8</c:v>
                </c:pt>
                <c:pt idx="2777">
                  <c:v>7.2000000000000261E-8</c:v>
                </c:pt>
                <c:pt idx="2778">
                  <c:v>8.2000000000000258E-8</c:v>
                </c:pt>
                <c:pt idx="2779">
                  <c:v>8.2000000000000258E-8</c:v>
                </c:pt>
                <c:pt idx="2780">
                  <c:v>9.0000000000000343E-8</c:v>
                </c:pt>
                <c:pt idx="2781">
                  <c:v>9.3000000000000409E-8</c:v>
                </c:pt>
                <c:pt idx="2782">
                  <c:v>9.7000000000000299E-8</c:v>
                </c:pt>
                <c:pt idx="2783">
                  <c:v>1.0000000000000035E-7</c:v>
                </c:pt>
                <c:pt idx="2784">
                  <c:v>1.0000000000000035E-7</c:v>
                </c:pt>
                <c:pt idx="2785">
                  <c:v>7.2000000000000261E-8</c:v>
                </c:pt>
                <c:pt idx="2786">
                  <c:v>5.3000000000000183E-8</c:v>
                </c:pt>
                <c:pt idx="2787">
                  <c:v>4.1000000000000122E-8</c:v>
                </c:pt>
                <c:pt idx="2788">
                  <c:v>3.5000000000000115E-8</c:v>
                </c:pt>
                <c:pt idx="2789">
                  <c:v>3.2000000000000128E-8</c:v>
                </c:pt>
                <c:pt idx="2790">
                  <c:v>2.9000000000000101E-8</c:v>
                </c:pt>
                <c:pt idx="2791">
                  <c:v>2.7000000000000119E-8</c:v>
                </c:pt>
                <c:pt idx="2792">
                  <c:v>2.60000000000001E-8</c:v>
                </c:pt>
                <c:pt idx="2793">
                  <c:v>2.5000000000000082E-8</c:v>
                </c:pt>
                <c:pt idx="2794">
                  <c:v>2.5000000000000082E-8</c:v>
                </c:pt>
                <c:pt idx="2795">
                  <c:v>2.7000000000000119E-8</c:v>
                </c:pt>
                <c:pt idx="2796">
                  <c:v>3.9000000000000111E-8</c:v>
                </c:pt>
                <c:pt idx="2797">
                  <c:v>4.6000000000000134E-8</c:v>
                </c:pt>
                <c:pt idx="2798">
                  <c:v>5.1000000000000172E-8</c:v>
                </c:pt>
                <c:pt idx="2799">
                  <c:v>6.7000000000000229E-8</c:v>
                </c:pt>
                <c:pt idx="2800">
                  <c:v>8.2000000000000258E-8</c:v>
                </c:pt>
                <c:pt idx="2801">
                  <c:v>8.9000000000000334E-8</c:v>
                </c:pt>
                <c:pt idx="2802">
                  <c:v>9.3000000000000409E-8</c:v>
                </c:pt>
                <c:pt idx="2803">
                  <c:v>9.4000000000000365E-8</c:v>
                </c:pt>
                <c:pt idx="2804">
                  <c:v>9.5000000000000361E-8</c:v>
                </c:pt>
                <c:pt idx="2805">
                  <c:v>9.5000000000000361E-8</c:v>
                </c:pt>
                <c:pt idx="2806">
                  <c:v>8.3000000000000386E-8</c:v>
                </c:pt>
                <c:pt idx="2807">
                  <c:v>5.8000000000000195E-8</c:v>
                </c:pt>
                <c:pt idx="2808">
                  <c:v>4.4000000000000182E-8</c:v>
                </c:pt>
                <c:pt idx="2809">
                  <c:v>3.6000000000000144E-8</c:v>
                </c:pt>
                <c:pt idx="2810">
                  <c:v>3.2000000000000128E-8</c:v>
                </c:pt>
                <c:pt idx="2811">
                  <c:v>3.0000000000000103E-8</c:v>
                </c:pt>
                <c:pt idx="2812">
                  <c:v>2.8000000000000082E-8</c:v>
                </c:pt>
                <c:pt idx="2813">
                  <c:v>2.60000000000001E-8</c:v>
                </c:pt>
                <c:pt idx="2814">
                  <c:v>2.5000000000000082E-8</c:v>
                </c:pt>
                <c:pt idx="2815">
                  <c:v>2.5000000000000082E-8</c:v>
                </c:pt>
                <c:pt idx="2816">
                  <c:v>2.5000000000000082E-8</c:v>
                </c:pt>
                <c:pt idx="2817">
                  <c:v>3.3000000000000104E-8</c:v>
                </c:pt>
                <c:pt idx="2818">
                  <c:v>4.3000000000000127E-8</c:v>
                </c:pt>
                <c:pt idx="2819">
                  <c:v>5.0000000000000157E-8</c:v>
                </c:pt>
                <c:pt idx="2820">
                  <c:v>5.5000000000000195E-8</c:v>
                </c:pt>
                <c:pt idx="2821">
                  <c:v>7.8000000000000222E-8</c:v>
                </c:pt>
                <c:pt idx="2822">
                  <c:v>8.9000000000000334E-8</c:v>
                </c:pt>
                <c:pt idx="2823">
                  <c:v>9.3000000000000409E-8</c:v>
                </c:pt>
                <c:pt idx="2824">
                  <c:v>9.5000000000000361E-8</c:v>
                </c:pt>
                <c:pt idx="2825">
                  <c:v>9.7000000000000299E-8</c:v>
                </c:pt>
                <c:pt idx="2826">
                  <c:v>9.6000000000000357E-8</c:v>
                </c:pt>
                <c:pt idx="2827">
                  <c:v>9.4000000000000365E-8</c:v>
                </c:pt>
                <c:pt idx="2828">
                  <c:v>7.1000000000000199E-8</c:v>
                </c:pt>
                <c:pt idx="2829">
                  <c:v>5.2000000000000194E-8</c:v>
                </c:pt>
                <c:pt idx="2830">
                  <c:v>4.000000000000014E-8</c:v>
                </c:pt>
                <c:pt idx="2831">
                  <c:v>3.5000000000000115E-8</c:v>
                </c:pt>
                <c:pt idx="2832">
                  <c:v>3.2000000000000128E-8</c:v>
                </c:pt>
                <c:pt idx="2833">
                  <c:v>2.9000000000000101E-8</c:v>
                </c:pt>
                <c:pt idx="2834">
                  <c:v>2.9000000000000101E-8</c:v>
                </c:pt>
                <c:pt idx="2835">
                  <c:v>2.7000000000000119E-8</c:v>
                </c:pt>
                <c:pt idx="2836">
                  <c:v>2.60000000000001E-8</c:v>
                </c:pt>
                <c:pt idx="2837">
                  <c:v>2.5000000000000082E-8</c:v>
                </c:pt>
                <c:pt idx="2838">
                  <c:v>2.60000000000001E-8</c:v>
                </c:pt>
                <c:pt idx="2839">
                  <c:v>2.60000000000001E-8</c:v>
                </c:pt>
                <c:pt idx="2840">
                  <c:v>2.60000000000001E-8</c:v>
                </c:pt>
                <c:pt idx="2841">
                  <c:v>3.7000000000000159E-8</c:v>
                </c:pt>
                <c:pt idx="2842">
                  <c:v>4.6000000000000134E-8</c:v>
                </c:pt>
                <c:pt idx="2843">
                  <c:v>5.0000000000000157E-8</c:v>
                </c:pt>
                <c:pt idx="2844">
                  <c:v>6.3000000000000207E-8</c:v>
                </c:pt>
                <c:pt idx="2845">
                  <c:v>8.0000000000000253E-8</c:v>
                </c:pt>
                <c:pt idx="2846">
                  <c:v>8.8000000000000364E-8</c:v>
                </c:pt>
                <c:pt idx="2847">
                  <c:v>9.3000000000000409E-8</c:v>
                </c:pt>
                <c:pt idx="2848">
                  <c:v>9.6000000000000357E-8</c:v>
                </c:pt>
                <c:pt idx="2849">
                  <c:v>1.0000000000000035E-7</c:v>
                </c:pt>
                <c:pt idx="2850">
                  <c:v>9.2000000000000281E-8</c:v>
                </c:pt>
                <c:pt idx="2851">
                  <c:v>6.6000000000000207E-8</c:v>
                </c:pt>
                <c:pt idx="2852">
                  <c:v>4.9000000000000214E-8</c:v>
                </c:pt>
                <c:pt idx="2853">
                  <c:v>3.9000000000000111E-8</c:v>
                </c:pt>
                <c:pt idx="2854">
                  <c:v>3.4000000000000119E-8</c:v>
                </c:pt>
                <c:pt idx="2855">
                  <c:v>3.1000000000000106E-8</c:v>
                </c:pt>
                <c:pt idx="2856">
                  <c:v>2.9000000000000101E-8</c:v>
                </c:pt>
                <c:pt idx="2857">
                  <c:v>2.7000000000000119E-8</c:v>
                </c:pt>
                <c:pt idx="2858">
                  <c:v>2.60000000000001E-8</c:v>
                </c:pt>
                <c:pt idx="2859">
                  <c:v>2.5000000000000082E-8</c:v>
                </c:pt>
                <c:pt idx="2860">
                  <c:v>2.5000000000000082E-8</c:v>
                </c:pt>
                <c:pt idx="2861">
                  <c:v>3.1000000000000106E-8</c:v>
                </c:pt>
                <c:pt idx="2862">
                  <c:v>4.1000000000000122E-8</c:v>
                </c:pt>
                <c:pt idx="2863">
                  <c:v>4.7000000000000156E-8</c:v>
                </c:pt>
                <c:pt idx="2864">
                  <c:v>5.1000000000000172E-8</c:v>
                </c:pt>
                <c:pt idx="2865">
                  <c:v>7.3000000000000257E-8</c:v>
                </c:pt>
                <c:pt idx="2866">
                  <c:v>8.8000000000000364E-8</c:v>
                </c:pt>
                <c:pt idx="2867">
                  <c:v>9.3000000000000409E-8</c:v>
                </c:pt>
                <c:pt idx="2868">
                  <c:v>9.7000000000000299E-8</c:v>
                </c:pt>
                <c:pt idx="2869">
                  <c:v>9.8000000000000441E-8</c:v>
                </c:pt>
                <c:pt idx="2870">
                  <c:v>1.0000000000000035E-7</c:v>
                </c:pt>
                <c:pt idx="2871">
                  <c:v>9.9000000000000384E-8</c:v>
                </c:pt>
                <c:pt idx="2872">
                  <c:v>8.0000000000000253E-8</c:v>
                </c:pt>
                <c:pt idx="2873">
                  <c:v>5.7000000000000206E-8</c:v>
                </c:pt>
                <c:pt idx="2874">
                  <c:v>4.4000000000000182E-8</c:v>
                </c:pt>
                <c:pt idx="2875">
                  <c:v>3.7000000000000159E-8</c:v>
                </c:pt>
                <c:pt idx="2876">
                  <c:v>3.3000000000000104E-8</c:v>
                </c:pt>
                <c:pt idx="2877">
                  <c:v>3.0000000000000103E-8</c:v>
                </c:pt>
                <c:pt idx="2878">
                  <c:v>2.8000000000000082E-8</c:v>
                </c:pt>
                <c:pt idx="2879">
                  <c:v>2.7000000000000119E-8</c:v>
                </c:pt>
                <c:pt idx="2880">
                  <c:v>2.60000000000001E-8</c:v>
                </c:pt>
                <c:pt idx="2881">
                  <c:v>2.5000000000000082E-8</c:v>
                </c:pt>
                <c:pt idx="2882">
                  <c:v>2.5000000000000082E-8</c:v>
                </c:pt>
                <c:pt idx="2883">
                  <c:v>3.5000000000000115E-8</c:v>
                </c:pt>
                <c:pt idx="2884">
                  <c:v>4.4000000000000182E-8</c:v>
                </c:pt>
                <c:pt idx="2885">
                  <c:v>4.9000000000000214E-8</c:v>
                </c:pt>
                <c:pt idx="2886">
                  <c:v>5.8000000000000195E-8</c:v>
                </c:pt>
                <c:pt idx="2887">
                  <c:v>7.9000000000000324E-8</c:v>
                </c:pt>
                <c:pt idx="2888">
                  <c:v>8.7000000000000276E-8</c:v>
                </c:pt>
                <c:pt idx="2889">
                  <c:v>9.0000000000000343E-8</c:v>
                </c:pt>
                <c:pt idx="2890">
                  <c:v>9.0000000000000343E-8</c:v>
                </c:pt>
                <c:pt idx="2891">
                  <c:v>8.8000000000000364E-8</c:v>
                </c:pt>
                <c:pt idx="2892">
                  <c:v>8.3000000000000386E-8</c:v>
                </c:pt>
                <c:pt idx="2893">
                  <c:v>5.8000000000000195E-8</c:v>
                </c:pt>
                <c:pt idx="2894">
                  <c:v>4.3000000000000127E-8</c:v>
                </c:pt>
                <c:pt idx="2895">
                  <c:v>3.6000000000000144E-8</c:v>
                </c:pt>
                <c:pt idx="2896">
                  <c:v>3.2000000000000128E-8</c:v>
                </c:pt>
                <c:pt idx="2897">
                  <c:v>3.0000000000000103E-8</c:v>
                </c:pt>
                <c:pt idx="2898">
                  <c:v>2.8000000000000082E-8</c:v>
                </c:pt>
                <c:pt idx="2899">
                  <c:v>2.60000000000001E-8</c:v>
                </c:pt>
                <c:pt idx="2900">
                  <c:v>2.60000000000001E-8</c:v>
                </c:pt>
                <c:pt idx="2901">
                  <c:v>2.5000000000000082E-8</c:v>
                </c:pt>
                <c:pt idx="2902">
                  <c:v>2.4000000000000086E-8</c:v>
                </c:pt>
                <c:pt idx="2903">
                  <c:v>2.7000000000000119E-8</c:v>
                </c:pt>
                <c:pt idx="2904">
                  <c:v>3.2000000000000128E-8</c:v>
                </c:pt>
                <c:pt idx="2905">
                  <c:v>3.5000000000000115E-8</c:v>
                </c:pt>
                <c:pt idx="2906">
                  <c:v>3.7000000000000159E-8</c:v>
                </c:pt>
                <c:pt idx="2907">
                  <c:v>5.2000000000000194E-8</c:v>
                </c:pt>
                <c:pt idx="2908">
                  <c:v>6.3000000000000207E-8</c:v>
                </c:pt>
                <c:pt idx="2909">
                  <c:v>7.2000000000000261E-8</c:v>
                </c:pt>
                <c:pt idx="2910">
                  <c:v>8.1000000000000275E-8</c:v>
                </c:pt>
                <c:pt idx="2911">
                  <c:v>8.9000000000000334E-8</c:v>
                </c:pt>
                <c:pt idx="2912">
                  <c:v>9.3000000000000409E-8</c:v>
                </c:pt>
                <c:pt idx="2913">
                  <c:v>9.6000000000000357E-8</c:v>
                </c:pt>
                <c:pt idx="2914">
                  <c:v>8.3000000000000386E-8</c:v>
                </c:pt>
                <c:pt idx="2915">
                  <c:v>5.7000000000000206E-8</c:v>
                </c:pt>
                <c:pt idx="2916">
                  <c:v>4.2000000000000144E-8</c:v>
                </c:pt>
                <c:pt idx="2917">
                  <c:v>3.6000000000000144E-8</c:v>
                </c:pt>
                <c:pt idx="2918">
                  <c:v>3.2000000000000128E-8</c:v>
                </c:pt>
                <c:pt idx="2919">
                  <c:v>2.9000000000000101E-8</c:v>
                </c:pt>
                <c:pt idx="2920">
                  <c:v>2.7000000000000119E-8</c:v>
                </c:pt>
                <c:pt idx="2921">
                  <c:v>2.60000000000001E-8</c:v>
                </c:pt>
                <c:pt idx="2922">
                  <c:v>2.5000000000000082E-8</c:v>
                </c:pt>
                <c:pt idx="2923">
                  <c:v>2.4000000000000086E-8</c:v>
                </c:pt>
                <c:pt idx="2924">
                  <c:v>2.4000000000000086E-8</c:v>
                </c:pt>
                <c:pt idx="2925">
                  <c:v>3.2000000000000128E-8</c:v>
                </c:pt>
                <c:pt idx="2926">
                  <c:v>4.2000000000000144E-8</c:v>
                </c:pt>
                <c:pt idx="2927">
                  <c:v>4.7000000000000156E-8</c:v>
                </c:pt>
                <c:pt idx="2928">
                  <c:v>5.4000000000000206E-8</c:v>
                </c:pt>
                <c:pt idx="2929">
                  <c:v>7.4000000000000305E-8</c:v>
                </c:pt>
                <c:pt idx="2930">
                  <c:v>8.4000000000000342E-8</c:v>
                </c:pt>
                <c:pt idx="2931">
                  <c:v>9.0000000000000343E-8</c:v>
                </c:pt>
                <c:pt idx="2932">
                  <c:v>9.2000000000000281E-8</c:v>
                </c:pt>
                <c:pt idx="2933">
                  <c:v>9.4000000000000365E-8</c:v>
                </c:pt>
                <c:pt idx="2934">
                  <c:v>9.6000000000000357E-8</c:v>
                </c:pt>
                <c:pt idx="2935">
                  <c:v>9.5000000000000361E-8</c:v>
                </c:pt>
                <c:pt idx="2936">
                  <c:v>6.9000000000000261E-8</c:v>
                </c:pt>
                <c:pt idx="2937">
                  <c:v>5.0000000000000157E-8</c:v>
                </c:pt>
                <c:pt idx="2938">
                  <c:v>4.000000000000014E-8</c:v>
                </c:pt>
                <c:pt idx="2939">
                  <c:v>3.4000000000000119E-8</c:v>
                </c:pt>
                <c:pt idx="2940">
                  <c:v>3.1000000000000106E-8</c:v>
                </c:pt>
                <c:pt idx="2941">
                  <c:v>2.9000000000000101E-8</c:v>
                </c:pt>
                <c:pt idx="2942">
                  <c:v>2.7000000000000119E-8</c:v>
                </c:pt>
                <c:pt idx="2943">
                  <c:v>2.60000000000001E-8</c:v>
                </c:pt>
                <c:pt idx="2944">
                  <c:v>2.5000000000000082E-8</c:v>
                </c:pt>
                <c:pt idx="2945">
                  <c:v>2.5000000000000082E-8</c:v>
                </c:pt>
                <c:pt idx="2946">
                  <c:v>2.60000000000001E-8</c:v>
                </c:pt>
                <c:pt idx="2947">
                  <c:v>3.7000000000000159E-8</c:v>
                </c:pt>
                <c:pt idx="2948">
                  <c:v>4.5000000000000145E-8</c:v>
                </c:pt>
                <c:pt idx="2949">
                  <c:v>5.0000000000000157E-8</c:v>
                </c:pt>
                <c:pt idx="2950">
                  <c:v>6.4000000000000255E-8</c:v>
                </c:pt>
                <c:pt idx="2951">
                  <c:v>7.7000000000000306E-8</c:v>
                </c:pt>
                <c:pt idx="2952">
                  <c:v>8.2000000000000258E-8</c:v>
                </c:pt>
                <c:pt idx="2953">
                  <c:v>8.600000000000028E-8</c:v>
                </c:pt>
                <c:pt idx="2954">
                  <c:v>8.9000000000000334E-8</c:v>
                </c:pt>
                <c:pt idx="2955">
                  <c:v>9.1000000000000299E-8</c:v>
                </c:pt>
                <c:pt idx="2956">
                  <c:v>9.2000000000000281E-8</c:v>
                </c:pt>
                <c:pt idx="2957">
                  <c:v>8.3000000000000386E-8</c:v>
                </c:pt>
                <c:pt idx="2958">
                  <c:v>5.7000000000000206E-8</c:v>
                </c:pt>
                <c:pt idx="2959">
                  <c:v>4.3000000000000127E-8</c:v>
                </c:pt>
                <c:pt idx="2960">
                  <c:v>3.6000000000000144E-8</c:v>
                </c:pt>
                <c:pt idx="2961">
                  <c:v>3.2000000000000128E-8</c:v>
                </c:pt>
                <c:pt idx="2962">
                  <c:v>3.0000000000000103E-8</c:v>
                </c:pt>
                <c:pt idx="2963">
                  <c:v>2.8000000000000082E-8</c:v>
                </c:pt>
                <c:pt idx="2964">
                  <c:v>2.60000000000001E-8</c:v>
                </c:pt>
                <c:pt idx="2965">
                  <c:v>2.5000000000000082E-8</c:v>
                </c:pt>
                <c:pt idx="2966">
                  <c:v>2.5000000000000082E-8</c:v>
                </c:pt>
                <c:pt idx="2967">
                  <c:v>2.4000000000000086E-8</c:v>
                </c:pt>
                <c:pt idx="2968">
                  <c:v>3.0000000000000103E-8</c:v>
                </c:pt>
                <c:pt idx="2969">
                  <c:v>3.9000000000000111E-8</c:v>
                </c:pt>
                <c:pt idx="2970">
                  <c:v>4.4000000000000182E-8</c:v>
                </c:pt>
                <c:pt idx="2971">
                  <c:v>4.7000000000000156E-8</c:v>
                </c:pt>
                <c:pt idx="2972">
                  <c:v>6.5000000000000211E-8</c:v>
                </c:pt>
                <c:pt idx="2973">
                  <c:v>6.5000000000000211E-8</c:v>
                </c:pt>
                <c:pt idx="2974">
                  <c:v>7.5000000000000248E-8</c:v>
                </c:pt>
                <c:pt idx="2975">
                  <c:v>8.0000000000000253E-8</c:v>
                </c:pt>
                <c:pt idx="2976">
                  <c:v>8.1000000000000275E-8</c:v>
                </c:pt>
                <c:pt idx="2977">
                  <c:v>8.0000000000000253E-8</c:v>
                </c:pt>
                <c:pt idx="2978">
                  <c:v>7.9000000000000324E-8</c:v>
                </c:pt>
                <c:pt idx="2979">
                  <c:v>7.9000000000000324E-8</c:v>
                </c:pt>
                <c:pt idx="2980">
                  <c:v>5.8000000000000195E-8</c:v>
                </c:pt>
                <c:pt idx="2981">
                  <c:v>5.8000000000000195E-8</c:v>
                </c:pt>
                <c:pt idx="2982">
                  <c:v>4.2000000000000144E-8</c:v>
                </c:pt>
                <c:pt idx="2983">
                  <c:v>3.5000000000000115E-8</c:v>
                </c:pt>
                <c:pt idx="2984">
                  <c:v>3.1000000000000106E-8</c:v>
                </c:pt>
                <c:pt idx="2985">
                  <c:v>2.9000000000000101E-8</c:v>
                </c:pt>
                <c:pt idx="2986">
                  <c:v>2.7000000000000119E-8</c:v>
                </c:pt>
                <c:pt idx="2987">
                  <c:v>2.5000000000000082E-8</c:v>
                </c:pt>
                <c:pt idx="2988">
                  <c:v>2.5000000000000082E-8</c:v>
                </c:pt>
                <c:pt idx="2989">
                  <c:v>2.4000000000000086E-8</c:v>
                </c:pt>
                <c:pt idx="2990">
                  <c:v>2.4000000000000086E-8</c:v>
                </c:pt>
                <c:pt idx="2991">
                  <c:v>2.4000000000000086E-8</c:v>
                </c:pt>
                <c:pt idx="2992">
                  <c:v>3.4000000000000119E-8</c:v>
                </c:pt>
                <c:pt idx="2993">
                  <c:v>4.2000000000000144E-8</c:v>
                </c:pt>
                <c:pt idx="2994">
                  <c:v>4.6000000000000134E-8</c:v>
                </c:pt>
                <c:pt idx="2995">
                  <c:v>5.7000000000000206E-8</c:v>
                </c:pt>
                <c:pt idx="2996">
                  <c:v>7.3000000000000257E-8</c:v>
                </c:pt>
                <c:pt idx="2997">
                  <c:v>8.2000000000000258E-8</c:v>
                </c:pt>
                <c:pt idx="2998">
                  <c:v>8.9000000000000334E-8</c:v>
                </c:pt>
                <c:pt idx="2999">
                  <c:v>9.1000000000000299E-8</c:v>
                </c:pt>
                <c:pt idx="3000">
                  <c:v>9.2000000000000281E-8</c:v>
                </c:pt>
                <c:pt idx="3001">
                  <c:v>9.3000000000000409E-8</c:v>
                </c:pt>
                <c:pt idx="3002">
                  <c:v>8.8000000000000364E-8</c:v>
                </c:pt>
                <c:pt idx="3003">
                  <c:v>6.1000000000000215E-8</c:v>
                </c:pt>
                <c:pt idx="3004">
                  <c:v>6.1000000000000215E-8</c:v>
                </c:pt>
                <c:pt idx="3005">
                  <c:v>4.5000000000000145E-8</c:v>
                </c:pt>
                <c:pt idx="3006">
                  <c:v>3.7000000000000159E-8</c:v>
                </c:pt>
                <c:pt idx="3007">
                  <c:v>3.3000000000000104E-8</c:v>
                </c:pt>
                <c:pt idx="3008">
                  <c:v>3.0000000000000103E-8</c:v>
                </c:pt>
                <c:pt idx="3009">
                  <c:v>3.0000000000000103E-8</c:v>
                </c:pt>
                <c:pt idx="3010">
                  <c:v>2.8000000000000082E-8</c:v>
                </c:pt>
                <c:pt idx="3011">
                  <c:v>2.60000000000001E-8</c:v>
                </c:pt>
                <c:pt idx="3012">
                  <c:v>2.5000000000000082E-8</c:v>
                </c:pt>
                <c:pt idx="3013">
                  <c:v>2.5000000000000082E-8</c:v>
                </c:pt>
                <c:pt idx="3014">
                  <c:v>2.4000000000000086E-8</c:v>
                </c:pt>
                <c:pt idx="3015">
                  <c:v>2.9000000000000101E-8</c:v>
                </c:pt>
                <c:pt idx="3016">
                  <c:v>3.9000000000000111E-8</c:v>
                </c:pt>
                <c:pt idx="3017">
                  <c:v>4.5000000000000145E-8</c:v>
                </c:pt>
                <c:pt idx="3018">
                  <c:v>4.9000000000000214E-8</c:v>
                </c:pt>
                <c:pt idx="3019">
                  <c:v>6.7000000000000229E-8</c:v>
                </c:pt>
                <c:pt idx="3020">
                  <c:v>7.9000000000000324E-8</c:v>
                </c:pt>
                <c:pt idx="3021">
                  <c:v>8.4000000000000342E-8</c:v>
                </c:pt>
                <c:pt idx="3022">
                  <c:v>8.600000000000028E-8</c:v>
                </c:pt>
                <c:pt idx="3023">
                  <c:v>8.5000000000000298E-8</c:v>
                </c:pt>
                <c:pt idx="3024">
                  <c:v>8.3000000000000386E-8</c:v>
                </c:pt>
                <c:pt idx="3025">
                  <c:v>6.5000000000000211E-8</c:v>
                </c:pt>
                <c:pt idx="3026">
                  <c:v>4.7000000000000156E-8</c:v>
                </c:pt>
                <c:pt idx="3027">
                  <c:v>3.7000000000000159E-8</c:v>
                </c:pt>
                <c:pt idx="3028">
                  <c:v>3.2000000000000128E-8</c:v>
                </c:pt>
                <c:pt idx="3029">
                  <c:v>3.0000000000000103E-8</c:v>
                </c:pt>
                <c:pt idx="3030">
                  <c:v>2.8000000000000082E-8</c:v>
                </c:pt>
                <c:pt idx="3031">
                  <c:v>2.60000000000001E-8</c:v>
                </c:pt>
                <c:pt idx="3032">
                  <c:v>2.5000000000000082E-8</c:v>
                </c:pt>
                <c:pt idx="3033">
                  <c:v>2.4000000000000086E-8</c:v>
                </c:pt>
                <c:pt idx="3034">
                  <c:v>2.4000000000000086E-8</c:v>
                </c:pt>
                <c:pt idx="3035">
                  <c:v>2.4000000000000086E-8</c:v>
                </c:pt>
                <c:pt idx="3036">
                  <c:v>3.2000000000000128E-8</c:v>
                </c:pt>
                <c:pt idx="3037">
                  <c:v>3.9000000000000111E-8</c:v>
                </c:pt>
                <c:pt idx="3038">
                  <c:v>4.3000000000000127E-8</c:v>
                </c:pt>
                <c:pt idx="3039">
                  <c:v>5.0000000000000157E-8</c:v>
                </c:pt>
                <c:pt idx="3040">
                  <c:v>6.7000000000000229E-8</c:v>
                </c:pt>
                <c:pt idx="3041">
                  <c:v>7.9000000000000324E-8</c:v>
                </c:pt>
                <c:pt idx="3042">
                  <c:v>8.8000000000000364E-8</c:v>
                </c:pt>
                <c:pt idx="3043">
                  <c:v>9.0000000000000343E-8</c:v>
                </c:pt>
                <c:pt idx="3044">
                  <c:v>9.0000000000000343E-8</c:v>
                </c:pt>
                <c:pt idx="3045">
                  <c:v>8.9000000000000334E-8</c:v>
                </c:pt>
                <c:pt idx="3046">
                  <c:v>8.7000000000000276E-8</c:v>
                </c:pt>
                <c:pt idx="3047">
                  <c:v>6.0000000000000206E-8</c:v>
                </c:pt>
                <c:pt idx="3048">
                  <c:v>4.4000000000000182E-8</c:v>
                </c:pt>
                <c:pt idx="3049">
                  <c:v>3.6000000000000144E-8</c:v>
                </c:pt>
                <c:pt idx="3050">
                  <c:v>3.2000000000000128E-8</c:v>
                </c:pt>
                <c:pt idx="3051">
                  <c:v>2.9000000000000101E-8</c:v>
                </c:pt>
                <c:pt idx="3052">
                  <c:v>2.7000000000000119E-8</c:v>
                </c:pt>
                <c:pt idx="3053">
                  <c:v>2.60000000000001E-8</c:v>
                </c:pt>
                <c:pt idx="3054">
                  <c:v>2.5000000000000082E-8</c:v>
                </c:pt>
                <c:pt idx="3055">
                  <c:v>2.4000000000000086E-8</c:v>
                </c:pt>
                <c:pt idx="3056">
                  <c:v>2.4000000000000086E-8</c:v>
                </c:pt>
                <c:pt idx="3057">
                  <c:v>2.60000000000001E-8</c:v>
                </c:pt>
                <c:pt idx="3058">
                  <c:v>3.9000000000000111E-8</c:v>
                </c:pt>
                <c:pt idx="3059">
                  <c:v>4.7000000000000156E-8</c:v>
                </c:pt>
                <c:pt idx="3060">
                  <c:v>5.2000000000000194E-8</c:v>
                </c:pt>
                <c:pt idx="3061">
                  <c:v>6.8000000000000212E-8</c:v>
                </c:pt>
                <c:pt idx="3062">
                  <c:v>8.4000000000000342E-8</c:v>
                </c:pt>
                <c:pt idx="3063">
                  <c:v>9.0000000000000343E-8</c:v>
                </c:pt>
                <c:pt idx="3064">
                  <c:v>9.3000000000000409E-8</c:v>
                </c:pt>
                <c:pt idx="3065">
                  <c:v>9.5000000000000361E-8</c:v>
                </c:pt>
                <c:pt idx="3066">
                  <c:v>9.8000000000000441E-8</c:v>
                </c:pt>
                <c:pt idx="3067">
                  <c:v>1.0000000000000035E-7</c:v>
                </c:pt>
                <c:pt idx="3068">
                  <c:v>8.8000000000000364E-8</c:v>
                </c:pt>
                <c:pt idx="3069">
                  <c:v>6.1000000000000215E-8</c:v>
                </c:pt>
                <c:pt idx="3070">
                  <c:v>4.6000000000000134E-8</c:v>
                </c:pt>
                <c:pt idx="3071">
                  <c:v>3.8000000000000129E-8</c:v>
                </c:pt>
                <c:pt idx="3072">
                  <c:v>3.4000000000000119E-8</c:v>
                </c:pt>
                <c:pt idx="3073">
                  <c:v>3.0000000000000103E-8</c:v>
                </c:pt>
                <c:pt idx="3074">
                  <c:v>2.8000000000000082E-8</c:v>
                </c:pt>
                <c:pt idx="3075">
                  <c:v>2.7000000000000119E-8</c:v>
                </c:pt>
                <c:pt idx="3076">
                  <c:v>2.60000000000001E-8</c:v>
                </c:pt>
                <c:pt idx="3077">
                  <c:v>2.5000000000000082E-8</c:v>
                </c:pt>
                <c:pt idx="3078">
                  <c:v>2.5000000000000082E-8</c:v>
                </c:pt>
                <c:pt idx="3079">
                  <c:v>3.2000000000000128E-8</c:v>
                </c:pt>
                <c:pt idx="3080">
                  <c:v>4.3000000000000127E-8</c:v>
                </c:pt>
                <c:pt idx="3081">
                  <c:v>5.0000000000000157E-8</c:v>
                </c:pt>
                <c:pt idx="3082">
                  <c:v>5.4000000000000206E-8</c:v>
                </c:pt>
                <c:pt idx="3083">
                  <c:v>6.9000000000000261E-8</c:v>
                </c:pt>
                <c:pt idx="3084">
                  <c:v>7.5000000000000248E-8</c:v>
                </c:pt>
                <c:pt idx="3085">
                  <c:v>7.9000000000000324E-8</c:v>
                </c:pt>
                <c:pt idx="3086">
                  <c:v>8.3000000000000386E-8</c:v>
                </c:pt>
                <c:pt idx="3087">
                  <c:v>8.8000000000000364E-8</c:v>
                </c:pt>
                <c:pt idx="3088">
                  <c:v>9.0000000000000343E-8</c:v>
                </c:pt>
                <c:pt idx="3089">
                  <c:v>9.2000000000000281E-8</c:v>
                </c:pt>
                <c:pt idx="3090">
                  <c:v>6.8000000000000212E-8</c:v>
                </c:pt>
                <c:pt idx="3091">
                  <c:v>5.0000000000000157E-8</c:v>
                </c:pt>
                <c:pt idx="3092">
                  <c:v>3.9000000000000111E-8</c:v>
                </c:pt>
                <c:pt idx="3093">
                  <c:v>3.4000000000000119E-8</c:v>
                </c:pt>
                <c:pt idx="3094">
                  <c:v>3.1000000000000106E-8</c:v>
                </c:pt>
                <c:pt idx="3095">
                  <c:v>2.8000000000000082E-8</c:v>
                </c:pt>
                <c:pt idx="3096">
                  <c:v>2.7000000000000119E-8</c:v>
                </c:pt>
                <c:pt idx="3097">
                  <c:v>2.5000000000000082E-8</c:v>
                </c:pt>
                <c:pt idx="3098">
                  <c:v>2.5000000000000082E-8</c:v>
                </c:pt>
                <c:pt idx="3099">
                  <c:v>2.5000000000000082E-8</c:v>
                </c:pt>
                <c:pt idx="3100">
                  <c:v>2.5000000000000082E-8</c:v>
                </c:pt>
                <c:pt idx="3101">
                  <c:v>3.7000000000000159E-8</c:v>
                </c:pt>
                <c:pt idx="3102">
                  <c:v>4.7000000000000156E-8</c:v>
                </c:pt>
                <c:pt idx="3103">
                  <c:v>5.1000000000000172E-8</c:v>
                </c:pt>
                <c:pt idx="3104">
                  <c:v>6.5000000000000211E-8</c:v>
                </c:pt>
                <c:pt idx="3105">
                  <c:v>8.8000000000000364E-8</c:v>
                </c:pt>
                <c:pt idx="3106">
                  <c:v>9.4000000000000365E-8</c:v>
                </c:pt>
                <c:pt idx="3107">
                  <c:v>1.0000000000000035E-7</c:v>
                </c:pt>
                <c:pt idx="3108">
                  <c:v>1.0000000000000035E-7</c:v>
                </c:pt>
                <c:pt idx="3109">
                  <c:v>1.0000000000000035E-7</c:v>
                </c:pt>
                <c:pt idx="3110">
                  <c:v>1.0000000000000035E-7</c:v>
                </c:pt>
                <c:pt idx="3111">
                  <c:v>9.3000000000000409E-8</c:v>
                </c:pt>
                <c:pt idx="3112">
                  <c:v>6.7000000000000229E-8</c:v>
                </c:pt>
                <c:pt idx="3113">
                  <c:v>5.1000000000000172E-8</c:v>
                </c:pt>
                <c:pt idx="3114">
                  <c:v>4.1000000000000122E-8</c:v>
                </c:pt>
                <c:pt idx="3115">
                  <c:v>3.5000000000000115E-8</c:v>
                </c:pt>
                <c:pt idx="3116">
                  <c:v>3.2000000000000128E-8</c:v>
                </c:pt>
                <c:pt idx="3117">
                  <c:v>3.0000000000000103E-8</c:v>
                </c:pt>
                <c:pt idx="3118">
                  <c:v>2.8000000000000082E-8</c:v>
                </c:pt>
                <c:pt idx="3119">
                  <c:v>2.60000000000001E-8</c:v>
                </c:pt>
                <c:pt idx="3120">
                  <c:v>2.60000000000001E-8</c:v>
                </c:pt>
                <c:pt idx="3121">
                  <c:v>2.60000000000001E-8</c:v>
                </c:pt>
                <c:pt idx="3122">
                  <c:v>3.1000000000000106E-8</c:v>
                </c:pt>
                <c:pt idx="3123">
                  <c:v>4.2000000000000144E-8</c:v>
                </c:pt>
                <c:pt idx="3124">
                  <c:v>4.8000000000000145E-8</c:v>
                </c:pt>
                <c:pt idx="3125">
                  <c:v>5.2000000000000194E-8</c:v>
                </c:pt>
                <c:pt idx="3126">
                  <c:v>6.9000000000000261E-8</c:v>
                </c:pt>
                <c:pt idx="3127">
                  <c:v>8.0000000000000253E-8</c:v>
                </c:pt>
                <c:pt idx="3128">
                  <c:v>8.5000000000000298E-8</c:v>
                </c:pt>
                <c:pt idx="3129">
                  <c:v>8.7000000000000276E-8</c:v>
                </c:pt>
                <c:pt idx="3130">
                  <c:v>8.7000000000000276E-8</c:v>
                </c:pt>
                <c:pt idx="3131">
                  <c:v>8.7000000000000276E-8</c:v>
                </c:pt>
                <c:pt idx="3132">
                  <c:v>8.600000000000028E-8</c:v>
                </c:pt>
                <c:pt idx="3133">
                  <c:v>6.6000000000000207E-8</c:v>
                </c:pt>
                <c:pt idx="3134">
                  <c:v>4.8000000000000145E-8</c:v>
                </c:pt>
                <c:pt idx="3135">
                  <c:v>3.8000000000000129E-8</c:v>
                </c:pt>
                <c:pt idx="3136">
                  <c:v>3.3000000000000104E-8</c:v>
                </c:pt>
                <c:pt idx="3137">
                  <c:v>3.0000000000000103E-8</c:v>
                </c:pt>
                <c:pt idx="3138">
                  <c:v>2.8000000000000082E-8</c:v>
                </c:pt>
                <c:pt idx="3139">
                  <c:v>2.7000000000000119E-8</c:v>
                </c:pt>
                <c:pt idx="3140">
                  <c:v>2.5000000000000082E-8</c:v>
                </c:pt>
                <c:pt idx="3141">
                  <c:v>2.5000000000000082E-8</c:v>
                </c:pt>
                <c:pt idx="3142">
                  <c:v>2.4000000000000086E-8</c:v>
                </c:pt>
                <c:pt idx="3143">
                  <c:v>2.4000000000000086E-8</c:v>
                </c:pt>
                <c:pt idx="3144">
                  <c:v>3.5000000000000115E-8</c:v>
                </c:pt>
                <c:pt idx="3145">
                  <c:v>4.4000000000000182E-8</c:v>
                </c:pt>
                <c:pt idx="3146">
                  <c:v>4.9000000000000214E-8</c:v>
                </c:pt>
                <c:pt idx="3147">
                  <c:v>5.8000000000000195E-8</c:v>
                </c:pt>
                <c:pt idx="3148">
                  <c:v>7.4000000000000305E-8</c:v>
                </c:pt>
                <c:pt idx="3149">
                  <c:v>8.3000000000000386E-8</c:v>
                </c:pt>
                <c:pt idx="3150">
                  <c:v>8.8000000000000364E-8</c:v>
                </c:pt>
                <c:pt idx="3151">
                  <c:v>8.8000000000000364E-8</c:v>
                </c:pt>
                <c:pt idx="3152">
                  <c:v>8.9000000000000334E-8</c:v>
                </c:pt>
                <c:pt idx="3153">
                  <c:v>8.5000000000000298E-8</c:v>
                </c:pt>
                <c:pt idx="3154">
                  <c:v>5.8000000000000195E-8</c:v>
                </c:pt>
                <c:pt idx="3155">
                  <c:v>4.3000000000000127E-8</c:v>
                </c:pt>
                <c:pt idx="3156">
                  <c:v>3.6000000000000144E-8</c:v>
                </c:pt>
                <c:pt idx="3157">
                  <c:v>3.2000000000000128E-8</c:v>
                </c:pt>
                <c:pt idx="3158">
                  <c:v>2.9000000000000101E-8</c:v>
                </c:pt>
                <c:pt idx="3159">
                  <c:v>2.7000000000000119E-8</c:v>
                </c:pt>
                <c:pt idx="3160">
                  <c:v>2.60000000000001E-8</c:v>
                </c:pt>
                <c:pt idx="3161">
                  <c:v>2.5000000000000082E-8</c:v>
                </c:pt>
                <c:pt idx="3162">
                  <c:v>2.5000000000000082E-8</c:v>
                </c:pt>
                <c:pt idx="3163">
                  <c:v>2.4000000000000086E-8</c:v>
                </c:pt>
                <c:pt idx="3164">
                  <c:v>2.7000000000000119E-8</c:v>
                </c:pt>
                <c:pt idx="3165">
                  <c:v>3.8000000000000129E-8</c:v>
                </c:pt>
                <c:pt idx="3166">
                  <c:v>4.4000000000000182E-8</c:v>
                </c:pt>
                <c:pt idx="3167">
                  <c:v>4.8000000000000145E-8</c:v>
                </c:pt>
                <c:pt idx="3168">
                  <c:v>6.7000000000000229E-8</c:v>
                </c:pt>
                <c:pt idx="3169">
                  <c:v>8.4000000000000342E-8</c:v>
                </c:pt>
                <c:pt idx="3170">
                  <c:v>8.9000000000000334E-8</c:v>
                </c:pt>
                <c:pt idx="3171">
                  <c:v>9.2000000000000281E-8</c:v>
                </c:pt>
                <c:pt idx="3172">
                  <c:v>9.3000000000000409E-8</c:v>
                </c:pt>
                <c:pt idx="3173">
                  <c:v>9.3000000000000409E-8</c:v>
                </c:pt>
                <c:pt idx="3174">
                  <c:v>9.3000000000000409E-8</c:v>
                </c:pt>
                <c:pt idx="3175">
                  <c:v>8.0000000000000253E-8</c:v>
                </c:pt>
                <c:pt idx="3176">
                  <c:v>5.6000000000000164E-8</c:v>
                </c:pt>
                <c:pt idx="3177">
                  <c:v>4.2000000000000144E-8</c:v>
                </c:pt>
                <c:pt idx="3178">
                  <c:v>3.6000000000000144E-8</c:v>
                </c:pt>
                <c:pt idx="3179">
                  <c:v>3.2000000000000128E-8</c:v>
                </c:pt>
                <c:pt idx="3180">
                  <c:v>3.0000000000000103E-8</c:v>
                </c:pt>
                <c:pt idx="3181">
                  <c:v>2.8000000000000082E-8</c:v>
                </c:pt>
                <c:pt idx="3182">
                  <c:v>2.60000000000001E-8</c:v>
                </c:pt>
                <c:pt idx="3183">
                  <c:v>2.60000000000001E-8</c:v>
                </c:pt>
                <c:pt idx="3184">
                  <c:v>2.5000000000000082E-8</c:v>
                </c:pt>
                <c:pt idx="3185">
                  <c:v>2.5000000000000082E-8</c:v>
                </c:pt>
                <c:pt idx="3186">
                  <c:v>3.3000000000000104E-8</c:v>
                </c:pt>
                <c:pt idx="3187">
                  <c:v>3.3000000000000104E-8</c:v>
                </c:pt>
                <c:pt idx="3188">
                  <c:v>3.3000000000000104E-8</c:v>
                </c:pt>
                <c:pt idx="3189">
                  <c:v>4.4000000000000182E-8</c:v>
                </c:pt>
                <c:pt idx="3190">
                  <c:v>5.0000000000000157E-8</c:v>
                </c:pt>
                <c:pt idx="3191">
                  <c:v>5.6000000000000164E-8</c:v>
                </c:pt>
                <c:pt idx="3192">
                  <c:v>5.6000000000000164E-8</c:v>
                </c:pt>
                <c:pt idx="3193">
                  <c:v>7.8000000000000222E-8</c:v>
                </c:pt>
                <c:pt idx="3194">
                  <c:v>8.7000000000000276E-8</c:v>
                </c:pt>
                <c:pt idx="3195">
                  <c:v>9.2000000000000281E-8</c:v>
                </c:pt>
                <c:pt idx="3196">
                  <c:v>9.3000000000000409E-8</c:v>
                </c:pt>
                <c:pt idx="3197">
                  <c:v>9.6000000000000357E-8</c:v>
                </c:pt>
                <c:pt idx="3198">
                  <c:v>9.7000000000000299E-8</c:v>
                </c:pt>
                <c:pt idx="3199">
                  <c:v>9.6000000000000357E-8</c:v>
                </c:pt>
                <c:pt idx="3200">
                  <c:v>7.1000000000000199E-8</c:v>
                </c:pt>
                <c:pt idx="3201">
                  <c:v>5.2000000000000194E-8</c:v>
                </c:pt>
                <c:pt idx="3202">
                  <c:v>4.1000000000000122E-8</c:v>
                </c:pt>
                <c:pt idx="3203">
                  <c:v>3.5000000000000115E-8</c:v>
                </c:pt>
                <c:pt idx="3204">
                  <c:v>3.2000000000000128E-8</c:v>
                </c:pt>
                <c:pt idx="3205">
                  <c:v>2.9000000000000101E-8</c:v>
                </c:pt>
                <c:pt idx="3206">
                  <c:v>2.8000000000000082E-8</c:v>
                </c:pt>
                <c:pt idx="3207">
                  <c:v>2.60000000000001E-8</c:v>
                </c:pt>
                <c:pt idx="3208">
                  <c:v>2.60000000000001E-8</c:v>
                </c:pt>
                <c:pt idx="3209">
                  <c:v>2.5000000000000082E-8</c:v>
                </c:pt>
                <c:pt idx="3210">
                  <c:v>2.7000000000000119E-8</c:v>
                </c:pt>
                <c:pt idx="3211">
                  <c:v>3.9000000000000111E-8</c:v>
                </c:pt>
                <c:pt idx="3212">
                  <c:v>4.8000000000000145E-8</c:v>
                </c:pt>
                <c:pt idx="3213">
                  <c:v>5.3000000000000183E-8</c:v>
                </c:pt>
                <c:pt idx="3214">
                  <c:v>6.6000000000000207E-8</c:v>
                </c:pt>
                <c:pt idx="3215">
                  <c:v>8.2000000000000258E-8</c:v>
                </c:pt>
                <c:pt idx="3216">
                  <c:v>8.9000000000000334E-8</c:v>
                </c:pt>
                <c:pt idx="3217">
                  <c:v>9.2000000000000281E-8</c:v>
                </c:pt>
                <c:pt idx="3218">
                  <c:v>9.3000000000000409E-8</c:v>
                </c:pt>
                <c:pt idx="3219">
                  <c:v>9.6000000000000357E-8</c:v>
                </c:pt>
                <c:pt idx="3220">
                  <c:v>9.7000000000000299E-8</c:v>
                </c:pt>
                <c:pt idx="3221">
                  <c:v>8.8000000000000364E-8</c:v>
                </c:pt>
                <c:pt idx="3222">
                  <c:v>6.1000000000000215E-8</c:v>
                </c:pt>
                <c:pt idx="3223">
                  <c:v>4.6000000000000134E-8</c:v>
                </c:pt>
                <c:pt idx="3224">
                  <c:v>3.8000000000000129E-8</c:v>
                </c:pt>
                <c:pt idx="3225">
                  <c:v>3.4000000000000119E-8</c:v>
                </c:pt>
                <c:pt idx="3226">
                  <c:v>3.1000000000000106E-8</c:v>
                </c:pt>
                <c:pt idx="3227">
                  <c:v>2.9000000000000101E-8</c:v>
                </c:pt>
                <c:pt idx="3228">
                  <c:v>2.7000000000000119E-8</c:v>
                </c:pt>
                <c:pt idx="3229">
                  <c:v>2.60000000000001E-8</c:v>
                </c:pt>
                <c:pt idx="3230">
                  <c:v>2.60000000000001E-8</c:v>
                </c:pt>
                <c:pt idx="3231">
                  <c:v>2.5000000000000082E-8</c:v>
                </c:pt>
                <c:pt idx="3232">
                  <c:v>3.2000000000000128E-8</c:v>
                </c:pt>
                <c:pt idx="3233">
                  <c:v>4.3000000000000127E-8</c:v>
                </c:pt>
                <c:pt idx="3234">
                  <c:v>4.9000000000000214E-8</c:v>
                </c:pt>
                <c:pt idx="3235">
                  <c:v>5.3000000000000183E-8</c:v>
                </c:pt>
                <c:pt idx="3236">
                  <c:v>7.1000000000000199E-8</c:v>
                </c:pt>
                <c:pt idx="3237">
                  <c:v>8.0000000000000253E-8</c:v>
                </c:pt>
                <c:pt idx="3238">
                  <c:v>8.600000000000028E-8</c:v>
                </c:pt>
                <c:pt idx="3239">
                  <c:v>8.9000000000000334E-8</c:v>
                </c:pt>
                <c:pt idx="3240">
                  <c:v>9.2000000000000281E-8</c:v>
                </c:pt>
                <c:pt idx="3241">
                  <c:v>9.4000000000000365E-8</c:v>
                </c:pt>
                <c:pt idx="3242">
                  <c:v>9.6000000000000357E-8</c:v>
                </c:pt>
                <c:pt idx="3243">
                  <c:v>7.6000000000000257E-8</c:v>
                </c:pt>
                <c:pt idx="3244">
                  <c:v>5.4000000000000206E-8</c:v>
                </c:pt>
                <c:pt idx="3245">
                  <c:v>4.2000000000000144E-8</c:v>
                </c:pt>
                <c:pt idx="3246">
                  <c:v>3.6000000000000144E-8</c:v>
                </c:pt>
                <c:pt idx="3247">
                  <c:v>3.2000000000000128E-8</c:v>
                </c:pt>
                <c:pt idx="3248">
                  <c:v>3.0000000000000103E-8</c:v>
                </c:pt>
                <c:pt idx="3249">
                  <c:v>2.8000000000000082E-8</c:v>
                </c:pt>
                <c:pt idx="3250">
                  <c:v>2.60000000000001E-8</c:v>
                </c:pt>
                <c:pt idx="3251">
                  <c:v>2.60000000000001E-8</c:v>
                </c:pt>
                <c:pt idx="3252">
                  <c:v>2.5000000000000082E-8</c:v>
                </c:pt>
                <c:pt idx="3253">
                  <c:v>2.5000000000000082E-8</c:v>
                </c:pt>
                <c:pt idx="3254">
                  <c:v>3.6000000000000144E-8</c:v>
                </c:pt>
                <c:pt idx="3255">
                  <c:v>4.5000000000000145E-8</c:v>
                </c:pt>
                <c:pt idx="3256">
                  <c:v>4.5000000000000145E-8</c:v>
                </c:pt>
                <c:pt idx="3257">
                  <c:v>5.0000000000000157E-8</c:v>
                </c:pt>
                <c:pt idx="3258">
                  <c:v>6.1000000000000215E-8</c:v>
                </c:pt>
                <c:pt idx="3259">
                  <c:v>8.0000000000000253E-8</c:v>
                </c:pt>
                <c:pt idx="3260">
                  <c:v>8.7000000000000276E-8</c:v>
                </c:pt>
                <c:pt idx="3261">
                  <c:v>8.7000000000000276E-8</c:v>
                </c:pt>
                <c:pt idx="3262">
                  <c:v>9.1000000000000299E-8</c:v>
                </c:pt>
                <c:pt idx="3263">
                  <c:v>9.0000000000000343E-8</c:v>
                </c:pt>
                <c:pt idx="3264">
                  <c:v>8.4000000000000342E-8</c:v>
                </c:pt>
                <c:pt idx="3265">
                  <c:v>5.8000000000000195E-8</c:v>
                </c:pt>
                <c:pt idx="3266">
                  <c:v>5.8000000000000195E-8</c:v>
                </c:pt>
                <c:pt idx="3267">
                  <c:v>4.4000000000000182E-8</c:v>
                </c:pt>
                <c:pt idx="3268">
                  <c:v>3.7000000000000159E-8</c:v>
                </c:pt>
                <c:pt idx="3269">
                  <c:v>3.3000000000000104E-8</c:v>
                </c:pt>
                <c:pt idx="3270">
                  <c:v>3.0000000000000103E-8</c:v>
                </c:pt>
                <c:pt idx="3271">
                  <c:v>2.8000000000000082E-8</c:v>
                </c:pt>
                <c:pt idx="3272">
                  <c:v>2.8000000000000082E-8</c:v>
                </c:pt>
                <c:pt idx="3273">
                  <c:v>2.60000000000001E-8</c:v>
                </c:pt>
                <c:pt idx="3274">
                  <c:v>2.5000000000000082E-8</c:v>
                </c:pt>
                <c:pt idx="3275">
                  <c:v>2.5000000000000082E-8</c:v>
                </c:pt>
                <c:pt idx="3276">
                  <c:v>2.5000000000000082E-8</c:v>
                </c:pt>
                <c:pt idx="3277">
                  <c:v>2.5000000000000082E-8</c:v>
                </c:pt>
                <c:pt idx="3278">
                  <c:v>2.9000000000000101E-8</c:v>
                </c:pt>
                <c:pt idx="3279">
                  <c:v>3.9000000000000111E-8</c:v>
                </c:pt>
                <c:pt idx="3280">
                  <c:v>4.5000000000000145E-8</c:v>
                </c:pt>
                <c:pt idx="3281">
                  <c:v>4.5000000000000145E-8</c:v>
                </c:pt>
                <c:pt idx="3282">
                  <c:v>4.8000000000000145E-8</c:v>
                </c:pt>
                <c:pt idx="3283">
                  <c:v>6.7000000000000229E-8</c:v>
                </c:pt>
                <c:pt idx="3284">
                  <c:v>8.0000000000000253E-8</c:v>
                </c:pt>
                <c:pt idx="3285">
                  <c:v>8.0000000000000253E-8</c:v>
                </c:pt>
                <c:pt idx="3286">
                  <c:v>8.7000000000000276E-8</c:v>
                </c:pt>
                <c:pt idx="3287">
                  <c:v>8.8000000000000364E-8</c:v>
                </c:pt>
                <c:pt idx="3288">
                  <c:v>8.9000000000000334E-8</c:v>
                </c:pt>
                <c:pt idx="3289">
                  <c:v>8.8000000000000364E-8</c:v>
                </c:pt>
                <c:pt idx="3290">
                  <c:v>8.7000000000000276E-8</c:v>
                </c:pt>
                <c:pt idx="3291">
                  <c:v>6.9000000000000261E-8</c:v>
                </c:pt>
                <c:pt idx="3292">
                  <c:v>5.0000000000000157E-8</c:v>
                </c:pt>
                <c:pt idx="3293">
                  <c:v>3.9000000000000111E-8</c:v>
                </c:pt>
                <c:pt idx="3294">
                  <c:v>3.4000000000000119E-8</c:v>
                </c:pt>
                <c:pt idx="3295">
                  <c:v>3.1000000000000106E-8</c:v>
                </c:pt>
                <c:pt idx="3296">
                  <c:v>2.9000000000000101E-8</c:v>
                </c:pt>
                <c:pt idx="3297">
                  <c:v>2.7000000000000119E-8</c:v>
                </c:pt>
                <c:pt idx="3298">
                  <c:v>2.60000000000001E-8</c:v>
                </c:pt>
                <c:pt idx="3299">
                  <c:v>2.5000000000000082E-8</c:v>
                </c:pt>
                <c:pt idx="3300">
                  <c:v>2.5000000000000082E-8</c:v>
                </c:pt>
                <c:pt idx="3301">
                  <c:v>2.4000000000000086E-8</c:v>
                </c:pt>
                <c:pt idx="3302">
                  <c:v>3.4000000000000119E-8</c:v>
                </c:pt>
                <c:pt idx="3303">
                  <c:v>4.4000000000000182E-8</c:v>
                </c:pt>
                <c:pt idx="3304">
                  <c:v>5.0000000000000157E-8</c:v>
                </c:pt>
                <c:pt idx="3305">
                  <c:v>5.7000000000000206E-8</c:v>
                </c:pt>
                <c:pt idx="3306">
                  <c:v>7.5000000000000248E-8</c:v>
                </c:pt>
                <c:pt idx="3307">
                  <c:v>8.5000000000000298E-8</c:v>
                </c:pt>
                <c:pt idx="3308">
                  <c:v>8.9000000000000334E-8</c:v>
                </c:pt>
                <c:pt idx="3309">
                  <c:v>9.0000000000000343E-8</c:v>
                </c:pt>
                <c:pt idx="3310">
                  <c:v>9.1000000000000299E-8</c:v>
                </c:pt>
                <c:pt idx="3311">
                  <c:v>9.1000000000000299E-8</c:v>
                </c:pt>
                <c:pt idx="3312">
                  <c:v>8.9000000000000334E-8</c:v>
                </c:pt>
                <c:pt idx="3313">
                  <c:v>8.9000000000000334E-8</c:v>
                </c:pt>
                <c:pt idx="3314">
                  <c:v>6.2000000000000211E-8</c:v>
                </c:pt>
                <c:pt idx="3315">
                  <c:v>4.6000000000000134E-8</c:v>
                </c:pt>
                <c:pt idx="3316">
                  <c:v>4.6000000000000134E-8</c:v>
                </c:pt>
                <c:pt idx="3317">
                  <c:v>3.7000000000000159E-8</c:v>
                </c:pt>
                <c:pt idx="3318">
                  <c:v>3.3000000000000104E-8</c:v>
                </c:pt>
                <c:pt idx="3319">
                  <c:v>3.0000000000000103E-8</c:v>
                </c:pt>
                <c:pt idx="3320">
                  <c:v>2.8000000000000082E-8</c:v>
                </c:pt>
                <c:pt idx="3321">
                  <c:v>2.7000000000000119E-8</c:v>
                </c:pt>
                <c:pt idx="3322">
                  <c:v>2.5000000000000082E-8</c:v>
                </c:pt>
                <c:pt idx="3323">
                  <c:v>2.5000000000000082E-8</c:v>
                </c:pt>
                <c:pt idx="3324">
                  <c:v>2.5000000000000082E-8</c:v>
                </c:pt>
                <c:pt idx="3325">
                  <c:v>2.7000000000000119E-8</c:v>
                </c:pt>
                <c:pt idx="3326">
                  <c:v>3.8000000000000129E-8</c:v>
                </c:pt>
                <c:pt idx="3327">
                  <c:v>3.8000000000000129E-8</c:v>
                </c:pt>
                <c:pt idx="3328">
                  <c:v>4.5000000000000145E-8</c:v>
                </c:pt>
                <c:pt idx="3329">
                  <c:v>5.0000000000000157E-8</c:v>
                </c:pt>
                <c:pt idx="3330">
                  <c:v>6.4000000000000255E-8</c:v>
                </c:pt>
                <c:pt idx="3331">
                  <c:v>7.8000000000000222E-8</c:v>
                </c:pt>
                <c:pt idx="3332">
                  <c:v>8.5000000000000298E-8</c:v>
                </c:pt>
                <c:pt idx="3333">
                  <c:v>8.9000000000000334E-8</c:v>
                </c:pt>
                <c:pt idx="3334">
                  <c:v>9.0000000000000343E-8</c:v>
                </c:pt>
                <c:pt idx="3335">
                  <c:v>9.1000000000000299E-8</c:v>
                </c:pt>
                <c:pt idx="3336">
                  <c:v>9.1000000000000299E-8</c:v>
                </c:pt>
                <c:pt idx="3337">
                  <c:v>7.9000000000000324E-8</c:v>
                </c:pt>
                <c:pt idx="3338">
                  <c:v>5.5000000000000195E-8</c:v>
                </c:pt>
                <c:pt idx="3339">
                  <c:v>4.2000000000000144E-8</c:v>
                </c:pt>
                <c:pt idx="3340">
                  <c:v>3.5000000000000115E-8</c:v>
                </c:pt>
                <c:pt idx="3341">
                  <c:v>3.2000000000000128E-8</c:v>
                </c:pt>
                <c:pt idx="3342">
                  <c:v>2.9000000000000101E-8</c:v>
                </c:pt>
                <c:pt idx="3343">
                  <c:v>2.7000000000000119E-8</c:v>
                </c:pt>
                <c:pt idx="3344">
                  <c:v>2.60000000000001E-8</c:v>
                </c:pt>
                <c:pt idx="3345">
                  <c:v>2.5000000000000082E-8</c:v>
                </c:pt>
                <c:pt idx="3346">
                  <c:v>2.5000000000000082E-8</c:v>
                </c:pt>
                <c:pt idx="3347">
                  <c:v>2.5000000000000082E-8</c:v>
                </c:pt>
                <c:pt idx="3348">
                  <c:v>3.2000000000000128E-8</c:v>
                </c:pt>
                <c:pt idx="3349">
                  <c:v>4.2000000000000144E-8</c:v>
                </c:pt>
                <c:pt idx="3350">
                  <c:v>4.8000000000000145E-8</c:v>
                </c:pt>
                <c:pt idx="3351">
                  <c:v>5.3000000000000183E-8</c:v>
                </c:pt>
                <c:pt idx="3352">
                  <c:v>7.2000000000000261E-8</c:v>
                </c:pt>
                <c:pt idx="3353">
                  <c:v>8.5000000000000298E-8</c:v>
                </c:pt>
                <c:pt idx="3354">
                  <c:v>9.0000000000000343E-8</c:v>
                </c:pt>
                <c:pt idx="3355">
                  <c:v>9.3000000000000409E-8</c:v>
                </c:pt>
                <c:pt idx="3356">
                  <c:v>9.4000000000000365E-8</c:v>
                </c:pt>
                <c:pt idx="3357">
                  <c:v>9.4000000000000365E-8</c:v>
                </c:pt>
                <c:pt idx="3358">
                  <c:v>9.3000000000000409E-8</c:v>
                </c:pt>
                <c:pt idx="3359">
                  <c:v>7.000000000000023E-8</c:v>
                </c:pt>
                <c:pt idx="3360">
                  <c:v>5.1000000000000172E-8</c:v>
                </c:pt>
                <c:pt idx="3361">
                  <c:v>4.000000000000014E-8</c:v>
                </c:pt>
                <c:pt idx="3362">
                  <c:v>3.5000000000000115E-8</c:v>
                </c:pt>
                <c:pt idx="3363">
                  <c:v>3.2000000000000128E-8</c:v>
                </c:pt>
                <c:pt idx="3364">
                  <c:v>2.9000000000000101E-8</c:v>
                </c:pt>
                <c:pt idx="3365">
                  <c:v>2.7000000000000119E-8</c:v>
                </c:pt>
                <c:pt idx="3366">
                  <c:v>2.60000000000001E-8</c:v>
                </c:pt>
                <c:pt idx="3367">
                  <c:v>2.5000000000000082E-8</c:v>
                </c:pt>
                <c:pt idx="3368">
                  <c:v>2.5000000000000082E-8</c:v>
                </c:pt>
                <c:pt idx="3369">
                  <c:v>2.5000000000000082E-8</c:v>
                </c:pt>
                <c:pt idx="3370">
                  <c:v>3.6000000000000144E-8</c:v>
                </c:pt>
                <c:pt idx="3371">
                  <c:v>4.2000000000000144E-8</c:v>
                </c:pt>
                <c:pt idx="3372">
                  <c:v>4.5000000000000145E-8</c:v>
                </c:pt>
                <c:pt idx="3373">
                  <c:v>5.7000000000000206E-8</c:v>
                </c:pt>
                <c:pt idx="3374">
                  <c:v>7.1000000000000199E-8</c:v>
                </c:pt>
                <c:pt idx="3375">
                  <c:v>7.9000000000000324E-8</c:v>
                </c:pt>
                <c:pt idx="3376">
                  <c:v>8.7000000000000276E-8</c:v>
                </c:pt>
                <c:pt idx="3377">
                  <c:v>9.1000000000000299E-8</c:v>
                </c:pt>
                <c:pt idx="3378">
                  <c:v>9.3000000000000409E-8</c:v>
                </c:pt>
                <c:pt idx="3379">
                  <c:v>9.4000000000000365E-8</c:v>
                </c:pt>
                <c:pt idx="3380">
                  <c:v>8.9000000000000334E-8</c:v>
                </c:pt>
                <c:pt idx="3381">
                  <c:v>6.2000000000000211E-8</c:v>
                </c:pt>
                <c:pt idx="3382">
                  <c:v>4.6000000000000134E-8</c:v>
                </c:pt>
                <c:pt idx="3383">
                  <c:v>3.8000000000000129E-8</c:v>
                </c:pt>
                <c:pt idx="3384">
                  <c:v>3.3000000000000104E-8</c:v>
                </c:pt>
                <c:pt idx="3385">
                  <c:v>3.0000000000000103E-8</c:v>
                </c:pt>
                <c:pt idx="3386">
                  <c:v>2.8000000000000082E-8</c:v>
                </c:pt>
                <c:pt idx="3387">
                  <c:v>2.7000000000000119E-8</c:v>
                </c:pt>
                <c:pt idx="3388">
                  <c:v>2.60000000000001E-8</c:v>
                </c:pt>
                <c:pt idx="3389">
                  <c:v>2.5000000000000082E-8</c:v>
                </c:pt>
                <c:pt idx="3390">
                  <c:v>2.5000000000000082E-8</c:v>
                </c:pt>
                <c:pt idx="3391">
                  <c:v>3.0000000000000103E-8</c:v>
                </c:pt>
                <c:pt idx="3392">
                  <c:v>4.000000000000014E-8</c:v>
                </c:pt>
                <c:pt idx="3393">
                  <c:v>4.6000000000000134E-8</c:v>
                </c:pt>
                <c:pt idx="3394">
                  <c:v>5.0000000000000157E-8</c:v>
                </c:pt>
                <c:pt idx="3395">
                  <c:v>6.7000000000000229E-8</c:v>
                </c:pt>
                <c:pt idx="3396">
                  <c:v>7.9000000000000324E-8</c:v>
                </c:pt>
                <c:pt idx="3397">
                  <c:v>8.5000000000000298E-8</c:v>
                </c:pt>
                <c:pt idx="3398">
                  <c:v>8.8000000000000364E-8</c:v>
                </c:pt>
                <c:pt idx="3399">
                  <c:v>8.8000000000000364E-8</c:v>
                </c:pt>
                <c:pt idx="3400">
                  <c:v>8.9000000000000334E-8</c:v>
                </c:pt>
                <c:pt idx="3401">
                  <c:v>8.8000000000000364E-8</c:v>
                </c:pt>
                <c:pt idx="3402">
                  <c:v>6.8000000000000212E-8</c:v>
                </c:pt>
                <c:pt idx="3403">
                  <c:v>4.9000000000000214E-8</c:v>
                </c:pt>
                <c:pt idx="3404">
                  <c:v>3.9000000000000111E-8</c:v>
                </c:pt>
                <c:pt idx="3405">
                  <c:v>3.4000000000000119E-8</c:v>
                </c:pt>
                <c:pt idx="3406">
                  <c:v>3.1000000000000106E-8</c:v>
                </c:pt>
                <c:pt idx="3407">
                  <c:v>2.8000000000000082E-8</c:v>
                </c:pt>
                <c:pt idx="3408">
                  <c:v>2.7000000000000119E-8</c:v>
                </c:pt>
                <c:pt idx="3409">
                  <c:v>2.5000000000000082E-8</c:v>
                </c:pt>
                <c:pt idx="3410">
                  <c:v>2.5000000000000082E-8</c:v>
                </c:pt>
                <c:pt idx="3411">
                  <c:v>2.5000000000000082E-8</c:v>
                </c:pt>
                <c:pt idx="3412">
                  <c:v>2.4000000000000086E-8</c:v>
                </c:pt>
                <c:pt idx="3413">
                  <c:v>3.5000000000000115E-8</c:v>
                </c:pt>
                <c:pt idx="3414">
                  <c:v>4.3000000000000127E-8</c:v>
                </c:pt>
                <c:pt idx="3415">
                  <c:v>4.8000000000000145E-8</c:v>
                </c:pt>
                <c:pt idx="3416">
                  <c:v>5.7000000000000206E-8</c:v>
                </c:pt>
                <c:pt idx="3417">
                  <c:v>7.6000000000000257E-8</c:v>
                </c:pt>
                <c:pt idx="3418">
                  <c:v>8.5000000000000298E-8</c:v>
                </c:pt>
                <c:pt idx="3419">
                  <c:v>9.0000000000000343E-8</c:v>
                </c:pt>
                <c:pt idx="3420">
                  <c:v>9.1000000000000299E-8</c:v>
                </c:pt>
                <c:pt idx="3421">
                  <c:v>9.1000000000000299E-8</c:v>
                </c:pt>
                <c:pt idx="3422">
                  <c:v>8.8000000000000364E-8</c:v>
                </c:pt>
                <c:pt idx="3423">
                  <c:v>6.1000000000000215E-8</c:v>
                </c:pt>
                <c:pt idx="3424">
                  <c:v>4.5000000000000145E-8</c:v>
                </c:pt>
                <c:pt idx="3425">
                  <c:v>3.7000000000000159E-8</c:v>
                </c:pt>
                <c:pt idx="3426">
                  <c:v>3.3000000000000104E-8</c:v>
                </c:pt>
                <c:pt idx="3427">
                  <c:v>3.0000000000000103E-8</c:v>
                </c:pt>
                <c:pt idx="3428">
                  <c:v>2.8000000000000082E-8</c:v>
                </c:pt>
                <c:pt idx="3429">
                  <c:v>2.60000000000001E-8</c:v>
                </c:pt>
                <c:pt idx="3430">
                  <c:v>2.60000000000001E-8</c:v>
                </c:pt>
                <c:pt idx="3431">
                  <c:v>2.5000000000000082E-8</c:v>
                </c:pt>
                <c:pt idx="3432">
                  <c:v>2.5000000000000082E-8</c:v>
                </c:pt>
                <c:pt idx="3433">
                  <c:v>2.7000000000000119E-8</c:v>
                </c:pt>
                <c:pt idx="3434">
                  <c:v>3.8000000000000129E-8</c:v>
                </c:pt>
                <c:pt idx="3435">
                  <c:v>4.4000000000000182E-8</c:v>
                </c:pt>
                <c:pt idx="3436">
                  <c:v>4.8000000000000145E-8</c:v>
                </c:pt>
                <c:pt idx="3437">
                  <c:v>6.2000000000000211E-8</c:v>
                </c:pt>
                <c:pt idx="3438">
                  <c:v>7.4000000000000305E-8</c:v>
                </c:pt>
                <c:pt idx="3439">
                  <c:v>8.0000000000000253E-8</c:v>
                </c:pt>
                <c:pt idx="3440">
                  <c:v>8.2000000000000258E-8</c:v>
                </c:pt>
                <c:pt idx="3441">
                  <c:v>8.3000000000000386E-8</c:v>
                </c:pt>
                <c:pt idx="3442">
                  <c:v>8.3000000000000386E-8</c:v>
                </c:pt>
                <c:pt idx="3443">
                  <c:v>8.2000000000000258E-8</c:v>
                </c:pt>
                <c:pt idx="3444">
                  <c:v>6.8000000000000212E-8</c:v>
                </c:pt>
                <c:pt idx="3445">
                  <c:v>4.8000000000000145E-8</c:v>
                </c:pt>
                <c:pt idx="3446">
                  <c:v>3.8000000000000129E-8</c:v>
                </c:pt>
                <c:pt idx="3447">
                  <c:v>3.3000000000000104E-8</c:v>
                </c:pt>
                <c:pt idx="3448">
                  <c:v>3.0000000000000103E-8</c:v>
                </c:pt>
                <c:pt idx="3449">
                  <c:v>2.8000000000000082E-8</c:v>
                </c:pt>
                <c:pt idx="3450">
                  <c:v>2.60000000000001E-8</c:v>
                </c:pt>
                <c:pt idx="3451">
                  <c:v>2.5000000000000082E-8</c:v>
                </c:pt>
                <c:pt idx="3452">
                  <c:v>2.4000000000000086E-8</c:v>
                </c:pt>
                <c:pt idx="3453">
                  <c:v>2.4000000000000086E-8</c:v>
                </c:pt>
                <c:pt idx="3454">
                  <c:v>2.4000000000000086E-8</c:v>
                </c:pt>
                <c:pt idx="3455">
                  <c:v>3.1000000000000106E-8</c:v>
                </c:pt>
                <c:pt idx="3456">
                  <c:v>4.000000000000014E-8</c:v>
                </c:pt>
                <c:pt idx="3457">
                  <c:v>4.4000000000000182E-8</c:v>
                </c:pt>
                <c:pt idx="3458">
                  <c:v>5.0000000000000157E-8</c:v>
                </c:pt>
                <c:pt idx="3459">
                  <c:v>6.6000000000000207E-8</c:v>
                </c:pt>
                <c:pt idx="3460">
                  <c:v>7.6000000000000257E-8</c:v>
                </c:pt>
                <c:pt idx="3461">
                  <c:v>8.3000000000000386E-8</c:v>
                </c:pt>
                <c:pt idx="3462">
                  <c:v>8.5000000000000298E-8</c:v>
                </c:pt>
                <c:pt idx="3463">
                  <c:v>8.600000000000028E-8</c:v>
                </c:pt>
                <c:pt idx="3464">
                  <c:v>8.600000000000028E-8</c:v>
                </c:pt>
                <c:pt idx="3465">
                  <c:v>8.5000000000000298E-8</c:v>
                </c:pt>
                <c:pt idx="3466">
                  <c:v>6.0000000000000206E-8</c:v>
                </c:pt>
                <c:pt idx="3467">
                  <c:v>4.4000000000000182E-8</c:v>
                </c:pt>
                <c:pt idx="3468">
                  <c:v>3.6000000000000144E-8</c:v>
                </c:pt>
                <c:pt idx="3469">
                  <c:v>3.2000000000000128E-8</c:v>
                </c:pt>
                <c:pt idx="3470">
                  <c:v>2.9000000000000101E-8</c:v>
                </c:pt>
                <c:pt idx="3471">
                  <c:v>2.7000000000000119E-8</c:v>
                </c:pt>
                <c:pt idx="3472">
                  <c:v>2.60000000000001E-8</c:v>
                </c:pt>
                <c:pt idx="3473">
                  <c:v>2.5000000000000082E-8</c:v>
                </c:pt>
                <c:pt idx="3474">
                  <c:v>2.4000000000000086E-8</c:v>
                </c:pt>
                <c:pt idx="3475">
                  <c:v>2.4000000000000086E-8</c:v>
                </c:pt>
                <c:pt idx="3476">
                  <c:v>2.5000000000000082E-8</c:v>
                </c:pt>
                <c:pt idx="3477">
                  <c:v>3.6000000000000144E-8</c:v>
                </c:pt>
                <c:pt idx="3478">
                  <c:v>4.3000000000000127E-8</c:v>
                </c:pt>
                <c:pt idx="3479">
                  <c:v>4.7000000000000156E-8</c:v>
                </c:pt>
                <c:pt idx="3480">
                  <c:v>5.8000000000000195E-8</c:v>
                </c:pt>
                <c:pt idx="3481">
                  <c:v>6.9000000000000261E-8</c:v>
                </c:pt>
                <c:pt idx="3482">
                  <c:v>7.6000000000000257E-8</c:v>
                </c:pt>
                <c:pt idx="3483">
                  <c:v>8.1000000000000275E-8</c:v>
                </c:pt>
                <c:pt idx="3484">
                  <c:v>8.2000000000000258E-8</c:v>
                </c:pt>
                <c:pt idx="3485">
                  <c:v>8.3000000000000386E-8</c:v>
                </c:pt>
                <c:pt idx="3486">
                  <c:v>8.3000000000000386E-8</c:v>
                </c:pt>
                <c:pt idx="3487">
                  <c:v>7.3000000000000257E-8</c:v>
                </c:pt>
                <c:pt idx="3488">
                  <c:v>5.1000000000000172E-8</c:v>
                </c:pt>
                <c:pt idx="3489">
                  <c:v>3.9000000000000111E-8</c:v>
                </c:pt>
                <c:pt idx="3490">
                  <c:v>3.3000000000000104E-8</c:v>
                </c:pt>
                <c:pt idx="3491">
                  <c:v>3.0000000000000103E-8</c:v>
                </c:pt>
                <c:pt idx="3492">
                  <c:v>2.8000000000000082E-8</c:v>
                </c:pt>
                <c:pt idx="3493">
                  <c:v>2.60000000000001E-8</c:v>
                </c:pt>
                <c:pt idx="3494">
                  <c:v>2.5000000000000082E-8</c:v>
                </c:pt>
                <c:pt idx="3495">
                  <c:v>2.4000000000000086E-8</c:v>
                </c:pt>
                <c:pt idx="3496">
                  <c:v>2.4000000000000086E-8</c:v>
                </c:pt>
                <c:pt idx="3497">
                  <c:v>2.4000000000000086E-8</c:v>
                </c:pt>
                <c:pt idx="3498">
                  <c:v>2.9000000000000101E-8</c:v>
                </c:pt>
                <c:pt idx="3499">
                  <c:v>4.000000000000014E-8</c:v>
                </c:pt>
                <c:pt idx="3500">
                  <c:v>4.6000000000000134E-8</c:v>
                </c:pt>
                <c:pt idx="3501">
                  <c:v>5.0000000000000157E-8</c:v>
                </c:pt>
                <c:pt idx="3502">
                  <c:v>6.8000000000000212E-8</c:v>
                </c:pt>
                <c:pt idx="3503">
                  <c:v>7.9000000000000324E-8</c:v>
                </c:pt>
                <c:pt idx="3504">
                  <c:v>8.4000000000000342E-8</c:v>
                </c:pt>
                <c:pt idx="3505">
                  <c:v>8.600000000000028E-8</c:v>
                </c:pt>
                <c:pt idx="3506">
                  <c:v>8.8000000000000364E-8</c:v>
                </c:pt>
                <c:pt idx="3507">
                  <c:v>8.9000000000000334E-8</c:v>
                </c:pt>
                <c:pt idx="3508">
                  <c:v>8.9000000000000334E-8</c:v>
                </c:pt>
                <c:pt idx="3509">
                  <c:v>6.7000000000000229E-8</c:v>
                </c:pt>
                <c:pt idx="3510">
                  <c:v>4.8000000000000145E-8</c:v>
                </c:pt>
                <c:pt idx="3511">
                  <c:v>3.8000000000000129E-8</c:v>
                </c:pt>
                <c:pt idx="3512">
                  <c:v>3.3000000000000104E-8</c:v>
                </c:pt>
                <c:pt idx="3513">
                  <c:v>3.0000000000000103E-8</c:v>
                </c:pt>
                <c:pt idx="3514">
                  <c:v>2.8000000000000082E-8</c:v>
                </c:pt>
                <c:pt idx="3515">
                  <c:v>2.60000000000001E-8</c:v>
                </c:pt>
                <c:pt idx="3516">
                  <c:v>2.5000000000000082E-8</c:v>
                </c:pt>
                <c:pt idx="3517">
                  <c:v>2.5000000000000082E-8</c:v>
                </c:pt>
                <c:pt idx="3518">
                  <c:v>2.4000000000000086E-8</c:v>
                </c:pt>
                <c:pt idx="3519">
                  <c:v>2.4000000000000086E-8</c:v>
                </c:pt>
                <c:pt idx="3520">
                  <c:v>3.5000000000000115E-8</c:v>
                </c:pt>
                <c:pt idx="3521">
                  <c:v>4.4000000000000182E-8</c:v>
                </c:pt>
                <c:pt idx="3522">
                  <c:v>4.8000000000000145E-8</c:v>
                </c:pt>
                <c:pt idx="3523">
                  <c:v>5.7000000000000206E-8</c:v>
                </c:pt>
                <c:pt idx="3524">
                  <c:v>6.9000000000000261E-8</c:v>
                </c:pt>
                <c:pt idx="3525">
                  <c:v>7.7000000000000306E-8</c:v>
                </c:pt>
                <c:pt idx="3526">
                  <c:v>8.2000000000000258E-8</c:v>
                </c:pt>
                <c:pt idx="3527">
                  <c:v>8.3000000000000386E-8</c:v>
                </c:pt>
                <c:pt idx="3528">
                  <c:v>8.4000000000000342E-8</c:v>
                </c:pt>
                <c:pt idx="3529">
                  <c:v>8.5000000000000298E-8</c:v>
                </c:pt>
                <c:pt idx="3530">
                  <c:v>7.9000000000000324E-8</c:v>
                </c:pt>
                <c:pt idx="3531">
                  <c:v>5.5000000000000195E-8</c:v>
                </c:pt>
                <c:pt idx="3532">
                  <c:v>4.000000000000014E-8</c:v>
                </c:pt>
                <c:pt idx="3533">
                  <c:v>3.4000000000000119E-8</c:v>
                </c:pt>
                <c:pt idx="3534">
                  <c:v>3.1000000000000106E-8</c:v>
                </c:pt>
                <c:pt idx="3535">
                  <c:v>2.9000000000000101E-8</c:v>
                </c:pt>
                <c:pt idx="3536">
                  <c:v>2.7000000000000119E-8</c:v>
                </c:pt>
                <c:pt idx="3537">
                  <c:v>2.5000000000000082E-8</c:v>
                </c:pt>
                <c:pt idx="3538">
                  <c:v>2.5000000000000082E-8</c:v>
                </c:pt>
                <c:pt idx="3539">
                  <c:v>2.4000000000000086E-8</c:v>
                </c:pt>
                <c:pt idx="3540">
                  <c:v>2.4000000000000086E-8</c:v>
                </c:pt>
                <c:pt idx="3541">
                  <c:v>2.8000000000000082E-8</c:v>
                </c:pt>
                <c:pt idx="3542">
                  <c:v>4.000000000000014E-8</c:v>
                </c:pt>
                <c:pt idx="3543">
                  <c:v>4.7000000000000156E-8</c:v>
                </c:pt>
                <c:pt idx="3544">
                  <c:v>5.1000000000000172E-8</c:v>
                </c:pt>
                <c:pt idx="3545">
                  <c:v>6.5000000000000211E-8</c:v>
                </c:pt>
                <c:pt idx="3546">
                  <c:v>7.5000000000000248E-8</c:v>
                </c:pt>
                <c:pt idx="3547">
                  <c:v>7.9000000000000324E-8</c:v>
                </c:pt>
                <c:pt idx="3548">
                  <c:v>8.1000000000000275E-8</c:v>
                </c:pt>
                <c:pt idx="3549">
                  <c:v>8.2000000000000258E-8</c:v>
                </c:pt>
                <c:pt idx="3550">
                  <c:v>8.3000000000000386E-8</c:v>
                </c:pt>
                <c:pt idx="3551">
                  <c:v>8.2000000000000258E-8</c:v>
                </c:pt>
                <c:pt idx="3552">
                  <c:v>6.5000000000000211E-8</c:v>
                </c:pt>
                <c:pt idx="3553">
                  <c:v>4.6000000000000134E-8</c:v>
                </c:pt>
                <c:pt idx="3554">
                  <c:v>3.7000000000000159E-8</c:v>
                </c:pt>
                <c:pt idx="3555">
                  <c:v>3.2000000000000128E-8</c:v>
                </c:pt>
                <c:pt idx="3556">
                  <c:v>2.9000000000000101E-8</c:v>
                </c:pt>
                <c:pt idx="3557">
                  <c:v>2.8000000000000082E-8</c:v>
                </c:pt>
                <c:pt idx="3558">
                  <c:v>2.60000000000001E-8</c:v>
                </c:pt>
                <c:pt idx="3559">
                  <c:v>2.5000000000000082E-8</c:v>
                </c:pt>
                <c:pt idx="3560">
                  <c:v>2.4000000000000086E-8</c:v>
                </c:pt>
                <c:pt idx="3561">
                  <c:v>2.4000000000000086E-8</c:v>
                </c:pt>
                <c:pt idx="3562">
                  <c:v>2.4000000000000086E-8</c:v>
                </c:pt>
                <c:pt idx="3563">
                  <c:v>3.3000000000000104E-8</c:v>
                </c:pt>
                <c:pt idx="3564">
                  <c:v>4.1000000000000122E-8</c:v>
                </c:pt>
                <c:pt idx="3565">
                  <c:v>4.7000000000000156E-8</c:v>
                </c:pt>
                <c:pt idx="3566">
                  <c:v>5.4000000000000206E-8</c:v>
                </c:pt>
                <c:pt idx="3567">
                  <c:v>7.2000000000000261E-8</c:v>
                </c:pt>
                <c:pt idx="3568">
                  <c:v>8.4000000000000342E-8</c:v>
                </c:pt>
                <c:pt idx="3569">
                  <c:v>9.0000000000000343E-8</c:v>
                </c:pt>
                <c:pt idx="3570">
                  <c:v>9.3000000000000409E-8</c:v>
                </c:pt>
                <c:pt idx="3571">
                  <c:v>9.4000000000000365E-8</c:v>
                </c:pt>
                <c:pt idx="3572">
                  <c:v>9.5000000000000361E-8</c:v>
                </c:pt>
                <c:pt idx="3573">
                  <c:v>9.3000000000000409E-8</c:v>
                </c:pt>
                <c:pt idx="3574">
                  <c:v>6.7000000000000229E-8</c:v>
                </c:pt>
                <c:pt idx="3575">
                  <c:v>4.9000000000000214E-8</c:v>
                </c:pt>
                <c:pt idx="3576">
                  <c:v>3.9000000000000111E-8</c:v>
                </c:pt>
                <c:pt idx="3577">
                  <c:v>3.4000000000000119E-8</c:v>
                </c:pt>
                <c:pt idx="3578">
                  <c:v>3.1000000000000106E-8</c:v>
                </c:pt>
                <c:pt idx="3579">
                  <c:v>2.9000000000000101E-8</c:v>
                </c:pt>
                <c:pt idx="3580">
                  <c:v>2.7000000000000119E-8</c:v>
                </c:pt>
                <c:pt idx="3581">
                  <c:v>2.60000000000001E-8</c:v>
                </c:pt>
                <c:pt idx="3582">
                  <c:v>2.5000000000000082E-8</c:v>
                </c:pt>
                <c:pt idx="3583">
                  <c:v>2.5000000000000082E-8</c:v>
                </c:pt>
                <c:pt idx="3584">
                  <c:v>2.60000000000001E-8</c:v>
                </c:pt>
                <c:pt idx="3585">
                  <c:v>3.7000000000000159E-8</c:v>
                </c:pt>
                <c:pt idx="3586">
                  <c:v>4.4000000000000182E-8</c:v>
                </c:pt>
                <c:pt idx="3587">
                  <c:v>4.7000000000000156E-8</c:v>
                </c:pt>
                <c:pt idx="3588">
                  <c:v>5.9000000000000244E-8</c:v>
                </c:pt>
                <c:pt idx="3589">
                  <c:v>6.9000000000000261E-8</c:v>
                </c:pt>
                <c:pt idx="3590">
                  <c:v>7.5000000000000248E-8</c:v>
                </c:pt>
                <c:pt idx="3591">
                  <c:v>7.9000000000000324E-8</c:v>
                </c:pt>
                <c:pt idx="3592">
                  <c:v>8.3000000000000386E-8</c:v>
                </c:pt>
                <c:pt idx="3593">
                  <c:v>8.7000000000000276E-8</c:v>
                </c:pt>
                <c:pt idx="3594">
                  <c:v>8.9000000000000334E-8</c:v>
                </c:pt>
                <c:pt idx="3595">
                  <c:v>7.8000000000000222E-8</c:v>
                </c:pt>
                <c:pt idx="3596">
                  <c:v>5.4000000000000206E-8</c:v>
                </c:pt>
                <c:pt idx="3597">
                  <c:v>4.1000000000000122E-8</c:v>
                </c:pt>
                <c:pt idx="3598">
                  <c:v>3.5000000000000115E-8</c:v>
                </c:pt>
                <c:pt idx="3599">
                  <c:v>3.1000000000000106E-8</c:v>
                </c:pt>
                <c:pt idx="3600">
                  <c:v>2.9000000000000101E-8</c:v>
                </c:pt>
                <c:pt idx="3601">
                  <c:v>2.7000000000000119E-8</c:v>
                </c:pt>
                <c:pt idx="3602">
                  <c:v>2.60000000000001E-8</c:v>
                </c:pt>
                <c:pt idx="3603">
                  <c:v>2.5000000000000082E-8</c:v>
                </c:pt>
                <c:pt idx="3604">
                  <c:v>2.4000000000000086E-8</c:v>
                </c:pt>
                <c:pt idx="3605">
                  <c:v>2.4000000000000086E-8</c:v>
                </c:pt>
                <c:pt idx="3606">
                  <c:v>3.0000000000000103E-8</c:v>
                </c:pt>
                <c:pt idx="3607">
                  <c:v>3.9000000000000111E-8</c:v>
                </c:pt>
                <c:pt idx="3608">
                  <c:v>4.4000000000000182E-8</c:v>
                </c:pt>
                <c:pt idx="3609">
                  <c:v>4.9000000000000214E-8</c:v>
                </c:pt>
                <c:pt idx="3610">
                  <c:v>6.6000000000000207E-8</c:v>
                </c:pt>
                <c:pt idx="3611">
                  <c:v>7.6000000000000257E-8</c:v>
                </c:pt>
                <c:pt idx="3612">
                  <c:v>8.3000000000000386E-8</c:v>
                </c:pt>
                <c:pt idx="3613">
                  <c:v>8.600000000000028E-8</c:v>
                </c:pt>
                <c:pt idx="3614">
                  <c:v>8.9000000000000334E-8</c:v>
                </c:pt>
                <c:pt idx="3615">
                  <c:v>9.0000000000000343E-8</c:v>
                </c:pt>
                <c:pt idx="3616">
                  <c:v>9.1000000000000299E-8</c:v>
                </c:pt>
                <c:pt idx="3617">
                  <c:v>6.7000000000000229E-8</c:v>
                </c:pt>
                <c:pt idx="3618">
                  <c:v>4.8000000000000145E-8</c:v>
                </c:pt>
                <c:pt idx="3619">
                  <c:v>3.8000000000000129E-8</c:v>
                </c:pt>
                <c:pt idx="3620">
                  <c:v>3.3000000000000104E-8</c:v>
                </c:pt>
                <c:pt idx="3621">
                  <c:v>3.0000000000000103E-8</c:v>
                </c:pt>
                <c:pt idx="3622">
                  <c:v>2.8000000000000082E-8</c:v>
                </c:pt>
                <c:pt idx="3623">
                  <c:v>2.7000000000000119E-8</c:v>
                </c:pt>
                <c:pt idx="3624">
                  <c:v>2.5000000000000082E-8</c:v>
                </c:pt>
                <c:pt idx="3625">
                  <c:v>2.5000000000000082E-8</c:v>
                </c:pt>
                <c:pt idx="3626">
                  <c:v>2.4000000000000086E-8</c:v>
                </c:pt>
                <c:pt idx="3627">
                  <c:v>2.5000000000000082E-8</c:v>
                </c:pt>
                <c:pt idx="3628">
                  <c:v>3.6000000000000144E-8</c:v>
                </c:pt>
                <c:pt idx="3629">
                  <c:v>4.4000000000000182E-8</c:v>
                </c:pt>
                <c:pt idx="3630">
                  <c:v>4.8000000000000145E-8</c:v>
                </c:pt>
                <c:pt idx="3631">
                  <c:v>5.9000000000000244E-8</c:v>
                </c:pt>
                <c:pt idx="3632">
                  <c:v>7.3000000000000257E-8</c:v>
                </c:pt>
                <c:pt idx="3633">
                  <c:v>8.0000000000000253E-8</c:v>
                </c:pt>
                <c:pt idx="3634">
                  <c:v>8.4000000000000342E-8</c:v>
                </c:pt>
                <c:pt idx="3635">
                  <c:v>8.4000000000000342E-8</c:v>
                </c:pt>
                <c:pt idx="3636">
                  <c:v>8.3000000000000386E-8</c:v>
                </c:pt>
                <c:pt idx="3637">
                  <c:v>7.5000000000000248E-8</c:v>
                </c:pt>
                <c:pt idx="3638">
                  <c:v>5.3000000000000183E-8</c:v>
                </c:pt>
                <c:pt idx="3639">
                  <c:v>4.000000000000014E-8</c:v>
                </c:pt>
                <c:pt idx="3640">
                  <c:v>3.4000000000000119E-8</c:v>
                </c:pt>
                <c:pt idx="3641">
                  <c:v>3.1000000000000106E-8</c:v>
                </c:pt>
                <c:pt idx="3642">
                  <c:v>2.8000000000000082E-8</c:v>
                </c:pt>
                <c:pt idx="3643">
                  <c:v>2.7000000000000119E-8</c:v>
                </c:pt>
                <c:pt idx="3644">
                  <c:v>2.5000000000000082E-8</c:v>
                </c:pt>
                <c:pt idx="3645">
                  <c:v>2.5000000000000082E-8</c:v>
                </c:pt>
                <c:pt idx="3646">
                  <c:v>2.4000000000000086E-8</c:v>
                </c:pt>
                <c:pt idx="3647">
                  <c:v>2.4000000000000086E-8</c:v>
                </c:pt>
                <c:pt idx="3648">
                  <c:v>2.8000000000000082E-8</c:v>
                </c:pt>
                <c:pt idx="3649">
                  <c:v>3.7000000000000159E-8</c:v>
                </c:pt>
                <c:pt idx="3650">
                  <c:v>4.3000000000000127E-8</c:v>
                </c:pt>
                <c:pt idx="3651">
                  <c:v>4.6000000000000134E-8</c:v>
                </c:pt>
                <c:pt idx="3652">
                  <c:v>6.3000000000000207E-8</c:v>
                </c:pt>
                <c:pt idx="3653">
                  <c:v>7.7000000000000306E-8</c:v>
                </c:pt>
                <c:pt idx="3654">
                  <c:v>8.5000000000000298E-8</c:v>
                </c:pt>
                <c:pt idx="3655">
                  <c:v>8.9000000000000334E-8</c:v>
                </c:pt>
                <c:pt idx="3656">
                  <c:v>9.0000000000000343E-8</c:v>
                </c:pt>
                <c:pt idx="3657">
                  <c:v>9.1000000000000299E-8</c:v>
                </c:pt>
                <c:pt idx="3658">
                  <c:v>9.1000000000000299E-8</c:v>
                </c:pt>
                <c:pt idx="3659">
                  <c:v>7.2000000000000261E-8</c:v>
                </c:pt>
                <c:pt idx="3660">
                  <c:v>5.1000000000000172E-8</c:v>
                </c:pt>
                <c:pt idx="3661">
                  <c:v>3.9000000000000111E-8</c:v>
                </c:pt>
                <c:pt idx="3662">
                  <c:v>3.4000000000000119E-8</c:v>
                </c:pt>
                <c:pt idx="3663">
                  <c:v>3.1000000000000106E-8</c:v>
                </c:pt>
                <c:pt idx="3664">
                  <c:v>2.9000000000000101E-8</c:v>
                </c:pt>
                <c:pt idx="3665">
                  <c:v>2.7000000000000119E-8</c:v>
                </c:pt>
                <c:pt idx="3666">
                  <c:v>2.5000000000000082E-8</c:v>
                </c:pt>
                <c:pt idx="3667">
                  <c:v>2.5000000000000082E-8</c:v>
                </c:pt>
                <c:pt idx="3668">
                  <c:v>2.5000000000000082E-8</c:v>
                </c:pt>
                <c:pt idx="3669">
                  <c:v>2.4000000000000086E-8</c:v>
                </c:pt>
                <c:pt idx="3670">
                  <c:v>3.5000000000000115E-8</c:v>
                </c:pt>
                <c:pt idx="3671">
                  <c:v>4.4000000000000182E-8</c:v>
                </c:pt>
                <c:pt idx="3672">
                  <c:v>4.9000000000000214E-8</c:v>
                </c:pt>
                <c:pt idx="3673">
                  <c:v>5.6000000000000164E-8</c:v>
                </c:pt>
                <c:pt idx="3674">
                  <c:v>7.1000000000000199E-8</c:v>
                </c:pt>
                <c:pt idx="3675">
                  <c:v>7.7000000000000306E-8</c:v>
                </c:pt>
                <c:pt idx="3676">
                  <c:v>8.0000000000000253E-8</c:v>
                </c:pt>
                <c:pt idx="3677">
                  <c:v>7.9000000000000324E-8</c:v>
                </c:pt>
                <c:pt idx="3678">
                  <c:v>7.8000000000000222E-8</c:v>
                </c:pt>
                <c:pt idx="3679">
                  <c:v>7.7000000000000306E-8</c:v>
                </c:pt>
                <c:pt idx="3680">
                  <c:v>7.3000000000000257E-8</c:v>
                </c:pt>
                <c:pt idx="3681">
                  <c:v>5.2000000000000194E-8</c:v>
                </c:pt>
                <c:pt idx="3682">
                  <c:v>3.9000000000000111E-8</c:v>
                </c:pt>
                <c:pt idx="3683">
                  <c:v>3.3000000000000104E-8</c:v>
                </c:pt>
                <c:pt idx="3684">
                  <c:v>3.0000000000000103E-8</c:v>
                </c:pt>
                <c:pt idx="3685">
                  <c:v>2.8000000000000082E-8</c:v>
                </c:pt>
                <c:pt idx="3686">
                  <c:v>2.60000000000001E-8</c:v>
                </c:pt>
                <c:pt idx="3687">
                  <c:v>2.5000000000000082E-8</c:v>
                </c:pt>
                <c:pt idx="3688">
                  <c:v>2.4000000000000086E-8</c:v>
                </c:pt>
                <c:pt idx="3689">
                  <c:v>2.4000000000000086E-8</c:v>
                </c:pt>
                <c:pt idx="3690">
                  <c:v>2.4000000000000086E-8</c:v>
                </c:pt>
                <c:pt idx="3691">
                  <c:v>2.60000000000001E-8</c:v>
                </c:pt>
                <c:pt idx="3692">
                  <c:v>3.6000000000000144E-8</c:v>
                </c:pt>
                <c:pt idx="3693">
                  <c:v>4.3000000000000127E-8</c:v>
                </c:pt>
                <c:pt idx="3694">
                  <c:v>4.6000000000000134E-8</c:v>
                </c:pt>
                <c:pt idx="3695">
                  <c:v>6.2000000000000211E-8</c:v>
                </c:pt>
                <c:pt idx="3696">
                  <c:v>7.6000000000000257E-8</c:v>
                </c:pt>
                <c:pt idx="3697">
                  <c:v>8.2000000000000258E-8</c:v>
                </c:pt>
                <c:pt idx="3698">
                  <c:v>8.600000000000028E-8</c:v>
                </c:pt>
                <c:pt idx="3699">
                  <c:v>8.7000000000000276E-8</c:v>
                </c:pt>
                <c:pt idx="3700">
                  <c:v>8.7000000000000276E-8</c:v>
                </c:pt>
                <c:pt idx="3701">
                  <c:v>8.5000000000000298E-8</c:v>
                </c:pt>
                <c:pt idx="3702">
                  <c:v>7.000000000000023E-8</c:v>
                </c:pt>
                <c:pt idx="3703">
                  <c:v>5.0000000000000157E-8</c:v>
                </c:pt>
                <c:pt idx="3704">
                  <c:v>3.9000000000000111E-8</c:v>
                </c:pt>
                <c:pt idx="3705">
                  <c:v>3.3000000000000104E-8</c:v>
                </c:pt>
                <c:pt idx="3706">
                  <c:v>3.0000000000000103E-8</c:v>
                </c:pt>
                <c:pt idx="3707">
                  <c:v>2.8000000000000082E-8</c:v>
                </c:pt>
                <c:pt idx="3708">
                  <c:v>2.60000000000001E-8</c:v>
                </c:pt>
                <c:pt idx="3709">
                  <c:v>2.5000000000000082E-8</c:v>
                </c:pt>
                <c:pt idx="3710">
                  <c:v>2.5000000000000082E-8</c:v>
                </c:pt>
                <c:pt idx="3711">
                  <c:v>2.4000000000000086E-8</c:v>
                </c:pt>
                <c:pt idx="3712">
                  <c:v>2.4000000000000086E-8</c:v>
                </c:pt>
                <c:pt idx="3713">
                  <c:v>3.1000000000000106E-8</c:v>
                </c:pt>
                <c:pt idx="3714">
                  <c:v>4.000000000000014E-8</c:v>
                </c:pt>
                <c:pt idx="3715">
                  <c:v>4.5000000000000145E-8</c:v>
                </c:pt>
                <c:pt idx="3716">
                  <c:v>5.0000000000000157E-8</c:v>
                </c:pt>
                <c:pt idx="3717">
                  <c:v>6.6000000000000207E-8</c:v>
                </c:pt>
                <c:pt idx="3718">
                  <c:v>7.4000000000000305E-8</c:v>
                </c:pt>
                <c:pt idx="3719">
                  <c:v>7.8000000000000222E-8</c:v>
                </c:pt>
                <c:pt idx="3720">
                  <c:v>7.8000000000000222E-8</c:v>
                </c:pt>
                <c:pt idx="3721">
                  <c:v>7.7000000000000306E-8</c:v>
                </c:pt>
                <c:pt idx="3722">
                  <c:v>7.6000000000000257E-8</c:v>
                </c:pt>
                <c:pt idx="3723">
                  <c:v>7.4000000000000305E-8</c:v>
                </c:pt>
                <c:pt idx="3724">
                  <c:v>5.4000000000000206E-8</c:v>
                </c:pt>
                <c:pt idx="3725">
                  <c:v>4.000000000000014E-8</c:v>
                </c:pt>
                <c:pt idx="3726">
                  <c:v>3.4000000000000119E-8</c:v>
                </c:pt>
                <c:pt idx="3727">
                  <c:v>3.0000000000000103E-8</c:v>
                </c:pt>
                <c:pt idx="3728">
                  <c:v>2.8000000000000082E-8</c:v>
                </c:pt>
                <c:pt idx="3729">
                  <c:v>2.60000000000001E-8</c:v>
                </c:pt>
                <c:pt idx="3730">
                  <c:v>2.5000000000000082E-8</c:v>
                </c:pt>
                <c:pt idx="3731">
                  <c:v>2.4000000000000086E-8</c:v>
                </c:pt>
                <c:pt idx="3732">
                  <c:v>2.4000000000000086E-8</c:v>
                </c:pt>
                <c:pt idx="3733">
                  <c:v>2.300000000000008E-8</c:v>
                </c:pt>
                <c:pt idx="3734">
                  <c:v>2.4000000000000086E-8</c:v>
                </c:pt>
                <c:pt idx="3735">
                  <c:v>3.5000000000000115E-8</c:v>
                </c:pt>
                <c:pt idx="3736">
                  <c:v>4.2000000000000144E-8</c:v>
                </c:pt>
                <c:pt idx="3737">
                  <c:v>4.6000000000000134E-8</c:v>
                </c:pt>
                <c:pt idx="3738">
                  <c:v>5.7000000000000206E-8</c:v>
                </c:pt>
                <c:pt idx="3739">
                  <c:v>7.000000000000023E-8</c:v>
                </c:pt>
                <c:pt idx="3740">
                  <c:v>7.8000000000000222E-8</c:v>
                </c:pt>
                <c:pt idx="3741">
                  <c:v>8.3000000000000386E-8</c:v>
                </c:pt>
                <c:pt idx="3742">
                  <c:v>8.4000000000000342E-8</c:v>
                </c:pt>
                <c:pt idx="3743">
                  <c:v>8.600000000000028E-8</c:v>
                </c:pt>
                <c:pt idx="3744">
                  <c:v>8.5000000000000298E-8</c:v>
                </c:pt>
                <c:pt idx="3745">
                  <c:v>7.6000000000000257E-8</c:v>
                </c:pt>
                <c:pt idx="3746">
                  <c:v>5.3000000000000183E-8</c:v>
                </c:pt>
                <c:pt idx="3747">
                  <c:v>3.9000000000000111E-8</c:v>
                </c:pt>
                <c:pt idx="3748">
                  <c:v>3.4000000000000119E-8</c:v>
                </c:pt>
                <c:pt idx="3749">
                  <c:v>3.0000000000000103E-8</c:v>
                </c:pt>
                <c:pt idx="3750">
                  <c:v>2.8000000000000082E-8</c:v>
                </c:pt>
                <c:pt idx="3751">
                  <c:v>2.60000000000001E-8</c:v>
                </c:pt>
                <c:pt idx="3752">
                  <c:v>2.5000000000000082E-8</c:v>
                </c:pt>
                <c:pt idx="3753">
                  <c:v>2.4000000000000086E-8</c:v>
                </c:pt>
                <c:pt idx="3754">
                  <c:v>2.4000000000000086E-8</c:v>
                </c:pt>
                <c:pt idx="3755">
                  <c:v>2.4000000000000086E-8</c:v>
                </c:pt>
                <c:pt idx="3756">
                  <c:v>2.9000000000000101E-8</c:v>
                </c:pt>
                <c:pt idx="3757">
                  <c:v>3.8000000000000129E-8</c:v>
                </c:pt>
                <c:pt idx="3758">
                  <c:v>4.4000000000000182E-8</c:v>
                </c:pt>
                <c:pt idx="3759">
                  <c:v>4.7000000000000156E-8</c:v>
                </c:pt>
                <c:pt idx="3760">
                  <c:v>6.4000000000000255E-8</c:v>
                </c:pt>
                <c:pt idx="3761">
                  <c:v>7.2000000000000261E-8</c:v>
                </c:pt>
                <c:pt idx="3762">
                  <c:v>7.6000000000000257E-8</c:v>
                </c:pt>
                <c:pt idx="3763">
                  <c:v>8.0000000000000253E-8</c:v>
                </c:pt>
                <c:pt idx="3764">
                  <c:v>8.8000000000000364E-8</c:v>
                </c:pt>
                <c:pt idx="3765">
                  <c:v>9.1000000000000299E-8</c:v>
                </c:pt>
                <c:pt idx="3766">
                  <c:v>9.1000000000000299E-8</c:v>
                </c:pt>
                <c:pt idx="3767">
                  <c:v>7.000000000000023E-8</c:v>
                </c:pt>
                <c:pt idx="3768">
                  <c:v>5.0000000000000157E-8</c:v>
                </c:pt>
                <c:pt idx="3769">
                  <c:v>3.9000000000000111E-8</c:v>
                </c:pt>
                <c:pt idx="3770">
                  <c:v>3.4000000000000119E-8</c:v>
                </c:pt>
                <c:pt idx="3771">
                  <c:v>3.0000000000000103E-8</c:v>
                </c:pt>
                <c:pt idx="3772">
                  <c:v>2.8000000000000082E-8</c:v>
                </c:pt>
                <c:pt idx="3773">
                  <c:v>2.60000000000001E-8</c:v>
                </c:pt>
                <c:pt idx="3774">
                  <c:v>2.5000000000000082E-8</c:v>
                </c:pt>
                <c:pt idx="3775">
                  <c:v>2.5000000000000082E-8</c:v>
                </c:pt>
                <c:pt idx="3776">
                  <c:v>2.5000000000000082E-8</c:v>
                </c:pt>
                <c:pt idx="3777">
                  <c:v>2.4000000000000086E-8</c:v>
                </c:pt>
                <c:pt idx="3778">
                  <c:v>2.4000000000000086E-8</c:v>
                </c:pt>
                <c:pt idx="3779">
                  <c:v>4.2000000000000144E-8</c:v>
                </c:pt>
                <c:pt idx="3780">
                  <c:v>4.2000000000000144E-8</c:v>
                </c:pt>
                <c:pt idx="3781">
                  <c:v>5.6000000000000164E-8</c:v>
                </c:pt>
                <c:pt idx="3782">
                  <c:v>5.6000000000000164E-8</c:v>
                </c:pt>
                <c:pt idx="3783">
                  <c:v>7.9000000000000324E-8</c:v>
                </c:pt>
                <c:pt idx="3784">
                  <c:v>8.4000000000000342E-8</c:v>
                </c:pt>
                <c:pt idx="3785">
                  <c:v>8.3000000000000386E-8</c:v>
                </c:pt>
                <c:pt idx="3786">
                  <c:v>8.3000000000000386E-8</c:v>
                </c:pt>
                <c:pt idx="3787">
                  <c:v>7.5000000000000248E-8</c:v>
                </c:pt>
                <c:pt idx="3788">
                  <c:v>7.5000000000000248E-8</c:v>
                </c:pt>
                <c:pt idx="3789">
                  <c:v>5.3000000000000183E-8</c:v>
                </c:pt>
                <c:pt idx="3790">
                  <c:v>3.9000000000000111E-8</c:v>
                </c:pt>
                <c:pt idx="3791">
                  <c:v>3.4000000000000119E-8</c:v>
                </c:pt>
                <c:pt idx="3792">
                  <c:v>3.0000000000000103E-8</c:v>
                </c:pt>
                <c:pt idx="3793">
                  <c:v>2.8000000000000082E-8</c:v>
                </c:pt>
                <c:pt idx="3794">
                  <c:v>2.7000000000000119E-8</c:v>
                </c:pt>
                <c:pt idx="3795">
                  <c:v>2.5000000000000082E-8</c:v>
                </c:pt>
                <c:pt idx="3796">
                  <c:v>2.4000000000000086E-8</c:v>
                </c:pt>
                <c:pt idx="3797">
                  <c:v>2.4000000000000086E-8</c:v>
                </c:pt>
                <c:pt idx="3798">
                  <c:v>2.4000000000000086E-8</c:v>
                </c:pt>
                <c:pt idx="3799">
                  <c:v>2.7000000000000119E-8</c:v>
                </c:pt>
                <c:pt idx="3800">
                  <c:v>3.7000000000000159E-8</c:v>
                </c:pt>
                <c:pt idx="3801">
                  <c:v>4.3000000000000127E-8</c:v>
                </c:pt>
                <c:pt idx="3802">
                  <c:v>4.6000000000000134E-8</c:v>
                </c:pt>
                <c:pt idx="3803">
                  <c:v>6.2000000000000211E-8</c:v>
                </c:pt>
                <c:pt idx="3804">
                  <c:v>7.5000000000000248E-8</c:v>
                </c:pt>
                <c:pt idx="3805">
                  <c:v>8.2000000000000258E-8</c:v>
                </c:pt>
                <c:pt idx="3806">
                  <c:v>8.600000000000028E-8</c:v>
                </c:pt>
                <c:pt idx="3807">
                  <c:v>8.600000000000028E-8</c:v>
                </c:pt>
                <c:pt idx="3808">
                  <c:v>8.4000000000000342E-8</c:v>
                </c:pt>
                <c:pt idx="3809">
                  <c:v>6.7000000000000229E-8</c:v>
                </c:pt>
                <c:pt idx="3810">
                  <c:v>3.8000000000000129E-8</c:v>
                </c:pt>
                <c:pt idx="3811">
                  <c:v>3.8000000000000129E-8</c:v>
                </c:pt>
                <c:pt idx="3812">
                  <c:v>3.3000000000000104E-8</c:v>
                </c:pt>
                <c:pt idx="3813">
                  <c:v>3.0000000000000103E-8</c:v>
                </c:pt>
                <c:pt idx="3814">
                  <c:v>2.8000000000000082E-8</c:v>
                </c:pt>
                <c:pt idx="3815">
                  <c:v>2.60000000000001E-8</c:v>
                </c:pt>
                <c:pt idx="3816">
                  <c:v>2.5000000000000082E-8</c:v>
                </c:pt>
                <c:pt idx="3817">
                  <c:v>2.4000000000000086E-8</c:v>
                </c:pt>
                <c:pt idx="3818">
                  <c:v>2.4000000000000086E-8</c:v>
                </c:pt>
                <c:pt idx="3819">
                  <c:v>2.4000000000000086E-8</c:v>
                </c:pt>
                <c:pt idx="3820">
                  <c:v>3.1000000000000106E-8</c:v>
                </c:pt>
                <c:pt idx="3821">
                  <c:v>3.8000000000000129E-8</c:v>
                </c:pt>
                <c:pt idx="3822">
                  <c:v>4.2000000000000144E-8</c:v>
                </c:pt>
                <c:pt idx="3823">
                  <c:v>4.8000000000000145E-8</c:v>
                </c:pt>
                <c:pt idx="3824">
                  <c:v>6.0000000000000206E-8</c:v>
                </c:pt>
                <c:pt idx="3825">
                  <c:v>6.7000000000000229E-8</c:v>
                </c:pt>
                <c:pt idx="3826">
                  <c:v>7.3000000000000257E-8</c:v>
                </c:pt>
                <c:pt idx="3827">
                  <c:v>7.4000000000000305E-8</c:v>
                </c:pt>
                <c:pt idx="3828">
                  <c:v>7.5000000000000248E-8</c:v>
                </c:pt>
                <c:pt idx="3829">
                  <c:v>7.5000000000000248E-8</c:v>
                </c:pt>
                <c:pt idx="3830">
                  <c:v>7.4000000000000305E-8</c:v>
                </c:pt>
                <c:pt idx="3831">
                  <c:v>5.3000000000000183E-8</c:v>
                </c:pt>
                <c:pt idx="3832">
                  <c:v>3.9000000000000111E-8</c:v>
                </c:pt>
                <c:pt idx="3833">
                  <c:v>3.3000000000000104E-8</c:v>
                </c:pt>
                <c:pt idx="3834">
                  <c:v>3.0000000000000103E-8</c:v>
                </c:pt>
                <c:pt idx="3835">
                  <c:v>2.8000000000000082E-8</c:v>
                </c:pt>
                <c:pt idx="3836">
                  <c:v>2.8000000000000082E-8</c:v>
                </c:pt>
                <c:pt idx="3837">
                  <c:v>2.60000000000001E-8</c:v>
                </c:pt>
                <c:pt idx="3838">
                  <c:v>2.5000000000000082E-8</c:v>
                </c:pt>
                <c:pt idx="3839">
                  <c:v>2.4000000000000086E-8</c:v>
                </c:pt>
                <c:pt idx="3840">
                  <c:v>2.4000000000000086E-8</c:v>
                </c:pt>
                <c:pt idx="3841">
                  <c:v>2.300000000000008E-8</c:v>
                </c:pt>
                <c:pt idx="3842">
                  <c:v>2.300000000000008E-8</c:v>
                </c:pt>
                <c:pt idx="3843">
                  <c:v>2.5000000000000082E-8</c:v>
                </c:pt>
                <c:pt idx="3844">
                  <c:v>3.5000000000000115E-8</c:v>
                </c:pt>
                <c:pt idx="3845">
                  <c:v>3.5000000000000115E-8</c:v>
                </c:pt>
                <c:pt idx="3846">
                  <c:v>4.1000000000000122E-8</c:v>
                </c:pt>
                <c:pt idx="3847">
                  <c:v>4.5000000000000145E-8</c:v>
                </c:pt>
                <c:pt idx="3848">
                  <c:v>5.7000000000000206E-8</c:v>
                </c:pt>
                <c:pt idx="3849">
                  <c:v>6.9000000000000261E-8</c:v>
                </c:pt>
                <c:pt idx="3850">
                  <c:v>7.8000000000000222E-8</c:v>
                </c:pt>
                <c:pt idx="3851">
                  <c:v>8.600000000000028E-8</c:v>
                </c:pt>
                <c:pt idx="3852">
                  <c:v>8.9000000000000334E-8</c:v>
                </c:pt>
                <c:pt idx="3853">
                  <c:v>9.1000000000000299E-8</c:v>
                </c:pt>
                <c:pt idx="3854">
                  <c:v>9.2000000000000281E-8</c:v>
                </c:pt>
                <c:pt idx="3855">
                  <c:v>8.1000000000000275E-8</c:v>
                </c:pt>
                <c:pt idx="3856">
                  <c:v>5.6000000000000164E-8</c:v>
                </c:pt>
                <c:pt idx="3857">
                  <c:v>4.1000000000000122E-8</c:v>
                </c:pt>
                <c:pt idx="3858">
                  <c:v>3.5000000000000115E-8</c:v>
                </c:pt>
                <c:pt idx="3859">
                  <c:v>3.5000000000000115E-8</c:v>
                </c:pt>
                <c:pt idx="3860">
                  <c:v>3.1000000000000106E-8</c:v>
                </c:pt>
                <c:pt idx="3861">
                  <c:v>2.9000000000000101E-8</c:v>
                </c:pt>
                <c:pt idx="3862">
                  <c:v>2.7000000000000119E-8</c:v>
                </c:pt>
                <c:pt idx="3863">
                  <c:v>2.60000000000001E-8</c:v>
                </c:pt>
                <c:pt idx="3864">
                  <c:v>2.60000000000001E-8</c:v>
                </c:pt>
                <c:pt idx="3865">
                  <c:v>2.5000000000000082E-8</c:v>
                </c:pt>
                <c:pt idx="3866">
                  <c:v>2.4000000000000086E-8</c:v>
                </c:pt>
                <c:pt idx="3867">
                  <c:v>3.0000000000000103E-8</c:v>
                </c:pt>
                <c:pt idx="3868">
                  <c:v>3.0000000000000103E-8</c:v>
                </c:pt>
                <c:pt idx="3869">
                  <c:v>3.0000000000000103E-8</c:v>
                </c:pt>
                <c:pt idx="3870">
                  <c:v>4.000000000000014E-8</c:v>
                </c:pt>
                <c:pt idx="3871">
                  <c:v>4.6000000000000134E-8</c:v>
                </c:pt>
                <c:pt idx="3872">
                  <c:v>5.0000000000000157E-8</c:v>
                </c:pt>
                <c:pt idx="3873">
                  <c:v>6.2000000000000211E-8</c:v>
                </c:pt>
                <c:pt idx="3874">
                  <c:v>6.2000000000000211E-8</c:v>
                </c:pt>
                <c:pt idx="3875">
                  <c:v>6.9000000000000261E-8</c:v>
                </c:pt>
                <c:pt idx="3876">
                  <c:v>7.3000000000000257E-8</c:v>
                </c:pt>
                <c:pt idx="3877">
                  <c:v>7.4000000000000305E-8</c:v>
                </c:pt>
                <c:pt idx="3878">
                  <c:v>7.5000000000000248E-8</c:v>
                </c:pt>
                <c:pt idx="3879">
                  <c:v>7.5000000000000248E-8</c:v>
                </c:pt>
                <c:pt idx="3880">
                  <c:v>7.4000000000000305E-8</c:v>
                </c:pt>
                <c:pt idx="3881">
                  <c:v>5.6000000000000164E-8</c:v>
                </c:pt>
                <c:pt idx="3882">
                  <c:v>4.1000000000000122E-8</c:v>
                </c:pt>
                <c:pt idx="3883">
                  <c:v>3.4000000000000119E-8</c:v>
                </c:pt>
                <c:pt idx="3884">
                  <c:v>3.0000000000000103E-8</c:v>
                </c:pt>
                <c:pt idx="3885">
                  <c:v>2.8000000000000082E-8</c:v>
                </c:pt>
                <c:pt idx="3886">
                  <c:v>2.60000000000001E-8</c:v>
                </c:pt>
                <c:pt idx="3887">
                  <c:v>2.5000000000000082E-8</c:v>
                </c:pt>
                <c:pt idx="3888">
                  <c:v>2.4000000000000086E-8</c:v>
                </c:pt>
                <c:pt idx="3889">
                  <c:v>2.4000000000000086E-8</c:v>
                </c:pt>
                <c:pt idx="3890">
                  <c:v>2.300000000000008E-8</c:v>
                </c:pt>
                <c:pt idx="3891">
                  <c:v>2.4000000000000086E-8</c:v>
                </c:pt>
                <c:pt idx="3892">
                  <c:v>3.3000000000000104E-8</c:v>
                </c:pt>
                <c:pt idx="3893">
                  <c:v>4.1000000000000122E-8</c:v>
                </c:pt>
                <c:pt idx="3894">
                  <c:v>4.5000000000000145E-8</c:v>
                </c:pt>
                <c:pt idx="3895">
                  <c:v>5.4000000000000206E-8</c:v>
                </c:pt>
                <c:pt idx="3896">
                  <c:v>6.3000000000000207E-8</c:v>
                </c:pt>
                <c:pt idx="3897">
                  <c:v>6.8000000000000212E-8</c:v>
                </c:pt>
                <c:pt idx="3898">
                  <c:v>7.1000000000000199E-8</c:v>
                </c:pt>
                <c:pt idx="3899">
                  <c:v>7.1000000000000199E-8</c:v>
                </c:pt>
                <c:pt idx="3900">
                  <c:v>7.1000000000000199E-8</c:v>
                </c:pt>
                <c:pt idx="3901">
                  <c:v>6.6000000000000207E-8</c:v>
                </c:pt>
                <c:pt idx="3902">
                  <c:v>4.6000000000000134E-8</c:v>
                </c:pt>
                <c:pt idx="3903">
                  <c:v>3.6000000000000144E-8</c:v>
                </c:pt>
                <c:pt idx="3904">
                  <c:v>3.1000000000000106E-8</c:v>
                </c:pt>
                <c:pt idx="3905">
                  <c:v>2.9000000000000101E-8</c:v>
                </c:pt>
                <c:pt idx="3906">
                  <c:v>2.7000000000000119E-8</c:v>
                </c:pt>
                <c:pt idx="3907">
                  <c:v>2.5000000000000082E-8</c:v>
                </c:pt>
                <c:pt idx="3908">
                  <c:v>2.4000000000000086E-8</c:v>
                </c:pt>
                <c:pt idx="3909">
                  <c:v>2.4000000000000086E-8</c:v>
                </c:pt>
                <c:pt idx="3910">
                  <c:v>2.300000000000008E-8</c:v>
                </c:pt>
                <c:pt idx="3911">
                  <c:v>2.300000000000008E-8</c:v>
                </c:pt>
                <c:pt idx="3912">
                  <c:v>2.7000000000000119E-8</c:v>
                </c:pt>
                <c:pt idx="3913">
                  <c:v>3.7000000000000159E-8</c:v>
                </c:pt>
                <c:pt idx="3914">
                  <c:v>4.3000000000000127E-8</c:v>
                </c:pt>
                <c:pt idx="3915">
                  <c:v>4.6000000000000134E-8</c:v>
                </c:pt>
                <c:pt idx="3916">
                  <c:v>5.5000000000000195E-8</c:v>
                </c:pt>
                <c:pt idx="3917">
                  <c:v>5.9000000000000244E-8</c:v>
                </c:pt>
                <c:pt idx="3918">
                  <c:v>6.1000000000000215E-8</c:v>
                </c:pt>
                <c:pt idx="3919">
                  <c:v>6.2000000000000211E-8</c:v>
                </c:pt>
                <c:pt idx="3920">
                  <c:v>6.5000000000000211E-8</c:v>
                </c:pt>
                <c:pt idx="3921">
                  <c:v>6.4000000000000255E-8</c:v>
                </c:pt>
                <c:pt idx="3922">
                  <c:v>6.2000000000000211E-8</c:v>
                </c:pt>
                <c:pt idx="3923">
                  <c:v>5.0000000000000157E-8</c:v>
                </c:pt>
                <c:pt idx="3924">
                  <c:v>3.7000000000000159E-8</c:v>
                </c:pt>
                <c:pt idx="3925">
                  <c:v>3.1000000000000106E-8</c:v>
                </c:pt>
                <c:pt idx="3926">
                  <c:v>2.8000000000000082E-8</c:v>
                </c:pt>
                <c:pt idx="3927">
                  <c:v>2.7000000000000119E-8</c:v>
                </c:pt>
                <c:pt idx="3928">
                  <c:v>2.7000000000000119E-8</c:v>
                </c:pt>
                <c:pt idx="3929">
                  <c:v>2.5000000000000082E-8</c:v>
                </c:pt>
                <c:pt idx="3930">
                  <c:v>2.4000000000000086E-8</c:v>
                </c:pt>
                <c:pt idx="3931">
                  <c:v>2.300000000000008E-8</c:v>
                </c:pt>
                <c:pt idx="3932">
                  <c:v>2.300000000000008E-8</c:v>
                </c:pt>
                <c:pt idx="3933">
                  <c:v>2.2000000000000101E-8</c:v>
                </c:pt>
                <c:pt idx="3934">
                  <c:v>2.2000000000000101E-8</c:v>
                </c:pt>
                <c:pt idx="3935">
                  <c:v>2.2000000000000101E-8</c:v>
                </c:pt>
                <c:pt idx="3936">
                  <c:v>2.2000000000000101E-8</c:v>
                </c:pt>
                <c:pt idx="3937">
                  <c:v>3.1000000000000106E-8</c:v>
                </c:pt>
                <c:pt idx="3938">
                  <c:v>3.8000000000000129E-8</c:v>
                </c:pt>
                <c:pt idx="3939">
                  <c:v>4.2000000000000144E-8</c:v>
                </c:pt>
                <c:pt idx="3940">
                  <c:v>4.2000000000000144E-8</c:v>
                </c:pt>
                <c:pt idx="3941">
                  <c:v>4.6000000000000134E-8</c:v>
                </c:pt>
                <c:pt idx="3942">
                  <c:v>5.4000000000000206E-8</c:v>
                </c:pt>
                <c:pt idx="3943">
                  <c:v>5.7000000000000206E-8</c:v>
                </c:pt>
                <c:pt idx="3944">
                  <c:v>5.7000000000000206E-8</c:v>
                </c:pt>
                <c:pt idx="3945">
                  <c:v>5.9000000000000244E-8</c:v>
                </c:pt>
                <c:pt idx="3946">
                  <c:v>6.0000000000000206E-8</c:v>
                </c:pt>
                <c:pt idx="3947">
                  <c:v>6.2000000000000211E-8</c:v>
                </c:pt>
                <c:pt idx="3948">
                  <c:v>6.3000000000000207E-8</c:v>
                </c:pt>
                <c:pt idx="3949">
                  <c:v>6.1000000000000215E-8</c:v>
                </c:pt>
                <c:pt idx="3950">
                  <c:v>6.1000000000000215E-8</c:v>
                </c:pt>
                <c:pt idx="3951">
                  <c:v>4.3000000000000127E-8</c:v>
                </c:pt>
                <c:pt idx="3952">
                  <c:v>3.4000000000000119E-8</c:v>
                </c:pt>
                <c:pt idx="3953">
                  <c:v>3.0000000000000103E-8</c:v>
                </c:pt>
                <c:pt idx="3954">
                  <c:v>3.0000000000000103E-8</c:v>
                </c:pt>
                <c:pt idx="3955">
                  <c:v>2.7000000000000119E-8</c:v>
                </c:pt>
                <c:pt idx="3956">
                  <c:v>2.60000000000001E-8</c:v>
                </c:pt>
                <c:pt idx="3957">
                  <c:v>2.4000000000000086E-8</c:v>
                </c:pt>
                <c:pt idx="3958">
                  <c:v>2.300000000000008E-8</c:v>
                </c:pt>
                <c:pt idx="3959">
                  <c:v>2.300000000000008E-8</c:v>
                </c:pt>
                <c:pt idx="3960">
                  <c:v>2.300000000000008E-8</c:v>
                </c:pt>
                <c:pt idx="3961">
                  <c:v>2.2000000000000101E-8</c:v>
                </c:pt>
                <c:pt idx="3962">
                  <c:v>2.4000000000000086E-8</c:v>
                </c:pt>
                <c:pt idx="3963">
                  <c:v>3.4000000000000119E-8</c:v>
                </c:pt>
                <c:pt idx="3964">
                  <c:v>3.4000000000000119E-8</c:v>
                </c:pt>
                <c:pt idx="3965">
                  <c:v>4.000000000000014E-8</c:v>
                </c:pt>
                <c:pt idx="3966">
                  <c:v>4.000000000000014E-8</c:v>
                </c:pt>
                <c:pt idx="3967">
                  <c:v>4.3000000000000127E-8</c:v>
                </c:pt>
                <c:pt idx="3968">
                  <c:v>4.3000000000000127E-8</c:v>
                </c:pt>
                <c:pt idx="3969">
                  <c:v>5.1000000000000172E-8</c:v>
                </c:pt>
                <c:pt idx="3970">
                  <c:v>5.6000000000000164E-8</c:v>
                </c:pt>
                <c:pt idx="3971">
                  <c:v>5.6000000000000164E-8</c:v>
                </c:pt>
                <c:pt idx="3972">
                  <c:v>5.9000000000000244E-8</c:v>
                </c:pt>
                <c:pt idx="3973">
                  <c:v>6.1000000000000215E-8</c:v>
                </c:pt>
                <c:pt idx="3974">
                  <c:v>6.2000000000000211E-8</c:v>
                </c:pt>
                <c:pt idx="3975">
                  <c:v>6.4000000000000255E-8</c:v>
                </c:pt>
                <c:pt idx="3976">
                  <c:v>6.3000000000000207E-8</c:v>
                </c:pt>
                <c:pt idx="3977">
                  <c:v>5.4000000000000206E-8</c:v>
                </c:pt>
                <c:pt idx="3978">
                  <c:v>5.4000000000000206E-8</c:v>
                </c:pt>
                <c:pt idx="3979">
                  <c:v>3.8000000000000129E-8</c:v>
                </c:pt>
                <c:pt idx="3980">
                  <c:v>3.8000000000000129E-8</c:v>
                </c:pt>
                <c:pt idx="3981">
                  <c:v>3.2000000000000128E-8</c:v>
                </c:pt>
                <c:pt idx="3982">
                  <c:v>3.2000000000000128E-8</c:v>
                </c:pt>
                <c:pt idx="3983">
                  <c:v>2.9000000000000101E-8</c:v>
                </c:pt>
                <c:pt idx="3984">
                  <c:v>2.60000000000001E-8</c:v>
                </c:pt>
                <c:pt idx="3985">
                  <c:v>2.5000000000000082E-8</c:v>
                </c:pt>
                <c:pt idx="3986">
                  <c:v>2.5000000000000082E-8</c:v>
                </c:pt>
                <c:pt idx="3987">
                  <c:v>2.4000000000000086E-8</c:v>
                </c:pt>
                <c:pt idx="3988">
                  <c:v>2.300000000000008E-8</c:v>
                </c:pt>
                <c:pt idx="3989">
                  <c:v>2.2000000000000101E-8</c:v>
                </c:pt>
                <c:pt idx="3990">
                  <c:v>2.2000000000000101E-8</c:v>
                </c:pt>
                <c:pt idx="3991">
                  <c:v>2.2000000000000101E-8</c:v>
                </c:pt>
                <c:pt idx="3992">
                  <c:v>2.2000000000000101E-8</c:v>
                </c:pt>
                <c:pt idx="3993">
                  <c:v>2.2000000000000101E-8</c:v>
                </c:pt>
                <c:pt idx="3994">
                  <c:v>2.9000000000000101E-8</c:v>
                </c:pt>
                <c:pt idx="3995">
                  <c:v>3.7000000000000159E-8</c:v>
                </c:pt>
                <c:pt idx="3996">
                  <c:v>3.7000000000000159E-8</c:v>
                </c:pt>
                <c:pt idx="3997">
                  <c:v>4.2000000000000144E-8</c:v>
                </c:pt>
                <c:pt idx="3998">
                  <c:v>4.5000000000000145E-8</c:v>
                </c:pt>
                <c:pt idx="3999">
                  <c:v>5.4000000000000206E-8</c:v>
                </c:pt>
                <c:pt idx="4000">
                  <c:v>5.6000000000000164E-8</c:v>
                </c:pt>
                <c:pt idx="4001">
                  <c:v>5.6000000000000164E-8</c:v>
                </c:pt>
                <c:pt idx="4002">
                  <c:v>5.8000000000000195E-8</c:v>
                </c:pt>
                <c:pt idx="4003">
                  <c:v>5.9000000000000244E-8</c:v>
                </c:pt>
                <c:pt idx="4004">
                  <c:v>6.0000000000000206E-8</c:v>
                </c:pt>
                <c:pt idx="4005">
                  <c:v>6.0000000000000206E-8</c:v>
                </c:pt>
                <c:pt idx="4006">
                  <c:v>5.8000000000000195E-8</c:v>
                </c:pt>
                <c:pt idx="4007">
                  <c:v>5.8000000000000195E-8</c:v>
                </c:pt>
                <c:pt idx="4008">
                  <c:v>4.3000000000000127E-8</c:v>
                </c:pt>
                <c:pt idx="4009">
                  <c:v>4.3000000000000127E-8</c:v>
                </c:pt>
                <c:pt idx="4010">
                  <c:v>3.4000000000000119E-8</c:v>
                </c:pt>
                <c:pt idx="4011">
                  <c:v>2.9000000000000101E-8</c:v>
                </c:pt>
                <c:pt idx="4012">
                  <c:v>2.7000000000000119E-8</c:v>
                </c:pt>
                <c:pt idx="4013">
                  <c:v>2.7000000000000119E-8</c:v>
                </c:pt>
                <c:pt idx="4014">
                  <c:v>2.7000000000000119E-8</c:v>
                </c:pt>
                <c:pt idx="4015">
                  <c:v>2.5000000000000082E-8</c:v>
                </c:pt>
                <c:pt idx="4016">
                  <c:v>2.5000000000000082E-8</c:v>
                </c:pt>
                <c:pt idx="4017">
                  <c:v>2.4000000000000086E-8</c:v>
                </c:pt>
                <c:pt idx="4018">
                  <c:v>2.300000000000008E-8</c:v>
                </c:pt>
                <c:pt idx="4019">
                  <c:v>2.2000000000000101E-8</c:v>
                </c:pt>
                <c:pt idx="4020">
                  <c:v>2.2000000000000101E-8</c:v>
                </c:pt>
                <c:pt idx="4021">
                  <c:v>2.2000000000000101E-8</c:v>
                </c:pt>
                <c:pt idx="4022">
                  <c:v>2.2000000000000101E-8</c:v>
                </c:pt>
                <c:pt idx="4023">
                  <c:v>3.3000000000000104E-8</c:v>
                </c:pt>
                <c:pt idx="4024">
                  <c:v>3.3000000000000104E-8</c:v>
                </c:pt>
                <c:pt idx="4025">
                  <c:v>4.2000000000000144E-8</c:v>
                </c:pt>
                <c:pt idx="4026">
                  <c:v>4.2000000000000144E-8</c:v>
                </c:pt>
                <c:pt idx="4027">
                  <c:v>4.6000000000000134E-8</c:v>
                </c:pt>
                <c:pt idx="4028">
                  <c:v>5.1000000000000172E-8</c:v>
                </c:pt>
                <c:pt idx="4029">
                  <c:v>5.6000000000000164E-8</c:v>
                </c:pt>
                <c:pt idx="4030">
                  <c:v>5.6000000000000164E-8</c:v>
                </c:pt>
                <c:pt idx="4031">
                  <c:v>5.7000000000000206E-8</c:v>
                </c:pt>
                <c:pt idx="4032">
                  <c:v>5.9000000000000244E-8</c:v>
                </c:pt>
                <c:pt idx="4033">
                  <c:v>6.0000000000000206E-8</c:v>
                </c:pt>
                <c:pt idx="4034">
                  <c:v>6.1000000000000215E-8</c:v>
                </c:pt>
                <c:pt idx="4035">
                  <c:v>6.2000000000000211E-8</c:v>
                </c:pt>
                <c:pt idx="4036">
                  <c:v>6.2000000000000211E-8</c:v>
                </c:pt>
                <c:pt idx="4037">
                  <c:v>5.6000000000000164E-8</c:v>
                </c:pt>
                <c:pt idx="4038">
                  <c:v>3.9000000000000111E-8</c:v>
                </c:pt>
                <c:pt idx="4039">
                  <c:v>3.2000000000000128E-8</c:v>
                </c:pt>
                <c:pt idx="4040">
                  <c:v>3.2000000000000128E-8</c:v>
                </c:pt>
                <c:pt idx="4041">
                  <c:v>2.9000000000000101E-8</c:v>
                </c:pt>
                <c:pt idx="4042">
                  <c:v>2.60000000000001E-8</c:v>
                </c:pt>
                <c:pt idx="4043">
                  <c:v>2.5000000000000082E-8</c:v>
                </c:pt>
                <c:pt idx="4044">
                  <c:v>2.5000000000000082E-8</c:v>
                </c:pt>
                <c:pt idx="4045">
                  <c:v>2.4000000000000086E-8</c:v>
                </c:pt>
                <c:pt idx="4046">
                  <c:v>2.300000000000008E-8</c:v>
                </c:pt>
                <c:pt idx="4047">
                  <c:v>2.2000000000000101E-8</c:v>
                </c:pt>
                <c:pt idx="4048">
                  <c:v>2.2000000000000101E-8</c:v>
                </c:pt>
                <c:pt idx="4049">
                  <c:v>2.2000000000000101E-8</c:v>
                </c:pt>
                <c:pt idx="4050">
                  <c:v>2.60000000000001E-8</c:v>
                </c:pt>
                <c:pt idx="4051">
                  <c:v>3.5000000000000115E-8</c:v>
                </c:pt>
                <c:pt idx="4052">
                  <c:v>4.000000000000014E-8</c:v>
                </c:pt>
                <c:pt idx="4053">
                  <c:v>4.3000000000000127E-8</c:v>
                </c:pt>
                <c:pt idx="4054">
                  <c:v>5.2000000000000194E-8</c:v>
                </c:pt>
                <c:pt idx="4055">
                  <c:v>5.6000000000000164E-8</c:v>
                </c:pt>
                <c:pt idx="4056">
                  <c:v>5.9000000000000244E-8</c:v>
                </c:pt>
                <c:pt idx="4057">
                  <c:v>6.1000000000000215E-8</c:v>
                </c:pt>
                <c:pt idx="4058">
                  <c:v>6.3000000000000207E-8</c:v>
                </c:pt>
                <c:pt idx="4059">
                  <c:v>6.5000000000000211E-8</c:v>
                </c:pt>
                <c:pt idx="4060">
                  <c:v>6.4000000000000255E-8</c:v>
                </c:pt>
                <c:pt idx="4061">
                  <c:v>5.0000000000000157E-8</c:v>
                </c:pt>
                <c:pt idx="4062">
                  <c:v>3.6000000000000144E-8</c:v>
                </c:pt>
                <c:pt idx="4063">
                  <c:v>3.1000000000000106E-8</c:v>
                </c:pt>
                <c:pt idx="4064">
                  <c:v>2.8000000000000082E-8</c:v>
                </c:pt>
                <c:pt idx="4065">
                  <c:v>2.60000000000001E-8</c:v>
                </c:pt>
                <c:pt idx="4066">
                  <c:v>2.5000000000000082E-8</c:v>
                </c:pt>
                <c:pt idx="4067">
                  <c:v>2.300000000000008E-8</c:v>
                </c:pt>
                <c:pt idx="4068">
                  <c:v>2.300000000000008E-8</c:v>
                </c:pt>
                <c:pt idx="4069">
                  <c:v>2.2000000000000101E-8</c:v>
                </c:pt>
                <c:pt idx="4070">
                  <c:v>2.2000000000000101E-8</c:v>
                </c:pt>
                <c:pt idx="4071">
                  <c:v>2.2000000000000101E-8</c:v>
                </c:pt>
                <c:pt idx="4072">
                  <c:v>3.0000000000000103E-8</c:v>
                </c:pt>
                <c:pt idx="4073">
                  <c:v>3.7000000000000159E-8</c:v>
                </c:pt>
                <c:pt idx="4074">
                  <c:v>4.1000000000000122E-8</c:v>
                </c:pt>
                <c:pt idx="4075">
                  <c:v>4.5000000000000145E-8</c:v>
                </c:pt>
                <c:pt idx="4076">
                  <c:v>5.3000000000000183E-8</c:v>
                </c:pt>
                <c:pt idx="4077">
                  <c:v>5.5000000000000195E-8</c:v>
                </c:pt>
                <c:pt idx="4078">
                  <c:v>5.8000000000000195E-8</c:v>
                </c:pt>
                <c:pt idx="4079">
                  <c:v>6.6000000000000207E-8</c:v>
                </c:pt>
                <c:pt idx="4080">
                  <c:v>7.000000000000023E-8</c:v>
                </c:pt>
                <c:pt idx="4081">
                  <c:v>7.2000000000000261E-8</c:v>
                </c:pt>
                <c:pt idx="4082">
                  <c:v>7.000000000000023E-8</c:v>
                </c:pt>
                <c:pt idx="4083">
                  <c:v>4.8000000000000145E-8</c:v>
                </c:pt>
                <c:pt idx="4084">
                  <c:v>3.6000000000000144E-8</c:v>
                </c:pt>
                <c:pt idx="4085">
                  <c:v>3.1000000000000106E-8</c:v>
                </c:pt>
                <c:pt idx="4086">
                  <c:v>2.8000000000000082E-8</c:v>
                </c:pt>
                <c:pt idx="4087">
                  <c:v>2.60000000000001E-8</c:v>
                </c:pt>
                <c:pt idx="4088">
                  <c:v>2.5000000000000082E-8</c:v>
                </c:pt>
                <c:pt idx="4089">
                  <c:v>2.4000000000000086E-8</c:v>
                </c:pt>
                <c:pt idx="4090">
                  <c:v>2.300000000000008E-8</c:v>
                </c:pt>
                <c:pt idx="4091">
                  <c:v>2.2000000000000101E-8</c:v>
                </c:pt>
                <c:pt idx="4092">
                  <c:v>2.2000000000000101E-8</c:v>
                </c:pt>
                <c:pt idx="4093">
                  <c:v>2.5000000000000082E-8</c:v>
                </c:pt>
                <c:pt idx="4094">
                  <c:v>3.4000000000000119E-8</c:v>
                </c:pt>
                <c:pt idx="4095">
                  <c:v>3.9000000000000111E-8</c:v>
                </c:pt>
                <c:pt idx="4096">
                  <c:v>4.2000000000000144E-8</c:v>
                </c:pt>
                <c:pt idx="4097">
                  <c:v>4.9000000000000214E-8</c:v>
                </c:pt>
                <c:pt idx="4098">
                  <c:v>5.4000000000000206E-8</c:v>
                </c:pt>
                <c:pt idx="4099">
                  <c:v>5.5000000000000195E-8</c:v>
                </c:pt>
                <c:pt idx="4100">
                  <c:v>5.8000000000000195E-8</c:v>
                </c:pt>
                <c:pt idx="4101">
                  <c:v>7.2000000000000261E-8</c:v>
                </c:pt>
                <c:pt idx="4102">
                  <c:v>8.0000000000000253E-8</c:v>
                </c:pt>
                <c:pt idx="4103">
                  <c:v>8.5000000000000298E-8</c:v>
                </c:pt>
                <c:pt idx="4104">
                  <c:v>6.8000000000000212E-8</c:v>
                </c:pt>
                <c:pt idx="4105">
                  <c:v>4.7000000000000156E-8</c:v>
                </c:pt>
                <c:pt idx="4106">
                  <c:v>3.6000000000000144E-8</c:v>
                </c:pt>
                <c:pt idx="4107">
                  <c:v>3.1000000000000106E-8</c:v>
                </c:pt>
                <c:pt idx="4108">
                  <c:v>2.8000000000000082E-8</c:v>
                </c:pt>
                <c:pt idx="4109">
                  <c:v>2.60000000000001E-8</c:v>
                </c:pt>
                <c:pt idx="4110">
                  <c:v>2.5000000000000082E-8</c:v>
                </c:pt>
                <c:pt idx="4111">
                  <c:v>2.4000000000000086E-8</c:v>
                </c:pt>
                <c:pt idx="4112">
                  <c:v>2.300000000000008E-8</c:v>
                </c:pt>
                <c:pt idx="4113">
                  <c:v>2.300000000000008E-8</c:v>
                </c:pt>
                <c:pt idx="4114">
                  <c:v>2.2000000000000101E-8</c:v>
                </c:pt>
                <c:pt idx="4115">
                  <c:v>3.0000000000000103E-8</c:v>
                </c:pt>
                <c:pt idx="4116">
                  <c:v>3.8000000000000129E-8</c:v>
                </c:pt>
                <c:pt idx="4117">
                  <c:v>4.3000000000000127E-8</c:v>
                </c:pt>
                <c:pt idx="4118">
                  <c:v>4.7000000000000156E-8</c:v>
                </c:pt>
                <c:pt idx="4119">
                  <c:v>5.4000000000000206E-8</c:v>
                </c:pt>
                <c:pt idx="4120">
                  <c:v>5.6000000000000164E-8</c:v>
                </c:pt>
                <c:pt idx="4121">
                  <c:v>5.8000000000000195E-8</c:v>
                </c:pt>
                <c:pt idx="4122">
                  <c:v>6.7000000000000229E-8</c:v>
                </c:pt>
                <c:pt idx="4123">
                  <c:v>7.8000000000000222E-8</c:v>
                </c:pt>
                <c:pt idx="4124">
                  <c:v>8.4000000000000342E-8</c:v>
                </c:pt>
                <c:pt idx="4125">
                  <c:v>8.7000000000000276E-8</c:v>
                </c:pt>
                <c:pt idx="4126">
                  <c:v>5.9000000000000244E-8</c:v>
                </c:pt>
                <c:pt idx="4127">
                  <c:v>4.2000000000000144E-8</c:v>
                </c:pt>
                <c:pt idx="4128">
                  <c:v>3.4000000000000119E-8</c:v>
                </c:pt>
                <c:pt idx="4129">
                  <c:v>3.0000000000000103E-8</c:v>
                </c:pt>
                <c:pt idx="4130">
                  <c:v>2.8000000000000082E-8</c:v>
                </c:pt>
                <c:pt idx="4131">
                  <c:v>2.60000000000001E-8</c:v>
                </c:pt>
                <c:pt idx="4132">
                  <c:v>2.5000000000000082E-8</c:v>
                </c:pt>
                <c:pt idx="4133">
                  <c:v>2.4000000000000086E-8</c:v>
                </c:pt>
                <c:pt idx="4134">
                  <c:v>2.300000000000008E-8</c:v>
                </c:pt>
                <c:pt idx="4135">
                  <c:v>2.300000000000008E-8</c:v>
                </c:pt>
                <c:pt idx="4136">
                  <c:v>2.4000000000000086E-8</c:v>
                </c:pt>
                <c:pt idx="4137">
                  <c:v>3.4000000000000119E-8</c:v>
                </c:pt>
                <c:pt idx="4138">
                  <c:v>4.1000000000000122E-8</c:v>
                </c:pt>
                <c:pt idx="4139">
                  <c:v>4.4000000000000182E-8</c:v>
                </c:pt>
                <c:pt idx="4140">
                  <c:v>5.2000000000000194E-8</c:v>
                </c:pt>
                <c:pt idx="4141">
                  <c:v>5.7000000000000206E-8</c:v>
                </c:pt>
                <c:pt idx="4142">
                  <c:v>5.8000000000000195E-8</c:v>
                </c:pt>
                <c:pt idx="4143">
                  <c:v>6.0000000000000206E-8</c:v>
                </c:pt>
                <c:pt idx="4144">
                  <c:v>7.8000000000000222E-8</c:v>
                </c:pt>
                <c:pt idx="4145">
                  <c:v>8.600000000000028E-8</c:v>
                </c:pt>
                <c:pt idx="4146">
                  <c:v>8.9000000000000334E-8</c:v>
                </c:pt>
                <c:pt idx="4147">
                  <c:v>7.8000000000000222E-8</c:v>
                </c:pt>
                <c:pt idx="4148">
                  <c:v>5.3000000000000183E-8</c:v>
                </c:pt>
                <c:pt idx="4149">
                  <c:v>3.9000000000000111E-8</c:v>
                </c:pt>
                <c:pt idx="4150">
                  <c:v>3.3000000000000104E-8</c:v>
                </c:pt>
                <c:pt idx="4151">
                  <c:v>3.0000000000000103E-8</c:v>
                </c:pt>
                <c:pt idx="4152">
                  <c:v>2.7000000000000119E-8</c:v>
                </c:pt>
                <c:pt idx="4153">
                  <c:v>2.60000000000001E-8</c:v>
                </c:pt>
                <c:pt idx="4154">
                  <c:v>2.4000000000000086E-8</c:v>
                </c:pt>
                <c:pt idx="4155">
                  <c:v>2.4000000000000086E-8</c:v>
                </c:pt>
                <c:pt idx="4156">
                  <c:v>2.300000000000008E-8</c:v>
                </c:pt>
                <c:pt idx="4157">
                  <c:v>2.300000000000008E-8</c:v>
                </c:pt>
                <c:pt idx="4158">
                  <c:v>2.9000000000000101E-8</c:v>
                </c:pt>
                <c:pt idx="4159">
                  <c:v>3.7000000000000159E-8</c:v>
                </c:pt>
                <c:pt idx="4160">
                  <c:v>4.2000000000000144E-8</c:v>
                </c:pt>
                <c:pt idx="4161">
                  <c:v>4.5000000000000145E-8</c:v>
                </c:pt>
                <c:pt idx="4162">
                  <c:v>5.4000000000000206E-8</c:v>
                </c:pt>
                <c:pt idx="4163">
                  <c:v>5.9000000000000244E-8</c:v>
                </c:pt>
                <c:pt idx="4164">
                  <c:v>6.2000000000000211E-8</c:v>
                </c:pt>
                <c:pt idx="4165">
                  <c:v>7.2000000000000261E-8</c:v>
                </c:pt>
                <c:pt idx="4166">
                  <c:v>8.600000000000028E-8</c:v>
                </c:pt>
                <c:pt idx="4167">
                  <c:v>9.0000000000000343E-8</c:v>
                </c:pt>
                <c:pt idx="4168">
                  <c:v>9.3000000000000409E-8</c:v>
                </c:pt>
                <c:pt idx="4169">
                  <c:v>6.9000000000000261E-8</c:v>
                </c:pt>
                <c:pt idx="4170">
                  <c:v>4.8000000000000145E-8</c:v>
                </c:pt>
                <c:pt idx="4171">
                  <c:v>3.7000000000000159E-8</c:v>
                </c:pt>
                <c:pt idx="4172">
                  <c:v>3.2000000000000128E-8</c:v>
                </c:pt>
                <c:pt idx="4173">
                  <c:v>2.9000000000000101E-8</c:v>
                </c:pt>
                <c:pt idx="4174">
                  <c:v>2.7000000000000119E-8</c:v>
                </c:pt>
                <c:pt idx="4175">
                  <c:v>2.60000000000001E-8</c:v>
                </c:pt>
                <c:pt idx="4176">
                  <c:v>2.5000000000000082E-8</c:v>
                </c:pt>
                <c:pt idx="4177">
                  <c:v>2.4000000000000086E-8</c:v>
                </c:pt>
                <c:pt idx="4178">
                  <c:v>2.4000000000000086E-8</c:v>
                </c:pt>
                <c:pt idx="4179">
                  <c:v>2.4000000000000086E-8</c:v>
                </c:pt>
                <c:pt idx="4180">
                  <c:v>3.3000000000000104E-8</c:v>
                </c:pt>
                <c:pt idx="4181">
                  <c:v>3.9000000000000111E-8</c:v>
                </c:pt>
                <c:pt idx="4182">
                  <c:v>4.3000000000000127E-8</c:v>
                </c:pt>
                <c:pt idx="4183">
                  <c:v>4.9000000000000214E-8</c:v>
                </c:pt>
                <c:pt idx="4184">
                  <c:v>5.7000000000000206E-8</c:v>
                </c:pt>
                <c:pt idx="4185">
                  <c:v>6.0000000000000206E-8</c:v>
                </c:pt>
                <c:pt idx="4186">
                  <c:v>6.1000000000000215E-8</c:v>
                </c:pt>
                <c:pt idx="4187">
                  <c:v>7.4000000000000305E-8</c:v>
                </c:pt>
                <c:pt idx="4188">
                  <c:v>8.4000000000000342E-8</c:v>
                </c:pt>
                <c:pt idx="4189">
                  <c:v>8.8000000000000364E-8</c:v>
                </c:pt>
                <c:pt idx="4190">
                  <c:v>8.5000000000000298E-8</c:v>
                </c:pt>
                <c:pt idx="4191">
                  <c:v>5.7000000000000206E-8</c:v>
                </c:pt>
                <c:pt idx="4192">
                  <c:v>4.1000000000000122E-8</c:v>
                </c:pt>
                <c:pt idx="4193">
                  <c:v>3.4000000000000119E-8</c:v>
                </c:pt>
                <c:pt idx="4194">
                  <c:v>3.0000000000000103E-8</c:v>
                </c:pt>
                <c:pt idx="4195">
                  <c:v>2.8000000000000082E-8</c:v>
                </c:pt>
                <c:pt idx="4196">
                  <c:v>2.60000000000001E-8</c:v>
                </c:pt>
                <c:pt idx="4197">
                  <c:v>2.5000000000000082E-8</c:v>
                </c:pt>
                <c:pt idx="4198">
                  <c:v>2.4000000000000086E-8</c:v>
                </c:pt>
                <c:pt idx="4199">
                  <c:v>2.4000000000000086E-8</c:v>
                </c:pt>
                <c:pt idx="4200">
                  <c:v>2.300000000000008E-8</c:v>
                </c:pt>
                <c:pt idx="4201">
                  <c:v>2.7000000000000119E-8</c:v>
                </c:pt>
                <c:pt idx="4202">
                  <c:v>3.6000000000000144E-8</c:v>
                </c:pt>
                <c:pt idx="4203">
                  <c:v>4.1000000000000122E-8</c:v>
                </c:pt>
                <c:pt idx="4204">
                  <c:v>4.4000000000000182E-8</c:v>
                </c:pt>
                <c:pt idx="4205">
                  <c:v>5.3000000000000183E-8</c:v>
                </c:pt>
                <c:pt idx="4206">
                  <c:v>5.7000000000000206E-8</c:v>
                </c:pt>
                <c:pt idx="4207">
                  <c:v>5.9000000000000244E-8</c:v>
                </c:pt>
                <c:pt idx="4208">
                  <c:v>6.4000000000000255E-8</c:v>
                </c:pt>
                <c:pt idx="4209">
                  <c:v>8.2000000000000258E-8</c:v>
                </c:pt>
                <c:pt idx="4210">
                  <c:v>9.0000000000000343E-8</c:v>
                </c:pt>
                <c:pt idx="4211">
                  <c:v>9.3000000000000409E-8</c:v>
                </c:pt>
                <c:pt idx="4212">
                  <c:v>7.5000000000000248E-8</c:v>
                </c:pt>
                <c:pt idx="4213">
                  <c:v>5.2000000000000194E-8</c:v>
                </c:pt>
                <c:pt idx="4214">
                  <c:v>3.9000000000000111E-8</c:v>
                </c:pt>
                <c:pt idx="4215">
                  <c:v>3.3000000000000104E-8</c:v>
                </c:pt>
                <c:pt idx="4216">
                  <c:v>3.0000000000000103E-8</c:v>
                </c:pt>
                <c:pt idx="4217">
                  <c:v>2.8000000000000082E-8</c:v>
                </c:pt>
                <c:pt idx="4218">
                  <c:v>2.60000000000001E-8</c:v>
                </c:pt>
                <c:pt idx="4219">
                  <c:v>2.5000000000000082E-8</c:v>
                </c:pt>
                <c:pt idx="4220">
                  <c:v>2.4000000000000086E-8</c:v>
                </c:pt>
                <c:pt idx="4221">
                  <c:v>2.4000000000000086E-8</c:v>
                </c:pt>
                <c:pt idx="4222">
                  <c:v>2.300000000000008E-8</c:v>
                </c:pt>
                <c:pt idx="4223">
                  <c:v>3.2000000000000128E-8</c:v>
                </c:pt>
                <c:pt idx="4224">
                  <c:v>4.1000000000000122E-8</c:v>
                </c:pt>
                <c:pt idx="4225">
                  <c:v>4.6000000000000134E-8</c:v>
                </c:pt>
                <c:pt idx="4226">
                  <c:v>5.0000000000000157E-8</c:v>
                </c:pt>
                <c:pt idx="4227">
                  <c:v>5.7000000000000206E-8</c:v>
                </c:pt>
                <c:pt idx="4228">
                  <c:v>5.9000000000000244E-8</c:v>
                </c:pt>
                <c:pt idx="4229">
                  <c:v>6.1000000000000215E-8</c:v>
                </c:pt>
                <c:pt idx="4230">
                  <c:v>6.4000000000000255E-8</c:v>
                </c:pt>
                <c:pt idx="4231">
                  <c:v>6.8000000000000212E-8</c:v>
                </c:pt>
                <c:pt idx="4232">
                  <c:v>7.000000000000023E-8</c:v>
                </c:pt>
                <c:pt idx="4233">
                  <c:v>7.3000000000000257E-8</c:v>
                </c:pt>
                <c:pt idx="4234">
                  <c:v>5.1000000000000172E-8</c:v>
                </c:pt>
                <c:pt idx="4235">
                  <c:v>3.8000000000000129E-8</c:v>
                </c:pt>
                <c:pt idx="4236">
                  <c:v>3.2000000000000128E-8</c:v>
                </c:pt>
                <c:pt idx="4237">
                  <c:v>3.2000000000000128E-8</c:v>
                </c:pt>
                <c:pt idx="4238">
                  <c:v>2.9000000000000101E-8</c:v>
                </c:pt>
                <c:pt idx="4239">
                  <c:v>2.9000000000000101E-8</c:v>
                </c:pt>
                <c:pt idx="4240">
                  <c:v>2.7000000000000119E-8</c:v>
                </c:pt>
                <c:pt idx="4241">
                  <c:v>2.5000000000000082E-8</c:v>
                </c:pt>
                <c:pt idx="4242">
                  <c:v>2.4000000000000086E-8</c:v>
                </c:pt>
                <c:pt idx="4243">
                  <c:v>2.4000000000000086E-8</c:v>
                </c:pt>
                <c:pt idx="4244">
                  <c:v>2.300000000000008E-8</c:v>
                </c:pt>
                <c:pt idx="4245">
                  <c:v>2.300000000000008E-8</c:v>
                </c:pt>
                <c:pt idx="4246">
                  <c:v>2.300000000000008E-8</c:v>
                </c:pt>
                <c:pt idx="4247">
                  <c:v>2.300000000000008E-8</c:v>
                </c:pt>
                <c:pt idx="4248">
                  <c:v>2.5000000000000082E-8</c:v>
                </c:pt>
                <c:pt idx="4249">
                  <c:v>3.4000000000000119E-8</c:v>
                </c:pt>
                <c:pt idx="4250">
                  <c:v>4.1000000000000122E-8</c:v>
                </c:pt>
                <c:pt idx="4251">
                  <c:v>4.4000000000000182E-8</c:v>
                </c:pt>
                <c:pt idx="4252">
                  <c:v>4.4000000000000182E-8</c:v>
                </c:pt>
                <c:pt idx="4253">
                  <c:v>5.1000000000000172E-8</c:v>
                </c:pt>
                <c:pt idx="4254">
                  <c:v>5.6000000000000164E-8</c:v>
                </c:pt>
                <c:pt idx="4255">
                  <c:v>5.8000000000000195E-8</c:v>
                </c:pt>
                <c:pt idx="4256">
                  <c:v>5.9000000000000244E-8</c:v>
                </c:pt>
                <c:pt idx="4257">
                  <c:v>6.2000000000000211E-8</c:v>
                </c:pt>
                <c:pt idx="4258">
                  <c:v>6.4000000000000255E-8</c:v>
                </c:pt>
                <c:pt idx="4259">
                  <c:v>6.6000000000000207E-8</c:v>
                </c:pt>
                <c:pt idx="4260">
                  <c:v>6.6000000000000207E-8</c:v>
                </c:pt>
                <c:pt idx="4261">
                  <c:v>5.8000000000000195E-8</c:v>
                </c:pt>
                <c:pt idx="4262">
                  <c:v>4.1000000000000122E-8</c:v>
                </c:pt>
                <c:pt idx="4263">
                  <c:v>3.3000000000000104E-8</c:v>
                </c:pt>
                <c:pt idx="4264">
                  <c:v>3.0000000000000103E-8</c:v>
                </c:pt>
                <c:pt idx="4265">
                  <c:v>2.7000000000000119E-8</c:v>
                </c:pt>
                <c:pt idx="4266">
                  <c:v>2.60000000000001E-8</c:v>
                </c:pt>
                <c:pt idx="4267">
                  <c:v>2.4000000000000086E-8</c:v>
                </c:pt>
                <c:pt idx="4268">
                  <c:v>2.300000000000008E-8</c:v>
                </c:pt>
                <c:pt idx="4269">
                  <c:v>2.300000000000008E-8</c:v>
                </c:pt>
                <c:pt idx="4270">
                  <c:v>2.2000000000000101E-8</c:v>
                </c:pt>
                <c:pt idx="4271">
                  <c:v>2.2000000000000101E-8</c:v>
                </c:pt>
                <c:pt idx="4272">
                  <c:v>2.8000000000000082E-8</c:v>
                </c:pt>
                <c:pt idx="4273">
                  <c:v>3.5000000000000115E-8</c:v>
                </c:pt>
                <c:pt idx="4274">
                  <c:v>3.9000000000000111E-8</c:v>
                </c:pt>
                <c:pt idx="4275">
                  <c:v>4.2000000000000144E-8</c:v>
                </c:pt>
                <c:pt idx="4276">
                  <c:v>5.1000000000000172E-8</c:v>
                </c:pt>
                <c:pt idx="4277">
                  <c:v>5.5000000000000195E-8</c:v>
                </c:pt>
                <c:pt idx="4278">
                  <c:v>5.7000000000000206E-8</c:v>
                </c:pt>
                <c:pt idx="4279">
                  <c:v>6.0000000000000206E-8</c:v>
                </c:pt>
                <c:pt idx="4280">
                  <c:v>6.3000000000000207E-8</c:v>
                </c:pt>
                <c:pt idx="4281">
                  <c:v>6.5000000000000211E-8</c:v>
                </c:pt>
                <c:pt idx="4282">
                  <c:v>6.8000000000000212E-8</c:v>
                </c:pt>
                <c:pt idx="4283">
                  <c:v>5.1000000000000172E-8</c:v>
                </c:pt>
                <c:pt idx="4284">
                  <c:v>3.7000000000000159E-8</c:v>
                </c:pt>
                <c:pt idx="4285">
                  <c:v>3.2000000000000128E-8</c:v>
                </c:pt>
                <c:pt idx="4286">
                  <c:v>2.8000000000000082E-8</c:v>
                </c:pt>
                <c:pt idx="4287">
                  <c:v>2.60000000000001E-8</c:v>
                </c:pt>
                <c:pt idx="4288">
                  <c:v>2.5000000000000082E-8</c:v>
                </c:pt>
                <c:pt idx="4289">
                  <c:v>2.4000000000000086E-8</c:v>
                </c:pt>
                <c:pt idx="4290">
                  <c:v>2.300000000000008E-8</c:v>
                </c:pt>
                <c:pt idx="4291">
                  <c:v>2.2000000000000101E-8</c:v>
                </c:pt>
                <c:pt idx="4292">
                  <c:v>2.2000000000000101E-8</c:v>
                </c:pt>
                <c:pt idx="4293">
                  <c:v>2.300000000000008E-8</c:v>
                </c:pt>
                <c:pt idx="4294">
                  <c:v>3.2000000000000128E-8</c:v>
                </c:pt>
                <c:pt idx="4295">
                  <c:v>3.9000000000000111E-8</c:v>
                </c:pt>
                <c:pt idx="4296">
                  <c:v>4.2000000000000144E-8</c:v>
                </c:pt>
                <c:pt idx="4297">
                  <c:v>4.8000000000000145E-8</c:v>
                </c:pt>
                <c:pt idx="4298">
                  <c:v>5.5000000000000195E-8</c:v>
                </c:pt>
                <c:pt idx="4299">
                  <c:v>5.7000000000000206E-8</c:v>
                </c:pt>
                <c:pt idx="4300">
                  <c:v>6.0000000000000206E-8</c:v>
                </c:pt>
                <c:pt idx="4301">
                  <c:v>6.4000000000000255E-8</c:v>
                </c:pt>
                <c:pt idx="4302">
                  <c:v>6.7000000000000229E-8</c:v>
                </c:pt>
                <c:pt idx="4303">
                  <c:v>6.9000000000000261E-8</c:v>
                </c:pt>
                <c:pt idx="4304">
                  <c:v>6.5000000000000211E-8</c:v>
                </c:pt>
                <c:pt idx="4305">
                  <c:v>4.5000000000000145E-8</c:v>
                </c:pt>
                <c:pt idx="4306">
                  <c:v>3.5000000000000115E-8</c:v>
                </c:pt>
                <c:pt idx="4307">
                  <c:v>3.0000000000000103E-8</c:v>
                </c:pt>
                <c:pt idx="4308">
                  <c:v>2.8000000000000082E-8</c:v>
                </c:pt>
                <c:pt idx="4309">
                  <c:v>2.60000000000001E-8</c:v>
                </c:pt>
                <c:pt idx="4310">
                  <c:v>2.4000000000000086E-8</c:v>
                </c:pt>
                <c:pt idx="4311">
                  <c:v>2.4000000000000086E-8</c:v>
                </c:pt>
                <c:pt idx="4312">
                  <c:v>2.300000000000008E-8</c:v>
                </c:pt>
                <c:pt idx="4313">
                  <c:v>2.2000000000000101E-8</c:v>
                </c:pt>
                <c:pt idx="4314">
                  <c:v>2.2000000000000101E-8</c:v>
                </c:pt>
                <c:pt idx="4315">
                  <c:v>2.7000000000000119E-8</c:v>
                </c:pt>
                <c:pt idx="4316">
                  <c:v>3.5000000000000115E-8</c:v>
                </c:pt>
                <c:pt idx="4317">
                  <c:v>4.000000000000014E-8</c:v>
                </c:pt>
                <c:pt idx="4318">
                  <c:v>4.3000000000000127E-8</c:v>
                </c:pt>
                <c:pt idx="4319">
                  <c:v>5.2000000000000194E-8</c:v>
                </c:pt>
                <c:pt idx="4320">
                  <c:v>5.6000000000000164E-8</c:v>
                </c:pt>
                <c:pt idx="4321">
                  <c:v>5.8000000000000195E-8</c:v>
                </c:pt>
                <c:pt idx="4322">
                  <c:v>6.1000000000000215E-8</c:v>
                </c:pt>
                <c:pt idx="4323">
                  <c:v>6.5000000000000211E-8</c:v>
                </c:pt>
                <c:pt idx="4324">
                  <c:v>6.7000000000000229E-8</c:v>
                </c:pt>
                <c:pt idx="4325">
                  <c:v>7.000000000000023E-8</c:v>
                </c:pt>
                <c:pt idx="4326">
                  <c:v>5.6000000000000164E-8</c:v>
                </c:pt>
                <c:pt idx="4327">
                  <c:v>3.9000000000000111E-8</c:v>
                </c:pt>
                <c:pt idx="4328">
                  <c:v>3.3000000000000104E-8</c:v>
                </c:pt>
                <c:pt idx="4329">
                  <c:v>2.9000000000000101E-8</c:v>
                </c:pt>
                <c:pt idx="4330">
                  <c:v>2.7000000000000119E-8</c:v>
                </c:pt>
                <c:pt idx="4331">
                  <c:v>2.5000000000000082E-8</c:v>
                </c:pt>
                <c:pt idx="4332">
                  <c:v>2.4000000000000086E-8</c:v>
                </c:pt>
                <c:pt idx="4333">
                  <c:v>2.300000000000008E-8</c:v>
                </c:pt>
                <c:pt idx="4334">
                  <c:v>2.300000000000008E-8</c:v>
                </c:pt>
                <c:pt idx="4335">
                  <c:v>2.2000000000000101E-8</c:v>
                </c:pt>
                <c:pt idx="4336">
                  <c:v>2.2000000000000101E-8</c:v>
                </c:pt>
                <c:pt idx="4337">
                  <c:v>3.1000000000000106E-8</c:v>
                </c:pt>
                <c:pt idx="4338">
                  <c:v>3.7000000000000159E-8</c:v>
                </c:pt>
                <c:pt idx="4339">
                  <c:v>4.1000000000000122E-8</c:v>
                </c:pt>
                <c:pt idx="4340">
                  <c:v>4.5000000000000145E-8</c:v>
                </c:pt>
                <c:pt idx="4341">
                  <c:v>5.4000000000000206E-8</c:v>
                </c:pt>
                <c:pt idx="4342">
                  <c:v>5.6000000000000164E-8</c:v>
                </c:pt>
                <c:pt idx="4343">
                  <c:v>5.9000000000000244E-8</c:v>
                </c:pt>
                <c:pt idx="4344">
                  <c:v>6.2000000000000211E-8</c:v>
                </c:pt>
                <c:pt idx="4345">
                  <c:v>6.6000000000000207E-8</c:v>
                </c:pt>
                <c:pt idx="4346">
                  <c:v>6.9000000000000261E-8</c:v>
                </c:pt>
                <c:pt idx="4347">
                  <c:v>7.000000000000023E-8</c:v>
                </c:pt>
                <c:pt idx="4348">
                  <c:v>4.8000000000000145E-8</c:v>
                </c:pt>
                <c:pt idx="4349">
                  <c:v>3.6000000000000144E-8</c:v>
                </c:pt>
                <c:pt idx="4350">
                  <c:v>3.1000000000000106E-8</c:v>
                </c:pt>
                <c:pt idx="4351">
                  <c:v>2.8000000000000082E-8</c:v>
                </c:pt>
                <c:pt idx="4352">
                  <c:v>2.60000000000001E-8</c:v>
                </c:pt>
                <c:pt idx="4353">
                  <c:v>2.5000000000000082E-8</c:v>
                </c:pt>
                <c:pt idx="4354">
                  <c:v>2.4000000000000086E-8</c:v>
                </c:pt>
                <c:pt idx="4355">
                  <c:v>2.300000000000008E-8</c:v>
                </c:pt>
                <c:pt idx="4356">
                  <c:v>2.2000000000000101E-8</c:v>
                </c:pt>
                <c:pt idx="4357">
                  <c:v>2.2000000000000101E-8</c:v>
                </c:pt>
                <c:pt idx="4358">
                  <c:v>2.5000000000000082E-8</c:v>
                </c:pt>
                <c:pt idx="4359">
                  <c:v>3.4000000000000119E-8</c:v>
                </c:pt>
                <c:pt idx="4360">
                  <c:v>3.9000000000000111E-8</c:v>
                </c:pt>
                <c:pt idx="4361">
                  <c:v>4.2000000000000144E-8</c:v>
                </c:pt>
                <c:pt idx="4362">
                  <c:v>4.9000000000000214E-8</c:v>
                </c:pt>
                <c:pt idx="4363">
                  <c:v>5.4000000000000206E-8</c:v>
                </c:pt>
                <c:pt idx="4364">
                  <c:v>5.5000000000000195E-8</c:v>
                </c:pt>
                <c:pt idx="4365">
                  <c:v>5.6000000000000164E-8</c:v>
                </c:pt>
                <c:pt idx="4366">
                  <c:v>5.7000000000000206E-8</c:v>
                </c:pt>
                <c:pt idx="4367">
                  <c:v>5.7000000000000206E-8</c:v>
                </c:pt>
                <c:pt idx="4368">
                  <c:v>5.7000000000000206E-8</c:v>
                </c:pt>
                <c:pt idx="4369">
                  <c:v>4.8000000000000145E-8</c:v>
                </c:pt>
                <c:pt idx="4370">
                  <c:v>3.5000000000000115E-8</c:v>
                </c:pt>
                <c:pt idx="4371">
                  <c:v>3.0000000000000103E-8</c:v>
                </c:pt>
                <c:pt idx="4372">
                  <c:v>2.7000000000000119E-8</c:v>
                </c:pt>
                <c:pt idx="4373">
                  <c:v>2.60000000000001E-8</c:v>
                </c:pt>
                <c:pt idx="4374">
                  <c:v>2.4000000000000086E-8</c:v>
                </c:pt>
                <c:pt idx="4375">
                  <c:v>2.300000000000008E-8</c:v>
                </c:pt>
                <c:pt idx="4376">
                  <c:v>2.2000000000000101E-8</c:v>
                </c:pt>
                <c:pt idx="4377">
                  <c:v>2.2000000000000101E-8</c:v>
                </c:pt>
                <c:pt idx="4378">
                  <c:v>2.2000000000000101E-8</c:v>
                </c:pt>
                <c:pt idx="4379">
                  <c:v>2.1000000000000072E-8</c:v>
                </c:pt>
                <c:pt idx="4380">
                  <c:v>2.8000000000000082E-8</c:v>
                </c:pt>
                <c:pt idx="4381">
                  <c:v>3.5000000000000115E-8</c:v>
                </c:pt>
                <c:pt idx="4382">
                  <c:v>4.000000000000014E-8</c:v>
                </c:pt>
                <c:pt idx="4383">
                  <c:v>4.3000000000000127E-8</c:v>
                </c:pt>
                <c:pt idx="4384">
                  <c:v>5.1000000000000172E-8</c:v>
                </c:pt>
                <c:pt idx="4385">
                  <c:v>5.4000000000000206E-8</c:v>
                </c:pt>
                <c:pt idx="4386">
                  <c:v>5.6000000000000164E-8</c:v>
                </c:pt>
                <c:pt idx="4387">
                  <c:v>5.9000000000000244E-8</c:v>
                </c:pt>
                <c:pt idx="4388">
                  <c:v>6.2000000000000211E-8</c:v>
                </c:pt>
                <c:pt idx="4389">
                  <c:v>6.5000000000000211E-8</c:v>
                </c:pt>
                <c:pt idx="4390">
                  <c:v>6.8000000000000212E-8</c:v>
                </c:pt>
                <c:pt idx="4391">
                  <c:v>4.9000000000000214E-8</c:v>
                </c:pt>
                <c:pt idx="4392">
                  <c:v>3.6000000000000144E-8</c:v>
                </c:pt>
                <c:pt idx="4393">
                  <c:v>3.1000000000000106E-8</c:v>
                </c:pt>
                <c:pt idx="4394">
                  <c:v>2.8000000000000082E-8</c:v>
                </c:pt>
                <c:pt idx="4395">
                  <c:v>2.60000000000001E-8</c:v>
                </c:pt>
                <c:pt idx="4396">
                  <c:v>2.4000000000000086E-8</c:v>
                </c:pt>
                <c:pt idx="4397">
                  <c:v>2.300000000000008E-8</c:v>
                </c:pt>
                <c:pt idx="4398">
                  <c:v>2.2000000000000101E-8</c:v>
                </c:pt>
                <c:pt idx="4399">
                  <c:v>2.2000000000000101E-8</c:v>
                </c:pt>
                <c:pt idx="4400">
                  <c:v>2.2000000000000101E-8</c:v>
                </c:pt>
                <c:pt idx="4401">
                  <c:v>2.300000000000008E-8</c:v>
                </c:pt>
                <c:pt idx="4402">
                  <c:v>3.2000000000000128E-8</c:v>
                </c:pt>
                <c:pt idx="4403">
                  <c:v>3.8000000000000129E-8</c:v>
                </c:pt>
                <c:pt idx="4404">
                  <c:v>4.1000000000000122E-8</c:v>
                </c:pt>
                <c:pt idx="4405">
                  <c:v>4.7000000000000156E-8</c:v>
                </c:pt>
                <c:pt idx="4406">
                  <c:v>5.4000000000000206E-8</c:v>
                </c:pt>
                <c:pt idx="4407">
                  <c:v>5.6000000000000164E-8</c:v>
                </c:pt>
                <c:pt idx="4408">
                  <c:v>5.8000000000000195E-8</c:v>
                </c:pt>
                <c:pt idx="4409">
                  <c:v>6.1000000000000215E-8</c:v>
                </c:pt>
                <c:pt idx="4410">
                  <c:v>6.4000000000000255E-8</c:v>
                </c:pt>
                <c:pt idx="4411">
                  <c:v>6.6000000000000207E-8</c:v>
                </c:pt>
                <c:pt idx="4412">
                  <c:v>6.1000000000000215E-8</c:v>
                </c:pt>
                <c:pt idx="4413">
                  <c:v>4.2000000000000144E-8</c:v>
                </c:pt>
                <c:pt idx="4414">
                  <c:v>3.3000000000000104E-8</c:v>
                </c:pt>
                <c:pt idx="4415">
                  <c:v>2.9000000000000101E-8</c:v>
                </c:pt>
                <c:pt idx="4416">
                  <c:v>2.7000000000000119E-8</c:v>
                </c:pt>
                <c:pt idx="4417">
                  <c:v>2.5000000000000082E-8</c:v>
                </c:pt>
                <c:pt idx="4418">
                  <c:v>2.4000000000000086E-8</c:v>
                </c:pt>
                <c:pt idx="4419">
                  <c:v>2.300000000000008E-8</c:v>
                </c:pt>
                <c:pt idx="4420">
                  <c:v>2.2000000000000101E-8</c:v>
                </c:pt>
                <c:pt idx="4421">
                  <c:v>2.2000000000000101E-8</c:v>
                </c:pt>
                <c:pt idx="4422">
                  <c:v>2.2000000000000101E-8</c:v>
                </c:pt>
                <c:pt idx="4423">
                  <c:v>2.7000000000000119E-8</c:v>
                </c:pt>
                <c:pt idx="4424">
                  <c:v>3.4000000000000119E-8</c:v>
                </c:pt>
                <c:pt idx="4425">
                  <c:v>3.8000000000000129E-8</c:v>
                </c:pt>
                <c:pt idx="4426">
                  <c:v>4.1000000000000122E-8</c:v>
                </c:pt>
                <c:pt idx="4427">
                  <c:v>4.9000000000000214E-8</c:v>
                </c:pt>
                <c:pt idx="4428">
                  <c:v>5.3000000000000183E-8</c:v>
                </c:pt>
                <c:pt idx="4429">
                  <c:v>5.5000000000000195E-8</c:v>
                </c:pt>
                <c:pt idx="4430">
                  <c:v>5.7000000000000206E-8</c:v>
                </c:pt>
                <c:pt idx="4431">
                  <c:v>6.0000000000000206E-8</c:v>
                </c:pt>
                <c:pt idx="4432">
                  <c:v>6.1000000000000215E-8</c:v>
                </c:pt>
                <c:pt idx="4433">
                  <c:v>6.4000000000000255E-8</c:v>
                </c:pt>
                <c:pt idx="4434">
                  <c:v>5.0000000000000157E-8</c:v>
                </c:pt>
                <c:pt idx="4435">
                  <c:v>3.6000000000000144E-8</c:v>
                </c:pt>
                <c:pt idx="4436">
                  <c:v>3.1000000000000106E-8</c:v>
                </c:pt>
                <c:pt idx="4437">
                  <c:v>2.8000000000000082E-8</c:v>
                </c:pt>
                <c:pt idx="4438">
                  <c:v>2.60000000000001E-8</c:v>
                </c:pt>
                <c:pt idx="4439">
                  <c:v>2.4000000000000086E-8</c:v>
                </c:pt>
                <c:pt idx="4440">
                  <c:v>2.300000000000008E-8</c:v>
                </c:pt>
                <c:pt idx="4441">
                  <c:v>2.2000000000000101E-8</c:v>
                </c:pt>
                <c:pt idx="4442">
                  <c:v>2.2000000000000101E-8</c:v>
                </c:pt>
                <c:pt idx="4443">
                  <c:v>2.1000000000000072E-8</c:v>
                </c:pt>
                <c:pt idx="4444">
                  <c:v>2.1000000000000072E-8</c:v>
                </c:pt>
                <c:pt idx="4445">
                  <c:v>3.1000000000000106E-8</c:v>
                </c:pt>
                <c:pt idx="4446">
                  <c:v>3.8000000000000129E-8</c:v>
                </c:pt>
                <c:pt idx="4447">
                  <c:v>4.1000000000000122E-8</c:v>
                </c:pt>
                <c:pt idx="4448">
                  <c:v>4.7000000000000156E-8</c:v>
                </c:pt>
                <c:pt idx="4449">
                  <c:v>5.5000000000000195E-8</c:v>
                </c:pt>
                <c:pt idx="4450">
                  <c:v>5.7000000000000206E-8</c:v>
                </c:pt>
                <c:pt idx="4451">
                  <c:v>5.9000000000000244E-8</c:v>
                </c:pt>
                <c:pt idx="4452">
                  <c:v>6.2000000000000211E-8</c:v>
                </c:pt>
                <c:pt idx="4453">
                  <c:v>6.3000000000000207E-8</c:v>
                </c:pt>
                <c:pt idx="4454">
                  <c:v>6.4000000000000255E-8</c:v>
                </c:pt>
                <c:pt idx="4455">
                  <c:v>6.3000000000000207E-8</c:v>
                </c:pt>
                <c:pt idx="4456">
                  <c:v>4.3000000000000127E-8</c:v>
                </c:pt>
                <c:pt idx="4457">
                  <c:v>3.4000000000000119E-8</c:v>
                </c:pt>
                <c:pt idx="4458">
                  <c:v>3.0000000000000103E-8</c:v>
                </c:pt>
                <c:pt idx="4459">
                  <c:v>2.7000000000000119E-8</c:v>
                </c:pt>
                <c:pt idx="4460">
                  <c:v>2.5000000000000082E-8</c:v>
                </c:pt>
                <c:pt idx="4461">
                  <c:v>2.4000000000000086E-8</c:v>
                </c:pt>
                <c:pt idx="4462">
                  <c:v>2.300000000000008E-8</c:v>
                </c:pt>
                <c:pt idx="4463">
                  <c:v>2.2000000000000101E-8</c:v>
                </c:pt>
                <c:pt idx="4464">
                  <c:v>2.2000000000000101E-8</c:v>
                </c:pt>
                <c:pt idx="4465">
                  <c:v>2.2000000000000101E-8</c:v>
                </c:pt>
                <c:pt idx="4466">
                  <c:v>2.5000000000000082E-8</c:v>
                </c:pt>
                <c:pt idx="4467">
                  <c:v>3.5000000000000115E-8</c:v>
                </c:pt>
                <c:pt idx="4468">
                  <c:v>4.000000000000014E-8</c:v>
                </c:pt>
                <c:pt idx="4469">
                  <c:v>4.4000000000000182E-8</c:v>
                </c:pt>
                <c:pt idx="4470">
                  <c:v>5.2000000000000194E-8</c:v>
                </c:pt>
                <c:pt idx="4471">
                  <c:v>5.5000000000000195E-8</c:v>
                </c:pt>
                <c:pt idx="4472">
                  <c:v>5.8000000000000195E-8</c:v>
                </c:pt>
                <c:pt idx="4473">
                  <c:v>5.7000000000000206E-8</c:v>
                </c:pt>
                <c:pt idx="4474">
                  <c:v>5.6000000000000164E-8</c:v>
                </c:pt>
                <c:pt idx="4475">
                  <c:v>5.5000000000000195E-8</c:v>
                </c:pt>
                <c:pt idx="4476">
                  <c:v>5.4000000000000206E-8</c:v>
                </c:pt>
                <c:pt idx="4477">
                  <c:v>4.3000000000000127E-8</c:v>
                </c:pt>
                <c:pt idx="4478">
                  <c:v>3.3000000000000104E-8</c:v>
                </c:pt>
                <c:pt idx="4479">
                  <c:v>2.9000000000000101E-8</c:v>
                </c:pt>
                <c:pt idx="4480">
                  <c:v>2.7000000000000119E-8</c:v>
                </c:pt>
                <c:pt idx="4481">
                  <c:v>2.5000000000000082E-8</c:v>
                </c:pt>
                <c:pt idx="4482">
                  <c:v>2.4000000000000086E-8</c:v>
                </c:pt>
                <c:pt idx="4483">
                  <c:v>2.300000000000008E-8</c:v>
                </c:pt>
                <c:pt idx="4484">
                  <c:v>2.2000000000000101E-8</c:v>
                </c:pt>
                <c:pt idx="4485">
                  <c:v>2.1000000000000072E-8</c:v>
                </c:pt>
                <c:pt idx="4486">
                  <c:v>2.1000000000000072E-8</c:v>
                </c:pt>
                <c:pt idx="4487">
                  <c:v>2.1000000000000072E-8</c:v>
                </c:pt>
                <c:pt idx="4488">
                  <c:v>2.9000000000000101E-8</c:v>
                </c:pt>
                <c:pt idx="4489">
                  <c:v>3.6000000000000144E-8</c:v>
                </c:pt>
                <c:pt idx="4490">
                  <c:v>4.000000000000014E-8</c:v>
                </c:pt>
                <c:pt idx="4491">
                  <c:v>4.3000000000000127E-8</c:v>
                </c:pt>
                <c:pt idx="4492">
                  <c:v>5.1000000000000172E-8</c:v>
                </c:pt>
                <c:pt idx="4493">
                  <c:v>5.4000000000000206E-8</c:v>
                </c:pt>
                <c:pt idx="4494">
                  <c:v>5.5000000000000195E-8</c:v>
                </c:pt>
                <c:pt idx="4495">
                  <c:v>5.8000000000000195E-8</c:v>
                </c:pt>
                <c:pt idx="4496">
                  <c:v>6.0000000000000206E-8</c:v>
                </c:pt>
                <c:pt idx="4497">
                  <c:v>6.2000000000000211E-8</c:v>
                </c:pt>
                <c:pt idx="4498">
                  <c:v>6.4000000000000255E-8</c:v>
                </c:pt>
                <c:pt idx="4499">
                  <c:v>4.5000000000000145E-8</c:v>
                </c:pt>
                <c:pt idx="4500">
                  <c:v>3.4000000000000119E-8</c:v>
                </c:pt>
                <c:pt idx="4501">
                  <c:v>3.0000000000000103E-8</c:v>
                </c:pt>
                <c:pt idx="4502">
                  <c:v>2.7000000000000119E-8</c:v>
                </c:pt>
                <c:pt idx="4503">
                  <c:v>2.5000000000000082E-8</c:v>
                </c:pt>
                <c:pt idx="4504">
                  <c:v>2.4000000000000086E-8</c:v>
                </c:pt>
                <c:pt idx="4505">
                  <c:v>2.300000000000008E-8</c:v>
                </c:pt>
                <c:pt idx="4506">
                  <c:v>2.2000000000000101E-8</c:v>
                </c:pt>
                <c:pt idx="4507">
                  <c:v>2.2000000000000101E-8</c:v>
                </c:pt>
                <c:pt idx="4508">
                  <c:v>2.1000000000000072E-8</c:v>
                </c:pt>
                <c:pt idx="4509">
                  <c:v>2.300000000000008E-8</c:v>
                </c:pt>
                <c:pt idx="4510">
                  <c:v>3.2000000000000128E-8</c:v>
                </c:pt>
                <c:pt idx="4511">
                  <c:v>3.8000000000000129E-8</c:v>
                </c:pt>
                <c:pt idx="4512">
                  <c:v>4.1000000000000122E-8</c:v>
                </c:pt>
                <c:pt idx="4513">
                  <c:v>4.8000000000000145E-8</c:v>
                </c:pt>
                <c:pt idx="4514">
                  <c:v>5.4000000000000206E-8</c:v>
                </c:pt>
                <c:pt idx="4515">
                  <c:v>5.5000000000000195E-8</c:v>
                </c:pt>
                <c:pt idx="4516">
                  <c:v>5.7000000000000206E-8</c:v>
                </c:pt>
                <c:pt idx="4517">
                  <c:v>5.9000000000000244E-8</c:v>
                </c:pt>
                <c:pt idx="4518">
                  <c:v>6.0000000000000206E-8</c:v>
                </c:pt>
                <c:pt idx="4519">
                  <c:v>6.0000000000000206E-8</c:v>
                </c:pt>
                <c:pt idx="4520">
                  <c:v>5.4000000000000206E-8</c:v>
                </c:pt>
                <c:pt idx="4521">
                  <c:v>3.8000000000000129E-8</c:v>
                </c:pt>
                <c:pt idx="4522">
                  <c:v>3.8000000000000129E-8</c:v>
                </c:pt>
                <c:pt idx="4523">
                  <c:v>3.1000000000000106E-8</c:v>
                </c:pt>
                <c:pt idx="4524">
                  <c:v>2.8000000000000082E-8</c:v>
                </c:pt>
                <c:pt idx="4525">
                  <c:v>2.60000000000001E-8</c:v>
                </c:pt>
                <c:pt idx="4526">
                  <c:v>2.60000000000001E-8</c:v>
                </c:pt>
                <c:pt idx="4527">
                  <c:v>2.4000000000000086E-8</c:v>
                </c:pt>
                <c:pt idx="4528">
                  <c:v>2.4000000000000086E-8</c:v>
                </c:pt>
                <c:pt idx="4529">
                  <c:v>2.300000000000008E-8</c:v>
                </c:pt>
                <c:pt idx="4530">
                  <c:v>2.2000000000000101E-8</c:v>
                </c:pt>
                <c:pt idx="4531">
                  <c:v>2.2000000000000101E-8</c:v>
                </c:pt>
                <c:pt idx="4532">
                  <c:v>2.2000000000000101E-8</c:v>
                </c:pt>
                <c:pt idx="4533">
                  <c:v>2.1000000000000072E-8</c:v>
                </c:pt>
                <c:pt idx="4534">
                  <c:v>2.1000000000000072E-8</c:v>
                </c:pt>
                <c:pt idx="4535">
                  <c:v>2.7000000000000119E-8</c:v>
                </c:pt>
                <c:pt idx="4536">
                  <c:v>3.3000000000000104E-8</c:v>
                </c:pt>
                <c:pt idx="4537">
                  <c:v>3.3000000000000104E-8</c:v>
                </c:pt>
                <c:pt idx="4538">
                  <c:v>3.7000000000000159E-8</c:v>
                </c:pt>
                <c:pt idx="4539">
                  <c:v>3.7000000000000159E-8</c:v>
                </c:pt>
                <c:pt idx="4540">
                  <c:v>3.9000000000000111E-8</c:v>
                </c:pt>
                <c:pt idx="4541">
                  <c:v>3.9000000000000111E-8</c:v>
                </c:pt>
                <c:pt idx="4542">
                  <c:v>4.8000000000000145E-8</c:v>
                </c:pt>
                <c:pt idx="4543">
                  <c:v>5.2000000000000194E-8</c:v>
                </c:pt>
                <c:pt idx="4544">
                  <c:v>5.5000000000000195E-8</c:v>
                </c:pt>
                <c:pt idx="4545">
                  <c:v>5.5000000000000195E-8</c:v>
                </c:pt>
                <c:pt idx="4546">
                  <c:v>5.6000000000000164E-8</c:v>
                </c:pt>
                <c:pt idx="4547">
                  <c:v>5.7000000000000206E-8</c:v>
                </c:pt>
                <c:pt idx="4548">
                  <c:v>5.8000000000000195E-8</c:v>
                </c:pt>
                <c:pt idx="4549">
                  <c:v>4.3000000000000127E-8</c:v>
                </c:pt>
                <c:pt idx="4550">
                  <c:v>3.3000000000000104E-8</c:v>
                </c:pt>
                <c:pt idx="4551">
                  <c:v>2.9000000000000101E-8</c:v>
                </c:pt>
                <c:pt idx="4552">
                  <c:v>2.60000000000001E-8</c:v>
                </c:pt>
                <c:pt idx="4553">
                  <c:v>2.5000000000000082E-8</c:v>
                </c:pt>
                <c:pt idx="4554">
                  <c:v>2.300000000000008E-8</c:v>
                </c:pt>
                <c:pt idx="4555">
                  <c:v>2.2000000000000101E-8</c:v>
                </c:pt>
                <c:pt idx="4556">
                  <c:v>2.2000000000000101E-8</c:v>
                </c:pt>
                <c:pt idx="4557">
                  <c:v>2.1000000000000072E-8</c:v>
                </c:pt>
                <c:pt idx="4558">
                  <c:v>2.1000000000000072E-8</c:v>
                </c:pt>
                <c:pt idx="4559">
                  <c:v>2.1000000000000072E-8</c:v>
                </c:pt>
                <c:pt idx="4560">
                  <c:v>3.0000000000000103E-8</c:v>
                </c:pt>
                <c:pt idx="4561">
                  <c:v>3.5000000000000115E-8</c:v>
                </c:pt>
                <c:pt idx="4562">
                  <c:v>3.8000000000000129E-8</c:v>
                </c:pt>
                <c:pt idx="4563">
                  <c:v>4.3000000000000127E-8</c:v>
                </c:pt>
                <c:pt idx="4564">
                  <c:v>5.1000000000000172E-8</c:v>
                </c:pt>
                <c:pt idx="4565">
                  <c:v>5.4000000000000206E-8</c:v>
                </c:pt>
                <c:pt idx="4566">
                  <c:v>5.6000000000000164E-8</c:v>
                </c:pt>
                <c:pt idx="4567">
                  <c:v>6.0000000000000206E-8</c:v>
                </c:pt>
                <c:pt idx="4568">
                  <c:v>6.2000000000000211E-8</c:v>
                </c:pt>
                <c:pt idx="4569">
                  <c:v>6.4000000000000255E-8</c:v>
                </c:pt>
                <c:pt idx="4570">
                  <c:v>6.1000000000000215E-8</c:v>
                </c:pt>
                <c:pt idx="4571">
                  <c:v>4.1000000000000122E-8</c:v>
                </c:pt>
                <c:pt idx="4572">
                  <c:v>3.3000000000000104E-8</c:v>
                </c:pt>
                <c:pt idx="4573">
                  <c:v>2.9000000000000101E-8</c:v>
                </c:pt>
                <c:pt idx="4574">
                  <c:v>2.7000000000000119E-8</c:v>
                </c:pt>
                <c:pt idx="4575">
                  <c:v>2.5000000000000082E-8</c:v>
                </c:pt>
                <c:pt idx="4576">
                  <c:v>2.4000000000000086E-8</c:v>
                </c:pt>
                <c:pt idx="4577">
                  <c:v>2.300000000000008E-8</c:v>
                </c:pt>
                <c:pt idx="4578">
                  <c:v>2.2000000000000101E-8</c:v>
                </c:pt>
                <c:pt idx="4579">
                  <c:v>2.2000000000000101E-8</c:v>
                </c:pt>
                <c:pt idx="4580">
                  <c:v>2.1000000000000072E-8</c:v>
                </c:pt>
                <c:pt idx="4581">
                  <c:v>2.60000000000001E-8</c:v>
                </c:pt>
                <c:pt idx="4582">
                  <c:v>3.4000000000000119E-8</c:v>
                </c:pt>
                <c:pt idx="4583">
                  <c:v>4.000000000000014E-8</c:v>
                </c:pt>
                <c:pt idx="4584">
                  <c:v>4.3000000000000127E-8</c:v>
                </c:pt>
                <c:pt idx="4585">
                  <c:v>5.1000000000000172E-8</c:v>
                </c:pt>
                <c:pt idx="4586">
                  <c:v>5.4000000000000206E-8</c:v>
                </c:pt>
                <c:pt idx="4587">
                  <c:v>5.6000000000000164E-8</c:v>
                </c:pt>
                <c:pt idx="4588">
                  <c:v>5.8000000000000195E-8</c:v>
                </c:pt>
                <c:pt idx="4589">
                  <c:v>6.2000000000000211E-8</c:v>
                </c:pt>
                <c:pt idx="4590">
                  <c:v>6.4000000000000255E-8</c:v>
                </c:pt>
                <c:pt idx="4591">
                  <c:v>6.7000000000000229E-8</c:v>
                </c:pt>
                <c:pt idx="4592">
                  <c:v>5.4000000000000206E-8</c:v>
                </c:pt>
                <c:pt idx="4593">
                  <c:v>3.8000000000000129E-8</c:v>
                </c:pt>
                <c:pt idx="4594">
                  <c:v>3.8000000000000129E-8</c:v>
                </c:pt>
                <c:pt idx="4595">
                  <c:v>3.2000000000000128E-8</c:v>
                </c:pt>
                <c:pt idx="4596">
                  <c:v>2.8000000000000082E-8</c:v>
                </c:pt>
                <c:pt idx="4597">
                  <c:v>2.60000000000001E-8</c:v>
                </c:pt>
                <c:pt idx="4598">
                  <c:v>2.5000000000000082E-8</c:v>
                </c:pt>
                <c:pt idx="4599">
                  <c:v>2.300000000000008E-8</c:v>
                </c:pt>
                <c:pt idx="4600">
                  <c:v>2.2000000000000101E-8</c:v>
                </c:pt>
                <c:pt idx="4601">
                  <c:v>2.2000000000000101E-8</c:v>
                </c:pt>
                <c:pt idx="4602">
                  <c:v>2.2000000000000101E-8</c:v>
                </c:pt>
                <c:pt idx="4603">
                  <c:v>2.2000000000000101E-8</c:v>
                </c:pt>
                <c:pt idx="4604">
                  <c:v>2.1000000000000072E-8</c:v>
                </c:pt>
                <c:pt idx="4605">
                  <c:v>2.1000000000000072E-8</c:v>
                </c:pt>
                <c:pt idx="4606">
                  <c:v>2.1000000000000072E-8</c:v>
                </c:pt>
                <c:pt idx="4607">
                  <c:v>2.9000000000000101E-8</c:v>
                </c:pt>
                <c:pt idx="4608">
                  <c:v>3.5000000000000115E-8</c:v>
                </c:pt>
                <c:pt idx="4609">
                  <c:v>3.8000000000000129E-8</c:v>
                </c:pt>
                <c:pt idx="4610">
                  <c:v>4.1000000000000122E-8</c:v>
                </c:pt>
                <c:pt idx="4611">
                  <c:v>4.1000000000000122E-8</c:v>
                </c:pt>
                <c:pt idx="4612">
                  <c:v>4.8000000000000145E-8</c:v>
                </c:pt>
                <c:pt idx="4613">
                  <c:v>5.2000000000000194E-8</c:v>
                </c:pt>
                <c:pt idx="4614">
                  <c:v>5.4000000000000206E-8</c:v>
                </c:pt>
                <c:pt idx="4615">
                  <c:v>5.4000000000000206E-8</c:v>
                </c:pt>
                <c:pt idx="4616">
                  <c:v>5.8000000000000195E-8</c:v>
                </c:pt>
                <c:pt idx="4617">
                  <c:v>6.1000000000000215E-8</c:v>
                </c:pt>
                <c:pt idx="4618">
                  <c:v>6.4000000000000255E-8</c:v>
                </c:pt>
                <c:pt idx="4619">
                  <c:v>6.6000000000000207E-8</c:v>
                </c:pt>
                <c:pt idx="4620">
                  <c:v>4.5000000000000145E-8</c:v>
                </c:pt>
                <c:pt idx="4621">
                  <c:v>3.4000000000000119E-8</c:v>
                </c:pt>
                <c:pt idx="4622">
                  <c:v>3.0000000000000103E-8</c:v>
                </c:pt>
                <c:pt idx="4623">
                  <c:v>2.7000000000000119E-8</c:v>
                </c:pt>
                <c:pt idx="4624">
                  <c:v>2.5000000000000082E-8</c:v>
                </c:pt>
                <c:pt idx="4625">
                  <c:v>2.4000000000000086E-8</c:v>
                </c:pt>
                <c:pt idx="4626">
                  <c:v>2.300000000000008E-8</c:v>
                </c:pt>
                <c:pt idx="4627">
                  <c:v>2.2000000000000101E-8</c:v>
                </c:pt>
                <c:pt idx="4628">
                  <c:v>2.2000000000000101E-8</c:v>
                </c:pt>
                <c:pt idx="4629">
                  <c:v>2.1000000000000072E-8</c:v>
                </c:pt>
                <c:pt idx="4630">
                  <c:v>2.4000000000000086E-8</c:v>
                </c:pt>
                <c:pt idx="4631">
                  <c:v>3.2000000000000128E-8</c:v>
                </c:pt>
                <c:pt idx="4632">
                  <c:v>3.7000000000000159E-8</c:v>
                </c:pt>
                <c:pt idx="4633">
                  <c:v>4.000000000000014E-8</c:v>
                </c:pt>
                <c:pt idx="4634">
                  <c:v>4.5000000000000145E-8</c:v>
                </c:pt>
                <c:pt idx="4635">
                  <c:v>4.9000000000000214E-8</c:v>
                </c:pt>
                <c:pt idx="4636">
                  <c:v>5.1000000000000172E-8</c:v>
                </c:pt>
                <c:pt idx="4637">
                  <c:v>5.2000000000000194E-8</c:v>
                </c:pt>
                <c:pt idx="4638">
                  <c:v>5.4000000000000206E-8</c:v>
                </c:pt>
                <c:pt idx="4639">
                  <c:v>5.5000000000000195E-8</c:v>
                </c:pt>
                <c:pt idx="4640">
                  <c:v>5.5000000000000195E-8</c:v>
                </c:pt>
                <c:pt idx="4641">
                  <c:v>4.7000000000000156E-8</c:v>
                </c:pt>
                <c:pt idx="4642">
                  <c:v>3.4000000000000119E-8</c:v>
                </c:pt>
                <c:pt idx="4643">
                  <c:v>2.9000000000000101E-8</c:v>
                </c:pt>
                <c:pt idx="4644">
                  <c:v>2.7000000000000119E-8</c:v>
                </c:pt>
                <c:pt idx="4645">
                  <c:v>2.5000000000000082E-8</c:v>
                </c:pt>
                <c:pt idx="4646">
                  <c:v>2.4000000000000086E-8</c:v>
                </c:pt>
                <c:pt idx="4647">
                  <c:v>2.300000000000008E-8</c:v>
                </c:pt>
                <c:pt idx="4648">
                  <c:v>2.2000000000000101E-8</c:v>
                </c:pt>
                <c:pt idx="4649">
                  <c:v>2.1000000000000072E-8</c:v>
                </c:pt>
                <c:pt idx="4650">
                  <c:v>2.1000000000000072E-8</c:v>
                </c:pt>
                <c:pt idx="4651">
                  <c:v>2.1000000000000072E-8</c:v>
                </c:pt>
                <c:pt idx="4652">
                  <c:v>2.7000000000000119E-8</c:v>
                </c:pt>
                <c:pt idx="4653">
                  <c:v>3.4000000000000119E-8</c:v>
                </c:pt>
                <c:pt idx="4654">
                  <c:v>3.8000000000000129E-8</c:v>
                </c:pt>
                <c:pt idx="4655">
                  <c:v>4.1000000000000122E-8</c:v>
                </c:pt>
                <c:pt idx="4656">
                  <c:v>4.9000000000000214E-8</c:v>
                </c:pt>
                <c:pt idx="4657">
                  <c:v>5.2000000000000194E-8</c:v>
                </c:pt>
                <c:pt idx="4658">
                  <c:v>5.4000000000000206E-8</c:v>
                </c:pt>
                <c:pt idx="4659">
                  <c:v>5.6000000000000164E-8</c:v>
                </c:pt>
                <c:pt idx="4660">
                  <c:v>5.9000000000000244E-8</c:v>
                </c:pt>
                <c:pt idx="4661">
                  <c:v>6.1000000000000215E-8</c:v>
                </c:pt>
                <c:pt idx="4662">
                  <c:v>6.4000000000000255E-8</c:v>
                </c:pt>
                <c:pt idx="4663">
                  <c:v>4.6000000000000134E-8</c:v>
                </c:pt>
                <c:pt idx="4664">
                  <c:v>3.4000000000000119E-8</c:v>
                </c:pt>
                <c:pt idx="4665">
                  <c:v>3.4000000000000119E-8</c:v>
                </c:pt>
                <c:pt idx="4666">
                  <c:v>3.0000000000000103E-8</c:v>
                </c:pt>
                <c:pt idx="4667">
                  <c:v>2.7000000000000119E-8</c:v>
                </c:pt>
                <c:pt idx="4668">
                  <c:v>2.7000000000000119E-8</c:v>
                </c:pt>
                <c:pt idx="4669">
                  <c:v>2.5000000000000082E-8</c:v>
                </c:pt>
                <c:pt idx="4670">
                  <c:v>2.4000000000000086E-8</c:v>
                </c:pt>
                <c:pt idx="4671">
                  <c:v>2.300000000000008E-8</c:v>
                </c:pt>
                <c:pt idx="4672">
                  <c:v>2.300000000000008E-8</c:v>
                </c:pt>
                <c:pt idx="4673">
                  <c:v>2.2000000000000101E-8</c:v>
                </c:pt>
                <c:pt idx="4674">
                  <c:v>2.2000000000000101E-8</c:v>
                </c:pt>
                <c:pt idx="4675">
                  <c:v>2.1000000000000072E-8</c:v>
                </c:pt>
                <c:pt idx="4676">
                  <c:v>2.2000000000000101E-8</c:v>
                </c:pt>
                <c:pt idx="4677">
                  <c:v>3.0000000000000103E-8</c:v>
                </c:pt>
                <c:pt idx="4678">
                  <c:v>3.0000000000000103E-8</c:v>
                </c:pt>
                <c:pt idx="4679">
                  <c:v>3.5000000000000115E-8</c:v>
                </c:pt>
                <c:pt idx="4680">
                  <c:v>3.8000000000000129E-8</c:v>
                </c:pt>
                <c:pt idx="4681">
                  <c:v>4.3000000000000127E-8</c:v>
                </c:pt>
                <c:pt idx="4682">
                  <c:v>4.7000000000000156E-8</c:v>
                </c:pt>
                <c:pt idx="4683">
                  <c:v>5.0000000000000157E-8</c:v>
                </c:pt>
                <c:pt idx="4684">
                  <c:v>5.3000000000000183E-8</c:v>
                </c:pt>
                <c:pt idx="4685">
                  <c:v>5.2000000000000194E-8</c:v>
                </c:pt>
                <c:pt idx="4686">
                  <c:v>5.3000000000000183E-8</c:v>
                </c:pt>
                <c:pt idx="4687">
                  <c:v>5.2000000000000194E-8</c:v>
                </c:pt>
                <c:pt idx="4688">
                  <c:v>4.6000000000000134E-8</c:v>
                </c:pt>
                <c:pt idx="4689">
                  <c:v>3.3000000000000104E-8</c:v>
                </c:pt>
                <c:pt idx="4690">
                  <c:v>2.9000000000000101E-8</c:v>
                </c:pt>
                <c:pt idx="4691">
                  <c:v>2.60000000000001E-8</c:v>
                </c:pt>
                <c:pt idx="4692">
                  <c:v>2.5000000000000082E-8</c:v>
                </c:pt>
                <c:pt idx="4693">
                  <c:v>2.300000000000008E-8</c:v>
                </c:pt>
                <c:pt idx="4694">
                  <c:v>2.2000000000000101E-8</c:v>
                </c:pt>
                <c:pt idx="4695">
                  <c:v>2.1000000000000072E-8</c:v>
                </c:pt>
                <c:pt idx="4696">
                  <c:v>2.1000000000000072E-8</c:v>
                </c:pt>
                <c:pt idx="4697">
                  <c:v>2.1000000000000072E-8</c:v>
                </c:pt>
                <c:pt idx="4698">
                  <c:v>2.000000000000008E-8</c:v>
                </c:pt>
                <c:pt idx="4699">
                  <c:v>2.5000000000000082E-8</c:v>
                </c:pt>
                <c:pt idx="4700">
                  <c:v>3.3000000000000104E-8</c:v>
                </c:pt>
                <c:pt idx="4701">
                  <c:v>3.8000000000000129E-8</c:v>
                </c:pt>
                <c:pt idx="4702">
                  <c:v>4.1000000000000122E-8</c:v>
                </c:pt>
                <c:pt idx="4703">
                  <c:v>4.9000000000000214E-8</c:v>
                </c:pt>
                <c:pt idx="4704">
                  <c:v>5.2000000000000194E-8</c:v>
                </c:pt>
                <c:pt idx="4705">
                  <c:v>5.4000000000000206E-8</c:v>
                </c:pt>
                <c:pt idx="4706">
                  <c:v>5.5000000000000195E-8</c:v>
                </c:pt>
                <c:pt idx="4707">
                  <c:v>5.9000000000000244E-8</c:v>
                </c:pt>
                <c:pt idx="4708">
                  <c:v>6.1000000000000215E-8</c:v>
                </c:pt>
                <c:pt idx="4709">
                  <c:v>6.3000000000000207E-8</c:v>
                </c:pt>
                <c:pt idx="4710">
                  <c:v>4.9000000000000214E-8</c:v>
                </c:pt>
                <c:pt idx="4711">
                  <c:v>3.5000000000000115E-8</c:v>
                </c:pt>
                <c:pt idx="4712">
                  <c:v>3.0000000000000103E-8</c:v>
                </c:pt>
                <c:pt idx="4713">
                  <c:v>2.7000000000000119E-8</c:v>
                </c:pt>
                <c:pt idx="4714">
                  <c:v>2.5000000000000082E-8</c:v>
                </c:pt>
                <c:pt idx="4715">
                  <c:v>2.4000000000000086E-8</c:v>
                </c:pt>
                <c:pt idx="4716">
                  <c:v>2.300000000000008E-8</c:v>
                </c:pt>
                <c:pt idx="4717">
                  <c:v>2.2000000000000101E-8</c:v>
                </c:pt>
                <c:pt idx="4718">
                  <c:v>2.1000000000000072E-8</c:v>
                </c:pt>
                <c:pt idx="4719">
                  <c:v>2.1000000000000072E-8</c:v>
                </c:pt>
                <c:pt idx="4720">
                  <c:v>2.1000000000000072E-8</c:v>
                </c:pt>
                <c:pt idx="4721">
                  <c:v>2.9000000000000101E-8</c:v>
                </c:pt>
                <c:pt idx="4722">
                  <c:v>3.4000000000000119E-8</c:v>
                </c:pt>
                <c:pt idx="4723">
                  <c:v>3.7000000000000159E-8</c:v>
                </c:pt>
                <c:pt idx="4724">
                  <c:v>3.9000000000000111E-8</c:v>
                </c:pt>
                <c:pt idx="4725">
                  <c:v>4.4000000000000182E-8</c:v>
                </c:pt>
                <c:pt idx="4726">
                  <c:v>4.6000000000000134E-8</c:v>
                </c:pt>
                <c:pt idx="4727">
                  <c:v>4.8000000000000145E-8</c:v>
                </c:pt>
                <c:pt idx="4728">
                  <c:v>5.3000000000000183E-8</c:v>
                </c:pt>
                <c:pt idx="4729">
                  <c:v>5.5000000000000195E-8</c:v>
                </c:pt>
                <c:pt idx="4730">
                  <c:v>5.7000000000000206E-8</c:v>
                </c:pt>
                <c:pt idx="4731">
                  <c:v>5.8000000000000195E-8</c:v>
                </c:pt>
                <c:pt idx="4732">
                  <c:v>4.000000000000014E-8</c:v>
                </c:pt>
                <c:pt idx="4733">
                  <c:v>3.2000000000000128E-8</c:v>
                </c:pt>
                <c:pt idx="4734">
                  <c:v>2.8000000000000082E-8</c:v>
                </c:pt>
                <c:pt idx="4735">
                  <c:v>2.60000000000001E-8</c:v>
                </c:pt>
                <c:pt idx="4736">
                  <c:v>2.4000000000000086E-8</c:v>
                </c:pt>
                <c:pt idx="4737">
                  <c:v>2.4000000000000086E-8</c:v>
                </c:pt>
                <c:pt idx="4738">
                  <c:v>2.300000000000008E-8</c:v>
                </c:pt>
                <c:pt idx="4739">
                  <c:v>2.2000000000000101E-8</c:v>
                </c:pt>
                <c:pt idx="4740">
                  <c:v>2.1000000000000072E-8</c:v>
                </c:pt>
                <c:pt idx="4741">
                  <c:v>2.1000000000000072E-8</c:v>
                </c:pt>
                <c:pt idx="4742">
                  <c:v>2.1000000000000072E-8</c:v>
                </c:pt>
                <c:pt idx="4743">
                  <c:v>2.4000000000000086E-8</c:v>
                </c:pt>
                <c:pt idx="4744">
                  <c:v>3.1000000000000106E-8</c:v>
                </c:pt>
                <c:pt idx="4745">
                  <c:v>3.1000000000000106E-8</c:v>
                </c:pt>
                <c:pt idx="4746">
                  <c:v>3.5000000000000115E-8</c:v>
                </c:pt>
                <c:pt idx="4747">
                  <c:v>3.7000000000000159E-8</c:v>
                </c:pt>
                <c:pt idx="4748">
                  <c:v>3.7000000000000159E-8</c:v>
                </c:pt>
                <c:pt idx="4749">
                  <c:v>4.3000000000000127E-8</c:v>
                </c:pt>
                <c:pt idx="4750">
                  <c:v>4.7000000000000156E-8</c:v>
                </c:pt>
                <c:pt idx="4751">
                  <c:v>5.0000000000000157E-8</c:v>
                </c:pt>
                <c:pt idx="4752">
                  <c:v>5.0000000000000157E-8</c:v>
                </c:pt>
                <c:pt idx="4753">
                  <c:v>5.3000000000000183E-8</c:v>
                </c:pt>
                <c:pt idx="4754">
                  <c:v>5.6000000000000164E-8</c:v>
                </c:pt>
                <c:pt idx="4755">
                  <c:v>5.8000000000000195E-8</c:v>
                </c:pt>
                <c:pt idx="4756">
                  <c:v>6.0000000000000206E-8</c:v>
                </c:pt>
                <c:pt idx="4757">
                  <c:v>6.0000000000000206E-8</c:v>
                </c:pt>
                <c:pt idx="4758">
                  <c:v>5.1000000000000172E-8</c:v>
                </c:pt>
                <c:pt idx="4759">
                  <c:v>3.6000000000000144E-8</c:v>
                </c:pt>
                <c:pt idx="4760">
                  <c:v>3.0000000000000103E-8</c:v>
                </c:pt>
                <c:pt idx="4761">
                  <c:v>2.7000000000000119E-8</c:v>
                </c:pt>
                <c:pt idx="4762">
                  <c:v>2.5000000000000082E-8</c:v>
                </c:pt>
                <c:pt idx="4763">
                  <c:v>2.4000000000000086E-8</c:v>
                </c:pt>
                <c:pt idx="4764">
                  <c:v>2.300000000000008E-8</c:v>
                </c:pt>
                <c:pt idx="4765">
                  <c:v>2.2000000000000101E-8</c:v>
                </c:pt>
                <c:pt idx="4766">
                  <c:v>2.1000000000000072E-8</c:v>
                </c:pt>
                <c:pt idx="4767">
                  <c:v>2.1000000000000072E-8</c:v>
                </c:pt>
                <c:pt idx="4768">
                  <c:v>2.1000000000000072E-8</c:v>
                </c:pt>
                <c:pt idx="4769">
                  <c:v>2.8000000000000082E-8</c:v>
                </c:pt>
                <c:pt idx="4770">
                  <c:v>3.4000000000000119E-8</c:v>
                </c:pt>
                <c:pt idx="4771">
                  <c:v>3.7000000000000159E-8</c:v>
                </c:pt>
                <c:pt idx="4772">
                  <c:v>3.9000000000000111E-8</c:v>
                </c:pt>
                <c:pt idx="4773">
                  <c:v>4.5000000000000145E-8</c:v>
                </c:pt>
                <c:pt idx="4774">
                  <c:v>4.8000000000000145E-8</c:v>
                </c:pt>
                <c:pt idx="4775">
                  <c:v>5.0000000000000157E-8</c:v>
                </c:pt>
                <c:pt idx="4776">
                  <c:v>5.4000000000000206E-8</c:v>
                </c:pt>
                <c:pt idx="4777">
                  <c:v>5.7000000000000206E-8</c:v>
                </c:pt>
                <c:pt idx="4778">
                  <c:v>5.8000000000000195E-8</c:v>
                </c:pt>
                <c:pt idx="4779">
                  <c:v>6.1000000000000215E-8</c:v>
                </c:pt>
                <c:pt idx="4780">
                  <c:v>4.3000000000000127E-8</c:v>
                </c:pt>
                <c:pt idx="4781">
                  <c:v>3.3000000000000104E-8</c:v>
                </c:pt>
                <c:pt idx="4782">
                  <c:v>2.9000000000000101E-8</c:v>
                </c:pt>
                <c:pt idx="4783">
                  <c:v>2.60000000000001E-8</c:v>
                </c:pt>
                <c:pt idx="4784">
                  <c:v>2.5000000000000082E-8</c:v>
                </c:pt>
                <c:pt idx="4785">
                  <c:v>2.300000000000008E-8</c:v>
                </c:pt>
                <c:pt idx="4786">
                  <c:v>2.2000000000000101E-8</c:v>
                </c:pt>
                <c:pt idx="4787">
                  <c:v>2.2000000000000101E-8</c:v>
                </c:pt>
                <c:pt idx="4788">
                  <c:v>2.1000000000000072E-8</c:v>
                </c:pt>
                <c:pt idx="4789">
                  <c:v>2.1000000000000072E-8</c:v>
                </c:pt>
                <c:pt idx="4790">
                  <c:v>2.2000000000000101E-8</c:v>
                </c:pt>
                <c:pt idx="4791">
                  <c:v>3.1000000000000106E-8</c:v>
                </c:pt>
                <c:pt idx="4792">
                  <c:v>3.6000000000000144E-8</c:v>
                </c:pt>
                <c:pt idx="4793">
                  <c:v>3.9000000000000111E-8</c:v>
                </c:pt>
                <c:pt idx="4794">
                  <c:v>4.3000000000000127E-8</c:v>
                </c:pt>
                <c:pt idx="4795">
                  <c:v>4.8000000000000145E-8</c:v>
                </c:pt>
                <c:pt idx="4796">
                  <c:v>4.9000000000000214E-8</c:v>
                </c:pt>
                <c:pt idx="4797">
                  <c:v>5.1000000000000172E-8</c:v>
                </c:pt>
                <c:pt idx="4798">
                  <c:v>5.5000000000000195E-8</c:v>
                </c:pt>
                <c:pt idx="4799">
                  <c:v>5.6000000000000164E-8</c:v>
                </c:pt>
                <c:pt idx="4800">
                  <c:v>5.8000000000000195E-8</c:v>
                </c:pt>
                <c:pt idx="4801">
                  <c:v>5.4000000000000206E-8</c:v>
                </c:pt>
                <c:pt idx="4802">
                  <c:v>3.7000000000000159E-8</c:v>
                </c:pt>
                <c:pt idx="4803">
                  <c:v>3.1000000000000106E-8</c:v>
                </c:pt>
                <c:pt idx="4804">
                  <c:v>2.8000000000000082E-8</c:v>
                </c:pt>
                <c:pt idx="4805">
                  <c:v>2.60000000000001E-8</c:v>
                </c:pt>
                <c:pt idx="4806">
                  <c:v>2.4000000000000086E-8</c:v>
                </c:pt>
                <c:pt idx="4807">
                  <c:v>2.300000000000008E-8</c:v>
                </c:pt>
                <c:pt idx="4808">
                  <c:v>2.2000000000000101E-8</c:v>
                </c:pt>
                <c:pt idx="4809">
                  <c:v>2.1000000000000072E-8</c:v>
                </c:pt>
                <c:pt idx="4810">
                  <c:v>2.1000000000000072E-8</c:v>
                </c:pt>
                <c:pt idx="4811">
                  <c:v>2.1000000000000072E-8</c:v>
                </c:pt>
                <c:pt idx="4812">
                  <c:v>2.60000000000001E-8</c:v>
                </c:pt>
                <c:pt idx="4813">
                  <c:v>3.3000000000000104E-8</c:v>
                </c:pt>
                <c:pt idx="4814">
                  <c:v>3.7000000000000159E-8</c:v>
                </c:pt>
                <c:pt idx="4815">
                  <c:v>3.9000000000000111E-8</c:v>
                </c:pt>
                <c:pt idx="4816">
                  <c:v>4.5000000000000145E-8</c:v>
                </c:pt>
                <c:pt idx="4817">
                  <c:v>4.9000000000000214E-8</c:v>
                </c:pt>
                <c:pt idx="4818">
                  <c:v>5.1000000000000172E-8</c:v>
                </c:pt>
                <c:pt idx="4819">
                  <c:v>5.3000000000000183E-8</c:v>
                </c:pt>
                <c:pt idx="4820">
                  <c:v>5.7000000000000206E-8</c:v>
                </c:pt>
                <c:pt idx="4821">
                  <c:v>5.9000000000000244E-8</c:v>
                </c:pt>
                <c:pt idx="4822">
                  <c:v>6.1000000000000215E-8</c:v>
                </c:pt>
                <c:pt idx="4823">
                  <c:v>4.6000000000000134E-8</c:v>
                </c:pt>
                <c:pt idx="4824">
                  <c:v>3.4000000000000119E-8</c:v>
                </c:pt>
                <c:pt idx="4825">
                  <c:v>2.9000000000000101E-8</c:v>
                </c:pt>
                <c:pt idx="4826">
                  <c:v>2.7000000000000119E-8</c:v>
                </c:pt>
                <c:pt idx="4827">
                  <c:v>2.5000000000000082E-8</c:v>
                </c:pt>
                <c:pt idx="4828">
                  <c:v>2.300000000000008E-8</c:v>
                </c:pt>
                <c:pt idx="4829">
                  <c:v>2.2000000000000101E-8</c:v>
                </c:pt>
                <c:pt idx="4830">
                  <c:v>2.2000000000000101E-8</c:v>
                </c:pt>
                <c:pt idx="4831">
                  <c:v>2.1000000000000072E-8</c:v>
                </c:pt>
                <c:pt idx="4832">
                  <c:v>2.1000000000000072E-8</c:v>
                </c:pt>
                <c:pt idx="4833">
                  <c:v>2.1000000000000072E-8</c:v>
                </c:pt>
                <c:pt idx="4834">
                  <c:v>2.9000000000000101E-8</c:v>
                </c:pt>
                <c:pt idx="4835">
                  <c:v>3.4000000000000119E-8</c:v>
                </c:pt>
                <c:pt idx="4836">
                  <c:v>3.7000000000000159E-8</c:v>
                </c:pt>
                <c:pt idx="4837">
                  <c:v>4.000000000000014E-8</c:v>
                </c:pt>
                <c:pt idx="4838">
                  <c:v>4.5000000000000145E-8</c:v>
                </c:pt>
                <c:pt idx="4839">
                  <c:v>4.7000000000000156E-8</c:v>
                </c:pt>
                <c:pt idx="4840">
                  <c:v>4.9000000000000214E-8</c:v>
                </c:pt>
                <c:pt idx="4841">
                  <c:v>5.3000000000000183E-8</c:v>
                </c:pt>
                <c:pt idx="4842">
                  <c:v>5.5000000000000195E-8</c:v>
                </c:pt>
                <c:pt idx="4843">
                  <c:v>5.6000000000000164E-8</c:v>
                </c:pt>
                <c:pt idx="4844">
                  <c:v>5.5000000000000195E-8</c:v>
                </c:pt>
                <c:pt idx="4845">
                  <c:v>3.8000000000000129E-8</c:v>
                </c:pt>
                <c:pt idx="4846">
                  <c:v>3.1000000000000106E-8</c:v>
                </c:pt>
                <c:pt idx="4847">
                  <c:v>2.8000000000000082E-8</c:v>
                </c:pt>
                <c:pt idx="4848">
                  <c:v>2.5000000000000082E-8</c:v>
                </c:pt>
                <c:pt idx="4849">
                  <c:v>2.4000000000000086E-8</c:v>
                </c:pt>
                <c:pt idx="4850">
                  <c:v>2.300000000000008E-8</c:v>
                </c:pt>
                <c:pt idx="4851">
                  <c:v>2.2000000000000101E-8</c:v>
                </c:pt>
                <c:pt idx="4852">
                  <c:v>2.1000000000000072E-8</c:v>
                </c:pt>
                <c:pt idx="4853">
                  <c:v>2.1000000000000072E-8</c:v>
                </c:pt>
                <c:pt idx="4854">
                  <c:v>2.000000000000008E-8</c:v>
                </c:pt>
                <c:pt idx="4855">
                  <c:v>2.4000000000000086E-8</c:v>
                </c:pt>
                <c:pt idx="4856">
                  <c:v>3.2000000000000128E-8</c:v>
                </c:pt>
                <c:pt idx="4857">
                  <c:v>3.7000000000000159E-8</c:v>
                </c:pt>
                <c:pt idx="4858">
                  <c:v>3.9000000000000111E-8</c:v>
                </c:pt>
                <c:pt idx="4859">
                  <c:v>4.5000000000000145E-8</c:v>
                </c:pt>
                <c:pt idx="4860">
                  <c:v>5.0000000000000157E-8</c:v>
                </c:pt>
                <c:pt idx="4861">
                  <c:v>5.1000000000000172E-8</c:v>
                </c:pt>
                <c:pt idx="4862">
                  <c:v>5.3000000000000183E-8</c:v>
                </c:pt>
                <c:pt idx="4863">
                  <c:v>5.6000000000000164E-8</c:v>
                </c:pt>
                <c:pt idx="4864">
                  <c:v>5.7000000000000206E-8</c:v>
                </c:pt>
                <c:pt idx="4865">
                  <c:v>5.9000000000000244E-8</c:v>
                </c:pt>
                <c:pt idx="4866">
                  <c:v>4.8000000000000145E-8</c:v>
                </c:pt>
                <c:pt idx="4867">
                  <c:v>3.5000000000000115E-8</c:v>
                </c:pt>
                <c:pt idx="4868">
                  <c:v>3.0000000000000103E-8</c:v>
                </c:pt>
                <c:pt idx="4869">
                  <c:v>2.7000000000000119E-8</c:v>
                </c:pt>
                <c:pt idx="4870">
                  <c:v>2.5000000000000082E-8</c:v>
                </c:pt>
                <c:pt idx="4871">
                  <c:v>2.4000000000000086E-8</c:v>
                </c:pt>
                <c:pt idx="4872">
                  <c:v>2.300000000000008E-8</c:v>
                </c:pt>
                <c:pt idx="4873">
                  <c:v>2.2000000000000101E-8</c:v>
                </c:pt>
                <c:pt idx="4874">
                  <c:v>2.1000000000000072E-8</c:v>
                </c:pt>
                <c:pt idx="4875">
                  <c:v>2.1000000000000072E-8</c:v>
                </c:pt>
                <c:pt idx="4876">
                  <c:v>2.1000000000000072E-8</c:v>
                </c:pt>
                <c:pt idx="4877">
                  <c:v>2.8000000000000082E-8</c:v>
                </c:pt>
                <c:pt idx="4878">
                  <c:v>3.4000000000000119E-8</c:v>
                </c:pt>
                <c:pt idx="4879">
                  <c:v>3.6000000000000144E-8</c:v>
                </c:pt>
                <c:pt idx="4880">
                  <c:v>3.9000000000000111E-8</c:v>
                </c:pt>
                <c:pt idx="4881">
                  <c:v>4.4000000000000182E-8</c:v>
                </c:pt>
                <c:pt idx="4882">
                  <c:v>4.6000000000000134E-8</c:v>
                </c:pt>
                <c:pt idx="4883">
                  <c:v>4.8000000000000145E-8</c:v>
                </c:pt>
                <c:pt idx="4884">
                  <c:v>5.1000000000000172E-8</c:v>
                </c:pt>
                <c:pt idx="4885">
                  <c:v>5.4000000000000206E-8</c:v>
                </c:pt>
                <c:pt idx="4886">
                  <c:v>5.5000000000000195E-8</c:v>
                </c:pt>
                <c:pt idx="4887">
                  <c:v>5.7000000000000206E-8</c:v>
                </c:pt>
                <c:pt idx="4888">
                  <c:v>4.5000000000000145E-8</c:v>
                </c:pt>
                <c:pt idx="4889">
                  <c:v>3.7000000000000159E-8</c:v>
                </c:pt>
                <c:pt idx="4890">
                  <c:v>3.4000000000000119E-8</c:v>
                </c:pt>
                <c:pt idx="4891">
                  <c:v>3.4000000000000119E-8</c:v>
                </c:pt>
                <c:pt idx="4892">
                  <c:v>3.4000000000000119E-8</c:v>
                </c:pt>
                <c:pt idx="4893">
                  <c:v>3.5000000000000115E-8</c:v>
                </c:pt>
                <c:pt idx="4894">
                  <c:v>3.7000000000000159E-8</c:v>
                </c:pt>
                <c:pt idx="4895">
                  <c:v>3.7000000000000159E-8</c:v>
                </c:pt>
                <c:pt idx="4896">
                  <c:v>3.8000000000000129E-8</c:v>
                </c:pt>
                <c:pt idx="4897">
                  <c:v>3.2000000000000128E-8</c:v>
                </c:pt>
                <c:pt idx="4898">
                  <c:v>3.2000000000000128E-8</c:v>
                </c:pt>
                <c:pt idx="4899">
                  <c:v>2.9000000000000101E-8</c:v>
                </c:pt>
                <c:pt idx="4900">
                  <c:v>2.9000000000000101E-8</c:v>
                </c:pt>
                <c:pt idx="4901">
                  <c:v>3.6000000000000144E-8</c:v>
                </c:pt>
                <c:pt idx="4902">
                  <c:v>4.000000000000014E-8</c:v>
                </c:pt>
                <c:pt idx="4903">
                  <c:v>4.2000000000000144E-8</c:v>
                </c:pt>
                <c:pt idx="4904">
                  <c:v>4.2000000000000144E-8</c:v>
                </c:pt>
                <c:pt idx="4905">
                  <c:v>4.6000000000000134E-8</c:v>
                </c:pt>
                <c:pt idx="4906">
                  <c:v>5.0000000000000157E-8</c:v>
                </c:pt>
                <c:pt idx="4907">
                  <c:v>5.2000000000000194E-8</c:v>
                </c:pt>
                <c:pt idx="4908">
                  <c:v>5.2000000000000194E-8</c:v>
                </c:pt>
                <c:pt idx="4909">
                  <c:v>5.3000000000000183E-8</c:v>
                </c:pt>
                <c:pt idx="4910">
                  <c:v>5.3000000000000183E-8</c:v>
                </c:pt>
                <c:pt idx="4911">
                  <c:v>5.6000000000000164E-8</c:v>
                </c:pt>
                <c:pt idx="4912">
                  <c:v>5.8000000000000195E-8</c:v>
                </c:pt>
                <c:pt idx="4913">
                  <c:v>6.0000000000000206E-8</c:v>
                </c:pt>
                <c:pt idx="4914">
                  <c:v>5.8000000000000195E-8</c:v>
                </c:pt>
                <c:pt idx="4915">
                  <c:v>4.4000000000000182E-8</c:v>
                </c:pt>
                <c:pt idx="4916">
                  <c:v>3.8000000000000129E-8</c:v>
                </c:pt>
                <c:pt idx="4917">
                  <c:v>3.6000000000000144E-8</c:v>
                </c:pt>
                <c:pt idx="4918">
                  <c:v>3.6000000000000144E-8</c:v>
                </c:pt>
                <c:pt idx="4919">
                  <c:v>3.8000000000000129E-8</c:v>
                </c:pt>
                <c:pt idx="4920">
                  <c:v>4.000000000000014E-8</c:v>
                </c:pt>
                <c:pt idx="4921">
                  <c:v>4.000000000000014E-8</c:v>
                </c:pt>
                <c:pt idx="4922">
                  <c:v>3.7000000000000159E-8</c:v>
                </c:pt>
                <c:pt idx="4923">
                  <c:v>3.2000000000000128E-8</c:v>
                </c:pt>
                <c:pt idx="4924">
                  <c:v>2.9000000000000101E-8</c:v>
                </c:pt>
                <c:pt idx="4925">
                  <c:v>3.4000000000000119E-8</c:v>
                </c:pt>
                <c:pt idx="4926">
                  <c:v>4.1000000000000122E-8</c:v>
                </c:pt>
                <c:pt idx="4927">
                  <c:v>4.4000000000000182E-8</c:v>
                </c:pt>
                <c:pt idx="4928">
                  <c:v>4.5000000000000145E-8</c:v>
                </c:pt>
                <c:pt idx="4929">
                  <c:v>5.1000000000000172E-8</c:v>
                </c:pt>
                <c:pt idx="4930">
                  <c:v>5.3000000000000183E-8</c:v>
                </c:pt>
                <c:pt idx="4931">
                  <c:v>5.4000000000000206E-8</c:v>
                </c:pt>
                <c:pt idx="4932">
                  <c:v>5.6000000000000164E-8</c:v>
                </c:pt>
                <c:pt idx="4933">
                  <c:v>6.0000000000000206E-8</c:v>
                </c:pt>
                <c:pt idx="4934">
                  <c:v>6.1000000000000215E-8</c:v>
                </c:pt>
                <c:pt idx="4935">
                  <c:v>6.4000000000000255E-8</c:v>
                </c:pt>
                <c:pt idx="4936">
                  <c:v>4.7000000000000156E-8</c:v>
                </c:pt>
                <c:pt idx="4937">
                  <c:v>3.6000000000000144E-8</c:v>
                </c:pt>
                <c:pt idx="4938">
                  <c:v>3.1000000000000106E-8</c:v>
                </c:pt>
                <c:pt idx="4939">
                  <c:v>2.8000000000000082E-8</c:v>
                </c:pt>
                <c:pt idx="4940">
                  <c:v>2.60000000000001E-8</c:v>
                </c:pt>
                <c:pt idx="4941">
                  <c:v>2.4000000000000086E-8</c:v>
                </c:pt>
                <c:pt idx="4942">
                  <c:v>2.300000000000008E-8</c:v>
                </c:pt>
                <c:pt idx="4943">
                  <c:v>2.300000000000008E-8</c:v>
                </c:pt>
                <c:pt idx="4944">
                  <c:v>2.2000000000000101E-8</c:v>
                </c:pt>
                <c:pt idx="4945">
                  <c:v>2.2000000000000101E-8</c:v>
                </c:pt>
                <c:pt idx="4946">
                  <c:v>2.2000000000000101E-8</c:v>
                </c:pt>
                <c:pt idx="4947">
                  <c:v>3.1000000000000106E-8</c:v>
                </c:pt>
                <c:pt idx="4948">
                  <c:v>3.6000000000000144E-8</c:v>
                </c:pt>
                <c:pt idx="4949">
                  <c:v>3.9000000000000111E-8</c:v>
                </c:pt>
                <c:pt idx="4950">
                  <c:v>4.3000000000000127E-8</c:v>
                </c:pt>
                <c:pt idx="4951">
                  <c:v>4.8000000000000145E-8</c:v>
                </c:pt>
                <c:pt idx="4952">
                  <c:v>5.0000000000000157E-8</c:v>
                </c:pt>
                <c:pt idx="4953">
                  <c:v>5.2000000000000194E-8</c:v>
                </c:pt>
                <c:pt idx="4954">
                  <c:v>5.5000000000000195E-8</c:v>
                </c:pt>
                <c:pt idx="4955">
                  <c:v>5.7000000000000206E-8</c:v>
                </c:pt>
                <c:pt idx="4956">
                  <c:v>5.9000000000000244E-8</c:v>
                </c:pt>
                <c:pt idx="4957">
                  <c:v>5.7000000000000206E-8</c:v>
                </c:pt>
                <c:pt idx="4958">
                  <c:v>3.9000000000000111E-8</c:v>
                </c:pt>
                <c:pt idx="4959">
                  <c:v>3.2000000000000128E-8</c:v>
                </c:pt>
                <c:pt idx="4960">
                  <c:v>2.8000000000000082E-8</c:v>
                </c:pt>
                <c:pt idx="4961">
                  <c:v>2.60000000000001E-8</c:v>
                </c:pt>
                <c:pt idx="4962">
                  <c:v>2.5000000000000082E-8</c:v>
                </c:pt>
                <c:pt idx="4963">
                  <c:v>2.300000000000008E-8</c:v>
                </c:pt>
                <c:pt idx="4964">
                  <c:v>2.2000000000000101E-8</c:v>
                </c:pt>
                <c:pt idx="4965">
                  <c:v>2.2000000000000101E-8</c:v>
                </c:pt>
                <c:pt idx="4966">
                  <c:v>2.1000000000000072E-8</c:v>
                </c:pt>
                <c:pt idx="4967">
                  <c:v>2.1000000000000072E-8</c:v>
                </c:pt>
                <c:pt idx="4968">
                  <c:v>2.5000000000000082E-8</c:v>
                </c:pt>
                <c:pt idx="4969">
                  <c:v>3.2000000000000128E-8</c:v>
                </c:pt>
                <c:pt idx="4970">
                  <c:v>3.6000000000000144E-8</c:v>
                </c:pt>
                <c:pt idx="4971">
                  <c:v>3.8000000000000129E-8</c:v>
                </c:pt>
                <c:pt idx="4972">
                  <c:v>4.4000000000000182E-8</c:v>
                </c:pt>
                <c:pt idx="4973">
                  <c:v>4.8000000000000145E-8</c:v>
                </c:pt>
                <c:pt idx="4974">
                  <c:v>4.9000000000000214E-8</c:v>
                </c:pt>
                <c:pt idx="4975">
                  <c:v>5.1000000000000172E-8</c:v>
                </c:pt>
                <c:pt idx="4976">
                  <c:v>5.5000000000000195E-8</c:v>
                </c:pt>
                <c:pt idx="4977">
                  <c:v>5.6000000000000164E-8</c:v>
                </c:pt>
                <c:pt idx="4978">
                  <c:v>5.8000000000000195E-8</c:v>
                </c:pt>
                <c:pt idx="4979">
                  <c:v>4.6000000000000134E-8</c:v>
                </c:pt>
                <c:pt idx="4980">
                  <c:v>3.4000000000000119E-8</c:v>
                </c:pt>
                <c:pt idx="4981">
                  <c:v>2.9000000000000101E-8</c:v>
                </c:pt>
                <c:pt idx="4982">
                  <c:v>2.7000000000000119E-8</c:v>
                </c:pt>
                <c:pt idx="4983">
                  <c:v>2.5000000000000082E-8</c:v>
                </c:pt>
                <c:pt idx="4984">
                  <c:v>2.4000000000000086E-8</c:v>
                </c:pt>
                <c:pt idx="4985">
                  <c:v>2.300000000000008E-8</c:v>
                </c:pt>
                <c:pt idx="4986">
                  <c:v>2.2000000000000101E-8</c:v>
                </c:pt>
                <c:pt idx="4987">
                  <c:v>2.1000000000000072E-8</c:v>
                </c:pt>
                <c:pt idx="4988">
                  <c:v>2.1000000000000072E-8</c:v>
                </c:pt>
                <c:pt idx="4989">
                  <c:v>2.1000000000000072E-8</c:v>
                </c:pt>
                <c:pt idx="4990">
                  <c:v>2.9000000000000101E-8</c:v>
                </c:pt>
                <c:pt idx="4991">
                  <c:v>3.4000000000000119E-8</c:v>
                </c:pt>
                <c:pt idx="4992">
                  <c:v>3.7000000000000159E-8</c:v>
                </c:pt>
                <c:pt idx="4993">
                  <c:v>4.000000000000014E-8</c:v>
                </c:pt>
                <c:pt idx="4994">
                  <c:v>4.6000000000000134E-8</c:v>
                </c:pt>
                <c:pt idx="4995">
                  <c:v>4.7000000000000156E-8</c:v>
                </c:pt>
                <c:pt idx="4996">
                  <c:v>4.9000000000000214E-8</c:v>
                </c:pt>
                <c:pt idx="4997">
                  <c:v>5.3000000000000183E-8</c:v>
                </c:pt>
                <c:pt idx="4998">
                  <c:v>5.5000000000000195E-8</c:v>
                </c:pt>
                <c:pt idx="4999">
                  <c:v>5.6000000000000164E-8</c:v>
                </c:pt>
                <c:pt idx="5000">
                  <c:v>5.6000000000000164E-8</c:v>
                </c:pt>
                <c:pt idx="5001">
                  <c:v>3.9000000000000111E-8</c:v>
                </c:pt>
                <c:pt idx="5002">
                  <c:v>3.1000000000000106E-8</c:v>
                </c:pt>
                <c:pt idx="5003">
                  <c:v>2.8000000000000082E-8</c:v>
                </c:pt>
                <c:pt idx="5004">
                  <c:v>2.60000000000001E-8</c:v>
                </c:pt>
                <c:pt idx="5005">
                  <c:v>2.4000000000000086E-8</c:v>
                </c:pt>
                <c:pt idx="5006">
                  <c:v>2.300000000000008E-8</c:v>
                </c:pt>
                <c:pt idx="5007">
                  <c:v>2.2000000000000101E-8</c:v>
                </c:pt>
                <c:pt idx="5008">
                  <c:v>2.1000000000000072E-8</c:v>
                </c:pt>
                <c:pt idx="5009">
                  <c:v>2.1000000000000072E-8</c:v>
                </c:pt>
                <c:pt idx="5010">
                  <c:v>2.1000000000000072E-8</c:v>
                </c:pt>
                <c:pt idx="5011">
                  <c:v>2.300000000000008E-8</c:v>
                </c:pt>
                <c:pt idx="5012">
                  <c:v>3.2000000000000128E-8</c:v>
                </c:pt>
                <c:pt idx="5013">
                  <c:v>3.6000000000000144E-8</c:v>
                </c:pt>
                <c:pt idx="5014">
                  <c:v>3.9000000000000111E-8</c:v>
                </c:pt>
                <c:pt idx="5015">
                  <c:v>4.4000000000000182E-8</c:v>
                </c:pt>
                <c:pt idx="5016">
                  <c:v>4.8000000000000145E-8</c:v>
                </c:pt>
                <c:pt idx="5017">
                  <c:v>5.0000000000000157E-8</c:v>
                </c:pt>
                <c:pt idx="5018">
                  <c:v>5.2000000000000194E-8</c:v>
                </c:pt>
                <c:pt idx="5019">
                  <c:v>5.5000000000000195E-8</c:v>
                </c:pt>
                <c:pt idx="5020">
                  <c:v>5.6000000000000164E-8</c:v>
                </c:pt>
                <c:pt idx="5021">
                  <c:v>5.7000000000000206E-8</c:v>
                </c:pt>
                <c:pt idx="5022">
                  <c:v>4.9000000000000214E-8</c:v>
                </c:pt>
                <c:pt idx="5023">
                  <c:v>3.5000000000000115E-8</c:v>
                </c:pt>
                <c:pt idx="5024">
                  <c:v>3.0000000000000103E-8</c:v>
                </c:pt>
                <c:pt idx="5025">
                  <c:v>2.7000000000000119E-8</c:v>
                </c:pt>
                <c:pt idx="5026">
                  <c:v>2.5000000000000082E-8</c:v>
                </c:pt>
                <c:pt idx="5027">
                  <c:v>2.4000000000000086E-8</c:v>
                </c:pt>
                <c:pt idx="5028">
                  <c:v>2.300000000000008E-8</c:v>
                </c:pt>
                <c:pt idx="5029">
                  <c:v>2.2000000000000101E-8</c:v>
                </c:pt>
                <c:pt idx="5030">
                  <c:v>2.1000000000000072E-8</c:v>
                </c:pt>
                <c:pt idx="5031">
                  <c:v>2.1000000000000072E-8</c:v>
                </c:pt>
                <c:pt idx="5032">
                  <c:v>2.1000000000000072E-8</c:v>
                </c:pt>
                <c:pt idx="5033">
                  <c:v>2.7000000000000119E-8</c:v>
                </c:pt>
                <c:pt idx="5034">
                  <c:v>3.3000000000000104E-8</c:v>
                </c:pt>
                <c:pt idx="5035">
                  <c:v>3.6000000000000144E-8</c:v>
                </c:pt>
                <c:pt idx="5036">
                  <c:v>3.8000000000000129E-8</c:v>
                </c:pt>
                <c:pt idx="5037">
                  <c:v>4.4000000000000182E-8</c:v>
                </c:pt>
                <c:pt idx="5038">
                  <c:v>4.5000000000000145E-8</c:v>
                </c:pt>
                <c:pt idx="5039">
                  <c:v>4.7000000000000156E-8</c:v>
                </c:pt>
                <c:pt idx="5040">
                  <c:v>4.9000000000000214E-8</c:v>
                </c:pt>
                <c:pt idx="5041">
                  <c:v>5.3000000000000183E-8</c:v>
                </c:pt>
                <c:pt idx="5042">
                  <c:v>5.4000000000000206E-8</c:v>
                </c:pt>
                <c:pt idx="5043">
                  <c:v>5.6000000000000164E-8</c:v>
                </c:pt>
                <c:pt idx="5044">
                  <c:v>4.000000000000014E-8</c:v>
                </c:pt>
                <c:pt idx="5045">
                  <c:v>3.2000000000000128E-8</c:v>
                </c:pt>
                <c:pt idx="5046">
                  <c:v>2.8000000000000082E-8</c:v>
                </c:pt>
                <c:pt idx="5047">
                  <c:v>2.60000000000001E-8</c:v>
                </c:pt>
                <c:pt idx="5048">
                  <c:v>2.4000000000000086E-8</c:v>
                </c:pt>
                <c:pt idx="5049">
                  <c:v>2.300000000000008E-8</c:v>
                </c:pt>
                <c:pt idx="5050">
                  <c:v>2.2000000000000101E-8</c:v>
                </c:pt>
                <c:pt idx="5051">
                  <c:v>2.1000000000000072E-8</c:v>
                </c:pt>
                <c:pt idx="5052">
                  <c:v>2.1000000000000072E-8</c:v>
                </c:pt>
                <c:pt idx="5053">
                  <c:v>2.000000000000008E-8</c:v>
                </c:pt>
                <c:pt idx="5054">
                  <c:v>2.2000000000000101E-8</c:v>
                </c:pt>
                <c:pt idx="5055">
                  <c:v>3.0000000000000103E-8</c:v>
                </c:pt>
                <c:pt idx="5056">
                  <c:v>3.4000000000000119E-8</c:v>
                </c:pt>
                <c:pt idx="5057">
                  <c:v>3.7000000000000159E-8</c:v>
                </c:pt>
                <c:pt idx="5058">
                  <c:v>4.000000000000014E-8</c:v>
                </c:pt>
                <c:pt idx="5059">
                  <c:v>4.4000000000000182E-8</c:v>
                </c:pt>
                <c:pt idx="5060">
                  <c:v>4.6000000000000134E-8</c:v>
                </c:pt>
                <c:pt idx="5061">
                  <c:v>4.8000000000000145E-8</c:v>
                </c:pt>
                <c:pt idx="5062">
                  <c:v>5.2000000000000194E-8</c:v>
                </c:pt>
                <c:pt idx="5063">
                  <c:v>5.4000000000000206E-8</c:v>
                </c:pt>
                <c:pt idx="5064">
                  <c:v>5.6000000000000164E-8</c:v>
                </c:pt>
                <c:pt idx="5065">
                  <c:v>5.3000000000000183E-8</c:v>
                </c:pt>
                <c:pt idx="5066">
                  <c:v>3.6000000000000144E-8</c:v>
                </c:pt>
                <c:pt idx="5067">
                  <c:v>3.0000000000000103E-8</c:v>
                </c:pt>
                <c:pt idx="5068">
                  <c:v>2.7000000000000119E-8</c:v>
                </c:pt>
                <c:pt idx="5069">
                  <c:v>2.5000000000000082E-8</c:v>
                </c:pt>
                <c:pt idx="5070">
                  <c:v>2.4000000000000086E-8</c:v>
                </c:pt>
                <c:pt idx="5071">
                  <c:v>2.2000000000000101E-8</c:v>
                </c:pt>
                <c:pt idx="5072">
                  <c:v>2.2000000000000101E-8</c:v>
                </c:pt>
                <c:pt idx="5073">
                  <c:v>2.1000000000000072E-8</c:v>
                </c:pt>
                <c:pt idx="5074">
                  <c:v>2.1000000000000072E-8</c:v>
                </c:pt>
                <c:pt idx="5075">
                  <c:v>2.000000000000008E-8</c:v>
                </c:pt>
                <c:pt idx="5076">
                  <c:v>2.60000000000001E-8</c:v>
                </c:pt>
                <c:pt idx="5077">
                  <c:v>3.3000000000000104E-8</c:v>
                </c:pt>
                <c:pt idx="5078">
                  <c:v>3.7000000000000159E-8</c:v>
                </c:pt>
                <c:pt idx="5079">
                  <c:v>3.9000000000000111E-8</c:v>
                </c:pt>
                <c:pt idx="5080">
                  <c:v>4.6000000000000134E-8</c:v>
                </c:pt>
                <c:pt idx="5081">
                  <c:v>4.8000000000000145E-8</c:v>
                </c:pt>
                <c:pt idx="5082">
                  <c:v>4.9000000000000214E-8</c:v>
                </c:pt>
                <c:pt idx="5083">
                  <c:v>5.1000000000000172E-8</c:v>
                </c:pt>
                <c:pt idx="5084">
                  <c:v>5.4000000000000206E-8</c:v>
                </c:pt>
                <c:pt idx="5085">
                  <c:v>5.6000000000000164E-8</c:v>
                </c:pt>
                <c:pt idx="5086">
                  <c:v>5.7000000000000206E-8</c:v>
                </c:pt>
                <c:pt idx="5087">
                  <c:v>4.4000000000000182E-8</c:v>
                </c:pt>
                <c:pt idx="5088">
                  <c:v>3.3000000000000104E-8</c:v>
                </c:pt>
                <c:pt idx="5089">
                  <c:v>2.9000000000000101E-8</c:v>
                </c:pt>
                <c:pt idx="5090">
                  <c:v>2.60000000000001E-8</c:v>
                </c:pt>
                <c:pt idx="5091">
                  <c:v>2.5000000000000082E-8</c:v>
                </c:pt>
                <c:pt idx="5092">
                  <c:v>2.300000000000008E-8</c:v>
                </c:pt>
                <c:pt idx="5093">
                  <c:v>2.2000000000000101E-8</c:v>
                </c:pt>
                <c:pt idx="5094">
                  <c:v>2.1000000000000072E-8</c:v>
                </c:pt>
                <c:pt idx="5095">
                  <c:v>2.1000000000000072E-8</c:v>
                </c:pt>
                <c:pt idx="5096">
                  <c:v>2.1000000000000072E-8</c:v>
                </c:pt>
                <c:pt idx="5097">
                  <c:v>2.1000000000000072E-8</c:v>
                </c:pt>
                <c:pt idx="5098">
                  <c:v>2.9000000000000101E-8</c:v>
                </c:pt>
                <c:pt idx="5099">
                  <c:v>3.4000000000000119E-8</c:v>
                </c:pt>
                <c:pt idx="5100">
                  <c:v>3.6000000000000144E-8</c:v>
                </c:pt>
                <c:pt idx="5101">
                  <c:v>4.000000000000014E-8</c:v>
                </c:pt>
                <c:pt idx="5102">
                  <c:v>4.000000000000014E-8</c:v>
                </c:pt>
                <c:pt idx="5103">
                  <c:v>4.5000000000000145E-8</c:v>
                </c:pt>
                <c:pt idx="5104">
                  <c:v>4.7000000000000156E-8</c:v>
                </c:pt>
                <c:pt idx="5105">
                  <c:v>4.7000000000000156E-8</c:v>
                </c:pt>
                <c:pt idx="5106">
                  <c:v>4.7000000000000156E-8</c:v>
                </c:pt>
                <c:pt idx="5107">
                  <c:v>4.7000000000000156E-8</c:v>
                </c:pt>
                <c:pt idx="5108">
                  <c:v>5.1000000000000172E-8</c:v>
                </c:pt>
                <c:pt idx="5109">
                  <c:v>5.1000000000000172E-8</c:v>
                </c:pt>
                <c:pt idx="5110">
                  <c:v>5.3000000000000183E-8</c:v>
                </c:pt>
                <c:pt idx="5111">
                  <c:v>5.4000000000000206E-8</c:v>
                </c:pt>
                <c:pt idx="5112">
                  <c:v>5.2000000000000194E-8</c:v>
                </c:pt>
                <c:pt idx="5113">
                  <c:v>5.2000000000000194E-8</c:v>
                </c:pt>
                <c:pt idx="5114">
                  <c:v>3.6000000000000144E-8</c:v>
                </c:pt>
                <c:pt idx="5115">
                  <c:v>3.0000000000000103E-8</c:v>
                </c:pt>
                <c:pt idx="5116">
                  <c:v>2.7000000000000119E-8</c:v>
                </c:pt>
                <c:pt idx="5117">
                  <c:v>2.5000000000000082E-8</c:v>
                </c:pt>
              </c:numCache>
            </c:numRef>
          </c:yVal>
        </c:ser>
        <c:ser>
          <c:idx val="1"/>
          <c:order val="1"/>
          <c:tx>
            <c:strRef>
              <c:f>'History Export'!$C$1</c:f>
              <c:strCache>
                <c:ptCount val="1"/>
                <c:pt idx="0">
                  <c:v>VGHB_51480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Export'!$C$2:$C$5119</c:f>
              <c:numCache>
                <c:formatCode>0.00E+00</c:formatCode>
                <c:ptCount val="5118"/>
                <c:pt idx="0">
                  <c:v>1.4000000000000046E-8</c:v>
                </c:pt>
                <c:pt idx="1">
                  <c:v>1.4000000000000046E-8</c:v>
                </c:pt>
                <c:pt idx="2">
                  <c:v>1.4000000000000046E-8</c:v>
                </c:pt>
                <c:pt idx="3">
                  <c:v>1.4000000000000046E-8</c:v>
                </c:pt>
                <c:pt idx="4">
                  <c:v>1.4000000000000046E-8</c:v>
                </c:pt>
                <c:pt idx="5">
                  <c:v>1.4000000000000046E-8</c:v>
                </c:pt>
                <c:pt idx="6">
                  <c:v>1.4000000000000046E-8</c:v>
                </c:pt>
                <c:pt idx="7">
                  <c:v>1.4000000000000046E-8</c:v>
                </c:pt>
                <c:pt idx="8">
                  <c:v>1.4000000000000046E-8</c:v>
                </c:pt>
                <c:pt idx="9">
                  <c:v>1.4000000000000046E-8</c:v>
                </c:pt>
                <c:pt idx="10">
                  <c:v>1.4000000000000046E-8</c:v>
                </c:pt>
                <c:pt idx="11">
                  <c:v>1.4000000000000046E-8</c:v>
                </c:pt>
                <c:pt idx="12">
                  <c:v>1.4000000000000046E-8</c:v>
                </c:pt>
                <c:pt idx="13">
                  <c:v>1.4000000000000046E-8</c:v>
                </c:pt>
                <c:pt idx="14">
                  <c:v>1.4000000000000046E-8</c:v>
                </c:pt>
                <c:pt idx="15">
                  <c:v>1.4000000000000046E-8</c:v>
                </c:pt>
                <c:pt idx="16">
                  <c:v>1.4000000000000046E-8</c:v>
                </c:pt>
                <c:pt idx="17">
                  <c:v>1.4000000000000046E-8</c:v>
                </c:pt>
                <c:pt idx="18">
                  <c:v>1.4000000000000046E-8</c:v>
                </c:pt>
                <c:pt idx="19">
                  <c:v>1.4000000000000046E-8</c:v>
                </c:pt>
                <c:pt idx="20">
                  <c:v>1.4000000000000046E-8</c:v>
                </c:pt>
                <c:pt idx="21">
                  <c:v>1.4000000000000046E-8</c:v>
                </c:pt>
                <c:pt idx="22">
                  <c:v>1.4000000000000046E-8</c:v>
                </c:pt>
                <c:pt idx="23">
                  <c:v>1.4000000000000046E-8</c:v>
                </c:pt>
                <c:pt idx="24">
                  <c:v>1.4000000000000046E-8</c:v>
                </c:pt>
                <c:pt idx="25">
                  <c:v>1.4000000000000046E-8</c:v>
                </c:pt>
                <c:pt idx="26">
                  <c:v>1.4000000000000046E-8</c:v>
                </c:pt>
                <c:pt idx="27">
                  <c:v>1.4000000000000046E-8</c:v>
                </c:pt>
                <c:pt idx="28">
                  <c:v>1.4000000000000046E-8</c:v>
                </c:pt>
                <c:pt idx="29">
                  <c:v>1.4000000000000046E-8</c:v>
                </c:pt>
                <c:pt idx="30">
                  <c:v>1.4000000000000046E-8</c:v>
                </c:pt>
                <c:pt idx="31">
                  <c:v>1.4000000000000046E-8</c:v>
                </c:pt>
                <c:pt idx="32">
                  <c:v>1.4000000000000046E-8</c:v>
                </c:pt>
                <c:pt idx="33">
                  <c:v>1.4000000000000046E-8</c:v>
                </c:pt>
                <c:pt idx="34">
                  <c:v>1.4000000000000046E-8</c:v>
                </c:pt>
                <c:pt idx="35">
                  <c:v>1.4000000000000046E-8</c:v>
                </c:pt>
                <c:pt idx="36">
                  <c:v>1.4000000000000046E-8</c:v>
                </c:pt>
                <c:pt idx="37">
                  <c:v>1.4000000000000046E-8</c:v>
                </c:pt>
                <c:pt idx="38">
                  <c:v>1.4000000000000046E-8</c:v>
                </c:pt>
                <c:pt idx="39">
                  <c:v>1.4000000000000046E-8</c:v>
                </c:pt>
                <c:pt idx="40">
                  <c:v>1.4000000000000046E-8</c:v>
                </c:pt>
                <c:pt idx="41">
                  <c:v>1.4000000000000046E-8</c:v>
                </c:pt>
                <c:pt idx="42">
                  <c:v>1.4000000000000046E-8</c:v>
                </c:pt>
                <c:pt idx="43">
                  <c:v>1.4000000000000046E-8</c:v>
                </c:pt>
                <c:pt idx="44">
                  <c:v>1.4000000000000046E-8</c:v>
                </c:pt>
                <c:pt idx="45">
                  <c:v>1.4000000000000046E-8</c:v>
                </c:pt>
                <c:pt idx="46">
                  <c:v>1.4000000000000046E-8</c:v>
                </c:pt>
                <c:pt idx="47">
                  <c:v>1.4000000000000046E-8</c:v>
                </c:pt>
                <c:pt idx="48">
                  <c:v>1.4000000000000046E-8</c:v>
                </c:pt>
                <c:pt idx="49">
                  <c:v>1.4000000000000046E-8</c:v>
                </c:pt>
                <c:pt idx="50">
                  <c:v>1.4000000000000046E-8</c:v>
                </c:pt>
                <c:pt idx="51">
                  <c:v>1.4000000000000046E-8</c:v>
                </c:pt>
                <c:pt idx="52">
                  <c:v>1.4000000000000046E-8</c:v>
                </c:pt>
                <c:pt idx="53">
                  <c:v>1.4000000000000046E-8</c:v>
                </c:pt>
                <c:pt idx="54">
                  <c:v>1.4000000000000046E-8</c:v>
                </c:pt>
                <c:pt idx="55">
                  <c:v>1.4000000000000046E-8</c:v>
                </c:pt>
                <c:pt idx="56">
                  <c:v>1.4000000000000046E-8</c:v>
                </c:pt>
                <c:pt idx="57">
                  <c:v>1.4000000000000046E-8</c:v>
                </c:pt>
                <c:pt idx="58">
                  <c:v>1.4000000000000046E-8</c:v>
                </c:pt>
                <c:pt idx="59">
                  <c:v>1.4000000000000046E-8</c:v>
                </c:pt>
                <c:pt idx="60">
                  <c:v>1.4000000000000046E-8</c:v>
                </c:pt>
                <c:pt idx="61">
                  <c:v>1.4000000000000046E-8</c:v>
                </c:pt>
                <c:pt idx="62">
                  <c:v>1.4000000000000046E-8</c:v>
                </c:pt>
                <c:pt idx="63">
                  <c:v>1.4000000000000046E-8</c:v>
                </c:pt>
                <c:pt idx="64">
                  <c:v>1.4000000000000046E-8</c:v>
                </c:pt>
                <c:pt idx="65">
                  <c:v>1.4000000000000046E-8</c:v>
                </c:pt>
                <c:pt idx="66">
                  <c:v>1.4000000000000046E-8</c:v>
                </c:pt>
                <c:pt idx="67">
                  <c:v>1.4000000000000046E-8</c:v>
                </c:pt>
                <c:pt idx="68">
                  <c:v>1.4000000000000046E-8</c:v>
                </c:pt>
                <c:pt idx="69">
                  <c:v>1.4000000000000046E-8</c:v>
                </c:pt>
                <c:pt idx="70">
                  <c:v>1.4000000000000046E-8</c:v>
                </c:pt>
                <c:pt idx="71">
                  <c:v>1.4000000000000046E-8</c:v>
                </c:pt>
                <c:pt idx="72">
                  <c:v>1.4000000000000046E-8</c:v>
                </c:pt>
                <c:pt idx="73">
                  <c:v>1.4000000000000046E-8</c:v>
                </c:pt>
                <c:pt idx="74">
                  <c:v>1.4000000000000046E-8</c:v>
                </c:pt>
                <c:pt idx="75">
                  <c:v>1.4000000000000046E-8</c:v>
                </c:pt>
                <c:pt idx="76">
                  <c:v>1.4000000000000046E-8</c:v>
                </c:pt>
                <c:pt idx="77">
                  <c:v>1.4000000000000046E-8</c:v>
                </c:pt>
                <c:pt idx="78">
                  <c:v>1.4000000000000046E-8</c:v>
                </c:pt>
                <c:pt idx="79">
                  <c:v>1.4000000000000046E-8</c:v>
                </c:pt>
                <c:pt idx="80">
                  <c:v>1.4000000000000046E-8</c:v>
                </c:pt>
                <c:pt idx="81">
                  <c:v>1.4000000000000046E-8</c:v>
                </c:pt>
                <c:pt idx="82">
                  <c:v>1.4000000000000046E-8</c:v>
                </c:pt>
                <c:pt idx="83">
                  <c:v>1.4000000000000046E-8</c:v>
                </c:pt>
                <c:pt idx="84">
                  <c:v>1.4000000000000046E-8</c:v>
                </c:pt>
                <c:pt idx="85">
                  <c:v>1.4000000000000046E-8</c:v>
                </c:pt>
                <c:pt idx="86">
                  <c:v>1.4000000000000046E-8</c:v>
                </c:pt>
                <c:pt idx="87">
                  <c:v>1.4000000000000046E-8</c:v>
                </c:pt>
                <c:pt idx="88">
                  <c:v>1.4000000000000046E-8</c:v>
                </c:pt>
                <c:pt idx="89">
                  <c:v>1.4000000000000046E-8</c:v>
                </c:pt>
                <c:pt idx="90">
                  <c:v>1.4000000000000046E-8</c:v>
                </c:pt>
                <c:pt idx="91">
                  <c:v>1.4000000000000046E-8</c:v>
                </c:pt>
                <c:pt idx="92">
                  <c:v>1.4000000000000046E-8</c:v>
                </c:pt>
                <c:pt idx="93">
                  <c:v>1.4000000000000046E-8</c:v>
                </c:pt>
                <c:pt idx="94">
                  <c:v>1.4000000000000046E-8</c:v>
                </c:pt>
                <c:pt idx="95">
                  <c:v>1.4000000000000046E-8</c:v>
                </c:pt>
                <c:pt idx="96">
                  <c:v>1.4000000000000046E-8</c:v>
                </c:pt>
                <c:pt idx="97">
                  <c:v>1.4000000000000046E-8</c:v>
                </c:pt>
                <c:pt idx="98">
                  <c:v>1.4000000000000046E-8</c:v>
                </c:pt>
                <c:pt idx="99">
                  <c:v>1.4000000000000046E-8</c:v>
                </c:pt>
                <c:pt idx="100">
                  <c:v>1.4000000000000046E-8</c:v>
                </c:pt>
                <c:pt idx="101">
                  <c:v>1.4000000000000046E-8</c:v>
                </c:pt>
                <c:pt idx="102">
                  <c:v>1.4000000000000046E-8</c:v>
                </c:pt>
                <c:pt idx="103">
                  <c:v>1.4000000000000046E-8</c:v>
                </c:pt>
                <c:pt idx="104">
                  <c:v>1.4000000000000046E-8</c:v>
                </c:pt>
                <c:pt idx="105">
                  <c:v>1.4000000000000046E-8</c:v>
                </c:pt>
                <c:pt idx="106">
                  <c:v>1.4000000000000046E-8</c:v>
                </c:pt>
                <c:pt idx="107">
                  <c:v>1.4000000000000046E-8</c:v>
                </c:pt>
                <c:pt idx="108">
                  <c:v>1.4000000000000046E-8</c:v>
                </c:pt>
                <c:pt idx="109">
                  <c:v>1.4000000000000046E-8</c:v>
                </c:pt>
                <c:pt idx="110">
                  <c:v>1.4000000000000046E-8</c:v>
                </c:pt>
                <c:pt idx="111">
                  <c:v>1.4000000000000046E-8</c:v>
                </c:pt>
                <c:pt idx="112">
                  <c:v>1.4000000000000046E-8</c:v>
                </c:pt>
                <c:pt idx="113">
                  <c:v>1.4000000000000046E-8</c:v>
                </c:pt>
                <c:pt idx="114">
                  <c:v>1.4000000000000046E-8</c:v>
                </c:pt>
                <c:pt idx="115">
                  <c:v>1.4000000000000046E-8</c:v>
                </c:pt>
                <c:pt idx="116">
                  <c:v>1.4000000000000046E-8</c:v>
                </c:pt>
                <c:pt idx="117">
                  <c:v>1.4000000000000046E-8</c:v>
                </c:pt>
                <c:pt idx="118">
                  <c:v>1.4000000000000046E-8</c:v>
                </c:pt>
                <c:pt idx="119">
                  <c:v>1.4000000000000046E-8</c:v>
                </c:pt>
                <c:pt idx="120">
                  <c:v>1.4000000000000046E-8</c:v>
                </c:pt>
                <c:pt idx="121">
                  <c:v>1.4000000000000046E-8</c:v>
                </c:pt>
                <c:pt idx="122">
                  <c:v>1.4000000000000046E-8</c:v>
                </c:pt>
                <c:pt idx="123">
                  <c:v>1.4000000000000046E-8</c:v>
                </c:pt>
                <c:pt idx="124">
                  <c:v>1.4000000000000046E-8</c:v>
                </c:pt>
                <c:pt idx="125">
                  <c:v>1.4000000000000046E-8</c:v>
                </c:pt>
                <c:pt idx="126">
                  <c:v>1.4000000000000046E-8</c:v>
                </c:pt>
                <c:pt idx="127">
                  <c:v>1.4000000000000046E-8</c:v>
                </c:pt>
                <c:pt idx="128">
                  <c:v>1.4000000000000046E-8</c:v>
                </c:pt>
                <c:pt idx="129">
                  <c:v>1.4000000000000046E-8</c:v>
                </c:pt>
                <c:pt idx="130">
                  <c:v>1.4000000000000046E-8</c:v>
                </c:pt>
                <c:pt idx="131">
                  <c:v>1.4000000000000046E-8</c:v>
                </c:pt>
                <c:pt idx="132">
                  <c:v>1.4000000000000046E-8</c:v>
                </c:pt>
                <c:pt idx="133">
                  <c:v>1.4000000000000046E-8</c:v>
                </c:pt>
                <c:pt idx="134">
                  <c:v>1.4000000000000046E-8</c:v>
                </c:pt>
                <c:pt idx="135">
                  <c:v>1.4000000000000046E-8</c:v>
                </c:pt>
                <c:pt idx="136">
                  <c:v>1.4000000000000046E-8</c:v>
                </c:pt>
                <c:pt idx="137">
                  <c:v>1.4000000000000046E-8</c:v>
                </c:pt>
                <c:pt idx="138">
                  <c:v>1.4000000000000046E-8</c:v>
                </c:pt>
                <c:pt idx="139">
                  <c:v>1.4000000000000046E-8</c:v>
                </c:pt>
                <c:pt idx="140">
                  <c:v>1.4000000000000046E-8</c:v>
                </c:pt>
                <c:pt idx="141">
                  <c:v>1.4000000000000046E-8</c:v>
                </c:pt>
                <c:pt idx="142">
                  <c:v>1.4000000000000046E-8</c:v>
                </c:pt>
                <c:pt idx="143">
                  <c:v>1.4000000000000046E-8</c:v>
                </c:pt>
                <c:pt idx="144">
                  <c:v>1.4000000000000046E-8</c:v>
                </c:pt>
                <c:pt idx="145">
                  <c:v>1.4000000000000046E-8</c:v>
                </c:pt>
                <c:pt idx="146">
                  <c:v>1.4000000000000046E-8</c:v>
                </c:pt>
                <c:pt idx="147">
                  <c:v>1.4000000000000046E-8</c:v>
                </c:pt>
                <c:pt idx="148">
                  <c:v>1.4000000000000046E-8</c:v>
                </c:pt>
                <c:pt idx="149">
                  <c:v>1.4000000000000046E-8</c:v>
                </c:pt>
                <c:pt idx="150">
                  <c:v>1.4000000000000046E-8</c:v>
                </c:pt>
                <c:pt idx="151">
                  <c:v>1.4000000000000046E-8</c:v>
                </c:pt>
                <c:pt idx="152">
                  <c:v>1.4000000000000046E-8</c:v>
                </c:pt>
                <c:pt idx="153">
                  <c:v>1.4000000000000046E-8</c:v>
                </c:pt>
                <c:pt idx="154">
                  <c:v>1.4000000000000046E-8</c:v>
                </c:pt>
                <c:pt idx="155">
                  <c:v>1.4000000000000046E-8</c:v>
                </c:pt>
                <c:pt idx="156">
                  <c:v>1.4000000000000046E-8</c:v>
                </c:pt>
                <c:pt idx="157">
                  <c:v>1.4000000000000046E-8</c:v>
                </c:pt>
                <c:pt idx="158">
                  <c:v>1.4000000000000046E-8</c:v>
                </c:pt>
                <c:pt idx="159">
                  <c:v>1.4000000000000046E-8</c:v>
                </c:pt>
                <c:pt idx="160">
                  <c:v>1.4000000000000046E-8</c:v>
                </c:pt>
                <c:pt idx="161">
                  <c:v>1.4000000000000046E-8</c:v>
                </c:pt>
                <c:pt idx="162">
                  <c:v>1.4000000000000046E-8</c:v>
                </c:pt>
                <c:pt idx="163">
                  <c:v>1.4000000000000046E-8</c:v>
                </c:pt>
                <c:pt idx="164">
                  <c:v>1.4000000000000046E-8</c:v>
                </c:pt>
                <c:pt idx="165">
                  <c:v>1.4000000000000046E-8</c:v>
                </c:pt>
                <c:pt idx="166">
                  <c:v>1.4000000000000046E-8</c:v>
                </c:pt>
                <c:pt idx="167">
                  <c:v>1.4000000000000046E-8</c:v>
                </c:pt>
                <c:pt idx="168">
                  <c:v>1.4000000000000046E-8</c:v>
                </c:pt>
                <c:pt idx="169">
                  <c:v>1.4000000000000046E-8</c:v>
                </c:pt>
                <c:pt idx="170">
                  <c:v>1.4000000000000046E-8</c:v>
                </c:pt>
                <c:pt idx="171">
                  <c:v>1.4000000000000046E-8</c:v>
                </c:pt>
                <c:pt idx="172">
                  <c:v>1.4000000000000046E-8</c:v>
                </c:pt>
                <c:pt idx="173">
                  <c:v>1.4000000000000046E-8</c:v>
                </c:pt>
                <c:pt idx="174">
                  <c:v>1.4000000000000046E-8</c:v>
                </c:pt>
                <c:pt idx="175">
                  <c:v>1.4000000000000046E-8</c:v>
                </c:pt>
                <c:pt idx="176">
                  <c:v>1.4000000000000046E-8</c:v>
                </c:pt>
                <c:pt idx="177">
                  <c:v>1.4000000000000046E-8</c:v>
                </c:pt>
                <c:pt idx="178">
                  <c:v>1.4000000000000046E-8</c:v>
                </c:pt>
                <c:pt idx="179">
                  <c:v>1.4000000000000046E-8</c:v>
                </c:pt>
                <c:pt idx="180">
                  <c:v>1.4000000000000046E-8</c:v>
                </c:pt>
                <c:pt idx="181">
                  <c:v>1.4000000000000046E-8</c:v>
                </c:pt>
                <c:pt idx="182">
                  <c:v>1.4000000000000046E-8</c:v>
                </c:pt>
                <c:pt idx="183">
                  <c:v>1.4000000000000046E-8</c:v>
                </c:pt>
                <c:pt idx="184">
                  <c:v>1.4000000000000046E-8</c:v>
                </c:pt>
                <c:pt idx="185">
                  <c:v>1.4000000000000046E-8</c:v>
                </c:pt>
                <c:pt idx="186">
                  <c:v>1.4000000000000046E-8</c:v>
                </c:pt>
                <c:pt idx="187">
                  <c:v>1.4000000000000046E-8</c:v>
                </c:pt>
                <c:pt idx="188">
                  <c:v>1.4000000000000046E-8</c:v>
                </c:pt>
                <c:pt idx="189">
                  <c:v>1.4000000000000046E-8</c:v>
                </c:pt>
                <c:pt idx="190">
                  <c:v>1.4000000000000046E-8</c:v>
                </c:pt>
                <c:pt idx="191">
                  <c:v>1.4000000000000046E-8</c:v>
                </c:pt>
                <c:pt idx="192">
                  <c:v>1.4000000000000046E-8</c:v>
                </c:pt>
                <c:pt idx="193">
                  <c:v>1.4000000000000046E-8</c:v>
                </c:pt>
                <c:pt idx="194">
                  <c:v>1.4000000000000046E-8</c:v>
                </c:pt>
                <c:pt idx="195">
                  <c:v>1.4000000000000046E-8</c:v>
                </c:pt>
                <c:pt idx="196">
                  <c:v>1.4000000000000046E-8</c:v>
                </c:pt>
                <c:pt idx="197">
                  <c:v>1.4000000000000046E-8</c:v>
                </c:pt>
                <c:pt idx="198">
                  <c:v>1.4000000000000046E-8</c:v>
                </c:pt>
                <c:pt idx="199">
                  <c:v>1.4000000000000046E-8</c:v>
                </c:pt>
                <c:pt idx="200">
                  <c:v>1.4000000000000046E-8</c:v>
                </c:pt>
                <c:pt idx="201">
                  <c:v>1.4000000000000046E-8</c:v>
                </c:pt>
                <c:pt idx="202">
                  <c:v>1.4000000000000046E-8</c:v>
                </c:pt>
                <c:pt idx="203">
                  <c:v>1.4000000000000046E-8</c:v>
                </c:pt>
                <c:pt idx="204">
                  <c:v>1.4000000000000046E-8</c:v>
                </c:pt>
                <c:pt idx="205">
                  <c:v>1.4000000000000046E-8</c:v>
                </c:pt>
                <c:pt idx="206">
                  <c:v>1.4000000000000046E-8</c:v>
                </c:pt>
                <c:pt idx="207">
                  <c:v>1.4000000000000046E-8</c:v>
                </c:pt>
                <c:pt idx="208">
                  <c:v>1.4000000000000046E-8</c:v>
                </c:pt>
                <c:pt idx="209">
                  <c:v>1.4000000000000046E-8</c:v>
                </c:pt>
                <c:pt idx="210">
                  <c:v>1.4000000000000046E-8</c:v>
                </c:pt>
                <c:pt idx="211">
                  <c:v>1.4000000000000046E-8</c:v>
                </c:pt>
                <c:pt idx="212">
                  <c:v>1.4000000000000046E-8</c:v>
                </c:pt>
                <c:pt idx="213">
                  <c:v>1.4000000000000046E-8</c:v>
                </c:pt>
                <c:pt idx="214">
                  <c:v>1.4000000000000046E-8</c:v>
                </c:pt>
                <c:pt idx="215">
                  <c:v>1.4000000000000046E-8</c:v>
                </c:pt>
                <c:pt idx="216">
                  <c:v>1.4000000000000046E-8</c:v>
                </c:pt>
                <c:pt idx="217">
                  <c:v>1.4000000000000046E-8</c:v>
                </c:pt>
                <c:pt idx="218">
                  <c:v>1.4000000000000046E-8</c:v>
                </c:pt>
                <c:pt idx="219">
                  <c:v>1.4000000000000046E-8</c:v>
                </c:pt>
                <c:pt idx="220">
                  <c:v>1.4000000000000046E-8</c:v>
                </c:pt>
                <c:pt idx="221">
                  <c:v>1.4000000000000046E-8</c:v>
                </c:pt>
                <c:pt idx="222">
                  <c:v>1.4000000000000046E-8</c:v>
                </c:pt>
                <c:pt idx="223">
                  <c:v>1.4000000000000046E-8</c:v>
                </c:pt>
                <c:pt idx="224">
                  <c:v>1.4000000000000046E-8</c:v>
                </c:pt>
                <c:pt idx="225">
                  <c:v>1.4000000000000046E-8</c:v>
                </c:pt>
                <c:pt idx="226">
                  <c:v>1.4000000000000046E-8</c:v>
                </c:pt>
                <c:pt idx="227">
                  <c:v>1.4000000000000046E-8</c:v>
                </c:pt>
                <c:pt idx="228">
                  <c:v>1.4000000000000046E-8</c:v>
                </c:pt>
                <c:pt idx="229">
                  <c:v>1.4000000000000046E-8</c:v>
                </c:pt>
                <c:pt idx="230">
                  <c:v>1.4000000000000046E-8</c:v>
                </c:pt>
                <c:pt idx="231">
                  <c:v>1.4000000000000046E-8</c:v>
                </c:pt>
                <c:pt idx="232">
                  <c:v>1.4000000000000046E-8</c:v>
                </c:pt>
                <c:pt idx="233">
                  <c:v>1.4000000000000046E-8</c:v>
                </c:pt>
                <c:pt idx="234">
                  <c:v>1.4000000000000046E-8</c:v>
                </c:pt>
                <c:pt idx="235">
                  <c:v>1.4000000000000046E-8</c:v>
                </c:pt>
                <c:pt idx="236">
                  <c:v>1.4000000000000046E-8</c:v>
                </c:pt>
                <c:pt idx="237">
                  <c:v>1.4000000000000046E-8</c:v>
                </c:pt>
                <c:pt idx="238">
                  <c:v>1.4000000000000046E-8</c:v>
                </c:pt>
                <c:pt idx="239">
                  <c:v>1.4000000000000046E-8</c:v>
                </c:pt>
                <c:pt idx="240">
                  <c:v>1.4000000000000046E-8</c:v>
                </c:pt>
                <c:pt idx="241">
                  <c:v>1.4000000000000046E-8</c:v>
                </c:pt>
                <c:pt idx="242">
                  <c:v>1.4000000000000046E-8</c:v>
                </c:pt>
                <c:pt idx="243">
                  <c:v>1.4000000000000046E-8</c:v>
                </c:pt>
                <c:pt idx="244">
                  <c:v>1.4000000000000046E-8</c:v>
                </c:pt>
                <c:pt idx="245">
                  <c:v>1.4000000000000046E-8</c:v>
                </c:pt>
                <c:pt idx="246">
                  <c:v>1.4000000000000046E-8</c:v>
                </c:pt>
                <c:pt idx="247">
                  <c:v>1.4000000000000046E-8</c:v>
                </c:pt>
                <c:pt idx="248">
                  <c:v>1.4000000000000046E-8</c:v>
                </c:pt>
                <c:pt idx="249">
                  <c:v>1.4000000000000046E-8</c:v>
                </c:pt>
                <c:pt idx="250">
                  <c:v>1.4000000000000046E-8</c:v>
                </c:pt>
                <c:pt idx="251">
                  <c:v>1.4000000000000046E-8</c:v>
                </c:pt>
                <c:pt idx="252">
                  <c:v>1.4000000000000046E-8</c:v>
                </c:pt>
                <c:pt idx="253">
                  <c:v>1.4000000000000046E-8</c:v>
                </c:pt>
                <c:pt idx="254">
                  <c:v>1.4000000000000046E-8</c:v>
                </c:pt>
                <c:pt idx="255">
                  <c:v>1.4000000000000046E-8</c:v>
                </c:pt>
                <c:pt idx="256">
                  <c:v>1.4000000000000046E-8</c:v>
                </c:pt>
                <c:pt idx="257">
                  <c:v>1.4000000000000046E-8</c:v>
                </c:pt>
                <c:pt idx="258">
                  <c:v>1.4000000000000046E-8</c:v>
                </c:pt>
                <c:pt idx="259">
                  <c:v>1.4000000000000046E-8</c:v>
                </c:pt>
                <c:pt idx="260">
                  <c:v>1.4000000000000046E-8</c:v>
                </c:pt>
                <c:pt idx="261">
                  <c:v>1.4000000000000046E-8</c:v>
                </c:pt>
                <c:pt idx="262">
                  <c:v>1.4000000000000046E-8</c:v>
                </c:pt>
                <c:pt idx="263">
                  <c:v>1.4000000000000046E-8</c:v>
                </c:pt>
                <c:pt idx="264">
                  <c:v>1.4000000000000046E-8</c:v>
                </c:pt>
                <c:pt idx="265">
                  <c:v>1.4000000000000046E-8</c:v>
                </c:pt>
                <c:pt idx="266">
                  <c:v>1.4000000000000046E-8</c:v>
                </c:pt>
                <c:pt idx="267">
                  <c:v>1.4000000000000046E-8</c:v>
                </c:pt>
                <c:pt idx="268">
                  <c:v>1.4000000000000046E-8</c:v>
                </c:pt>
                <c:pt idx="269">
                  <c:v>1.4000000000000046E-8</c:v>
                </c:pt>
                <c:pt idx="270">
                  <c:v>1.4000000000000046E-8</c:v>
                </c:pt>
                <c:pt idx="271">
                  <c:v>1.4000000000000046E-8</c:v>
                </c:pt>
                <c:pt idx="272">
                  <c:v>1.4000000000000046E-8</c:v>
                </c:pt>
                <c:pt idx="273">
                  <c:v>1.4000000000000046E-8</c:v>
                </c:pt>
                <c:pt idx="274">
                  <c:v>1.4000000000000046E-8</c:v>
                </c:pt>
                <c:pt idx="275">
                  <c:v>1.4000000000000046E-8</c:v>
                </c:pt>
                <c:pt idx="276">
                  <c:v>1.4000000000000046E-8</c:v>
                </c:pt>
                <c:pt idx="277">
                  <c:v>1.4000000000000046E-8</c:v>
                </c:pt>
                <c:pt idx="278">
                  <c:v>1.4000000000000046E-8</c:v>
                </c:pt>
                <c:pt idx="279">
                  <c:v>1.4000000000000046E-8</c:v>
                </c:pt>
                <c:pt idx="280">
                  <c:v>1.4000000000000046E-8</c:v>
                </c:pt>
                <c:pt idx="281">
                  <c:v>1.4000000000000046E-8</c:v>
                </c:pt>
                <c:pt idx="282">
                  <c:v>1.4000000000000046E-8</c:v>
                </c:pt>
                <c:pt idx="283">
                  <c:v>1.4000000000000046E-8</c:v>
                </c:pt>
                <c:pt idx="284">
                  <c:v>1.4000000000000046E-8</c:v>
                </c:pt>
                <c:pt idx="285">
                  <c:v>1.4000000000000046E-8</c:v>
                </c:pt>
                <c:pt idx="286">
                  <c:v>1.4000000000000046E-8</c:v>
                </c:pt>
                <c:pt idx="287">
                  <c:v>1.4000000000000046E-8</c:v>
                </c:pt>
                <c:pt idx="288">
                  <c:v>1.4000000000000046E-8</c:v>
                </c:pt>
                <c:pt idx="289">
                  <c:v>1.4000000000000046E-8</c:v>
                </c:pt>
                <c:pt idx="290">
                  <c:v>1.4000000000000046E-8</c:v>
                </c:pt>
                <c:pt idx="291">
                  <c:v>1.4000000000000046E-8</c:v>
                </c:pt>
                <c:pt idx="292">
                  <c:v>1.4000000000000046E-8</c:v>
                </c:pt>
                <c:pt idx="293">
                  <c:v>1.4000000000000046E-8</c:v>
                </c:pt>
                <c:pt idx="294">
                  <c:v>1.4000000000000046E-8</c:v>
                </c:pt>
                <c:pt idx="295">
                  <c:v>1.4000000000000046E-8</c:v>
                </c:pt>
                <c:pt idx="296">
                  <c:v>1.4000000000000046E-8</c:v>
                </c:pt>
                <c:pt idx="297">
                  <c:v>1.4000000000000046E-8</c:v>
                </c:pt>
                <c:pt idx="298">
                  <c:v>1.4000000000000046E-8</c:v>
                </c:pt>
                <c:pt idx="299">
                  <c:v>1.4000000000000046E-8</c:v>
                </c:pt>
                <c:pt idx="300">
                  <c:v>1.4000000000000046E-8</c:v>
                </c:pt>
                <c:pt idx="301">
                  <c:v>1.4000000000000046E-8</c:v>
                </c:pt>
                <c:pt idx="302">
                  <c:v>1.4000000000000046E-8</c:v>
                </c:pt>
                <c:pt idx="303">
                  <c:v>1.4000000000000046E-8</c:v>
                </c:pt>
                <c:pt idx="304">
                  <c:v>1.4000000000000046E-8</c:v>
                </c:pt>
                <c:pt idx="305">
                  <c:v>1.4000000000000046E-8</c:v>
                </c:pt>
                <c:pt idx="306">
                  <c:v>1.4000000000000046E-8</c:v>
                </c:pt>
                <c:pt idx="307">
                  <c:v>1.4000000000000046E-8</c:v>
                </c:pt>
                <c:pt idx="308">
                  <c:v>1.4000000000000046E-8</c:v>
                </c:pt>
                <c:pt idx="309">
                  <c:v>1.4000000000000046E-8</c:v>
                </c:pt>
                <c:pt idx="310">
                  <c:v>1.4000000000000046E-8</c:v>
                </c:pt>
                <c:pt idx="311">
                  <c:v>1.4000000000000046E-8</c:v>
                </c:pt>
                <c:pt idx="312">
                  <c:v>1.4000000000000046E-8</c:v>
                </c:pt>
                <c:pt idx="313">
                  <c:v>1.4000000000000046E-8</c:v>
                </c:pt>
                <c:pt idx="314">
                  <c:v>1.4000000000000046E-8</c:v>
                </c:pt>
                <c:pt idx="315">
                  <c:v>1.4000000000000046E-8</c:v>
                </c:pt>
                <c:pt idx="316">
                  <c:v>1.4000000000000046E-8</c:v>
                </c:pt>
                <c:pt idx="317">
                  <c:v>1.4000000000000046E-8</c:v>
                </c:pt>
                <c:pt idx="318">
                  <c:v>1.4000000000000046E-8</c:v>
                </c:pt>
                <c:pt idx="319">
                  <c:v>1.4000000000000046E-8</c:v>
                </c:pt>
                <c:pt idx="320">
                  <c:v>1.4000000000000046E-8</c:v>
                </c:pt>
                <c:pt idx="321">
                  <c:v>1.4000000000000046E-8</c:v>
                </c:pt>
                <c:pt idx="322">
                  <c:v>1.4000000000000046E-8</c:v>
                </c:pt>
                <c:pt idx="323">
                  <c:v>1.4000000000000046E-8</c:v>
                </c:pt>
                <c:pt idx="324">
                  <c:v>1.4000000000000046E-8</c:v>
                </c:pt>
                <c:pt idx="325">
                  <c:v>1.4000000000000046E-8</c:v>
                </c:pt>
                <c:pt idx="326">
                  <c:v>1.4000000000000046E-8</c:v>
                </c:pt>
                <c:pt idx="327">
                  <c:v>1.4000000000000046E-8</c:v>
                </c:pt>
                <c:pt idx="328">
                  <c:v>1.4000000000000046E-8</c:v>
                </c:pt>
                <c:pt idx="329">
                  <c:v>1.4000000000000046E-8</c:v>
                </c:pt>
                <c:pt idx="330">
                  <c:v>1.4000000000000046E-8</c:v>
                </c:pt>
                <c:pt idx="331">
                  <c:v>1.4000000000000046E-8</c:v>
                </c:pt>
                <c:pt idx="332">
                  <c:v>1.4000000000000046E-8</c:v>
                </c:pt>
                <c:pt idx="333">
                  <c:v>1.4000000000000046E-8</c:v>
                </c:pt>
                <c:pt idx="334">
                  <c:v>1.4000000000000046E-8</c:v>
                </c:pt>
                <c:pt idx="335">
                  <c:v>1.4000000000000046E-8</c:v>
                </c:pt>
                <c:pt idx="336">
                  <c:v>1.4000000000000046E-8</c:v>
                </c:pt>
                <c:pt idx="337">
                  <c:v>1.4000000000000046E-8</c:v>
                </c:pt>
                <c:pt idx="338">
                  <c:v>1.4000000000000046E-8</c:v>
                </c:pt>
                <c:pt idx="339">
                  <c:v>1.4000000000000046E-8</c:v>
                </c:pt>
                <c:pt idx="340">
                  <c:v>1.4000000000000046E-8</c:v>
                </c:pt>
                <c:pt idx="341">
                  <c:v>1.4000000000000046E-8</c:v>
                </c:pt>
                <c:pt idx="342">
                  <c:v>1.4000000000000046E-8</c:v>
                </c:pt>
                <c:pt idx="343">
                  <c:v>1.4000000000000046E-8</c:v>
                </c:pt>
                <c:pt idx="344">
                  <c:v>1.4000000000000046E-8</c:v>
                </c:pt>
                <c:pt idx="345">
                  <c:v>1.4000000000000046E-8</c:v>
                </c:pt>
                <c:pt idx="346">
                  <c:v>1.4000000000000046E-8</c:v>
                </c:pt>
                <c:pt idx="347">
                  <c:v>1.4000000000000046E-8</c:v>
                </c:pt>
                <c:pt idx="348">
                  <c:v>1.4000000000000046E-8</c:v>
                </c:pt>
                <c:pt idx="349">
                  <c:v>1.4000000000000046E-8</c:v>
                </c:pt>
                <c:pt idx="350">
                  <c:v>1.4000000000000046E-8</c:v>
                </c:pt>
                <c:pt idx="351">
                  <c:v>1.4000000000000046E-8</c:v>
                </c:pt>
                <c:pt idx="352">
                  <c:v>1.4000000000000046E-8</c:v>
                </c:pt>
                <c:pt idx="353">
                  <c:v>1.4000000000000046E-8</c:v>
                </c:pt>
                <c:pt idx="354">
                  <c:v>1.4000000000000046E-8</c:v>
                </c:pt>
                <c:pt idx="355">
                  <c:v>1.4000000000000046E-8</c:v>
                </c:pt>
                <c:pt idx="356">
                  <c:v>1.4000000000000046E-8</c:v>
                </c:pt>
                <c:pt idx="357">
                  <c:v>1.4000000000000046E-8</c:v>
                </c:pt>
                <c:pt idx="358">
                  <c:v>1.4000000000000046E-8</c:v>
                </c:pt>
                <c:pt idx="359">
                  <c:v>1.4000000000000046E-8</c:v>
                </c:pt>
                <c:pt idx="360">
                  <c:v>1.4000000000000046E-8</c:v>
                </c:pt>
                <c:pt idx="361">
                  <c:v>1.4000000000000046E-8</c:v>
                </c:pt>
                <c:pt idx="362">
                  <c:v>1.4000000000000046E-8</c:v>
                </c:pt>
                <c:pt idx="363">
                  <c:v>1.4000000000000046E-8</c:v>
                </c:pt>
                <c:pt idx="364">
                  <c:v>1.4000000000000046E-8</c:v>
                </c:pt>
                <c:pt idx="365">
                  <c:v>1.4000000000000046E-8</c:v>
                </c:pt>
                <c:pt idx="366">
                  <c:v>1.4000000000000046E-8</c:v>
                </c:pt>
                <c:pt idx="367">
                  <c:v>1.4000000000000046E-8</c:v>
                </c:pt>
                <c:pt idx="368">
                  <c:v>1.4000000000000046E-8</c:v>
                </c:pt>
                <c:pt idx="369">
                  <c:v>1.4000000000000046E-8</c:v>
                </c:pt>
                <c:pt idx="370">
                  <c:v>1.4000000000000046E-8</c:v>
                </c:pt>
                <c:pt idx="371">
                  <c:v>1.4000000000000046E-8</c:v>
                </c:pt>
                <c:pt idx="372">
                  <c:v>1.4000000000000046E-8</c:v>
                </c:pt>
                <c:pt idx="373">
                  <c:v>1.4000000000000046E-8</c:v>
                </c:pt>
                <c:pt idx="374">
                  <c:v>1.4000000000000046E-8</c:v>
                </c:pt>
                <c:pt idx="375">
                  <c:v>1.4000000000000046E-8</c:v>
                </c:pt>
                <c:pt idx="376">
                  <c:v>1.4000000000000046E-8</c:v>
                </c:pt>
                <c:pt idx="377">
                  <c:v>1.4000000000000046E-8</c:v>
                </c:pt>
                <c:pt idx="378">
                  <c:v>1.4000000000000046E-8</c:v>
                </c:pt>
                <c:pt idx="379">
                  <c:v>1.4000000000000046E-8</c:v>
                </c:pt>
                <c:pt idx="380">
                  <c:v>1.4000000000000046E-8</c:v>
                </c:pt>
                <c:pt idx="381">
                  <c:v>1.4000000000000046E-8</c:v>
                </c:pt>
                <c:pt idx="382">
                  <c:v>1.4000000000000046E-8</c:v>
                </c:pt>
                <c:pt idx="383">
                  <c:v>1.4000000000000046E-8</c:v>
                </c:pt>
                <c:pt idx="384">
                  <c:v>1.4000000000000046E-8</c:v>
                </c:pt>
                <c:pt idx="385">
                  <c:v>1.4000000000000046E-8</c:v>
                </c:pt>
                <c:pt idx="386">
                  <c:v>1.4000000000000046E-8</c:v>
                </c:pt>
                <c:pt idx="387">
                  <c:v>1.4000000000000046E-8</c:v>
                </c:pt>
                <c:pt idx="388">
                  <c:v>1.4000000000000046E-8</c:v>
                </c:pt>
                <c:pt idx="389">
                  <c:v>1.4000000000000046E-8</c:v>
                </c:pt>
                <c:pt idx="390">
                  <c:v>1.4000000000000046E-8</c:v>
                </c:pt>
                <c:pt idx="391">
                  <c:v>1.4000000000000046E-8</c:v>
                </c:pt>
                <c:pt idx="392">
                  <c:v>1.4000000000000046E-8</c:v>
                </c:pt>
                <c:pt idx="393">
                  <c:v>1.4000000000000046E-8</c:v>
                </c:pt>
                <c:pt idx="394">
                  <c:v>1.4000000000000046E-8</c:v>
                </c:pt>
                <c:pt idx="395">
                  <c:v>1.4000000000000046E-8</c:v>
                </c:pt>
                <c:pt idx="396">
                  <c:v>1.4000000000000046E-8</c:v>
                </c:pt>
                <c:pt idx="397">
                  <c:v>1.4000000000000046E-8</c:v>
                </c:pt>
                <c:pt idx="398">
                  <c:v>1.4000000000000046E-8</c:v>
                </c:pt>
                <c:pt idx="399">
                  <c:v>1.4000000000000046E-8</c:v>
                </c:pt>
                <c:pt idx="400">
                  <c:v>1.4000000000000046E-8</c:v>
                </c:pt>
                <c:pt idx="401">
                  <c:v>1.4000000000000046E-8</c:v>
                </c:pt>
                <c:pt idx="402">
                  <c:v>1.4000000000000046E-8</c:v>
                </c:pt>
                <c:pt idx="403">
                  <c:v>1.4000000000000046E-8</c:v>
                </c:pt>
                <c:pt idx="404">
                  <c:v>1.4000000000000046E-8</c:v>
                </c:pt>
                <c:pt idx="405">
                  <c:v>1.4000000000000046E-8</c:v>
                </c:pt>
                <c:pt idx="406">
                  <c:v>1.4000000000000046E-8</c:v>
                </c:pt>
                <c:pt idx="407">
                  <c:v>1.4000000000000046E-8</c:v>
                </c:pt>
                <c:pt idx="408">
                  <c:v>1.4000000000000046E-8</c:v>
                </c:pt>
                <c:pt idx="409">
                  <c:v>1.4000000000000046E-8</c:v>
                </c:pt>
                <c:pt idx="410">
                  <c:v>1.4000000000000046E-8</c:v>
                </c:pt>
                <c:pt idx="411">
                  <c:v>1.4000000000000046E-8</c:v>
                </c:pt>
                <c:pt idx="412">
                  <c:v>1.4000000000000046E-8</c:v>
                </c:pt>
                <c:pt idx="413">
                  <c:v>1.4000000000000046E-8</c:v>
                </c:pt>
                <c:pt idx="414">
                  <c:v>1.4000000000000046E-8</c:v>
                </c:pt>
                <c:pt idx="415">
                  <c:v>1.4000000000000046E-8</c:v>
                </c:pt>
                <c:pt idx="416">
                  <c:v>1.4000000000000046E-8</c:v>
                </c:pt>
                <c:pt idx="417">
                  <c:v>1.4000000000000046E-8</c:v>
                </c:pt>
                <c:pt idx="418">
                  <c:v>1.4000000000000046E-8</c:v>
                </c:pt>
                <c:pt idx="419">
                  <c:v>1.4000000000000046E-8</c:v>
                </c:pt>
                <c:pt idx="420">
                  <c:v>1.4000000000000046E-8</c:v>
                </c:pt>
                <c:pt idx="421">
                  <c:v>1.4000000000000046E-8</c:v>
                </c:pt>
                <c:pt idx="422">
                  <c:v>1.4000000000000046E-8</c:v>
                </c:pt>
                <c:pt idx="423">
                  <c:v>1.4000000000000046E-8</c:v>
                </c:pt>
                <c:pt idx="424">
                  <c:v>1.4000000000000046E-8</c:v>
                </c:pt>
                <c:pt idx="425">
                  <c:v>1.4000000000000046E-8</c:v>
                </c:pt>
                <c:pt idx="426">
                  <c:v>1.4000000000000046E-8</c:v>
                </c:pt>
                <c:pt idx="427">
                  <c:v>1.4000000000000046E-8</c:v>
                </c:pt>
                <c:pt idx="428">
                  <c:v>1.4000000000000046E-8</c:v>
                </c:pt>
                <c:pt idx="429">
                  <c:v>1.4000000000000046E-8</c:v>
                </c:pt>
                <c:pt idx="430">
                  <c:v>1.4000000000000046E-8</c:v>
                </c:pt>
                <c:pt idx="431">
                  <c:v>1.4000000000000046E-8</c:v>
                </c:pt>
                <c:pt idx="432">
                  <c:v>1.4000000000000046E-8</c:v>
                </c:pt>
                <c:pt idx="433">
                  <c:v>1.4000000000000046E-8</c:v>
                </c:pt>
                <c:pt idx="434">
                  <c:v>1.4000000000000046E-8</c:v>
                </c:pt>
                <c:pt idx="435">
                  <c:v>1.4000000000000046E-8</c:v>
                </c:pt>
                <c:pt idx="436">
                  <c:v>1.4000000000000046E-8</c:v>
                </c:pt>
                <c:pt idx="437">
                  <c:v>1.4000000000000046E-8</c:v>
                </c:pt>
                <c:pt idx="438">
                  <c:v>1.4000000000000046E-8</c:v>
                </c:pt>
                <c:pt idx="439">
                  <c:v>1.4000000000000046E-8</c:v>
                </c:pt>
                <c:pt idx="440">
                  <c:v>1.4000000000000046E-8</c:v>
                </c:pt>
                <c:pt idx="441">
                  <c:v>1.4000000000000046E-8</c:v>
                </c:pt>
                <c:pt idx="442">
                  <c:v>1.4000000000000046E-8</c:v>
                </c:pt>
                <c:pt idx="443">
                  <c:v>1.4000000000000046E-8</c:v>
                </c:pt>
                <c:pt idx="444">
                  <c:v>1.4000000000000046E-8</c:v>
                </c:pt>
                <c:pt idx="445">
                  <c:v>1.4000000000000046E-8</c:v>
                </c:pt>
                <c:pt idx="446">
                  <c:v>1.4000000000000046E-8</c:v>
                </c:pt>
                <c:pt idx="447">
                  <c:v>1.4000000000000046E-8</c:v>
                </c:pt>
                <c:pt idx="448">
                  <c:v>1.4000000000000046E-8</c:v>
                </c:pt>
                <c:pt idx="449">
                  <c:v>1.4000000000000046E-8</c:v>
                </c:pt>
                <c:pt idx="450">
                  <c:v>1.4000000000000046E-8</c:v>
                </c:pt>
                <c:pt idx="451">
                  <c:v>1.4000000000000046E-8</c:v>
                </c:pt>
                <c:pt idx="452">
                  <c:v>1.4000000000000046E-8</c:v>
                </c:pt>
                <c:pt idx="453">
                  <c:v>1.4000000000000046E-8</c:v>
                </c:pt>
                <c:pt idx="454">
                  <c:v>1.4000000000000046E-8</c:v>
                </c:pt>
                <c:pt idx="455">
                  <c:v>1.4000000000000046E-8</c:v>
                </c:pt>
                <c:pt idx="456">
                  <c:v>1.4000000000000046E-8</c:v>
                </c:pt>
                <c:pt idx="457">
                  <c:v>1.4000000000000046E-8</c:v>
                </c:pt>
                <c:pt idx="458">
                  <c:v>1.4000000000000046E-8</c:v>
                </c:pt>
                <c:pt idx="459">
                  <c:v>1.4000000000000046E-8</c:v>
                </c:pt>
                <c:pt idx="460">
                  <c:v>1.4000000000000046E-8</c:v>
                </c:pt>
                <c:pt idx="461">
                  <c:v>1.4000000000000046E-8</c:v>
                </c:pt>
                <c:pt idx="462">
                  <c:v>1.4000000000000046E-8</c:v>
                </c:pt>
                <c:pt idx="463">
                  <c:v>1.4000000000000046E-8</c:v>
                </c:pt>
                <c:pt idx="464">
                  <c:v>1.4000000000000046E-8</c:v>
                </c:pt>
                <c:pt idx="465">
                  <c:v>1.4000000000000046E-8</c:v>
                </c:pt>
                <c:pt idx="466">
                  <c:v>1.4000000000000046E-8</c:v>
                </c:pt>
                <c:pt idx="467">
                  <c:v>1.4000000000000046E-8</c:v>
                </c:pt>
                <c:pt idx="468">
                  <c:v>1.4000000000000046E-8</c:v>
                </c:pt>
                <c:pt idx="469">
                  <c:v>1.4000000000000046E-8</c:v>
                </c:pt>
                <c:pt idx="470">
                  <c:v>1.4000000000000046E-8</c:v>
                </c:pt>
                <c:pt idx="471">
                  <c:v>1.4000000000000046E-8</c:v>
                </c:pt>
                <c:pt idx="472">
                  <c:v>1.4000000000000046E-8</c:v>
                </c:pt>
                <c:pt idx="473">
                  <c:v>1.4000000000000046E-8</c:v>
                </c:pt>
                <c:pt idx="474">
                  <c:v>1.4000000000000046E-8</c:v>
                </c:pt>
                <c:pt idx="475">
                  <c:v>1.4000000000000046E-8</c:v>
                </c:pt>
                <c:pt idx="476">
                  <c:v>1.4000000000000046E-8</c:v>
                </c:pt>
                <c:pt idx="477">
                  <c:v>1.4000000000000046E-8</c:v>
                </c:pt>
                <c:pt idx="478">
                  <c:v>1.4000000000000046E-8</c:v>
                </c:pt>
                <c:pt idx="479">
                  <c:v>1.4000000000000046E-8</c:v>
                </c:pt>
                <c:pt idx="480">
                  <c:v>1.4000000000000046E-8</c:v>
                </c:pt>
                <c:pt idx="481">
                  <c:v>1.4000000000000046E-8</c:v>
                </c:pt>
                <c:pt idx="482">
                  <c:v>1.4000000000000046E-8</c:v>
                </c:pt>
                <c:pt idx="483">
                  <c:v>1.4000000000000046E-8</c:v>
                </c:pt>
                <c:pt idx="484">
                  <c:v>1.4000000000000046E-8</c:v>
                </c:pt>
                <c:pt idx="485">
                  <c:v>1.4000000000000046E-8</c:v>
                </c:pt>
                <c:pt idx="486">
                  <c:v>1.4000000000000046E-8</c:v>
                </c:pt>
                <c:pt idx="487">
                  <c:v>1.4000000000000046E-8</c:v>
                </c:pt>
                <c:pt idx="488">
                  <c:v>1.4000000000000046E-8</c:v>
                </c:pt>
                <c:pt idx="489">
                  <c:v>1.4000000000000046E-8</c:v>
                </c:pt>
                <c:pt idx="490">
                  <c:v>1.4000000000000046E-8</c:v>
                </c:pt>
                <c:pt idx="491">
                  <c:v>1.4000000000000046E-8</c:v>
                </c:pt>
                <c:pt idx="492">
                  <c:v>1.4000000000000046E-8</c:v>
                </c:pt>
                <c:pt idx="493">
                  <c:v>1.4000000000000046E-8</c:v>
                </c:pt>
                <c:pt idx="494">
                  <c:v>1.4000000000000046E-8</c:v>
                </c:pt>
                <c:pt idx="495">
                  <c:v>1.4000000000000046E-8</c:v>
                </c:pt>
                <c:pt idx="496">
                  <c:v>1.4000000000000046E-8</c:v>
                </c:pt>
                <c:pt idx="497">
                  <c:v>1.4000000000000046E-8</c:v>
                </c:pt>
                <c:pt idx="498">
                  <c:v>1.4000000000000046E-8</c:v>
                </c:pt>
                <c:pt idx="499">
                  <c:v>1.4000000000000046E-8</c:v>
                </c:pt>
                <c:pt idx="500">
                  <c:v>1.4000000000000046E-8</c:v>
                </c:pt>
                <c:pt idx="501">
                  <c:v>1.4000000000000046E-8</c:v>
                </c:pt>
                <c:pt idx="502">
                  <c:v>1.4000000000000046E-8</c:v>
                </c:pt>
                <c:pt idx="503">
                  <c:v>1.4000000000000046E-8</c:v>
                </c:pt>
                <c:pt idx="504">
                  <c:v>1.4000000000000046E-8</c:v>
                </c:pt>
                <c:pt idx="505">
                  <c:v>1.4000000000000046E-8</c:v>
                </c:pt>
                <c:pt idx="506">
                  <c:v>1.4000000000000046E-8</c:v>
                </c:pt>
                <c:pt idx="507">
                  <c:v>1.4000000000000046E-8</c:v>
                </c:pt>
                <c:pt idx="508">
                  <c:v>1.4000000000000046E-8</c:v>
                </c:pt>
                <c:pt idx="509">
                  <c:v>1.4000000000000046E-8</c:v>
                </c:pt>
                <c:pt idx="510">
                  <c:v>1.4000000000000046E-8</c:v>
                </c:pt>
                <c:pt idx="511">
                  <c:v>1.4000000000000046E-8</c:v>
                </c:pt>
                <c:pt idx="512">
                  <c:v>1.4000000000000046E-8</c:v>
                </c:pt>
                <c:pt idx="513">
                  <c:v>1.4000000000000046E-8</c:v>
                </c:pt>
                <c:pt idx="514">
                  <c:v>1.4000000000000046E-8</c:v>
                </c:pt>
                <c:pt idx="515">
                  <c:v>1.4000000000000046E-8</c:v>
                </c:pt>
                <c:pt idx="516">
                  <c:v>1.4000000000000046E-8</c:v>
                </c:pt>
                <c:pt idx="517">
                  <c:v>1.4000000000000046E-8</c:v>
                </c:pt>
                <c:pt idx="518">
                  <c:v>1.4000000000000046E-8</c:v>
                </c:pt>
                <c:pt idx="519">
                  <c:v>1.4000000000000046E-8</c:v>
                </c:pt>
                <c:pt idx="520">
                  <c:v>1.4000000000000046E-8</c:v>
                </c:pt>
                <c:pt idx="521">
                  <c:v>1.4000000000000046E-8</c:v>
                </c:pt>
                <c:pt idx="522">
                  <c:v>1.4000000000000046E-8</c:v>
                </c:pt>
                <c:pt idx="523">
                  <c:v>1.4000000000000046E-8</c:v>
                </c:pt>
                <c:pt idx="524">
                  <c:v>1.4000000000000046E-8</c:v>
                </c:pt>
                <c:pt idx="525">
                  <c:v>1.4000000000000046E-8</c:v>
                </c:pt>
                <c:pt idx="526">
                  <c:v>1.4000000000000046E-8</c:v>
                </c:pt>
                <c:pt idx="527">
                  <c:v>1.4000000000000046E-8</c:v>
                </c:pt>
                <c:pt idx="528">
                  <c:v>1.4000000000000046E-8</c:v>
                </c:pt>
                <c:pt idx="529">
                  <c:v>1.4000000000000046E-8</c:v>
                </c:pt>
                <c:pt idx="530">
                  <c:v>1.4000000000000046E-8</c:v>
                </c:pt>
                <c:pt idx="531">
                  <c:v>1.4000000000000046E-8</c:v>
                </c:pt>
                <c:pt idx="532">
                  <c:v>1.4000000000000046E-8</c:v>
                </c:pt>
                <c:pt idx="533">
                  <c:v>1.4000000000000046E-8</c:v>
                </c:pt>
                <c:pt idx="534">
                  <c:v>1.4000000000000046E-8</c:v>
                </c:pt>
                <c:pt idx="535">
                  <c:v>1.4000000000000046E-8</c:v>
                </c:pt>
                <c:pt idx="536">
                  <c:v>1.4000000000000046E-8</c:v>
                </c:pt>
                <c:pt idx="537">
                  <c:v>1.4000000000000046E-8</c:v>
                </c:pt>
                <c:pt idx="538">
                  <c:v>1.4000000000000046E-8</c:v>
                </c:pt>
                <c:pt idx="539">
                  <c:v>1.4000000000000046E-8</c:v>
                </c:pt>
                <c:pt idx="540">
                  <c:v>1.4000000000000046E-8</c:v>
                </c:pt>
                <c:pt idx="541">
                  <c:v>1.4000000000000046E-8</c:v>
                </c:pt>
                <c:pt idx="542">
                  <c:v>1.4000000000000046E-8</c:v>
                </c:pt>
                <c:pt idx="543">
                  <c:v>1.4000000000000046E-8</c:v>
                </c:pt>
                <c:pt idx="544">
                  <c:v>1.4000000000000046E-8</c:v>
                </c:pt>
                <c:pt idx="545">
                  <c:v>1.4000000000000046E-8</c:v>
                </c:pt>
                <c:pt idx="546">
                  <c:v>1.4000000000000046E-8</c:v>
                </c:pt>
                <c:pt idx="547">
                  <c:v>1.4000000000000046E-8</c:v>
                </c:pt>
                <c:pt idx="548">
                  <c:v>1.4000000000000046E-8</c:v>
                </c:pt>
                <c:pt idx="549">
                  <c:v>1.4000000000000046E-8</c:v>
                </c:pt>
                <c:pt idx="550">
                  <c:v>1.4000000000000046E-8</c:v>
                </c:pt>
                <c:pt idx="551">
                  <c:v>1.4000000000000046E-8</c:v>
                </c:pt>
                <c:pt idx="552">
                  <c:v>1.4000000000000046E-8</c:v>
                </c:pt>
                <c:pt idx="553">
                  <c:v>1.4000000000000046E-8</c:v>
                </c:pt>
                <c:pt idx="554">
                  <c:v>1.4000000000000046E-8</c:v>
                </c:pt>
                <c:pt idx="555">
                  <c:v>1.4000000000000046E-8</c:v>
                </c:pt>
                <c:pt idx="556">
                  <c:v>1.4000000000000046E-8</c:v>
                </c:pt>
                <c:pt idx="557">
                  <c:v>1.4000000000000046E-8</c:v>
                </c:pt>
                <c:pt idx="558">
                  <c:v>1.4000000000000046E-8</c:v>
                </c:pt>
                <c:pt idx="559">
                  <c:v>1.4000000000000046E-8</c:v>
                </c:pt>
                <c:pt idx="560">
                  <c:v>1.4000000000000046E-8</c:v>
                </c:pt>
                <c:pt idx="561">
                  <c:v>1.4000000000000046E-8</c:v>
                </c:pt>
                <c:pt idx="562">
                  <c:v>1.4000000000000046E-8</c:v>
                </c:pt>
                <c:pt idx="563">
                  <c:v>1.4000000000000046E-8</c:v>
                </c:pt>
                <c:pt idx="564">
                  <c:v>1.4000000000000046E-8</c:v>
                </c:pt>
                <c:pt idx="565">
                  <c:v>1.4000000000000046E-8</c:v>
                </c:pt>
                <c:pt idx="566">
                  <c:v>1.4000000000000046E-8</c:v>
                </c:pt>
                <c:pt idx="567">
                  <c:v>1.4000000000000046E-8</c:v>
                </c:pt>
                <c:pt idx="568">
                  <c:v>1.4000000000000046E-8</c:v>
                </c:pt>
                <c:pt idx="569">
                  <c:v>1.4000000000000046E-8</c:v>
                </c:pt>
                <c:pt idx="570">
                  <c:v>1.4000000000000046E-8</c:v>
                </c:pt>
                <c:pt idx="571">
                  <c:v>1.4000000000000046E-8</c:v>
                </c:pt>
                <c:pt idx="572">
                  <c:v>1.4000000000000046E-8</c:v>
                </c:pt>
                <c:pt idx="573">
                  <c:v>1.4000000000000046E-8</c:v>
                </c:pt>
                <c:pt idx="574">
                  <c:v>1.4000000000000046E-8</c:v>
                </c:pt>
                <c:pt idx="575">
                  <c:v>1.4000000000000046E-8</c:v>
                </c:pt>
                <c:pt idx="576">
                  <c:v>1.4000000000000046E-8</c:v>
                </c:pt>
                <c:pt idx="577">
                  <c:v>1.4000000000000046E-8</c:v>
                </c:pt>
                <c:pt idx="578">
                  <c:v>1.4000000000000046E-8</c:v>
                </c:pt>
                <c:pt idx="579">
                  <c:v>1.4000000000000046E-8</c:v>
                </c:pt>
                <c:pt idx="580">
                  <c:v>1.4000000000000046E-8</c:v>
                </c:pt>
                <c:pt idx="581">
                  <c:v>1.4000000000000046E-8</c:v>
                </c:pt>
                <c:pt idx="582">
                  <c:v>1.4000000000000046E-8</c:v>
                </c:pt>
                <c:pt idx="583">
                  <c:v>1.4000000000000046E-8</c:v>
                </c:pt>
                <c:pt idx="584">
                  <c:v>1.4000000000000046E-8</c:v>
                </c:pt>
                <c:pt idx="585">
                  <c:v>1.4000000000000046E-8</c:v>
                </c:pt>
                <c:pt idx="586">
                  <c:v>1.4000000000000046E-8</c:v>
                </c:pt>
                <c:pt idx="587">
                  <c:v>1.4000000000000046E-8</c:v>
                </c:pt>
                <c:pt idx="588">
                  <c:v>1.4000000000000046E-8</c:v>
                </c:pt>
                <c:pt idx="589">
                  <c:v>1.4000000000000046E-8</c:v>
                </c:pt>
                <c:pt idx="590">
                  <c:v>1.4000000000000046E-8</c:v>
                </c:pt>
                <c:pt idx="591">
                  <c:v>1.4000000000000046E-8</c:v>
                </c:pt>
                <c:pt idx="592">
                  <c:v>1.4000000000000046E-8</c:v>
                </c:pt>
                <c:pt idx="593">
                  <c:v>1.4000000000000046E-8</c:v>
                </c:pt>
                <c:pt idx="594">
                  <c:v>1.4000000000000046E-8</c:v>
                </c:pt>
                <c:pt idx="595">
                  <c:v>1.4000000000000046E-8</c:v>
                </c:pt>
                <c:pt idx="596">
                  <c:v>1.4000000000000046E-8</c:v>
                </c:pt>
                <c:pt idx="597">
                  <c:v>1.4000000000000046E-8</c:v>
                </c:pt>
                <c:pt idx="598">
                  <c:v>1.4000000000000046E-8</c:v>
                </c:pt>
                <c:pt idx="599">
                  <c:v>1.4000000000000046E-8</c:v>
                </c:pt>
                <c:pt idx="600">
                  <c:v>1.4000000000000046E-8</c:v>
                </c:pt>
                <c:pt idx="601">
                  <c:v>1.4000000000000046E-8</c:v>
                </c:pt>
                <c:pt idx="602">
                  <c:v>1.4000000000000046E-8</c:v>
                </c:pt>
                <c:pt idx="603">
                  <c:v>1.4000000000000046E-8</c:v>
                </c:pt>
                <c:pt idx="604">
                  <c:v>1.4000000000000046E-8</c:v>
                </c:pt>
                <c:pt idx="605">
                  <c:v>1.4000000000000046E-8</c:v>
                </c:pt>
                <c:pt idx="606">
                  <c:v>1.4000000000000046E-8</c:v>
                </c:pt>
                <c:pt idx="607">
                  <c:v>1.4000000000000046E-8</c:v>
                </c:pt>
                <c:pt idx="608">
                  <c:v>1.4000000000000046E-8</c:v>
                </c:pt>
                <c:pt idx="609">
                  <c:v>1.4000000000000046E-8</c:v>
                </c:pt>
                <c:pt idx="610">
                  <c:v>1.4000000000000046E-8</c:v>
                </c:pt>
                <c:pt idx="611">
                  <c:v>1.4000000000000046E-8</c:v>
                </c:pt>
                <c:pt idx="612">
                  <c:v>1.4000000000000046E-8</c:v>
                </c:pt>
                <c:pt idx="613">
                  <c:v>1.4000000000000046E-8</c:v>
                </c:pt>
                <c:pt idx="614">
                  <c:v>1.4000000000000046E-8</c:v>
                </c:pt>
                <c:pt idx="615">
                  <c:v>1.4000000000000046E-8</c:v>
                </c:pt>
                <c:pt idx="616">
                  <c:v>1.4000000000000046E-8</c:v>
                </c:pt>
                <c:pt idx="617">
                  <c:v>1.4000000000000046E-8</c:v>
                </c:pt>
                <c:pt idx="618">
                  <c:v>1.4000000000000046E-8</c:v>
                </c:pt>
                <c:pt idx="619">
                  <c:v>1.4000000000000046E-8</c:v>
                </c:pt>
                <c:pt idx="620">
                  <c:v>1.4000000000000046E-8</c:v>
                </c:pt>
                <c:pt idx="621">
                  <c:v>1.4000000000000046E-8</c:v>
                </c:pt>
                <c:pt idx="622">
                  <c:v>1.4000000000000046E-8</c:v>
                </c:pt>
                <c:pt idx="623">
                  <c:v>1.4000000000000046E-8</c:v>
                </c:pt>
                <c:pt idx="624">
                  <c:v>1.4000000000000046E-8</c:v>
                </c:pt>
                <c:pt idx="625">
                  <c:v>1.4000000000000046E-8</c:v>
                </c:pt>
                <c:pt idx="626">
                  <c:v>1.4000000000000046E-8</c:v>
                </c:pt>
                <c:pt idx="627">
                  <c:v>1.4000000000000046E-8</c:v>
                </c:pt>
                <c:pt idx="628">
                  <c:v>1.4000000000000046E-8</c:v>
                </c:pt>
                <c:pt idx="629">
                  <c:v>1.4000000000000046E-8</c:v>
                </c:pt>
                <c:pt idx="630">
                  <c:v>1.4000000000000046E-8</c:v>
                </c:pt>
                <c:pt idx="631">
                  <c:v>1.4000000000000046E-8</c:v>
                </c:pt>
                <c:pt idx="632">
                  <c:v>1.4000000000000046E-8</c:v>
                </c:pt>
                <c:pt idx="633">
                  <c:v>1.4000000000000046E-8</c:v>
                </c:pt>
                <c:pt idx="634">
                  <c:v>1.4000000000000046E-8</c:v>
                </c:pt>
                <c:pt idx="635">
                  <c:v>1.4000000000000046E-8</c:v>
                </c:pt>
                <c:pt idx="636">
                  <c:v>1.4000000000000046E-8</c:v>
                </c:pt>
                <c:pt idx="637">
                  <c:v>1.4000000000000046E-8</c:v>
                </c:pt>
                <c:pt idx="638">
                  <c:v>1.4000000000000046E-8</c:v>
                </c:pt>
                <c:pt idx="639">
                  <c:v>1.4000000000000046E-8</c:v>
                </c:pt>
                <c:pt idx="640">
                  <c:v>1.4000000000000046E-8</c:v>
                </c:pt>
                <c:pt idx="641">
                  <c:v>1.4000000000000046E-8</c:v>
                </c:pt>
                <c:pt idx="642">
                  <c:v>1.4000000000000046E-8</c:v>
                </c:pt>
                <c:pt idx="643">
                  <c:v>1.4000000000000046E-8</c:v>
                </c:pt>
                <c:pt idx="644">
                  <c:v>1.4000000000000046E-8</c:v>
                </c:pt>
                <c:pt idx="645">
                  <c:v>1.4000000000000046E-8</c:v>
                </c:pt>
                <c:pt idx="646">
                  <c:v>1.4000000000000046E-8</c:v>
                </c:pt>
                <c:pt idx="647">
                  <c:v>1.4000000000000046E-8</c:v>
                </c:pt>
                <c:pt idx="648">
                  <c:v>1.4000000000000046E-8</c:v>
                </c:pt>
                <c:pt idx="649">
                  <c:v>1.4000000000000046E-8</c:v>
                </c:pt>
                <c:pt idx="650">
                  <c:v>1.4000000000000046E-8</c:v>
                </c:pt>
                <c:pt idx="651">
                  <c:v>1.4000000000000046E-8</c:v>
                </c:pt>
                <c:pt idx="652">
                  <c:v>1.4000000000000046E-8</c:v>
                </c:pt>
                <c:pt idx="653">
                  <c:v>1.4000000000000046E-8</c:v>
                </c:pt>
                <c:pt idx="654">
                  <c:v>1.4000000000000046E-8</c:v>
                </c:pt>
                <c:pt idx="655">
                  <c:v>1.4000000000000046E-8</c:v>
                </c:pt>
                <c:pt idx="656">
                  <c:v>1.4000000000000046E-8</c:v>
                </c:pt>
                <c:pt idx="657">
                  <c:v>1.4000000000000046E-8</c:v>
                </c:pt>
                <c:pt idx="658">
                  <c:v>1.4000000000000046E-8</c:v>
                </c:pt>
                <c:pt idx="659">
                  <c:v>1.4000000000000046E-8</c:v>
                </c:pt>
                <c:pt idx="660">
                  <c:v>1.4000000000000046E-8</c:v>
                </c:pt>
                <c:pt idx="661">
                  <c:v>1.4000000000000046E-8</c:v>
                </c:pt>
                <c:pt idx="662">
                  <c:v>1.4000000000000046E-8</c:v>
                </c:pt>
                <c:pt idx="663">
                  <c:v>1.4000000000000046E-8</c:v>
                </c:pt>
                <c:pt idx="664">
                  <c:v>1.4000000000000046E-8</c:v>
                </c:pt>
                <c:pt idx="665">
                  <c:v>1.4000000000000046E-8</c:v>
                </c:pt>
                <c:pt idx="666">
                  <c:v>1.4000000000000046E-8</c:v>
                </c:pt>
                <c:pt idx="667">
                  <c:v>1.4000000000000046E-8</c:v>
                </c:pt>
                <c:pt idx="668">
                  <c:v>1.4000000000000046E-8</c:v>
                </c:pt>
                <c:pt idx="669">
                  <c:v>1.4000000000000046E-8</c:v>
                </c:pt>
                <c:pt idx="670">
                  <c:v>1.4000000000000046E-8</c:v>
                </c:pt>
                <c:pt idx="671">
                  <c:v>1.4000000000000046E-8</c:v>
                </c:pt>
                <c:pt idx="672">
                  <c:v>1.4000000000000046E-8</c:v>
                </c:pt>
                <c:pt idx="673">
                  <c:v>1.4000000000000046E-8</c:v>
                </c:pt>
                <c:pt idx="674">
                  <c:v>1.4000000000000046E-8</c:v>
                </c:pt>
                <c:pt idx="675">
                  <c:v>1.4000000000000046E-8</c:v>
                </c:pt>
                <c:pt idx="676">
                  <c:v>1.4000000000000046E-8</c:v>
                </c:pt>
                <c:pt idx="677">
                  <c:v>1.4000000000000046E-8</c:v>
                </c:pt>
                <c:pt idx="678">
                  <c:v>1.4000000000000046E-8</c:v>
                </c:pt>
                <c:pt idx="679">
                  <c:v>1.4000000000000046E-8</c:v>
                </c:pt>
                <c:pt idx="680">
                  <c:v>1.4000000000000046E-8</c:v>
                </c:pt>
                <c:pt idx="681">
                  <c:v>1.4000000000000046E-8</c:v>
                </c:pt>
                <c:pt idx="682">
                  <c:v>1.4000000000000046E-8</c:v>
                </c:pt>
                <c:pt idx="683">
                  <c:v>1.4000000000000046E-8</c:v>
                </c:pt>
                <c:pt idx="684">
                  <c:v>1.4000000000000046E-8</c:v>
                </c:pt>
                <c:pt idx="685">
                  <c:v>1.4000000000000046E-8</c:v>
                </c:pt>
                <c:pt idx="686">
                  <c:v>1.4000000000000046E-8</c:v>
                </c:pt>
                <c:pt idx="687">
                  <c:v>1.4000000000000046E-8</c:v>
                </c:pt>
                <c:pt idx="688">
                  <c:v>1.4000000000000046E-8</c:v>
                </c:pt>
                <c:pt idx="689">
                  <c:v>1.4000000000000046E-8</c:v>
                </c:pt>
                <c:pt idx="690">
                  <c:v>1.4000000000000046E-8</c:v>
                </c:pt>
                <c:pt idx="691">
                  <c:v>1.4000000000000046E-8</c:v>
                </c:pt>
                <c:pt idx="692">
                  <c:v>1.4000000000000046E-8</c:v>
                </c:pt>
                <c:pt idx="693">
                  <c:v>1.4000000000000046E-8</c:v>
                </c:pt>
                <c:pt idx="694">
                  <c:v>1.4000000000000046E-8</c:v>
                </c:pt>
                <c:pt idx="695">
                  <c:v>1.4000000000000046E-8</c:v>
                </c:pt>
                <c:pt idx="696">
                  <c:v>1.4000000000000046E-8</c:v>
                </c:pt>
                <c:pt idx="697">
                  <c:v>1.4000000000000046E-8</c:v>
                </c:pt>
                <c:pt idx="698">
                  <c:v>1.4000000000000046E-8</c:v>
                </c:pt>
                <c:pt idx="699">
                  <c:v>1.4000000000000046E-8</c:v>
                </c:pt>
                <c:pt idx="700">
                  <c:v>1.4000000000000046E-8</c:v>
                </c:pt>
                <c:pt idx="701">
                  <c:v>1.4000000000000046E-8</c:v>
                </c:pt>
                <c:pt idx="702">
                  <c:v>1.4000000000000046E-8</c:v>
                </c:pt>
                <c:pt idx="703">
                  <c:v>1.4000000000000046E-8</c:v>
                </c:pt>
                <c:pt idx="704">
                  <c:v>1.4000000000000046E-8</c:v>
                </c:pt>
                <c:pt idx="705">
                  <c:v>1.4000000000000046E-8</c:v>
                </c:pt>
                <c:pt idx="706">
                  <c:v>1.4000000000000046E-8</c:v>
                </c:pt>
                <c:pt idx="707">
                  <c:v>1.4000000000000046E-8</c:v>
                </c:pt>
                <c:pt idx="708">
                  <c:v>1.4000000000000046E-8</c:v>
                </c:pt>
                <c:pt idx="709">
                  <c:v>1.4000000000000046E-8</c:v>
                </c:pt>
                <c:pt idx="710">
                  <c:v>1.4000000000000046E-8</c:v>
                </c:pt>
                <c:pt idx="711">
                  <c:v>1.4000000000000046E-8</c:v>
                </c:pt>
                <c:pt idx="712">
                  <c:v>1.4000000000000046E-8</c:v>
                </c:pt>
                <c:pt idx="713">
                  <c:v>1.4000000000000046E-8</c:v>
                </c:pt>
                <c:pt idx="714">
                  <c:v>1.4000000000000046E-8</c:v>
                </c:pt>
                <c:pt idx="715">
                  <c:v>1.4000000000000046E-8</c:v>
                </c:pt>
                <c:pt idx="716">
                  <c:v>1.4000000000000046E-8</c:v>
                </c:pt>
                <c:pt idx="717">
                  <c:v>1.4000000000000046E-8</c:v>
                </c:pt>
                <c:pt idx="718">
                  <c:v>1.4000000000000046E-8</c:v>
                </c:pt>
                <c:pt idx="719">
                  <c:v>1.4000000000000046E-8</c:v>
                </c:pt>
                <c:pt idx="720">
                  <c:v>1.4000000000000046E-8</c:v>
                </c:pt>
                <c:pt idx="721">
                  <c:v>1.4000000000000046E-8</c:v>
                </c:pt>
                <c:pt idx="722">
                  <c:v>1.4000000000000046E-8</c:v>
                </c:pt>
                <c:pt idx="723">
                  <c:v>1.4000000000000046E-8</c:v>
                </c:pt>
                <c:pt idx="724">
                  <c:v>1.4000000000000046E-8</c:v>
                </c:pt>
                <c:pt idx="725">
                  <c:v>1.4000000000000046E-8</c:v>
                </c:pt>
                <c:pt idx="726">
                  <c:v>1.4000000000000046E-8</c:v>
                </c:pt>
                <c:pt idx="727">
                  <c:v>1.4000000000000046E-8</c:v>
                </c:pt>
                <c:pt idx="728">
                  <c:v>1.4000000000000046E-8</c:v>
                </c:pt>
                <c:pt idx="729">
                  <c:v>1.4000000000000046E-8</c:v>
                </c:pt>
                <c:pt idx="730">
                  <c:v>1.4000000000000046E-8</c:v>
                </c:pt>
                <c:pt idx="731">
                  <c:v>1.4000000000000046E-8</c:v>
                </c:pt>
                <c:pt idx="732">
                  <c:v>1.4000000000000046E-8</c:v>
                </c:pt>
                <c:pt idx="733">
                  <c:v>1.4000000000000046E-8</c:v>
                </c:pt>
                <c:pt idx="734">
                  <c:v>1.4000000000000046E-8</c:v>
                </c:pt>
                <c:pt idx="735">
                  <c:v>1.4000000000000046E-8</c:v>
                </c:pt>
                <c:pt idx="736">
                  <c:v>1.4000000000000046E-8</c:v>
                </c:pt>
                <c:pt idx="737">
                  <c:v>1.4000000000000046E-8</c:v>
                </c:pt>
                <c:pt idx="738">
                  <c:v>1.4000000000000046E-8</c:v>
                </c:pt>
                <c:pt idx="739">
                  <c:v>1.4000000000000046E-8</c:v>
                </c:pt>
                <c:pt idx="740">
                  <c:v>1.4000000000000046E-8</c:v>
                </c:pt>
                <c:pt idx="741">
                  <c:v>1.4000000000000046E-8</c:v>
                </c:pt>
                <c:pt idx="742">
                  <c:v>1.4000000000000046E-8</c:v>
                </c:pt>
                <c:pt idx="743">
                  <c:v>1.4000000000000046E-8</c:v>
                </c:pt>
                <c:pt idx="744">
                  <c:v>1.4000000000000046E-8</c:v>
                </c:pt>
                <c:pt idx="745">
                  <c:v>1.4000000000000046E-8</c:v>
                </c:pt>
                <c:pt idx="746">
                  <c:v>1.4000000000000046E-8</c:v>
                </c:pt>
                <c:pt idx="747">
                  <c:v>1.4000000000000046E-8</c:v>
                </c:pt>
                <c:pt idx="748">
                  <c:v>1.4000000000000046E-8</c:v>
                </c:pt>
                <c:pt idx="749">
                  <c:v>1.4000000000000046E-8</c:v>
                </c:pt>
                <c:pt idx="750">
                  <c:v>1.4000000000000046E-8</c:v>
                </c:pt>
                <c:pt idx="751">
                  <c:v>1.4000000000000046E-8</c:v>
                </c:pt>
                <c:pt idx="752">
                  <c:v>1.4000000000000046E-8</c:v>
                </c:pt>
                <c:pt idx="753">
                  <c:v>1.4000000000000046E-8</c:v>
                </c:pt>
                <c:pt idx="754">
                  <c:v>1.4000000000000046E-8</c:v>
                </c:pt>
                <c:pt idx="755">
                  <c:v>1.4000000000000046E-8</c:v>
                </c:pt>
                <c:pt idx="756">
                  <c:v>1.4000000000000046E-8</c:v>
                </c:pt>
                <c:pt idx="757">
                  <c:v>1.4000000000000046E-8</c:v>
                </c:pt>
                <c:pt idx="758">
                  <c:v>1.4000000000000046E-8</c:v>
                </c:pt>
                <c:pt idx="759">
                  <c:v>1.4000000000000046E-8</c:v>
                </c:pt>
                <c:pt idx="760">
                  <c:v>1.4000000000000046E-8</c:v>
                </c:pt>
                <c:pt idx="761">
                  <c:v>1.4000000000000046E-8</c:v>
                </c:pt>
                <c:pt idx="762">
                  <c:v>1.4000000000000046E-8</c:v>
                </c:pt>
                <c:pt idx="763">
                  <c:v>1.4000000000000046E-8</c:v>
                </c:pt>
                <c:pt idx="764">
                  <c:v>1.4000000000000046E-8</c:v>
                </c:pt>
                <c:pt idx="765">
                  <c:v>1.4000000000000046E-8</c:v>
                </c:pt>
                <c:pt idx="766">
                  <c:v>1.4000000000000046E-8</c:v>
                </c:pt>
                <c:pt idx="767">
                  <c:v>1.4000000000000046E-8</c:v>
                </c:pt>
                <c:pt idx="768">
                  <c:v>1.4000000000000046E-8</c:v>
                </c:pt>
                <c:pt idx="769">
                  <c:v>1.4000000000000046E-8</c:v>
                </c:pt>
                <c:pt idx="770">
                  <c:v>1.4000000000000046E-8</c:v>
                </c:pt>
                <c:pt idx="771">
                  <c:v>1.4000000000000046E-8</c:v>
                </c:pt>
                <c:pt idx="772">
                  <c:v>1.4000000000000046E-8</c:v>
                </c:pt>
                <c:pt idx="773">
                  <c:v>1.4000000000000046E-8</c:v>
                </c:pt>
                <c:pt idx="774">
                  <c:v>1.4000000000000046E-8</c:v>
                </c:pt>
                <c:pt idx="775">
                  <c:v>1.4000000000000046E-8</c:v>
                </c:pt>
                <c:pt idx="776">
                  <c:v>1.4000000000000046E-8</c:v>
                </c:pt>
                <c:pt idx="777">
                  <c:v>1.4000000000000046E-8</c:v>
                </c:pt>
                <c:pt idx="778">
                  <c:v>1.4000000000000046E-8</c:v>
                </c:pt>
                <c:pt idx="779">
                  <c:v>1.4000000000000046E-8</c:v>
                </c:pt>
                <c:pt idx="780">
                  <c:v>1.4000000000000046E-8</c:v>
                </c:pt>
                <c:pt idx="781">
                  <c:v>1.4000000000000046E-8</c:v>
                </c:pt>
                <c:pt idx="782">
                  <c:v>1.4000000000000046E-8</c:v>
                </c:pt>
                <c:pt idx="783">
                  <c:v>1.4000000000000046E-8</c:v>
                </c:pt>
                <c:pt idx="784">
                  <c:v>1.4000000000000046E-8</c:v>
                </c:pt>
                <c:pt idx="785">
                  <c:v>1.4000000000000046E-8</c:v>
                </c:pt>
                <c:pt idx="786">
                  <c:v>1.4000000000000046E-8</c:v>
                </c:pt>
                <c:pt idx="787">
                  <c:v>1.4000000000000046E-8</c:v>
                </c:pt>
                <c:pt idx="788">
                  <c:v>1.4000000000000046E-8</c:v>
                </c:pt>
                <c:pt idx="789">
                  <c:v>1.4000000000000046E-8</c:v>
                </c:pt>
                <c:pt idx="790">
                  <c:v>1.4000000000000046E-8</c:v>
                </c:pt>
                <c:pt idx="791">
                  <c:v>1.4000000000000046E-8</c:v>
                </c:pt>
                <c:pt idx="792">
                  <c:v>1.4000000000000046E-8</c:v>
                </c:pt>
                <c:pt idx="793">
                  <c:v>1.4000000000000046E-8</c:v>
                </c:pt>
                <c:pt idx="794">
                  <c:v>1.4000000000000046E-8</c:v>
                </c:pt>
                <c:pt idx="795">
                  <c:v>1.4000000000000046E-8</c:v>
                </c:pt>
                <c:pt idx="796">
                  <c:v>1.4000000000000046E-8</c:v>
                </c:pt>
                <c:pt idx="797">
                  <c:v>1.4000000000000046E-8</c:v>
                </c:pt>
                <c:pt idx="798">
                  <c:v>1.4000000000000046E-8</c:v>
                </c:pt>
                <c:pt idx="799">
                  <c:v>1.4000000000000046E-8</c:v>
                </c:pt>
                <c:pt idx="800">
                  <c:v>1.4000000000000046E-8</c:v>
                </c:pt>
                <c:pt idx="801">
                  <c:v>1.4000000000000046E-8</c:v>
                </c:pt>
                <c:pt idx="802">
                  <c:v>1.4000000000000046E-8</c:v>
                </c:pt>
                <c:pt idx="803">
                  <c:v>1.4000000000000046E-8</c:v>
                </c:pt>
                <c:pt idx="804">
                  <c:v>1.4000000000000046E-8</c:v>
                </c:pt>
                <c:pt idx="805">
                  <c:v>1.4000000000000046E-8</c:v>
                </c:pt>
                <c:pt idx="806">
                  <c:v>1.4000000000000046E-8</c:v>
                </c:pt>
                <c:pt idx="807">
                  <c:v>1.4000000000000046E-8</c:v>
                </c:pt>
                <c:pt idx="808">
                  <c:v>1.4000000000000046E-8</c:v>
                </c:pt>
                <c:pt idx="809">
                  <c:v>1.4000000000000046E-8</c:v>
                </c:pt>
                <c:pt idx="810">
                  <c:v>1.4000000000000046E-8</c:v>
                </c:pt>
                <c:pt idx="811">
                  <c:v>1.4000000000000046E-8</c:v>
                </c:pt>
                <c:pt idx="812">
                  <c:v>1.4000000000000046E-8</c:v>
                </c:pt>
                <c:pt idx="813">
                  <c:v>1.4000000000000046E-8</c:v>
                </c:pt>
                <c:pt idx="814">
                  <c:v>1.4000000000000046E-8</c:v>
                </c:pt>
                <c:pt idx="815">
                  <c:v>1.4000000000000046E-8</c:v>
                </c:pt>
                <c:pt idx="816">
                  <c:v>1.4000000000000046E-8</c:v>
                </c:pt>
                <c:pt idx="817">
                  <c:v>1.4000000000000046E-8</c:v>
                </c:pt>
                <c:pt idx="818">
                  <c:v>1.4000000000000046E-8</c:v>
                </c:pt>
                <c:pt idx="819">
                  <c:v>1.4000000000000046E-8</c:v>
                </c:pt>
                <c:pt idx="820">
                  <c:v>1.4000000000000046E-8</c:v>
                </c:pt>
                <c:pt idx="821">
                  <c:v>1.4000000000000046E-8</c:v>
                </c:pt>
                <c:pt idx="822">
                  <c:v>1.4000000000000046E-8</c:v>
                </c:pt>
                <c:pt idx="823">
                  <c:v>1.4000000000000046E-8</c:v>
                </c:pt>
                <c:pt idx="824">
                  <c:v>1.4000000000000046E-8</c:v>
                </c:pt>
                <c:pt idx="825">
                  <c:v>1.4000000000000046E-8</c:v>
                </c:pt>
                <c:pt idx="826">
                  <c:v>1.4000000000000046E-8</c:v>
                </c:pt>
                <c:pt idx="827">
                  <c:v>1.4000000000000046E-8</c:v>
                </c:pt>
                <c:pt idx="828">
                  <c:v>1.4000000000000046E-8</c:v>
                </c:pt>
                <c:pt idx="829">
                  <c:v>1.4000000000000046E-8</c:v>
                </c:pt>
                <c:pt idx="830">
                  <c:v>1.4000000000000046E-8</c:v>
                </c:pt>
                <c:pt idx="831">
                  <c:v>1.4000000000000046E-8</c:v>
                </c:pt>
                <c:pt idx="832">
                  <c:v>1.4000000000000046E-8</c:v>
                </c:pt>
                <c:pt idx="833">
                  <c:v>1.4000000000000046E-8</c:v>
                </c:pt>
                <c:pt idx="834">
                  <c:v>1.4000000000000046E-8</c:v>
                </c:pt>
                <c:pt idx="835">
                  <c:v>1.4000000000000046E-8</c:v>
                </c:pt>
                <c:pt idx="836">
                  <c:v>1.4000000000000046E-8</c:v>
                </c:pt>
                <c:pt idx="837">
                  <c:v>1.4000000000000046E-8</c:v>
                </c:pt>
                <c:pt idx="838">
                  <c:v>1.4000000000000046E-8</c:v>
                </c:pt>
                <c:pt idx="839">
                  <c:v>1.4000000000000046E-8</c:v>
                </c:pt>
                <c:pt idx="840">
                  <c:v>1.4000000000000046E-8</c:v>
                </c:pt>
                <c:pt idx="841">
                  <c:v>1.4000000000000046E-8</c:v>
                </c:pt>
                <c:pt idx="842">
                  <c:v>1.4000000000000046E-8</c:v>
                </c:pt>
                <c:pt idx="843">
                  <c:v>1.4000000000000046E-8</c:v>
                </c:pt>
                <c:pt idx="844">
                  <c:v>1.4000000000000046E-8</c:v>
                </c:pt>
                <c:pt idx="845">
                  <c:v>1.4000000000000046E-8</c:v>
                </c:pt>
                <c:pt idx="846">
                  <c:v>1.4000000000000046E-8</c:v>
                </c:pt>
                <c:pt idx="847">
                  <c:v>1.4000000000000046E-8</c:v>
                </c:pt>
                <c:pt idx="848">
                  <c:v>1.4000000000000046E-8</c:v>
                </c:pt>
                <c:pt idx="849">
                  <c:v>1.4000000000000046E-8</c:v>
                </c:pt>
                <c:pt idx="850">
                  <c:v>1.4000000000000046E-8</c:v>
                </c:pt>
                <c:pt idx="851">
                  <c:v>1.4000000000000046E-8</c:v>
                </c:pt>
                <c:pt idx="852">
                  <c:v>1.4000000000000046E-8</c:v>
                </c:pt>
                <c:pt idx="853">
                  <c:v>1.4000000000000046E-8</c:v>
                </c:pt>
                <c:pt idx="854">
                  <c:v>1.4000000000000046E-8</c:v>
                </c:pt>
                <c:pt idx="855">
                  <c:v>1.4000000000000046E-8</c:v>
                </c:pt>
                <c:pt idx="856">
                  <c:v>1.4000000000000046E-8</c:v>
                </c:pt>
                <c:pt idx="857">
                  <c:v>1.4000000000000046E-8</c:v>
                </c:pt>
                <c:pt idx="858">
                  <c:v>1.4000000000000046E-8</c:v>
                </c:pt>
                <c:pt idx="859">
                  <c:v>1.4000000000000046E-8</c:v>
                </c:pt>
                <c:pt idx="860">
                  <c:v>1.4000000000000046E-8</c:v>
                </c:pt>
                <c:pt idx="861">
                  <c:v>1.4000000000000046E-8</c:v>
                </c:pt>
                <c:pt idx="862">
                  <c:v>1.4000000000000046E-8</c:v>
                </c:pt>
                <c:pt idx="863">
                  <c:v>1.4000000000000046E-8</c:v>
                </c:pt>
                <c:pt idx="864">
                  <c:v>1.4000000000000046E-8</c:v>
                </c:pt>
                <c:pt idx="865">
                  <c:v>1.4000000000000046E-8</c:v>
                </c:pt>
                <c:pt idx="866">
                  <c:v>1.4000000000000046E-8</c:v>
                </c:pt>
                <c:pt idx="867">
                  <c:v>1.4000000000000046E-8</c:v>
                </c:pt>
                <c:pt idx="868">
                  <c:v>1.4000000000000046E-8</c:v>
                </c:pt>
                <c:pt idx="869">
                  <c:v>1.4000000000000046E-8</c:v>
                </c:pt>
                <c:pt idx="870">
                  <c:v>1.4000000000000046E-8</c:v>
                </c:pt>
                <c:pt idx="871">
                  <c:v>1.4000000000000046E-8</c:v>
                </c:pt>
                <c:pt idx="872">
                  <c:v>1.4000000000000046E-8</c:v>
                </c:pt>
                <c:pt idx="873">
                  <c:v>1.4000000000000046E-8</c:v>
                </c:pt>
                <c:pt idx="874">
                  <c:v>1.4000000000000046E-8</c:v>
                </c:pt>
                <c:pt idx="875">
                  <c:v>1.4000000000000046E-8</c:v>
                </c:pt>
                <c:pt idx="876">
                  <c:v>1.4000000000000046E-8</c:v>
                </c:pt>
                <c:pt idx="877">
                  <c:v>1.4000000000000046E-8</c:v>
                </c:pt>
                <c:pt idx="878">
                  <c:v>1.4000000000000046E-8</c:v>
                </c:pt>
                <c:pt idx="879">
                  <c:v>1.4000000000000046E-8</c:v>
                </c:pt>
                <c:pt idx="880">
                  <c:v>1.4000000000000046E-8</c:v>
                </c:pt>
                <c:pt idx="881">
                  <c:v>1.4000000000000046E-8</c:v>
                </c:pt>
                <c:pt idx="882">
                  <c:v>1.4000000000000046E-8</c:v>
                </c:pt>
                <c:pt idx="883">
                  <c:v>1.4000000000000046E-8</c:v>
                </c:pt>
                <c:pt idx="884">
                  <c:v>1.4000000000000046E-8</c:v>
                </c:pt>
                <c:pt idx="885">
                  <c:v>1.4000000000000046E-8</c:v>
                </c:pt>
                <c:pt idx="886">
                  <c:v>1.4000000000000046E-8</c:v>
                </c:pt>
                <c:pt idx="887">
                  <c:v>1.4000000000000046E-8</c:v>
                </c:pt>
                <c:pt idx="888">
                  <c:v>1.4000000000000046E-8</c:v>
                </c:pt>
                <c:pt idx="889">
                  <c:v>1.4000000000000046E-8</c:v>
                </c:pt>
                <c:pt idx="890">
                  <c:v>1.4000000000000046E-8</c:v>
                </c:pt>
                <c:pt idx="891">
                  <c:v>1.4000000000000046E-8</c:v>
                </c:pt>
                <c:pt idx="892">
                  <c:v>1.4000000000000046E-8</c:v>
                </c:pt>
                <c:pt idx="893">
                  <c:v>1.4000000000000046E-8</c:v>
                </c:pt>
                <c:pt idx="894">
                  <c:v>1.4000000000000046E-8</c:v>
                </c:pt>
                <c:pt idx="895">
                  <c:v>1.4000000000000046E-8</c:v>
                </c:pt>
                <c:pt idx="896">
                  <c:v>1.4000000000000046E-8</c:v>
                </c:pt>
                <c:pt idx="897">
                  <c:v>1.4000000000000046E-8</c:v>
                </c:pt>
                <c:pt idx="898">
                  <c:v>1.4000000000000046E-8</c:v>
                </c:pt>
                <c:pt idx="899">
                  <c:v>1.4000000000000046E-8</c:v>
                </c:pt>
                <c:pt idx="900">
                  <c:v>1.4000000000000046E-8</c:v>
                </c:pt>
                <c:pt idx="901">
                  <c:v>1.4000000000000046E-8</c:v>
                </c:pt>
                <c:pt idx="902">
                  <c:v>1.4000000000000046E-8</c:v>
                </c:pt>
                <c:pt idx="903">
                  <c:v>1.4000000000000046E-8</c:v>
                </c:pt>
                <c:pt idx="904">
                  <c:v>1.4000000000000046E-8</c:v>
                </c:pt>
                <c:pt idx="905">
                  <c:v>1.4000000000000046E-8</c:v>
                </c:pt>
                <c:pt idx="906">
                  <c:v>1.4000000000000046E-8</c:v>
                </c:pt>
                <c:pt idx="907">
                  <c:v>1.4000000000000046E-8</c:v>
                </c:pt>
                <c:pt idx="908">
                  <c:v>1.4000000000000046E-8</c:v>
                </c:pt>
                <c:pt idx="909">
                  <c:v>1.4000000000000046E-8</c:v>
                </c:pt>
                <c:pt idx="910">
                  <c:v>1.4000000000000046E-8</c:v>
                </c:pt>
                <c:pt idx="911">
                  <c:v>1.4000000000000046E-8</c:v>
                </c:pt>
                <c:pt idx="912">
                  <c:v>1.4000000000000046E-8</c:v>
                </c:pt>
                <c:pt idx="913">
                  <c:v>1.4000000000000046E-8</c:v>
                </c:pt>
                <c:pt idx="914">
                  <c:v>1.4000000000000046E-8</c:v>
                </c:pt>
                <c:pt idx="915">
                  <c:v>1.4000000000000046E-8</c:v>
                </c:pt>
                <c:pt idx="916">
                  <c:v>1.4000000000000046E-8</c:v>
                </c:pt>
                <c:pt idx="917">
                  <c:v>1.4000000000000046E-8</c:v>
                </c:pt>
                <c:pt idx="918">
                  <c:v>1.4000000000000046E-8</c:v>
                </c:pt>
                <c:pt idx="919">
                  <c:v>1.4000000000000046E-8</c:v>
                </c:pt>
                <c:pt idx="920">
                  <c:v>1.4000000000000046E-8</c:v>
                </c:pt>
                <c:pt idx="921">
                  <c:v>1.4000000000000046E-8</c:v>
                </c:pt>
                <c:pt idx="922">
                  <c:v>1.4000000000000046E-8</c:v>
                </c:pt>
                <c:pt idx="923">
                  <c:v>1.4000000000000046E-8</c:v>
                </c:pt>
                <c:pt idx="924">
                  <c:v>1.4000000000000046E-8</c:v>
                </c:pt>
                <c:pt idx="925">
                  <c:v>1.4000000000000046E-8</c:v>
                </c:pt>
                <c:pt idx="926">
                  <c:v>1.4000000000000046E-8</c:v>
                </c:pt>
                <c:pt idx="927">
                  <c:v>1.4000000000000046E-8</c:v>
                </c:pt>
                <c:pt idx="928">
                  <c:v>1.4000000000000046E-8</c:v>
                </c:pt>
                <c:pt idx="929">
                  <c:v>1.4000000000000046E-8</c:v>
                </c:pt>
                <c:pt idx="930">
                  <c:v>1.4000000000000046E-8</c:v>
                </c:pt>
                <c:pt idx="931">
                  <c:v>1.4000000000000046E-8</c:v>
                </c:pt>
                <c:pt idx="932">
                  <c:v>1.4000000000000046E-8</c:v>
                </c:pt>
                <c:pt idx="933">
                  <c:v>1.4000000000000046E-8</c:v>
                </c:pt>
                <c:pt idx="934">
                  <c:v>1.4000000000000046E-8</c:v>
                </c:pt>
                <c:pt idx="935">
                  <c:v>1.4000000000000046E-8</c:v>
                </c:pt>
                <c:pt idx="936">
                  <c:v>1.4000000000000046E-8</c:v>
                </c:pt>
                <c:pt idx="937">
                  <c:v>1.4000000000000046E-8</c:v>
                </c:pt>
                <c:pt idx="938">
                  <c:v>1.4000000000000046E-8</c:v>
                </c:pt>
                <c:pt idx="939">
                  <c:v>1.4000000000000046E-8</c:v>
                </c:pt>
                <c:pt idx="940">
                  <c:v>1.4000000000000046E-8</c:v>
                </c:pt>
                <c:pt idx="941">
                  <c:v>1.4000000000000046E-8</c:v>
                </c:pt>
                <c:pt idx="942">
                  <c:v>1.4000000000000046E-8</c:v>
                </c:pt>
                <c:pt idx="943">
                  <c:v>1.4000000000000046E-8</c:v>
                </c:pt>
                <c:pt idx="944">
                  <c:v>1.4000000000000046E-8</c:v>
                </c:pt>
                <c:pt idx="945">
                  <c:v>1.4000000000000046E-8</c:v>
                </c:pt>
                <c:pt idx="946">
                  <c:v>1.4000000000000046E-8</c:v>
                </c:pt>
                <c:pt idx="947">
                  <c:v>1.4000000000000046E-8</c:v>
                </c:pt>
                <c:pt idx="948">
                  <c:v>1.4000000000000046E-8</c:v>
                </c:pt>
                <c:pt idx="949">
                  <c:v>1.4000000000000046E-8</c:v>
                </c:pt>
                <c:pt idx="950">
                  <c:v>1.4000000000000046E-8</c:v>
                </c:pt>
                <c:pt idx="951">
                  <c:v>1.4000000000000046E-8</c:v>
                </c:pt>
                <c:pt idx="952">
                  <c:v>1.4000000000000046E-8</c:v>
                </c:pt>
                <c:pt idx="953">
                  <c:v>1.4000000000000046E-8</c:v>
                </c:pt>
                <c:pt idx="954">
                  <c:v>1.4000000000000046E-8</c:v>
                </c:pt>
                <c:pt idx="955">
                  <c:v>1.4000000000000046E-8</c:v>
                </c:pt>
                <c:pt idx="956">
                  <c:v>1.4000000000000046E-8</c:v>
                </c:pt>
                <c:pt idx="957">
                  <c:v>1.4000000000000046E-8</c:v>
                </c:pt>
                <c:pt idx="958">
                  <c:v>1.4000000000000046E-8</c:v>
                </c:pt>
                <c:pt idx="959">
                  <c:v>1.4000000000000046E-8</c:v>
                </c:pt>
                <c:pt idx="960">
                  <c:v>1.4000000000000046E-8</c:v>
                </c:pt>
                <c:pt idx="961">
                  <c:v>1.4000000000000046E-8</c:v>
                </c:pt>
                <c:pt idx="962">
                  <c:v>1.4000000000000046E-8</c:v>
                </c:pt>
                <c:pt idx="963">
                  <c:v>1.4000000000000046E-8</c:v>
                </c:pt>
                <c:pt idx="964">
                  <c:v>1.4000000000000046E-8</c:v>
                </c:pt>
                <c:pt idx="965">
                  <c:v>1.4000000000000046E-8</c:v>
                </c:pt>
                <c:pt idx="966">
                  <c:v>1.4000000000000046E-8</c:v>
                </c:pt>
                <c:pt idx="967">
                  <c:v>1.4000000000000046E-8</c:v>
                </c:pt>
                <c:pt idx="968">
                  <c:v>1.4000000000000046E-8</c:v>
                </c:pt>
                <c:pt idx="969">
                  <c:v>1.4000000000000046E-8</c:v>
                </c:pt>
                <c:pt idx="970">
                  <c:v>1.4000000000000046E-8</c:v>
                </c:pt>
                <c:pt idx="971">
                  <c:v>1.4000000000000046E-8</c:v>
                </c:pt>
                <c:pt idx="972">
                  <c:v>1.4000000000000046E-8</c:v>
                </c:pt>
                <c:pt idx="973">
                  <c:v>1.4000000000000046E-8</c:v>
                </c:pt>
                <c:pt idx="974">
                  <c:v>1.4000000000000046E-8</c:v>
                </c:pt>
                <c:pt idx="975">
                  <c:v>1.4000000000000046E-8</c:v>
                </c:pt>
                <c:pt idx="976">
                  <c:v>1.4000000000000046E-8</c:v>
                </c:pt>
                <c:pt idx="977">
                  <c:v>1.4000000000000046E-8</c:v>
                </c:pt>
                <c:pt idx="978">
                  <c:v>1.4000000000000046E-8</c:v>
                </c:pt>
                <c:pt idx="979">
                  <c:v>1.4000000000000046E-8</c:v>
                </c:pt>
                <c:pt idx="980">
                  <c:v>1.4000000000000046E-8</c:v>
                </c:pt>
                <c:pt idx="981">
                  <c:v>1.4000000000000046E-8</c:v>
                </c:pt>
                <c:pt idx="982">
                  <c:v>1.4000000000000046E-8</c:v>
                </c:pt>
                <c:pt idx="983">
                  <c:v>1.4000000000000046E-8</c:v>
                </c:pt>
                <c:pt idx="984">
                  <c:v>1.4000000000000046E-8</c:v>
                </c:pt>
                <c:pt idx="985">
                  <c:v>1.4000000000000046E-8</c:v>
                </c:pt>
                <c:pt idx="986">
                  <c:v>1.4000000000000046E-8</c:v>
                </c:pt>
                <c:pt idx="987">
                  <c:v>1.4000000000000046E-8</c:v>
                </c:pt>
                <c:pt idx="988">
                  <c:v>1.4000000000000046E-8</c:v>
                </c:pt>
                <c:pt idx="989">
                  <c:v>1.4000000000000046E-8</c:v>
                </c:pt>
                <c:pt idx="990">
                  <c:v>1.4000000000000046E-8</c:v>
                </c:pt>
                <c:pt idx="991">
                  <c:v>1.4000000000000046E-8</c:v>
                </c:pt>
                <c:pt idx="992">
                  <c:v>1.4000000000000046E-8</c:v>
                </c:pt>
                <c:pt idx="993">
                  <c:v>1.4000000000000046E-8</c:v>
                </c:pt>
                <c:pt idx="994">
                  <c:v>1.4000000000000046E-8</c:v>
                </c:pt>
                <c:pt idx="995">
                  <c:v>1.4000000000000046E-8</c:v>
                </c:pt>
                <c:pt idx="996">
                  <c:v>1.4000000000000046E-8</c:v>
                </c:pt>
                <c:pt idx="997">
                  <c:v>1.4000000000000046E-8</c:v>
                </c:pt>
                <c:pt idx="998">
                  <c:v>1.4000000000000046E-8</c:v>
                </c:pt>
                <c:pt idx="999">
                  <c:v>1.4000000000000046E-8</c:v>
                </c:pt>
                <c:pt idx="1000">
                  <c:v>1.4000000000000046E-8</c:v>
                </c:pt>
                <c:pt idx="1001">
                  <c:v>1.4000000000000046E-8</c:v>
                </c:pt>
                <c:pt idx="1002">
                  <c:v>1.4000000000000046E-8</c:v>
                </c:pt>
                <c:pt idx="1003">
                  <c:v>1.4000000000000046E-8</c:v>
                </c:pt>
                <c:pt idx="1004">
                  <c:v>1.4000000000000046E-8</c:v>
                </c:pt>
                <c:pt idx="1005">
                  <c:v>1.4000000000000046E-8</c:v>
                </c:pt>
                <c:pt idx="1006">
                  <c:v>1.4000000000000046E-8</c:v>
                </c:pt>
                <c:pt idx="1007">
                  <c:v>1.4000000000000046E-8</c:v>
                </c:pt>
                <c:pt idx="1008">
                  <c:v>1.4000000000000046E-8</c:v>
                </c:pt>
                <c:pt idx="1009">
                  <c:v>1.4000000000000046E-8</c:v>
                </c:pt>
                <c:pt idx="1010">
                  <c:v>1.4000000000000046E-8</c:v>
                </c:pt>
                <c:pt idx="1011">
                  <c:v>1.4000000000000046E-8</c:v>
                </c:pt>
                <c:pt idx="1012">
                  <c:v>1.4000000000000046E-8</c:v>
                </c:pt>
                <c:pt idx="1013">
                  <c:v>1.4000000000000046E-8</c:v>
                </c:pt>
                <c:pt idx="1014">
                  <c:v>1.4000000000000046E-8</c:v>
                </c:pt>
                <c:pt idx="1015">
                  <c:v>1.4000000000000046E-8</c:v>
                </c:pt>
                <c:pt idx="1016">
                  <c:v>1.4000000000000046E-8</c:v>
                </c:pt>
                <c:pt idx="1017">
                  <c:v>1.4000000000000046E-8</c:v>
                </c:pt>
                <c:pt idx="1018">
                  <c:v>1.4000000000000046E-8</c:v>
                </c:pt>
                <c:pt idx="1019">
                  <c:v>1.4000000000000046E-8</c:v>
                </c:pt>
                <c:pt idx="1020">
                  <c:v>1.4000000000000046E-8</c:v>
                </c:pt>
                <c:pt idx="1021">
                  <c:v>1.4000000000000046E-8</c:v>
                </c:pt>
                <c:pt idx="1022">
                  <c:v>1.4000000000000046E-8</c:v>
                </c:pt>
                <c:pt idx="1023">
                  <c:v>1.4000000000000046E-8</c:v>
                </c:pt>
                <c:pt idx="1024">
                  <c:v>1.4000000000000046E-8</c:v>
                </c:pt>
                <c:pt idx="1025">
                  <c:v>1.4000000000000046E-8</c:v>
                </c:pt>
                <c:pt idx="1026">
                  <c:v>1.4000000000000046E-8</c:v>
                </c:pt>
                <c:pt idx="1027">
                  <c:v>1.4000000000000046E-8</c:v>
                </c:pt>
                <c:pt idx="1028">
                  <c:v>1.4000000000000046E-8</c:v>
                </c:pt>
                <c:pt idx="1029">
                  <c:v>1.4000000000000046E-8</c:v>
                </c:pt>
                <c:pt idx="1030">
                  <c:v>1.4000000000000046E-8</c:v>
                </c:pt>
                <c:pt idx="1031">
                  <c:v>1.4000000000000046E-8</c:v>
                </c:pt>
                <c:pt idx="1032">
                  <c:v>1.4000000000000046E-8</c:v>
                </c:pt>
                <c:pt idx="1033">
                  <c:v>1.4000000000000046E-8</c:v>
                </c:pt>
                <c:pt idx="1034">
                  <c:v>1.4000000000000046E-8</c:v>
                </c:pt>
                <c:pt idx="1035">
                  <c:v>1.4000000000000046E-8</c:v>
                </c:pt>
                <c:pt idx="1036">
                  <c:v>1.4000000000000046E-8</c:v>
                </c:pt>
                <c:pt idx="1037">
                  <c:v>1.4000000000000046E-8</c:v>
                </c:pt>
                <c:pt idx="1038">
                  <c:v>1.4000000000000046E-8</c:v>
                </c:pt>
                <c:pt idx="1039">
                  <c:v>1.4000000000000046E-8</c:v>
                </c:pt>
                <c:pt idx="1040">
                  <c:v>1.4000000000000046E-8</c:v>
                </c:pt>
                <c:pt idx="1041">
                  <c:v>1.4000000000000046E-8</c:v>
                </c:pt>
                <c:pt idx="1042">
                  <c:v>1.4000000000000046E-8</c:v>
                </c:pt>
                <c:pt idx="1043">
                  <c:v>1.4000000000000046E-8</c:v>
                </c:pt>
                <c:pt idx="1044">
                  <c:v>1.4000000000000046E-8</c:v>
                </c:pt>
                <c:pt idx="1045">
                  <c:v>1.4000000000000046E-8</c:v>
                </c:pt>
                <c:pt idx="1046">
                  <c:v>1.4000000000000046E-8</c:v>
                </c:pt>
                <c:pt idx="1047">
                  <c:v>1.4000000000000046E-8</c:v>
                </c:pt>
                <c:pt idx="1048">
                  <c:v>1.4000000000000046E-8</c:v>
                </c:pt>
                <c:pt idx="1049">
                  <c:v>1.4000000000000046E-8</c:v>
                </c:pt>
                <c:pt idx="1050">
                  <c:v>1.4000000000000046E-8</c:v>
                </c:pt>
                <c:pt idx="1051">
                  <c:v>1.4000000000000046E-8</c:v>
                </c:pt>
                <c:pt idx="1052">
                  <c:v>1.4000000000000046E-8</c:v>
                </c:pt>
                <c:pt idx="1053">
                  <c:v>1.4000000000000046E-8</c:v>
                </c:pt>
                <c:pt idx="1054">
                  <c:v>1.4000000000000046E-8</c:v>
                </c:pt>
                <c:pt idx="1055">
                  <c:v>1.4000000000000046E-8</c:v>
                </c:pt>
                <c:pt idx="1056">
                  <c:v>1.4000000000000046E-8</c:v>
                </c:pt>
                <c:pt idx="1057">
                  <c:v>1.4000000000000046E-8</c:v>
                </c:pt>
                <c:pt idx="1058">
                  <c:v>1.4000000000000046E-8</c:v>
                </c:pt>
                <c:pt idx="1059">
                  <c:v>1.4000000000000046E-8</c:v>
                </c:pt>
                <c:pt idx="1060">
                  <c:v>1.4000000000000046E-8</c:v>
                </c:pt>
                <c:pt idx="1061">
                  <c:v>1.4000000000000046E-8</c:v>
                </c:pt>
                <c:pt idx="1062">
                  <c:v>1.4000000000000046E-8</c:v>
                </c:pt>
                <c:pt idx="1063">
                  <c:v>1.4000000000000046E-8</c:v>
                </c:pt>
                <c:pt idx="1064">
                  <c:v>1.4000000000000046E-8</c:v>
                </c:pt>
                <c:pt idx="1065">
                  <c:v>1.4000000000000046E-8</c:v>
                </c:pt>
                <c:pt idx="1066">
                  <c:v>1.4000000000000046E-8</c:v>
                </c:pt>
                <c:pt idx="1067">
                  <c:v>1.4000000000000046E-8</c:v>
                </c:pt>
                <c:pt idx="1068">
                  <c:v>1.4000000000000046E-8</c:v>
                </c:pt>
                <c:pt idx="1069">
                  <c:v>1.4000000000000046E-8</c:v>
                </c:pt>
                <c:pt idx="1070">
                  <c:v>1.4000000000000046E-8</c:v>
                </c:pt>
                <c:pt idx="1071">
                  <c:v>1.4000000000000046E-8</c:v>
                </c:pt>
                <c:pt idx="1072">
                  <c:v>1.4000000000000046E-8</c:v>
                </c:pt>
                <c:pt idx="1073">
                  <c:v>1.4000000000000046E-8</c:v>
                </c:pt>
                <c:pt idx="1074">
                  <c:v>1.4000000000000046E-8</c:v>
                </c:pt>
                <c:pt idx="1075">
                  <c:v>1.4000000000000046E-8</c:v>
                </c:pt>
                <c:pt idx="1076">
                  <c:v>1.4000000000000046E-8</c:v>
                </c:pt>
                <c:pt idx="1077">
                  <c:v>1.4000000000000046E-8</c:v>
                </c:pt>
                <c:pt idx="1078">
                  <c:v>1.4000000000000046E-8</c:v>
                </c:pt>
                <c:pt idx="1079">
                  <c:v>1.4000000000000046E-8</c:v>
                </c:pt>
                <c:pt idx="1080">
                  <c:v>1.4000000000000046E-8</c:v>
                </c:pt>
                <c:pt idx="1081">
                  <c:v>1.4000000000000046E-8</c:v>
                </c:pt>
                <c:pt idx="1082">
                  <c:v>1.4000000000000046E-8</c:v>
                </c:pt>
                <c:pt idx="1083">
                  <c:v>1.4000000000000046E-8</c:v>
                </c:pt>
                <c:pt idx="1084">
                  <c:v>1.4000000000000046E-8</c:v>
                </c:pt>
                <c:pt idx="1085">
                  <c:v>1.4000000000000046E-8</c:v>
                </c:pt>
                <c:pt idx="1086">
                  <c:v>1.4000000000000046E-8</c:v>
                </c:pt>
                <c:pt idx="1087">
                  <c:v>1.4000000000000046E-8</c:v>
                </c:pt>
                <c:pt idx="1088">
                  <c:v>1.4000000000000046E-8</c:v>
                </c:pt>
                <c:pt idx="1089">
                  <c:v>1.4000000000000046E-8</c:v>
                </c:pt>
                <c:pt idx="1090">
                  <c:v>1.4000000000000046E-8</c:v>
                </c:pt>
                <c:pt idx="1091">
                  <c:v>1.4000000000000046E-8</c:v>
                </c:pt>
                <c:pt idx="1092">
                  <c:v>1.4000000000000046E-8</c:v>
                </c:pt>
                <c:pt idx="1093">
                  <c:v>1.4000000000000046E-8</c:v>
                </c:pt>
                <c:pt idx="1094">
                  <c:v>1.4000000000000046E-8</c:v>
                </c:pt>
                <c:pt idx="1095">
                  <c:v>1.4000000000000046E-8</c:v>
                </c:pt>
                <c:pt idx="1096">
                  <c:v>1.4000000000000046E-8</c:v>
                </c:pt>
                <c:pt idx="1097">
                  <c:v>1.4000000000000046E-8</c:v>
                </c:pt>
                <c:pt idx="1098">
                  <c:v>1.4000000000000046E-8</c:v>
                </c:pt>
                <c:pt idx="1099">
                  <c:v>1.4000000000000046E-8</c:v>
                </c:pt>
                <c:pt idx="1100">
                  <c:v>1.4000000000000046E-8</c:v>
                </c:pt>
                <c:pt idx="1101">
                  <c:v>1.4000000000000046E-8</c:v>
                </c:pt>
                <c:pt idx="1102">
                  <c:v>1.4000000000000046E-8</c:v>
                </c:pt>
                <c:pt idx="1103">
                  <c:v>1.4000000000000046E-8</c:v>
                </c:pt>
                <c:pt idx="1104">
                  <c:v>1.4000000000000046E-8</c:v>
                </c:pt>
                <c:pt idx="1105">
                  <c:v>1.4000000000000046E-8</c:v>
                </c:pt>
                <c:pt idx="1106">
                  <c:v>1.4000000000000046E-8</c:v>
                </c:pt>
                <c:pt idx="1107">
                  <c:v>1.4000000000000046E-8</c:v>
                </c:pt>
                <c:pt idx="1108">
                  <c:v>1.4000000000000046E-8</c:v>
                </c:pt>
                <c:pt idx="1109">
                  <c:v>1.4000000000000046E-8</c:v>
                </c:pt>
                <c:pt idx="1110">
                  <c:v>1.4000000000000046E-8</c:v>
                </c:pt>
                <c:pt idx="1111">
                  <c:v>1.4000000000000046E-8</c:v>
                </c:pt>
                <c:pt idx="1112">
                  <c:v>1.4000000000000046E-8</c:v>
                </c:pt>
                <c:pt idx="1113">
                  <c:v>1.4000000000000046E-8</c:v>
                </c:pt>
                <c:pt idx="1114">
                  <c:v>1.4000000000000046E-8</c:v>
                </c:pt>
                <c:pt idx="1115">
                  <c:v>1.4000000000000046E-8</c:v>
                </c:pt>
                <c:pt idx="1116">
                  <c:v>1.4000000000000046E-8</c:v>
                </c:pt>
                <c:pt idx="1117">
                  <c:v>1.4000000000000046E-8</c:v>
                </c:pt>
                <c:pt idx="1118">
                  <c:v>1.4000000000000046E-8</c:v>
                </c:pt>
                <c:pt idx="1119">
                  <c:v>1.4000000000000046E-8</c:v>
                </c:pt>
                <c:pt idx="1120">
                  <c:v>1.4000000000000046E-8</c:v>
                </c:pt>
                <c:pt idx="1121">
                  <c:v>1.4000000000000046E-8</c:v>
                </c:pt>
                <c:pt idx="1122">
                  <c:v>1.4000000000000046E-8</c:v>
                </c:pt>
                <c:pt idx="1123">
                  <c:v>1.4000000000000046E-8</c:v>
                </c:pt>
                <c:pt idx="1124">
                  <c:v>1.4000000000000046E-8</c:v>
                </c:pt>
                <c:pt idx="1125">
                  <c:v>1.4000000000000046E-8</c:v>
                </c:pt>
                <c:pt idx="1126">
                  <c:v>1.4000000000000046E-8</c:v>
                </c:pt>
                <c:pt idx="1127">
                  <c:v>1.4000000000000046E-8</c:v>
                </c:pt>
                <c:pt idx="1128">
                  <c:v>1.4000000000000046E-8</c:v>
                </c:pt>
                <c:pt idx="1129">
                  <c:v>1.4000000000000046E-8</c:v>
                </c:pt>
                <c:pt idx="1130">
                  <c:v>1.4000000000000046E-8</c:v>
                </c:pt>
                <c:pt idx="1131">
                  <c:v>1.4000000000000046E-8</c:v>
                </c:pt>
                <c:pt idx="1132">
                  <c:v>1.4000000000000046E-8</c:v>
                </c:pt>
                <c:pt idx="1133">
                  <c:v>1.4000000000000046E-8</c:v>
                </c:pt>
                <c:pt idx="1134">
                  <c:v>1.4000000000000046E-8</c:v>
                </c:pt>
                <c:pt idx="1135">
                  <c:v>1.4000000000000046E-8</c:v>
                </c:pt>
                <c:pt idx="1136">
                  <c:v>1.4000000000000046E-8</c:v>
                </c:pt>
                <c:pt idx="1137">
                  <c:v>1.4000000000000046E-8</c:v>
                </c:pt>
                <c:pt idx="1138">
                  <c:v>1.4000000000000046E-8</c:v>
                </c:pt>
                <c:pt idx="1139">
                  <c:v>1.4000000000000046E-8</c:v>
                </c:pt>
                <c:pt idx="1140">
                  <c:v>1.4000000000000046E-8</c:v>
                </c:pt>
                <c:pt idx="1141">
                  <c:v>1.4000000000000046E-8</c:v>
                </c:pt>
                <c:pt idx="1142">
                  <c:v>1.4000000000000046E-8</c:v>
                </c:pt>
                <c:pt idx="1143">
                  <c:v>1.4000000000000046E-8</c:v>
                </c:pt>
                <c:pt idx="1144">
                  <c:v>1.4000000000000046E-8</c:v>
                </c:pt>
                <c:pt idx="1145">
                  <c:v>1.4000000000000046E-8</c:v>
                </c:pt>
                <c:pt idx="1146">
                  <c:v>1.4000000000000046E-8</c:v>
                </c:pt>
                <c:pt idx="1147">
                  <c:v>1.4000000000000046E-8</c:v>
                </c:pt>
                <c:pt idx="1148">
                  <c:v>1.4000000000000046E-8</c:v>
                </c:pt>
                <c:pt idx="1149">
                  <c:v>1.4000000000000046E-8</c:v>
                </c:pt>
                <c:pt idx="1150">
                  <c:v>1.4000000000000046E-8</c:v>
                </c:pt>
                <c:pt idx="1151">
                  <c:v>1.4000000000000046E-8</c:v>
                </c:pt>
                <c:pt idx="1152">
                  <c:v>1.4000000000000046E-8</c:v>
                </c:pt>
                <c:pt idx="1153">
                  <c:v>1.4000000000000046E-8</c:v>
                </c:pt>
                <c:pt idx="1154">
                  <c:v>1.4000000000000046E-8</c:v>
                </c:pt>
                <c:pt idx="1155">
                  <c:v>1.4000000000000046E-8</c:v>
                </c:pt>
                <c:pt idx="1156">
                  <c:v>1.4000000000000046E-8</c:v>
                </c:pt>
                <c:pt idx="1157">
                  <c:v>1.4000000000000046E-8</c:v>
                </c:pt>
                <c:pt idx="1158">
                  <c:v>1.4000000000000046E-8</c:v>
                </c:pt>
                <c:pt idx="1159">
                  <c:v>1.4000000000000046E-8</c:v>
                </c:pt>
                <c:pt idx="1160">
                  <c:v>1.4000000000000046E-8</c:v>
                </c:pt>
                <c:pt idx="1161">
                  <c:v>1.4000000000000046E-8</c:v>
                </c:pt>
                <c:pt idx="1162">
                  <c:v>1.4000000000000046E-8</c:v>
                </c:pt>
                <c:pt idx="1163">
                  <c:v>1.4000000000000046E-8</c:v>
                </c:pt>
                <c:pt idx="1164">
                  <c:v>1.4000000000000046E-8</c:v>
                </c:pt>
                <c:pt idx="1165">
                  <c:v>1.4000000000000046E-8</c:v>
                </c:pt>
                <c:pt idx="1166">
                  <c:v>1.4000000000000046E-8</c:v>
                </c:pt>
                <c:pt idx="1167">
                  <c:v>1.4000000000000046E-8</c:v>
                </c:pt>
                <c:pt idx="1168">
                  <c:v>1.4000000000000046E-8</c:v>
                </c:pt>
                <c:pt idx="1169">
                  <c:v>1.4000000000000046E-8</c:v>
                </c:pt>
                <c:pt idx="1170">
                  <c:v>1.4000000000000046E-8</c:v>
                </c:pt>
                <c:pt idx="1171">
                  <c:v>1.4000000000000046E-8</c:v>
                </c:pt>
                <c:pt idx="1172">
                  <c:v>1.4000000000000046E-8</c:v>
                </c:pt>
                <c:pt idx="1173">
                  <c:v>1.4000000000000046E-8</c:v>
                </c:pt>
                <c:pt idx="1174">
                  <c:v>1.4000000000000046E-8</c:v>
                </c:pt>
                <c:pt idx="1175">
                  <c:v>1.4000000000000046E-8</c:v>
                </c:pt>
                <c:pt idx="1176">
                  <c:v>1.4000000000000046E-8</c:v>
                </c:pt>
                <c:pt idx="1177">
                  <c:v>1.4000000000000046E-8</c:v>
                </c:pt>
                <c:pt idx="1178">
                  <c:v>1.4000000000000046E-8</c:v>
                </c:pt>
                <c:pt idx="1179">
                  <c:v>1.4000000000000046E-8</c:v>
                </c:pt>
                <c:pt idx="1180">
                  <c:v>1.4000000000000046E-8</c:v>
                </c:pt>
                <c:pt idx="1181">
                  <c:v>1.4000000000000046E-8</c:v>
                </c:pt>
                <c:pt idx="1182">
                  <c:v>1.4000000000000046E-8</c:v>
                </c:pt>
                <c:pt idx="1183">
                  <c:v>1.4000000000000046E-8</c:v>
                </c:pt>
                <c:pt idx="1184">
                  <c:v>1.4000000000000046E-8</c:v>
                </c:pt>
                <c:pt idx="1185">
                  <c:v>1.4000000000000046E-8</c:v>
                </c:pt>
                <c:pt idx="1186">
                  <c:v>1.4000000000000046E-8</c:v>
                </c:pt>
                <c:pt idx="1187">
                  <c:v>1.4000000000000046E-8</c:v>
                </c:pt>
                <c:pt idx="1188">
                  <c:v>1.4000000000000046E-8</c:v>
                </c:pt>
                <c:pt idx="1189">
                  <c:v>1.4000000000000046E-8</c:v>
                </c:pt>
                <c:pt idx="1190">
                  <c:v>1.4000000000000046E-8</c:v>
                </c:pt>
                <c:pt idx="1191">
                  <c:v>1.4000000000000046E-8</c:v>
                </c:pt>
                <c:pt idx="1192">
                  <c:v>1.4000000000000046E-8</c:v>
                </c:pt>
                <c:pt idx="1193">
                  <c:v>1.4000000000000046E-8</c:v>
                </c:pt>
                <c:pt idx="1194">
                  <c:v>1.4000000000000046E-8</c:v>
                </c:pt>
                <c:pt idx="1195">
                  <c:v>1.4000000000000046E-8</c:v>
                </c:pt>
                <c:pt idx="1196">
                  <c:v>1.4000000000000046E-8</c:v>
                </c:pt>
                <c:pt idx="1197">
                  <c:v>1.4000000000000046E-8</c:v>
                </c:pt>
                <c:pt idx="1198">
                  <c:v>1.4000000000000046E-8</c:v>
                </c:pt>
                <c:pt idx="1199">
                  <c:v>1.4000000000000046E-8</c:v>
                </c:pt>
                <c:pt idx="1200">
                  <c:v>1.4000000000000046E-8</c:v>
                </c:pt>
                <c:pt idx="1201">
                  <c:v>1.4000000000000046E-8</c:v>
                </c:pt>
                <c:pt idx="1202">
                  <c:v>1.4000000000000046E-8</c:v>
                </c:pt>
                <c:pt idx="1203">
                  <c:v>1.4000000000000046E-8</c:v>
                </c:pt>
                <c:pt idx="1204">
                  <c:v>1.4000000000000046E-8</c:v>
                </c:pt>
                <c:pt idx="1205">
                  <c:v>1.4000000000000046E-8</c:v>
                </c:pt>
                <c:pt idx="1206">
                  <c:v>1.4000000000000046E-8</c:v>
                </c:pt>
                <c:pt idx="1207">
                  <c:v>1.4000000000000046E-8</c:v>
                </c:pt>
                <c:pt idx="1208">
                  <c:v>1.4000000000000046E-8</c:v>
                </c:pt>
                <c:pt idx="1209">
                  <c:v>1.4000000000000046E-8</c:v>
                </c:pt>
                <c:pt idx="1210">
                  <c:v>1.4000000000000046E-8</c:v>
                </c:pt>
                <c:pt idx="1211">
                  <c:v>1.4000000000000046E-8</c:v>
                </c:pt>
                <c:pt idx="1212">
                  <c:v>1.4000000000000046E-8</c:v>
                </c:pt>
                <c:pt idx="1213">
                  <c:v>1.4000000000000046E-8</c:v>
                </c:pt>
                <c:pt idx="1214">
                  <c:v>1.4000000000000046E-8</c:v>
                </c:pt>
                <c:pt idx="1215">
                  <c:v>1.4000000000000046E-8</c:v>
                </c:pt>
                <c:pt idx="1216">
                  <c:v>1.4000000000000046E-8</c:v>
                </c:pt>
                <c:pt idx="1217">
                  <c:v>1.4000000000000046E-8</c:v>
                </c:pt>
                <c:pt idx="1218">
                  <c:v>1.4000000000000046E-8</c:v>
                </c:pt>
                <c:pt idx="1219">
                  <c:v>1.4000000000000046E-8</c:v>
                </c:pt>
                <c:pt idx="1220">
                  <c:v>1.4000000000000046E-8</c:v>
                </c:pt>
                <c:pt idx="1221">
                  <c:v>1.4000000000000046E-8</c:v>
                </c:pt>
                <c:pt idx="1222">
                  <c:v>1.4000000000000046E-8</c:v>
                </c:pt>
                <c:pt idx="1223">
                  <c:v>1.4000000000000046E-8</c:v>
                </c:pt>
                <c:pt idx="1224">
                  <c:v>1.4000000000000046E-8</c:v>
                </c:pt>
                <c:pt idx="1225">
                  <c:v>1.4000000000000046E-8</c:v>
                </c:pt>
                <c:pt idx="1226">
                  <c:v>1.4000000000000046E-8</c:v>
                </c:pt>
                <c:pt idx="1227">
                  <c:v>1.4000000000000046E-8</c:v>
                </c:pt>
                <c:pt idx="1228">
                  <c:v>1.4000000000000046E-8</c:v>
                </c:pt>
                <c:pt idx="1229">
                  <c:v>1.4000000000000046E-8</c:v>
                </c:pt>
                <c:pt idx="1230">
                  <c:v>1.4000000000000046E-8</c:v>
                </c:pt>
                <c:pt idx="1231">
                  <c:v>1.4000000000000046E-8</c:v>
                </c:pt>
                <c:pt idx="1232">
                  <c:v>1.4000000000000046E-8</c:v>
                </c:pt>
                <c:pt idx="1233">
                  <c:v>1.4000000000000046E-8</c:v>
                </c:pt>
                <c:pt idx="1234">
                  <c:v>1.4000000000000046E-8</c:v>
                </c:pt>
                <c:pt idx="1235">
                  <c:v>1.4000000000000046E-8</c:v>
                </c:pt>
                <c:pt idx="1236">
                  <c:v>1.4000000000000046E-8</c:v>
                </c:pt>
                <c:pt idx="1237">
                  <c:v>1.4000000000000046E-8</c:v>
                </c:pt>
                <c:pt idx="1238">
                  <c:v>1.4000000000000046E-8</c:v>
                </c:pt>
                <c:pt idx="1239">
                  <c:v>1.4000000000000046E-8</c:v>
                </c:pt>
                <c:pt idx="1240">
                  <c:v>1.4000000000000046E-8</c:v>
                </c:pt>
                <c:pt idx="1241">
                  <c:v>1.4000000000000046E-8</c:v>
                </c:pt>
                <c:pt idx="1242">
                  <c:v>1.4000000000000046E-8</c:v>
                </c:pt>
                <c:pt idx="1243">
                  <c:v>1.4000000000000046E-8</c:v>
                </c:pt>
                <c:pt idx="1244">
                  <c:v>1.4000000000000046E-8</c:v>
                </c:pt>
                <c:pt idx="1245">
                  <c:v>1.4000000000000046E-8</c:v>
                </c:pt>
                <c:pt idx="1246">
                  <c:v>1.4000000000000046E-8</c:v>
                </c:pt>
                <c:pt idx="1247">
                  <c:v>1.4000000000000046E-8</c:v>
                </c:pt>
                <c:pt idx="1248">
                  <c:v>1.4000000000000046E-8</c:v>
                </c:pt>
                <c:pt idx="1249">
                  <c:v>1.4000000000000046E-8</c:v>
                </c:pt>
                <c:pt idx="1250">
                  <c:v>1.4000000000000046E-8</c:v>
                </c:pt>
                <c:pt idx="1251">
                  <c:v>1.4000000000000046E-8</c:v>
                </c:pt>
                <c:pt idx="1252">
                  <c:v>1.4000000000000046E-8</c:v>
                </c:pt>
                <c:pt idx="1253">
                  <c:v>1.4000000000000046E-8</c:v>
                </c:pt>
                <c:pt idx="1254">
                  <c:v>1.4000000000000046E-8</c:v>
                </c:pt>
                <c:pt idx="1255">
                  <c:v>1.4000000000000046E-8</c:v>
                </c:pt>
                <c:pt idx="1256">
                  <c:v>1.4000000000000046E-8</c:v>
                </c:pt>
                <c:pt idx="1257">
                  <c:v>1.4000000000000046E-8</c:v>
                </c:pt>
                <c:pt idx="1258">
                  <c:v>1.4000000000000046E-8</c:v>
                </c:pt>
                <c:pt idx="1259">
                  <c:v>1.4000000000000046E-8</c:v>
                </c:pt>
                <c:pt idx="1260">
                  <c:v>1.4000000000000046E-8</c:v>
                </c:pt>
                <c:pt idx="1261">
                  <c:v>1.4000000000000046E-8</c:v>
                </c:pt>
                <c:pt idx="1262">
                  <c:v>1.4000000000000046E-8</c:v>
                </c:pt>
                <c:pt idx="1263">
                  <c:v>1.4000000000000046E-8</c:v>
                </c:pt>
                <c:pt idx="1264">
                  <c:v>1.4000000000000046E-8</c:v>
                </c:pt>
                <c:pt idx="1265">
                  <c:v>1.4000000000000046E-8</c:v>
                </c:pt>
                <c:pt idx="1266">
                  <c:v>1.4000000000000046E-8</c:v>
                </c:pt>
                <c:pt idx="1267">
                  <c:v>1.4000000000000046E-8</c:v>
                </c:pt>
                <c:pt idx="1268">
                  <c:v>1.4000000000000046E-8</c:v>
                </c:pt>
                <c:pt idx="1269">
                  <c:v>1.4000000000000046E-8</c:v>
                </c:pt>
                <c:pt idx="1270">
                  <c:v>1.4000000000000046E-8</c:v>
                </c:pt>
                <c:pt idx="1271">
                  <c:v>1.4000000000000046E-8</c:v>
                </c:pt>
                <c:pt idx="1272">
                  <c:v>1.4000000000000046E-8</c:v>
                </c:pt>
                <c:pt idx="1273">
                  <c:v>1.4000000000000046E-8</c:v>
                </c:pt>
                <c:pt idx="1274">
                  <c:v>1.4000000000000046E-8</c:v>
                </c:pt>
                <c:pt idx="1275">
                  <c:v>1.4000000000000046E-8</c:v>
                </c:pt>
                <c:pt idx="1276">
                  <c:v>1.4000000000000046E-8</c:v>
                </c:pt>
                <c:pt idx="1277">
                  <c:v>1.4000000000000046E-8</c:v>
                </c:pt>
                <c:pt idx="1278">
                  <c:v>1.4000000000000046E-8</c:v>
                </c:pt>
                <c:pt idx="1279">
                  <c:v>1.4000000000000046E-8</c:v>
                </c:pt>
                <c:pt idx="1280">
                  <c:v>1.4000000000000046E-8</c:v>
                </c:pt>
                <c:pt idx="1281">
                  <c:v>1.4000000000000046E-8</c:v>
                </c:pt>
                <c:pt idx="1282">
                  <c:v>1.4000000000000046E-8</c:v>
                </c:pt>
                <c:pt idx="1283">
                  <c:v>1.4000000000000046E-8</c:v>
                </c:pt>
                <c:pt idx="1284">
                  <c:v>1.4000000000000046E-8</c:v>
                </c:pt>
                <c:pt idx="1285">
                  <c:v>1.4000000000000046E-8</c:v>
                </c:pt>
                <c:pt idx="1286">
                  <c:v>1.4000000000000046E-8</c:v>
                </c:pt>
                <c:pt idx="1287">
                  <c:v>1.4000000000000046E-8</c:v>
                </c:pt>
                <c:pt idx="1288">
                  <c:v>1.4000000000000046E-8</c:v>
                </c:pt>
                <c:pt idx="1289">
                  <c:v>1.4000000000000046E-8</c:v>
                </c:pt>
                <c:pt idx="1290">
                  <c:v>1.4000000000000046E-8</c:v>
                </c:pt>
                <c:pt idx="1291">
                  <c:v>1.4000000000000046E-8</c:v>
                </c:pt>
                <c:pt idx="1292">
                  <c:v>1.4000000000000046E-8</c:v>
                </c:pt>
                <c:pt idx="1293">
                  <c:v>1.4000000000000046E-8</c:v>
                </c:pt>
                <c:pt idx="1294">
                  <c:v>1.4000000000000046E-8</c:v>
                </c:pt>
                <c:pt idx="1295">
                  <c:v>1.4000000000000046E-8</c:v>
                </c:pt>
                <c:pt idx="1296">
                  <c:v>1.4000000000000046E-8</c:v>
                </c:pt>
                <c:pt idx="1297">
                  <c:v>1.4000000000000046E-8</c:v>
                </c:pt>
                <c:pt idx="1298">
                  <c:v>1.4000000000000046E-8</c:v>
                </c:pt>
                <c:pt idx="1299">
                  <c:v>1.4000000000000046E-8</c:v>
                </c:pt>
                <c:pt idx="1300">
                  <c:v>1.4000000000000046E-8</c:v>
                </c:pt>
                <c:pt idx="1301">
                  <c:v>1.4000000000000046E-8</c:v>
                </c:pt>
                <c:pt idx="1302">
                  <c:v>1.4000000000000046E-8</c:v>
                </c:pt>
                <c:pt idx="1303">
                  <c:v>1.4000000000000046E-8</c:v>
                </c:pt>
                <c:pt idx="1304">
                  <c:v>1.4000000000000046E-8</c:v>
                </c:pt>
                <c:pt idx="1305">
                  <c:v>1.4000000000000046E-8</c:v>
                </c:pt>
                <c:pt idx="1306">
                  <c:v>1.4000000000000046E-8</c:v>
                </c:pt>
                <c:pt idx="1307">
                  <c:v>1.4000000000000046E-8</c:v>
                </c:pt>
                <c:pt idx="1308">
                  <c:v>1.4000000000000046E-8</c:v>
                </c:pt>
                <c:pt idx="1309">
                  <c:v>1.4000000000000046E-8</c:v>
                </c:pt>
                <c:pt idx="1310">
                  <c:v>1.4000000000000046E-8</c:v>
                </c:pt>
                <c:pt idx="1311">
                  <c:v>1.4000000000000046E-8</c:v>
                </c:pt>
                <c:pt idx="1312">
                  <c:v>1.4000000000000046E-8</c:v>
                </c:pt>
                <c:pt idx="1313">
                  <c:v>1.4000000000000046E-8</c:v>
                </c:pt>
                <c:pt idx="1314">
                  <c:v>1.4000000000000046E-8</c:v>
                </c:pt>
                <c:pt idx="1315">
                  <c:v>1.4000000000000046E-8</c:v>
                </c:pt>
                <c:pt idx="1316">
                  <c:v>1.4000000000000046E-8</c:v>
                </c:pt>
                <c:pt idx="1317">
                  <c:v>1.4000000000000046E-8</c:v>
                </c:pt>
                <c:pt idx="1318">
                  <c:v>1.4000000000000046E-8</c:v>
                </c:pt>
                <c:pt idx="1319">
                  <c:v>1.4000000000000046E-8</c:v>
                </c:pt>
                <c:pt idx="1320">
                  <c:v>1.4000000000000046E-8</c:v>
                </c:pt>
                <c:pt idx="1321">
                  <c:v>1.4000000000000046E-8</c:v>
                </c:pt>
                <c:pt idx="1322">
                  <c:v>1.4000000000000046E-8</c:v>
                </c:pt>
                <c:pt idx="1323">
                  <c:v>1.4000000000000046E-8</c:v>
                </c:pt>
                <c:pt idx="1324">
                  <c:v>1.4000000000000046E-8</c:v>
                </c:pt>
                <c:pt idx="1325">
                  <c:v>1.4000000000000046E-8</c:v>
                </c:pt>
                <c:pt idx="1326">
                  <c:v>1.4000000000000046E-8</c:v>
                </c:pt>
                <c:pt idx="1327">
                  <c:v>1.4000000000000046E-8</c:v>
                </c:pt>
                <c:pt idx="1328">
                  <c:v>1.4000000000000046E-8</c:v>
                </c:pt>
                <c:pt idx="1329">
                  <c:v>1.4000000000000046E-8</c:v>
                </c:pt>
                <c:pt idx="1330">
                  <c:v>1.4000000000000046E-8</c:v>
                </c:pt>
                <c:pt idx="1331">
                  <c:v>1.4000000000000046E-8</c:v>
                </c:pt>
                <c:pt idx="1332">
                  <c:v>1.4000000000000046E-8</c:v>
                </c:pt>
                <c:pt idx="1333">
                  <c:v>1.4000000000000046E-8</c:v>
                </c:pt>
                <c:pt idx="1334">
                  <c:v>1.4000000000000046E-8</c:v>
                </c:pt>
                <c:pt idx="1335">
                  <c:v>1.4000000000000046E-8</c:v>
                </c:pt>
                <c:pt idx="1336">
                  <c:v>1.4000000000000046E-8</c:v>
                </c:pt>
                <c:pt idx="1337">
                  <c:v>1.4000000000000046E-8</c:v>
                </c:pt>
                <c:pt idx="1338">
                  <c:v>1.4000000000000046E-8</c:v>
                </c:pt>
                <c:pt idx="1339">
                  <c:v>1.4000000000000046E-8</c:v>
                </c:pt>
                <c:pt idx="1340">
                  <c:v>1.4000000000000046E-8</c:v>
                </c:pt>
                <c:pt idx="1341">
                  <c:v>1.4000000000000046E-8</c:v>
                </c:pt>
                <c:pt idx="1342">
                  <c:v>1.4000000000000046E-8</c:v>
                </c:pt>
                <c:pt idx="1343">
                  <c:v>1.4000000000000046E-8</c:v>
                </c:pt>
                <c:pt idx="1344">
                  <c:v>1.4000000000000046E-8</c:v>
                </c:pt>
                <c:pt idx="1345">
                  <c:v>1.4000000000000046E-8</c:v>
                </c:pt>
                <c:pt idx="1346">
                  <c:v>1.4000000000000046E-8</c:v>
                </c:pt>
                <c:pt idx="1347">
                  <c:v>1.4000000000000046E-8</c:v>
                </c:pt>
                <c:pt idx="1348">
                  <c:v>1.4000000000000046E-8</c:v>
                </c:pt>
                <c:pt idx="1349">
                  <c:v>1.4000000000000046E-8</c:v>
                </c:pt>
                <c:pt idx="1350">
                  <c:v>1.4000000000000046E-8</c:v>
                </c:pt>
                <c:pt idx="1351">
                  <c:v>1.4000000000000046E-8</c:v>
                </c:pt>
                <c:pt idx="1352">
                  <c:v>1.4000000000000046E-8</c:v>
                </c:pt>
                <c:pt idx="1353">
                  <c:v>1.4000000000000046E-8</c:v>
                </c:pt>
                <c:pt idx="1354">
                  <c:v>1.4000000000000046E-8</c:v>
                </c:pt>
                <c:pt idx="1355">
                  <c:v>1.4000000000000046E-8</c:v>
                </c:pt>
                <c:pt idx="1356">
                  <c:v>1.4000000000000046E-8</c:v>
                </c:pt>
                <c:pt idx="1357">
                  <c:v>1.4000000000000046E-8</c:v>
                </c:pt>
                <c:pt idx="1358">
                  <c:v>1.4000000000000046E-8</c:v>
                </c:pt>
                <c:pt idx="1359">
                  <c:v>1.4000000000000046E-8</c:v>
                </c:pt>
                <c:pt idx="1360">
                  <c:v>1.4000000000000046E-8</c:v>
                </c:pt>
                <c:pt idx="1361">
                  <c:v>1.4000000000000046E-8</c:v>
                </c:pt>
                <c:pt idx="1362">
                  <c:v>1.4000000000000046E-8</c:v>
                </c:pt>
                <c:pt idx="1363">
                  <c:v>1.4000000000000046E-8</c:v>
                </c:pt>
                <c:pt idx="1364">
                  <c:v>1.4000000000000046E-8</c:v>
                </c:pt>
                <c:pt idx="1365">
                  <c:v>1.4000000000000046E-8</c:v>
                </c:pt>
                <c:pt idx="1366">
                  <c:v>1.4000000000000046E-8</c:v>
                </c:pt>
                <c:pt idx="1367">
                  <c:v>1.4000000000000046E-8</c:v>
                </c:pt>
                <c:pt idx="1368">
                  <c:v>1.4000000000000046E-8</c:v>
                </c:pt>
                <c:pt idx="1369">
                  <c:v>1.4000000000000046E-8</c:v>
                </c:pt>
                <c:pt idx="1370">
                  <c:v>1.4000000000000046E-8</c:v>
                </c:pt>
                <c:pt idx="1371">
                  <c:v>1.4000000000000046E-8</c:v>
                </c:pt>
                <c:pt idx="1372">
                  <c:v>1.4000000000000046E-8</c:v>
                </c:pt>
                <c:pt idx="1373">
                  <c:v>1.4000000000000046E-8</c:v>
                </c:pt>
                <c:pt idx="1374">
                  <c:v>1.4000000000000046E-8</c:v>
                </c:pt>
                <c:pt idx="1375">
                  <c:v>1.4000000000000046E-8</c:v>
                </c:pt>
                <c:pt idx="1376">
                  <c:v>1.4000000000000046E-8</c:v>
                </c:pt>
                <c:pt idx="1377">
                  <c:v>1.4000000000000046E-8</c:v>
                </c:pt>
                <c:pt idx="1378">
                  <c:v>1.4000000000000046E-8</c:v>
                </c:pt>
                <c:pt idx="1379">
                  <c:v>1.4000000000000046E-8</c:v>
                </c:pt>
                <c:pt idx="1380">
                  <c:v>1.4000000000000046E-8</c:v>
                </c:pt>
                <c:pt idx="1381">
                  <c:v>1.4000000000000046E-8</c:v>
                </c:pt>
                <c:pt idx="1382">
                  <c:v>1.4000000000000046E-8</c:v>
                </c:pt>
                <c:pt idx="1383">
                  <c:v>1.4000000000000046E-8</c:v>
                </c:pt>
                <c:pt idx="1384">
                  <c:v>1.4000000000000046E-8</c:v>
                </c:pt>
                <c:pt idx="1385">
                  <c:v>1.4000000000000046E-8</c:v>
                </c:pt>
                <c:pt idx="1386">
                  <c:v>1.4000000000000046E-8</c:v>
                </c:pt>
                <c:pt idx="1387">
                  <c:v>1.4000000000000046E-8</c:v>
                </c:pt>
                <c:pt idx="1388">
                  <c:v>1.4000000000000046E-8</c:v>
                </c:pt>
                <c:pt idx="1389">
                  <c:v>1.4000000000000046E-8</c:v>
                </c:pt>
                <c:pt idx="1390">
                  <c:v>1.4000000000000046E-8</c:v>
                </c:pt>
                <c:pt idx="1391">
                  <c:v>1.4000000000000046E-8</c:v>
                </c:pt>
                <c:pt idx="1392">
                  <c:v>1.4000000000000046E-8</c:v>
                </c:pt>
                <c:pt idx="1393">
                  <c:v>1.4000000000000046E-8</c:v>
                </c:pt>
                <c:pt idx="1394">
                  <c:v>1.4000000000000046E-8</c:v>
                </c:pt>
                <c:pt idx="1395">
                  <c:v>1.4000000000000046E-8</c:v>
                </c:pt>
                <c:pt idx="1396">
                  <c:v>1.4000000000000046E-8</c:v>
                </c:pt>
                <c:pt idx="1397">
                  <c:v>1.4000000000000046E-8</c:v>
                </c:pt>
                <c:pt idx="1398">
                  <c:v>1.4000000000000046E-8</c:v>
                </c:pt>
                <c:pt idx="1399">
                  <c:v>1.4000000000000046E-8</c:v>
                </c:pt>
                <c:pt idx="1400">
                  <c:v>1.4000000000000046E-8</c:v>
                </c:pt>
                <c:pt idx="1401">
                  <c:v>1.4000000000000046E-8</c:v>
                </c:pt>
                <c:pt idx="1402">
                  <c:v>1.4000000000000046E-8</c:v>
                </c:pt>
                <c:pt idx="1403">
                  <c:v>1.4000000000000046E-8</c:v>
                </c:pt>
                <c:pt idx="1404">
                  <c:v>1.4000000000000046E-8</c:v>
                </c:pt>
                <c:pt idx="1405">
                  <c:v>1.4000000000000046E-8</c:v>
                </c:pt>
                <c:pt idx="1406">
                  <c:v>1.4000000000000046E-8</c:v>
                </c:pt>
                <c:pt idx="1407">
                  <c:v>1.4000000000000046E-8</c:v>
                </c:pt>
                <c:pt idx="1408">
                  <c:v>1.4000000000000046E-8</c:v>
                </c:pt>
                <c:pt idx="1409">
                  <c:v>1.4000000000000046E-8</c:v>
                </c:pt>
                <c:pt idx="1410">
                  <c:v>1.4000000000000046E-8</c:v>
                </c:pt>
                <c:pt idx="1411">
                  <c:v>1.4000000000000046E-8</c:v>
                </c:pt>
                <c:pt idx="1412">
                  <c:v>1.4000000000000046E-8</c:v>
                </c:pt>
                <c:pt idx="1413">
                  <c:v>1.4000000000000046E-8</c:v>
                </c:pt>
                <c:pt idx="1414">
                  <c:v>1.4000000000000046E-8</c:v>
                </c:pt>
                <c:pt idx="1415">
                  <c:v>1.4000000000000046E-8</c:v>
                </c:pt>
                <c:pt idx="1416">
                  <c:v>1.4000000000000046E-8</c:v>
                </c:pt>
                <c:pt idx="1417">
                  <c:v>1.4000000000000046E-8</c:v>
                </c:pt>
                <c:pt idx="1418">
                  <c:v>1.4000000000000046E-8</c:v>
                </c:pt>
                <c:pt idx="1419">
                  <c:v>1.4000000000000046E-8</c:v>
                </c:pt>
                <c:pt idx="1420">
                  <c:v>1.4000000000000046E-8</c:v>
                </c:pt>
                <c:pt idx="1421">
                  <c:v>1.4000000000000046E-8</c:v>
                </c:pt>
                <c:pt idx="1422">
                  <c:v>1.4000000000000046E-8</c:v>
                </c:pt>
                <c:pt idx="1423">
                  <c:v>1.4000000000000046E-8</c:v>
                </c:pt>
                <c:pt idx="1424">
                  <c:v>1.4000000000000046E-8</c:v>
                </c:pt>
                <c:pt idx="1425">
                  <c:v>1.4000000000000046E-8</c:v>
                </c:pt>
                <c:pt idx="1426">
                  <c:v>1.4000000000000046E-8</c:v>
                </c:pt>
                <c:pt idx="1427">
                  <c:v>1.4000000000000046E-8</c:v>
                </c:pt>
                <c:pt idx="1428">
                  <c:v>1.4000000000000046E-8</c:v>
                </c:pt>
                <c:pt idx="1429">
                  <c:v>1.4000000000000046E-8</c:v>
                </c:pt>
                <c:pt idx="1430">
                  <c:v>1.4000000000000046E-8</c:v>
                </c:pt>
                <c:pt idx="1431">
                  <c:v>1.4000000000000046E-8</c:v>
                </c:pt>
                <c:pt idx="1432">
                  <c:v>1.4000000000000046E-8</c:v>
                </c:pt>
                <c:pt idx="1433">
                  <c:v>1.4000000000000046E-8</c:v>
                </c:pt>
                <c:pt idx="1434">
                  <c:v>1.4000000000000046E-8</c:v>
                </c:pt>
                <c:pt idx="1435">
                  <c:v>1.4000000000000046E-8</c:v>
                </c:pt>
                <c:pt idx="1436">
                  <c:v>1.4000000000000046E-8</c:v>
                </c:pt>
                <c:pt idx="1437">
                  <c:v>1.4000000000000046E-8</c:v>
                </c:pt>
                <c:pt idx="1438">
                  <c:v>1.4000000000000046E-8</c:v>
                </c:pt>
                <c:pt idx="1439">
                  <c:v>1.4000000000000046E-8</c:v>
                </c:pt>
                <c:pt idx="1440">
                  <c:v>1.4000000000000046E-8</c:v>
                </c:pt>
                <c:pt idx="1441">
                  <c:v>1.4000000000000046E-8</c:v>
                </c:pt>
                <c:pt idx="1442">
                  <c:v>1.4000000000000046E-8</c:v>
                </c:pt>
                <c:pt idx="1443">
                  <c:v>1.4000000000000046E-8</c:v>
                </c:pt>
                <c:pt idx="1444">
                  <c:v>1.4000000000000046E-8</c:v>
                </c:pt>
                <c:pt idx="1445">
                  <c:v>1.4000000000000046E-8</c:v>
                </c:pt>
                <c:pt idx="1446">
                  <c:v>1.4000000000000046E-8</c:v>
                </c:pt>
                <c:pt idx="1447">
                  <c:v>1.4000000000000046E-8</c:v>
                </c:pt>
                <c:pt idx="1448">
                  <c:v>1.4000000000000046E-8</c:v>
                </c:pt>
                <c:pt idx="1449">
                  <c:v>1.4000000000000046E-8</c:v>
                </c:pt>
                <c:pt idx="1450">
                  <c:v>1.4000000000000046E-8</c:v>
                </c:pt>
                <c:pt idx="1451">
                  <c:v>1.4000000000000046E-8</c:v>
                </c:pt>
                <c:pt idx="1452">
                  <c:v>1.4000000000000046E-8</c:v>
                </c:pt>
                <c:pt idx="1453">
                  <c:v>1.4000000000000046E-8</c:v>
                </c:pt>
                <c:pt idx="1454">
                  <c:v>1.4000000000000046E-8</c:v>
                </c:pt>
                <c:pt idx="1455">
                  <c:v>1.4000000000000046E-8</c:v>
                </c:pt>
                <c:pt idx="1456">
                  <c:v>1.4000000000000046E-8</c:v>
                </c:pt>
                <c:pt idx="1457">
                  <c:v>1.4000000000000046E-8</c:v>
                </c:pt>
                <c:pt idx="1458">
                  <c:v>1.4000000000000046E-8</c:v>
                </c:pt>
                <c:pt idx="1459">
                  <c:v>1.4000000000000046E-8</c:v>
                </c:pt>
                <c:pt idx="1460">
                  <c:v>1.4000000000000046E-8</c:v>
                </c:pt>
                <c:pt idx="1461">
                  <c:v>1.4000000000000046E-8</c:v>
                </c:pt>
                <c:pt idx="1462">
                  <c:v>1.4000000000000046E-8</c:v>
                </c:pt>
                <c:pt idx="1463">
                  <c:v>1.4000000000000046E-8</c:v>
                </c:pt>
                <c:pt idx="1464">
                  <c:v>1.4000000000000046E-8</c:v>
                </c:pt>
                <c:pt idx="1465">
                  <c:v>1.4000000000000046E-8</c:v>
                </c:pt>
                <c:pt idx="1466">
                  <c:v>1.4000000000000046E-8</c:v>
                </c:pt>
                <c:pt idx="1467">
                  <c:v>1.4000000000000046E-8</c:v>
                </c:pt>
                <c:pt idx="1468">
                  <c:v>1.4000000000000046E-8</c:v>
                </c:pt>
                <c:pt idx="1469">
                  <c:v>1.4000000000000046E-8</c:v>
                </c:pt>
                <c:pt idx="1470">
                  <c:v>1.4000000000000046E-8</c:v>
                </c:pt>
                <c:pt idx="1471">
                  <c:v>1.4000000000000046E-8</c:v>
                </c:pt>
                <c:pt idx="1472">
                  <c:v>1.4000000000000046E-8</c:v>
                </c:pt>
                <c:pt idx="1473">
                  <c:v>1.4000000000000046E-8</c:v>
                </c:pt>
                <c:pt idx="1474">
                  <c:v>1.4000000000000046E-8</c:v>
                </c:pt>
                <c:pt idx="1475">
                  <c:v>1.4000000000000046E-8</c:v>
                </c:pt>
                <c:pt idx="1476">
                  <c:v>1.4000000000000046E-8</c:v>
                </c:pt>
                <c:pt idx="1477">
                  <c:v>1.4000000000000046E-8</c:v>
                </c:pt>
                <c:pt idx="1478">
                  <c:v>1.4000000000000046E-8</c:v>
                </c:pt>
                <c:pt idx="1479">
                  <c:v>1.4000000000000046E-8</c:v>
                </c:pt>
                <c:pt idx="1480">
                  <c:v>1.4000000000000046E-8</c:v>
                </c:pt>
                <c:pt idx="1481">
                  <c:v>1.4000000000000046E-8</c:v>
                </c:pt>
                <c:pt idx="1482">
                  <c:v>1.4000000000000046E-8</c:v>
                </c:pt>
                <c:pt idx="1483">
                  <c:v>1.4000000000000046E-8</c:v>
                </c:pt>
                <c:pt idx="1484">
                  <c:v>1.4000000000000046E-8</c:v>
                </c:pt>
                <c:pt idx="1485">
                  <c:v>1.4000000000000046E-8</c:v>
                </c:pt>
                <c:pt idx="1486">
                  <c:v>1.4000000000000046E-8</c:v>
                </c:pt>
                <c:pt idx="1487">
                  <c:v>1.4000000000000046E-8</c:v>
                </c:pt>
                <c:pt idx="1488">
                  <c:v>1.4000000000000046E-8</c:v>
                </c:pt>
                <c:pt idx="1489">
                  <c:v>1.4000000000000046E-8</c:v>
                </c:pt>
                <c:pt idx="1490">
                  <c:v>1.4000000000000046E-8</c:v>
                </c:pt>
                <c:pt idx="1491">
                  <c:v>1.4000000000000046E-8</c:v>
                </c:pt>
                <c:pt idx="1492">
                  <c:v>1.4000000000000046E-8</c:v>
                </c:pt>
                <c:pt idx="1493">
                  <c:v>1.4000000000000046E-8</c:v>
                </c:pt>
                <c:pt idx="1494">
                  <c:v>1.4000000000000046E-8</c:v>
                </c:pt>
                <c:pt idx="1495">
                  <c:v>1.4000000000000046E-8</c:v>
                </c:pt>
                <c:pt idx="1496">
                  <c:v>1.4000000000000046E-8</c:v>
                </c:pt>
                <c:pt idx="1497">
                  <c:v>1.4000000000000046E-8</c:v>
                </c:pt>
                <c:pt idx="1498">
                  <c:v>1.4000000000000046E-8</c:v>
                </c:pt>
                <c:pt idx="1499">
                  <c:v>1.4000000000000046E-8</c:v>
                </c:pt>
                <c:pt idx="1500">
                  <c:v>1.4000000000000046E-8</c:v>
                </c:pt>
                <c:pt idx="1501">
                  <c:v>1.4000000000000046E-8</c:v>
                </c:pt>
                <c:pt idx="1502">
                  <c:v>1.4000000000000046E-8</c:v>
                </c:pt>
                <c:pt idx="1503">
                  <c:v>1.4000000000000046E-8</c:v>
                </c:pt>
                <c:pt idx="1504">
                  <c:v>1.4000000000000046E-8</c:v>
                </c:pt>
                <c:pt idx="1505">
                  <c:v>1.4000000000000046E-8</c:v>
                </c:pt>
                <c:pt idx="1506">
                  <c:v>1.4000000000000046E-8</c:v>
                </c:pt>
                <c:pt idx="1507">
                  <c:v>1.4000000000000046E-8</c:v>
                </c:pt>
                <c:pt idx="1508">
                  <c:v>1.4000000000000046E-8</c:v>
                </c:pt>
                <c:pt idx="1509">
                  <c:v>1.4000000000000046E-8</c:v>
                </c:pt>
                <c:pt idx="1510">
                  <c:v>1.4000000000000046E-8</c:v>
                </c:pt>
                <c:pt idx="1511">
                  <c:v>1.4000000000000046E-8</c:v>
                </c:pt>
                <c:pt idx="1512">
                  <c:v>1.4000000000000046E-8</c:v>
                </c:pt>
                <c:pt idx="1513">
                  <c:v>1.4000000000000046E-8</c:v>
                </c:pt>
                <c:pt idx="1514">
                  <c:v>1.4000000000000046E-8</c:v>
                </c:pt>
                <c:pt idx="1515">
                  <c:v>1.4000000000000046E-8</c:v>
                </c:pt>
                <c:pt idx="1516">
                  <c:v>1.4000000000000046E-8</c:v>
                </c:pt>
                <c:pt idx="1517">
                  <c:v>1.4000000000000046E-8</c:v>
                </c:pt>
                <c:pt idx="1518">
                  <c:v>1.4000000000000046E-8</c:v>
                </c:pt>
                <c:pt idx="1519">
                  <c:v>1.4000000000000046E-8</c:v>
                </c:pt>
                <c:pt idx="1520">
                  <c:v>1.4000000000000046E-8</c:v>
                </c:pt>
                <c:pt idx="1521">
                  <c:v>1.4000000000000046E-8</c:v>
                </c:pt>
                <c:pt idx="1522">
                  <c:v>1.4000000000000046E-8</c:v>
                </c:pt>
                <c:pt idx="1523">
                  <c:v>1.4000000000000046E-8</c:v>
                </c:pt>
                <c:pt idx="1524">
                  <c:v>1.4000000000000046E-8</c:v>
                </c:pt>
                <c:pt idx="1525">
                  <c:v>1.4000000000000046E-8</c:v>
                </c:pt>
                <c:pt idx="1526">
                  <c:v>1.4000000000000046E-8</c:v>
                </c:pt>
                <c:pt idx="1527">
                  <c:v>1.4000000000000046E-8</c:v>
                </c:pt>
                <c:pt idx="1528">
                  <c:v>1.4000000000000046E-8</c:v>
                </c:pt>
                <c:pt idx="1529">
                  <c:v>1.4000000000000046E-8</c:v>
                </c:pt>
                <c:pt idx="1530">
                  <c:v>1.4000000000000046E-8</c:v>
                </c:pt>
                <c:pt idx="1531">
                  <c:v>1.4000000000000046E-8</c:v>
                </c:pt>
                <c:pt idx="1532">
                  <c:v>1.4000000000000046E-8</c:v>
                </c:pt>
                <c:pt idx="1533">
                  <c:v>1.4000000000000046E-8</c:v>
                </c:pt>
                <c:pt idx="1534">
                  <c:v>1.4000000000000046E-8</c:v>
                </c:pt>
                <c:pt idx="1535">
                  <c:v>1.4000000000000046E-8</c:v>
                </c:pt>
                <c:pt idx="1536">
                  <c:v>1.4000000000000046E-8</c:v>
                </c:pt>
                <c:pt idx="1537">
                  <c:v>1.4000000000000046E-8</c:v>
                </c:pt>
                <c:pt idx="1538">
                  <c:v>1.4000000000000046E-8</c:v>
                </c:pt>
                <c:pt idx="1539">
                  <c:v>1.4000000000000046E-8</c:v>
                </c:pt>
                <c:pt idx="1540">
                  <c:v>1.4000000000000046E-8</c:v>
                </c:pt>
                <c:pt idx="1541">
                  <c:v>1.4000000000000046E-8</c:v>
                </c:pt>
                <c:pt idx="1542">
                  <c:v>1.4000000000000046E-8</c:v>
                </c:pt>
                <c:pt idx="1543">
                  <c:v>1.4000000000000046E-8</c:v>
                </c:pt>
                <c:pt idx="1544">
                  <c:v>1.4000000000000046E-8</c:v>
                </c:pt>
                <c:pt idx="1545">
                  <c:v>1.4000000000000046E-8</c:v>
                </c:pt>
                <c:pt idx="1546">
                  <c:v>1.4000000000000046E-8</c:v>
                </c:pt>
                <c:pt idx="1547">
                  <c:v>1.4000000000000046E-8</c:v>
                </c:pt>
                <c:pt idx="1548">
                  <c:v>1.4000000000000046E-8</c:v>
                </c:pt>
                <c:pt idx="1549">
                  <c:v>1.4000000000000046E-8</c:v>
                </c:pt>
                <c:pt idx="1550">
                  <c:v>1.4000000000000046E-8</c:v>
                </c:pt>
                <c:pt idx="1551">
                  <c:v>1.4000000000000046E-8</c:v>
                </c:pt>
                <c:pt idx="1552">
                  <c:v>1.4000000000000046E-8</c:v>
                </c:pt>
                <c:pt idx="1553">
                  <c:v>1.4000000000000046E-8</c:v>
                </c:pt>
                <c:pt idx="1554">
                  <c:v>1.4000000000000046E-8</c:v>
                </c:pt>
                <c:pt idx="1555">
                  <c:v>1.4000000000000046E-8</c:v>
                </c:pt>
                <c:pt idx="1556">
                  <c:v>1.4000000000000046E-8</c:v>
                </c:pt>
                <c:pt idx="1557">
                  <c:v>1.4000000000000046E-8</c:v>
                </c:pt>
                <c:pt idx="1558">
                  <c:v>1.4000000000000046E-8</c:v>
                </c:pt>
                <c:pt idx="1559">
                  <c:v>1.4000000000000046E-8</c:v>
                </c:pt>
                <c:pt idx="1560">
                  <c:v>1.4000000000000046E-8</c:v>
                </c:pt>
                <c:pt idx="1561">
                  <c:v>1.4000000000000046E-8</c:v>
                </c:pt>
                <c:pt idx="1562">
                  <c:v>1.4000000000000046E-8</c:v>
                </c:pt>
                <c:pt idx="1563">
                  <c:v>1.4000000000000046E-8</c:v>
                </c:pt>
                <c:pt idx="1564">
                  <c:v>1.4000000000000046E-8</c:v>
                </c:pt>
                <c:pt idx="1565">
                  <c:v>1.4000000000000046E-8</c:v>
                </c:pt>
                <c:pt idx="1566">
                  <c:v>1.4000000000000046E-8</c:v>
                </c:pt>
                <c:pt idx="1567">
                  <c:v>1.4000000000000046E-8</c:v>
                </c:pt>
                <c:pt idx="1568">
                  <c:v>1.4000000000000046E-8</c:v>
                </c:pt>
                <c:pt idx="1569">
                  <c:v>1.4000000000000046E-8</c:v>
                </c:pt>
                <c:pt idx="1570">
                  <c:v>1.4000000000000046E-8</c:v>
                </c:pt>
                <c:pt idx="1571">
                  <c:v>1.4000000000000046E-8</c:v>
                </c:pt>
                <c:pt idx="1572">
                  <c:v>1.4000000000000046E-8</c:v>
                </c:pt>
                <c:pt idx="1573">
                  <c:v>1.4000000000000046E-8</c:v>
                </c:pt>
                <c:pt idx="1574">
                  <c:v>1.4000000000000046E-8</c:v>
                </c:pt>
                <c:pt idx="1575">
                  <c:v>1.4000000000000046E-8</c:v>
                </c:pt>
                <c:pt idx="1576">
                  <c:v>1.4000000000000046E-8</c:v>
                </c:pt>
                <c:pt idx="1577">
                  <c:v>1.4000000000000046E-8</c:v>
                </c:pt>
                <c:pt idx="1578">
                  <c:v>1.4000000000000046E-8</c:v>
                </c:pt>
                <c:pt idx="1579">
                  <c:v>1.4000000000000046E-8</c:v>
                </c:pt>
                <c:pt idx="1580">
                  <c:v>1.4000000000000046E-8</c:v>
                </c:pt>
                <c:pt idx="1581">
                  <c:v>1.4000000000000046E-8</c:v>
                </c:pt>
                <c:pt idx="1582">
                  <c:v>1.4000000000000046E-8</c:v>
                </c:pt>
                <c:pt idx="1583">
                  <c:v>1.4000000000000046E-8</c:v>
                </c:pt>
                <c:pt idx="1584">
                  <c:v>1.4000000000000046E-8</c:v>
                </c:pt>
                <c:pt idx="1585">
                  <c:v>1.4000000000000046E-8</c:v>
                </c:pt>
                <c:pt idx="1586">
                  <c:v>1.4000000000000046E-8</c:v>
                </c:pt>
                <c:pt idx="1587">
                  <c:v>1.4000000000000046E-8</c:v>
                </c:pt>
                <c:pt idx="1588">
                  <c:v>1.4000000000000046E-8</c:v>
                </c:pt>
                <c:pt idx="1589">
                  <c:v>1.4000000000000046E-8</c:v>
                </c:pt>
                <c:pt idx="1590">
                  <c:v>1.4000000000000046E-8</c:v>
                </c:pt>
                <c:pt idx="1591">
                  <c:v>1.4000000000000046E-8</c:v>
                </c:pt>
                <c:pt idx="1592">
                  <c:v>1.4000000000000046E-8</c:v>
                </c:pt>
                <c:pt idx="1593">
                  <c:v>1.4000000000000046E-8</c:v>
                </c:pt>
                <c:pt idx="1594">
                  <c:v>1.4000000000000046E-8</c:v>
                </c:pt>
                <c:pt idx="1595">
                  <c:v>1.4000000000000046E-8</c:v>
                </c:pt>
                <c:pt idx="1596">
                  <c:v>1.4000000000000046E-8</c:v>
                </c:pt>
                <c:pt idx="1597">
                  <c:v>1.4000000000000046E-8</c:v>
                </c:pt>
                <c:pt idx="1598">
                  <c:v>1.4000000000000046E-8</c:v>
                </c:pt>
                <c:pt idx="1599">
                  <c:v>1.4000000000000046E-8</c:v>
                </c:pt>
                <c:pt idx="1600">
                  <c:v>1.4000000000000046E-8</c:v>
                </c:pt>
                <c:pt idx="1601">
                  <c:v>1.4000000000000046E-8</c:v>
                </c:pt>
                <c:pt idx="1602">
                  <c:v>1.4000000000000046E-8</c:v>
                </c:pt>
                <c:pt idx="1603">
                  <c:v>1.4000000000000046E-8</c:v>
                </c:pt>
                <c:pt idx="1604">
                  <c:v>1.4000000000000046E-8</c:v>
                </c:pt>
                <c:pt idx="1605">
                  <c:v>1.4000000000000046E-8</c:v>
                </c:pt>
                <c:pt idx="1606">
                  <c:v>1.4000000000000046E-8</c:v>
                </c:pt>
                <c:pt idx="1607">
                  <c:v>1.4000000000000046E-8</c:v>
                </c:pt>
                <c:pt idx="1608">
                  <c:v>1.4000000000000046E-8</c:v>
                </c:pt>
                <c:pt idx="1609">
                  <c:v>1.4000000000000046E-8</c:v>
                </c:pt>
                <c:pt idx="1610">
                  <c:v>1.4000000000000046E-8</c:v>
                </c:pt>
                <c:pt idx="1611">
                  <c:v>1.4000000000000046E-8</c:v>
                </c:pt>
                <c:pt idx="1612">
                  <c:v>1.4000000000000046E-8</c:v>
                </c:pt>
                <c:pt idx="1613">
                  <c:v>1.4000000000000046E-8</c:v>
                </c:pt>
                <c:pt idx="1614">
                  <c:v>1.4000000000000046E-8</c:v>
                </c:pt>
                <c:pt idx="1615">
                  <c:v>1.4000000000000046E-8</c:v>
                </c:pt>
                <c:pt idx="1616">
                  <c:v>1.4000000000000046E-8</c:v>
                </c:pt>
                <c:pt idx="1617">
                  <c:v>1.4000000000000046E-8</c:v>
                </c:pt>
                <c:pt idx="1618">
                  <c:v>1.4000000000000046E-8</c:v>
                </c:pt>
                <c:pt idx="1619">
                  <c:v>1.4000000000000046E-8</c:v>
                </c:pt>
                <c:pt idx="1620">
                  <c:v>1.4000000000000046E-8</c:v>
                </c:pt>
                <c:pt idx="1621">
                  <c:v>1.4000000000000046E-8</c:v>
                </c:pt>
                <c:pt idx="1622">
                  <c:v>1.4000000000000046E-8</c:v>
                </c:pt>
                <c:pt idx="1623">
                  <c:v>1.4000000000000046E-8</c:v>
                </c:pt>
                <c:pt idx="1624">
                  <c:v>1.4000000000000046E-8</c:v>
                </c:pt>
                <c:pt idx="1625">
                  <c:v>1.4000000000000046E-8</c:v>
                </c:pt>
                <c:pt idx="1626">
                  <c:v>1.4000000000000046E-8</c:v>
                </c:pt>
                <c:pt idx="1627">
                  <c:v>1.4000000000000046E-8</c:v>
                </c:pt>
                <c:pt idx="1628">
                  <c:v>1.4000000000000046E-8</c:v>
                </c:pt>
                <c:pt idx="1629">
                  <c:v>1.4000000000000046E-8</c:v>
                </c:pt>
                <c:pt idx="1630">
                  <c:v>1.4000000000000046E-8</c:v>
                </c:pt>
                <c:pt idx="1631">
                  <c:v>1.4000000000000046E-8</c:v>
                </c:pt>
                <c:pt idx="1632">
                  <c:v>1.4000000000000046E-8</c:v>
                </c:pt>
                <c:pt idx="1633">
                  <c:v>1.4000000000000046E-8</c:v>
                </c:pt>
                <c:pt idx="1634">
                  <c:v>1.4000000000000046E-8</c:v>
                </c:pt>
                <c:pt idx="1635">
                  <c:v>1.4000000000000046E-8</c:v>
                </c:pt>
                <c:pt idx="1636">
                  <c:v>1.4000000000000046E-8</c:v>
                </c:pt>
                <c:pt idx="1637">
                  <c:v>1.4000000000000046E-8</c:v>
                </c:pt>
                <c:pt idx="1638">
                  <c:v>1.4000000000000046E-8</c:v>
                </c:pt>
                <c:pt idx="1639">
                  <c:v>1.4000000000000046E-8</c:v>
                </c:pt>
                <c:pt idx="1640">
                  <c:v>1.4000000000000046E-8</c:v>
                </c:pt>
                <c:pt idx="1641">
                  <c:v>1.4000000000000046E-8</c:v>
                </c:pt>
                <c:pt idx="1642">
                  <c:v>1.4000000000000046E-8</c:v>
                </c:pt>
                <c:pt idx="1643">
                  <c:v>1.4000000000000046E-8</c:v>
                </c:pt>
                <c:pt idx="1644">
                  <c:v>1.4000000000000046E-8</c:v>
                </c:pt>
                <c:pt idx="1645">
                  <c:v>1.4000000000000046E-8</c:v>
                </c:pt>
                <c:pt idx="1646">
                  <c:v>1.4000000000000046E-8</c:v>
                </c:pt>
                <c:pt idx="1647">
                  <c:v>1.4000000000000046E-8</c:v>
                </c:pt>
                <c:pt idx="1648">
                  <c:v>1.4000000000000046E-8</c:v>
                </c:pt>
                <c:pt idx="1649">
                  <c:v>1.4000000000000046E-8</c:v>
                </c:pt>
                <c:pt idx="1650">
                  <c:v>1.4000000000000046E-8</c:v>
                </c:pt>
                <c:pt idx="1651">
                  <c:v>1.4000000000000046E-8</c:v>
                </c:pt>
                <c:pt idx="1652">
                  <c:v>1.4000000000000046E-8</c:v>
                </c:pt>
                <c:pt idx="1653">
                  <c:v>1.4000000000000046E-8</c:v>
                </c:pt>
                <c:pt idx="1654">
                  <c:v>1.4000000000000046E-8</c:v>
                </c:pt>
                <c:pt idx="1655">
                  <c:v>1.4000000000000046E-8</c:v>
                </c:pt>
                <c:pt idx="1656">
                  <c:v>1.4000000000000046E-8</c:v>
                </c:pt>
                <c:pt idx="1657">
                  <c:v>1.4000000000000046E-8</c:v>
                </c:pt>
                <c:pt idx="1658">
                  <c:v>1.4000000000000046E-8</c:v>
                </c:pt>
                <c:pt idx="1659">
                  <c:v>1.4000000000000046E-8</c:v>
                </c:pt>
                <c:pt idx="1660">
                  <c:v>1.4000000000000046E-8</c:v>
                </c:pt>
                <c:pt idx="1661">
                  <c:v>1.4000000000000046E-8</c:v>
                </c:pt>
                <c:pt idx="1662">
                  <c:v>1.4000000000000046E-8</c:v>
                </c:pt>
                <c:pt idx="1663">
                  <c:v>1.4000000000000046E-8</c:v>
                </c:pt>
                <c:pt idx="1664">
                  <c:v>1.4000000000000046E-8</c:v>
                </c:pt>
                <c:pt idx="1665">
                  <c:v>1.4000000000000046E-8</c:v>
                </c:pt>
                <c:pt idx="1666">
                  <c:v>1.4000000000000046E-8</c:v>
                </c:pt>
                <c:pt idx="1667">
                  <c:v>1.4000000000000046E-8</c:v>
                </c:pt>
                <c:pt idx="1668">
                  <c:v>1.4000000000000046E-8</c:v>
                </c:pt>
                <c:pt idx="1669">
                  <c:v>1.4000000000000046E-8</c:v>
                </c:pt>
                <c:pt idx="1670">
                  <c:v>1.4000000000000046E-8</c:v>
                </c:pt>
                <c:pt idx="1671">
                  <c:v>1.4000000000000046E-8</c:v>
                </c:pt>
                <c:pt idx="1672">
                  <c:v>1.4000000000000046E-8</c:v>
                </c:pt>
                <c:pt idx="1673">
                  <c:v>1.4000000000000046E-8</c:v>
                </c:pt>
                <c:pt idx="1674">
                  <c:v>1.4000000000000046E-8</c:v>
                </c:pt>
                <c:pt idx="1675">
                  <c:v>1.4000000000000046E-8</c:v>
                </c:pt>
                <c:pt idx="1676">
                  <c:v>1.4000000000000046E-8</c:v>
                </c:pt>
                <c:pt idx="1677">
                  <c:v>1.4000000000000046E-8</c:v>
                </c:pt>
                <c:pt idx="1678">
                  <c:v>1.4000000000000046E-8</c:v>
                </c:pt>
                <c:pt idx="1679">
                  <c:v>1.4000000000000046E-8</c:v>
                </c:pt>
                <c:pt idx="1680">
                  <c:v>1.4000000000000046E-8</c:v>
                </c:pt>
                <c:pt idx="1681">
                  <c:v>1.4000000000000046E-8</c:v>
                </c:pt>
                <c:pt idx="1682">
                  <c:v>1.4000000000000046E-8</c:v>
                </c:pt>
                <c:pt idx="1683">
                  <c:v>1.4000000000000046E-8</c:v>
                </c:pt>
                <c:pt idx="1684">
                  <c:v>1.4000000000000046E-8</c:v>
                </c:pt>
                <c:pt idx="1685">
                  <c:v>1.4000000000000046E-8</c:v>
                </c:pt>
                <c:pt idx="1686">
                  <c:v>1.4000000000000046E-8</c:v>
                </c:pt>
                <c:pt idx="1687">
                  <c:v>1.4000000000000046E-8</c:v>
                </c:pt>
                <c:pt idx="1688">
                  <c:v>1.4000000000000046E-8</c:v>
                </c:pt>
                <c:pt idx="1689">
                  <c:v>1.4000000000000046E-8</c:v>
                </c:pt>
                <c:pt idx="1690">
                  <c:v>1.4000000000000046E-8</c:v>
                </c:pt>
                <c:pt idx="1691">
                  <c:v>1.4000000000000046E-8</c:v>
                </c:pt>
                <c:pt idx="1692">
                  <c:v>1.4000000000000046E-8</c:v>
                </c:pt>
                <c:pt idx="1693">
                  <c:v>1.4000000000000046E-8</c:v>
                </c:pt>
                <c:pt idx="1694">
                  <c:v>1.4000000000000046E-8</c:v>
                </c:pt>
                <c:pt idx="1695">
                  <c:v>1.4000000000000046E-8</c:v>
                </c:pt>
                <c:pt idx="1696">
                  <c:v>1.4000000000000046E-8</c:v>
                </c:pt>
                <c:pt idx="1697">
                  <c:v>1.4000000000000046E-8</c:v>
                </c:pt>
                <c:pt idx="1698">
                  <c:v>1.4000000000000046E-8</c:v>
                </c:pt>
                <c:pt idx="1699">
                  <c:v>1.4000000000000046E-8</c:v>
                </c:pt>
                <c:pt idx="1700">
                  <c:v>1.4000000000000046E-8</c:v>
                </c:pt>
                <c:pt idx="1701">
                  <c:v>1.4000000000000046E-8</c:v>
                </c:pt>
                <c:pt idx="1702">
                  <c:v>1.4000000000000046E-8</c:v>
                </c:pt>
                <c:pt idx="1703">
                  <c:v>1.4000000000000046E-8</c:v>
                </c:pt>
                <c:pt idx="1704">
                  <c:v>1.4000000000000046E-8</c:v>
                </c:pt>
                <c:pt idx="1705">
                  <c:v>1.4000000000000046E-8</c:v>
                </c:pt>
                <c:pt idx="1706">
                  <c:v>1.4000000000000046E-8</c:v>
                </c:pt>
                <c:pt idx="1707">
                  <c:v>1.4000000000000046E-8</c:v>
                </c:pt>
                <c:pt idx="1708">
                  <c:v>1.4000000000000046E-8</c:v>
                </c:pt>
                <c:pt idx="1709">
                  <c:v>1.4000000000000046E-8</c:v>
                </c:pt>
                <c:pt idx="1710">
                  <c:v>1.4000000000000046E-8</c:v>
                </c:pt>
                <c:pt idx="1711">
                  <c:v>1.4000000000000046E-8</c:v>
                </c:pt>
                <c:pt idx="1712">
                  <c:v>1.4000000000000046E-8</c:v>
                </c:pt>
                <c:pt idx="1713">
                  <c:v>1.4000000000000046E-8</c:v>
                </c:pt>
                <c:pt idx="1714">
                  <c:v>1.4000000000000046E-8</c:v>
                </c:pt>
                <c:pt idx="1715">
                  <c:v>1.4000000000000046E-8</c:v>
                </c:pt>
                <c:pt idx="1716">
                  <c:v>1.4000000000000046E-8</c:v>
                </c:pt>
                <c:pt idx="1717">
                  <c:v>1.4000000000000046E-8</c:v>
                </c:pt>
                <c:pt idx="1718">
                  <c:v>1.4000000000000046E-8</c:v>
                </c:pt>
                <c:pt idx="1719">
                  <c:v>1.4000000000000046E-8</c:v>
                </c:pt>
                <c:pt idx="1720">
                  <c:v>1.4000000000000046E-8</c:v>
                </c:pt>
                <c:pt idx="1721">
                  <c:v>1.4000000000000046E-8</c:v>
                </c:pt>
                <c:pt idx="1722">
                  <c:v>1.4000000000000046E-8</c:v>
                </c:pt>
                <c:pt idx="1723">
                  <c:v>1.4000000000000046E-8</c:v>
                </c:pt>
                <c:pt idx="1724">
                  <c:v>1.4000000000000046E-8</c:v>
                </c:pt>
                <c:pt idx="1725">
                  <c:v>1.4000000000000046E-8</c:v>
                </c:pt>
                <c:pt idx="1726">
                  <c:v>1.4000000000000046E-8</c:v>
                </c:pt>
                <c:pt idx="1727">
                  <c:v>1.4000000000000046E-8</c:v>
                </c:pt>
                <c:pt idx="1728">
                  <c:v>1.4000000000000046E-8</c:v>
                </c:pt>
                <c:pt idx="1729">
                  <c:v>1.4000000000000046E-8</c:v>
                </c:pt>
                <c:pt idx="1730">
                  <c:v>1.4000000000000046E-8</c:v>
                </c:pt>
                <c:pt idx="1731">
                  <c:v>1.4000000000000046E-8</c:v>
                </c:pt>
                <c:pt idx="1732">
                  <c:v>1.4000000000000046E-8</c:v>
                </c:pt>
                <c:pt idx="1733">
                  <c:v>1.4000000000000046E-8</c:v>
                </c:pt>
                <c:pt idx="1734">
                  <c:v>1.4000000000000046E-8</c:v>
                </c:pt>
                <c:pt idx="1735">
                  <c:v>1.4000000000000046E-8</c:v>
                </c:pt>
                <c:pt idx="1736">
                  <c:v>1.4000000000000046E-8</c:v>
                </c:pt>
                <c:pt idx="1737">
                  <c:v>1.4000000000000046E-8</c:v>
                </c:pt>
                <c:pt idx="1738">
                  <c:v>1.4000000000000046E-8</c:v>
                </c:pt>
                <c:pt idx="1739">
                  <c:v>1.4000000000000046E-8</c:v>
                </c:pt>
                <c:pt idx="1740">
                  <c:v>1.4000000000000046E-8</c:v>
                </c:pt>
                <c:pt idx="1741">
                  <c:v>1.4000000000000046E-8</c:v>
                </c:pt>
                <c:pt idx="1742">
                  <c:v>1.4000000000000046E-8</c:v>
                </c:pt>
                <c:pt idx="1743">
                  <c:v>1.4000000000000046E-8</c:v>
                </c:pt>
                <c:pt idx="1744">
                  <c:v>1.4000000000000046E-8</c:v>
                </c:pt>
                <c:pt idx="1745">
                  <c:v>1.4000000000000046E-8</c:v>
                </c:pt>
                <c:pt idx="1746">
                  <c:v>1.4000000000000046E-8</c:v>
                </c:pt>
                <c:pt idx="1747">
                  <c:v>1.4000000000000046E-8</c:v>
                </c:pt>
                <c:pt idx="1748">
                  <c:v>1.4000000000000046E-8</c:v>
                </c:pt>
                <c:pt idx="1749">
                  <c:v>1.4000000000000046E-8</c:v>
                </c:pt>
                <c:pt idx="1750">
                  <c:v>1.4000000000000046E-8</c:v>
                </c:pt>
                <c:pt idx="1751">
                  <c:v>1.4000000000000046E-8</c:v>
                </c:pt>
                <c:pt idx="1752">
                  <c:v>1.4000000000000046E-8</c:v>
                </c:pt>
                <c:pt idx="1753">
                  <c:v>1.4000000000000046E-8</c:v>
                </c:pt>
                <c:pt idx="1754">
                  <c:v>1.4000000000000046E-8</c:v>
                </c:pt>
                <c:pt idx="1755">
                  <c:v>1.4000000000000046E-8</c:v>
                </c:pt>
                <c:pt idx="1756">
                  <c:v>1.4000000000000046E-8</c:v>
                </c:pt>
                <c:pt idx="1757">
                  <c:v>1.4000000000000046E-8</c:v>
                </c:pt>
                <c:pt idx="1758">
                  <c:v>1.4000000000000046E-8</c:v>
                </c:pt>
                <c:pt idx="1759">
                  <c:v>1.4000000000000046E-8</c:v>
                </c:pt>
                <c:pt idx="1760">
                  <c:v>1.4000000000000046E-8</c:v>
                </c:pt>
                <c:pt idx="1761">
                  <c:v>1.4000000000000046E-8</c:v>
                </c:pt>
                <c:pt idx="1762">
                  <c:v>1.4000000000000046E-8</c:v>
                </c:pt>
                <c:pt idx="1763">
                  <c:v>1.4000000000000046E-8</c:v>
                </c:pt>
                <c:pt idx="1764">
                  <c:v>1.4000000000000046E-8</c:v>
                </c:pt>
                <c:pt idx="1765">
                  <c:v>1.4000000000000046E-8</c:v>
                </c:pt>
                <c:pt idx="1766">
                  <c:v>1.4000000000000046E-8</c:v>
                </c:pt>
                <c:pt idx="1767">
                  <c:v>1.4000000000000046E-8</c:v>
                </c:pt>
                <c:pt idx="1768">
                  <c:v>1.4000000000000046E-8</c:v>
                </c:pt>
                <c:pt idx="1769">
                  <c:v>1.4000000000000046E-8</c:v>
                </c:pt>
                <c:pt idx="1770">
                  <c:v>1.4000000000000046E-8</c:v>
                </c:pt>
                <c:pt idx="1771">
                  <c:v>1.4000000000000046E-8</c:v>
                </c:pt>
                <c:pt idx="1772">
                  <c:v>1.4000000000000046E-8</c:v>
                </c:pt>
                <c:pt idx="1773">
                  <c:v>1.4000000000000046E-8</c:v>
                </c:pt>
                <c:pt idx="1774">
                  <c:v>1.4000000000000046E-8</c:v>
                </c:pt>
                <c:pt idx="1775">
                  <c:v>1.4000000000000046E-8</c:v>
                </c:pt>
                <c:pt idx="1776">
                  <c:v>1.4000000000000046E-8</c:v>
                </c:pt>
                <c:pt idx="1777">
                  <c:v>1.4000000000000046E-8</c:v>
                </c:pt>
                <c:pt idx="1778">
                  <c:v>1.4000000000000046E-8</c:v>
                </c:pt>
                <c:pt idx="1779">
                  <c:v>1.4000000000000046E-8</c:v>
                </c:pt>
                <c:pt idx="1780">
                  <c:v>1.4000000000000046E-8</c:v>
                </c:pt>
                <c:pt idx="1781">
                  <c:v>1.4000000000000046E-8</c:v>
                </c:pt>
                <c:pt idx="1782">
                  <c:v>1.4000000000000046E-8</c:v>
                </c:pt>
                <c:pt idx="1783">
                  <c:v>1.4000000000000046E-8</c:v>
                </c:pt>
                <c:pt idx="1784">
                  <c:v>1.4000000000000046E-8</c:v>
                </c:pt>
                <c:pt idx="1785">
                  <c:v>1.4000000000000046E-8</c:v>
                </c:pt>
                <c:pt idx="1786">
                  <c:v>1.4000000000000046E-8</c:v>
                </c:pt>
                <c:pt idx="1787">
                  <c:v>1.4000000000000046E-8</c:v>
                </c:pt>
                <c:pt idx="1788">
                  <c:v>1.4000000000000046E-8</c:v>
                </c:pt>
                <c:pt idx="1789">
                  <c:v>1.4000000000000046E-8</c:v>
                </c:pt>
                <c:pt idx="1790">
                  <c:v>1.4000000000000046E-8</c:v>
                </c:pt>
                <c:pt idx="1791">
                  <c:v>1.4000000000000046E-8</c:v>
                </c:pt>
                <c:pt idx="1792">
                  <c:v>1.4000000000000046E-8</c:v>
                </c:pt>
                <c:pt idx="1793">
                  <c:v>1.4000000000000046E-8</c:v>
                </c:pt>
                <c:pt idx="1794">
                  <c:v>1.4000000000000046E-8</c:v>
                </c:pt>
                <c:pt idx="1795">
                  <c:v>1.4000000000000046E-8</c:v>
                </c:pt>
                <c:pt idx="1796">
                  <c:v>1.4000000000000046E-8</c:v>
                </c:pt>
                <c:pt idx="1797">
                  <c:v>1.4000000000000046E-8</c:v>
                </c:pt>
                <c:pt idx="1798">
                  <c:v>1.4000000000000046E-8</c:v>
                </c:pt>
                <c:pt idx="1799">
                  <c:v>1.4000000000000046E-8</c:v>
                </c:pt>
                <c:pt idx="1800">
                  <c:v>1.4000000000000046E-8</c:v>
                </c:pt>
                <c:pt idx="1801">
                  <c:v>1.4000000000000046E-8</c:v>
                </c:pt>
                <c:pt idx="1802">
                  <c:v>1.4000000000000046E-8</c:v>
                </c:pt>
                <c:pt idx="1803">
                  <c:v>1.4000000000000046E-8</c:v>
                </c:pt>
                <c:pt idx="1804">
                  <c:v>1.4000000000000046E-8</c:v>
                </c:pt>
                <c:pt idx="1805">
                  <c:v>1.4000000000000046E-8</c:v>
                </c:pt>
                <c:pt idx="1806">
                  <c:v>1.4000000000000046E-8</c:v>
                </c:pt>
                <c:pt idx="1807">
                  <c:v>1.4000000000000046E-8</c:v>
                </c:pt>
                <c:pt idx="1808">
                  <c:v>1.4000000000000046E-8</c:v>
                </c:pt>
                <c:pt idx="1809">
                  <c:v>1.4000000000000046E-8</c:v>
                </c:pt>
                <c:pt idx="1810">
                  <c:v>1.4000000000000046E-8</c:v>
                </c:pt>
                <c:pt idx="1811">
                  <c:v>1.4000000000000046E-8</c:v>
                </c:pt>
                <c:pt idx="1812">
                  <c:v>1.4000000000000046E-8</c:v>
                </c:pt>
                <c:pt idx="1813">
                  <c:v>1.4000000000000046E-8</c:v>
                </c:pt>
                <c:pt idx="1814">
                  <c:v>1.4000000000000046E-8</c:v>
                </c:pt>
                <c:pt idx="1815">
                  <c:v>1.4000000000000046E-8</c:v>
                </c:pt>
                <c:pt idx="1816">
                  <c:v>1.4000000000000046E-8</c:v>
                </c:pt>
                <c:pt idx="1817">
                  <c:v>1.4000000000000046E-8</c:v>
                </c:pt>
                <c:pt idx="1818">
                  <c:v>1.4000000000000046E-8</c:v>
                </c:pt>
                <c:pt idx="1819">
                  <c:v>1.4000000000000046E-8</c:v>
                </c:pt>
                <c:pt idx="1820">
                  <c:v>1.4000000000000046E-8</c:v>
                </c:pt>
                <c:pt idx="1821">
                  <c:v>1.4000000000000046E-8</c:v>
                </c:pt>
                <c:pt idx="1822">
                  <c:v>1.4000000000000046E-8</c:v>
                </c:pt>
                <c:pt idx="1823">
                  <c:v>1.4000000000000046E-8</c:v>
                </c:pt>
                <c:pt idx="1824">
                  <c:v>1.4000000000000046E-8</c:v>
                </c:pt>
                <c:pt idx="1825">
                  <c:v>1.4000000000000046E-8</c:v>
                </c:pt>
                <c:pt idx="1826">
                  <c:v>1.4000000000000046E-8</c:v>
                </c:pt>
                <c:pt idx="1827">
                  <c:v>1.4000000000000046E-8</c:v>
                </c:pt>
                <c:pt idx="1828">
                  <c:v>1.4000000000000046E-8</c:v>
                </c:pt>
                <c:pt idx="1829">
                  <c:v>1.4000000000000046E-8</c:v>
                </c:pt>
                <c:pt idx="1830">
                  <c:v>1.4000000000000046E-8</c:v>
                </c:pt>
                <c:pt idx="1831">
                  <c:v>1.4000000000000046E-8</c:v>
                </c:pt>
                <c:pt idx="1832">
                  <c:v>1.4000000000000046E-8</c:v>
                </c:pt>
                <c:pt idx="1833">
                  <c:v>1.4000000000000046E-8</c:v>
                </c:pt>
                <c:pt idx="1834">
                  <c:v>1.4000000000000046E-8</c:v>
                </c:pt>
                <c:pt idx="1835">
                  <c:v>1.4000000000000046E-8</c:v>
                </c:pt>
                <c:pt idx="1836">
                  <c:v>1.4000000000000046E-8</c:v>
                </c:pt>
                <c:pt idx="1837">
                  <c:v>1.4000000000000046E-8</c:v>
                </c:pt>
                <c:pt idx="1838">
                  <c:v>1.4000000000000046E-8</c:v>
                </c:pt>
                <c:pt idx="1839">
                  <c:v>1.4000000000000046E-8</c:v>
                </c:pt>
                <c:pt idx="1840">
                  <c:v>1.4000000000000046E-8</c:v>
                </c:pt>
                <c:pt idx="1841">
                  <c:v>1.4000000000000046E-8</c:v>
                </c:pt>
                <c:pt idx="1842">
                  <c:v>1.4000000000000046E-8</c:v>
                </c:pt>
                <c:pt idx="1843">
                  <c:v>1.4000000000000046E-8</c:v>
                </c:pt>
                <c:pt idx="1844">
                  <c:v>1.4000000000000046E-8</c:v>
                </c:pt>
                <c:pt idx="1845">
                  <c:v>1.4000000000000046E-8</c:v>
                </c:pt>
                <c:pt idx="1846">
                  <c:v>1.4000000000000046E-8</c:v>
                </c:pt>
                <c:pt idx="1847">
                  <c:v>1.4000000000000046E-8</c:v>
                </c:pt>
                <c:pt idx="1848">
                  <c:v>1.4000000000000046E-8</c:v>
                </c:pt>
                <c:pt idx="1849">
                  <c:v>1.4000000000000046E-8</c:v>
                </c:pt>
                <c:pt idx="1850">
                  <c:v>1.4000000000000046E-8</c:v>
                </c:pt>
                <c:pt idx="1851">
                  <c:v>1.4000000000000046E-8</c:v>
                </c:pt>
                <c:pt idx="1852">
                  <c:v>1.4000000000000046E-8</c:v>
                </c:pt>
                <c:pt idx="1853">
                  <c:v>1.4000000000000046E-8</c:v>
                </c:pt>
                <c:pt idx="1854">
                  <c:v>1.4000000000000046E-8</c:v>
                </c:pt>
                <c:pt idx="1855">
                  <c:v>1.4000000000000046E-8</c:v>
                </c:pt>
                <c:pt idx="1856">
                  <c:v>1.4000000000000046E-8</c:v>
                </c:pt>
                <c:pt idx="1857">
                  <c:v>1.4000000000000046E-8</c:v>
                </c:pt>
                <c:pt idx="1858">
                  <c:v>1.4000000000000046E-8</c:v>
                </c:pt>
                <c:pt idx="1859">
                  <c:v>1.4000000000000046E-8</c:v>
                </c:pt>
                <c:pt idx="1860">
                  <c:v>1.4000000000000046E-8</c:v>
                </c:pt>
                <c:pt idx="1861">
                  <c:v>1.4000000000000046E-8</c:v>
                </c:pt>
                <c:pt idx="1862">
                  <c:v>1.4000000000000046E-8</c:v>
                </c:pt>
                <c:pt idx="1863">
                  <c:v>1.4000000000000046E-8</c:v>
                </c:pt>
                <c:pt idx="1864">
                  <c:v>1.4000000000000046E-8</c:v>
                </c:pt>
                <c:pt idx="1865">
                  <c:v>1.4000000000000046E-8</c:v>
                </c:pt>
                <c:pt idx="1866">
                  <c:v>1.4000000000000046E-8</c:v>
                </c:pt>
                <c:pt idx="1867">
                  <c:v>1.4000000000000046E-8</c:v>
                </c:pt>
                <c:pt idx="1868">
                  <c:v>1.4000000000000046E-8</c:v>
                </c:pt>
                <c:pt idx="1869">
                  <c:v>1.4000000000000046E-8</c:v>
                </c:pt>
                <c:pt idx="1870">
                  <c:v>1.4000000000000046E-8</c:v>
                </c:pt>
                <c:pt idx="1871">
                  <c:v>1.4000000000000046E-8</c:v>
                </c:pt>
                <c:pt idx="1872">
                  <c:v>1.4000000000000046E-8</c:v>
                </c:pt>
                <c:pt idx="1873">
                  <c:v>1.4000000000000046E-8</c:v>
                </c:pt>
                <c:pt idx="1874">
                  <c:v>1.4000000000000046E-8</c:v>
                </c:pt>
                <c:pt idx="1875">
                  <c:v>1.4000000000000046E-8</c:v>
                </c:pt>
                <c:pt idx="1876">
                  <c:v>1.4000000000000046E-8</c:v>
                </c:pt>
                <c:pt idx="1877">
                  <c:v>1.4000000000000046E-8</c:v>
                </c:pt>
                <c:pt idx="1878">
                  <c:v>1.4000000000000046E-8</c:v>
                </c:pt>
                <c:pt idx="1879">
                  <c:v>1.4000000000000046E-8</c:v>
                </c:pt>
                <c:pt idx="1880">
                  <c:v>1.4000000000000046E-8</c:v>
                </c:pt>
                <c:pt idx="1881">
                  <c:v>1.4000000000000046E-8</c:v>
                </c:pt>
                <c:pt idx="1882">
                  <c:v>1.4000000000000046E-8</c:v>
                </c:pt>
                <c:pt idx="1883">
                  <c:v>1.4000000000000046E-8</c:v>
                </c:pt>
                <c:pt idx="1884">
                  <c:v>1.4000000000000046E-8</c:v>
                </c:pt>
                <c:pt idx="1885">
                  <c:v>1.4000000000000046E-8</c:v>
                </c:pt>
                <c:pt idx="1886">
                  <c:v>1.4000000000000046E-8</c:v>
                </c:pt>
                <c:pt idx="1887">
                  <c:v>1.4000000000000046E-8</c:v>
                </c:pt>
                <c:pt idx="1888">
                  <c:v>1.4000000000000046E-8</c:v>
                </c:pt>
                <c:pt idx="1889">
                  <c:v>1.4000000000000046E-8</c:v>
                </c:pt>
                <c:pt idx="1890">
                  <c:v>1.4000000000000046E-8</c:v>
                </c:pt>
                <c:pt idx="1891">
                  <c:v>1.4000000000000046E-8</c:v>
                </c:pt>
                <c:pt idx="1892">
                  <c:v>1.4000000000000046E-8</c:v>
                </c:pt>
                <c:pt idx="1893">
                  <c:v>1.4000000000000046E-8</c:v>
                </c:pt>
                <c:pt idx="1894">
                  <c:v>1.4000000000000046E-8</c:v>
                </c:pt>
                <c:pt idx="1895">
                  <c:v>1.4000000000000046E-8</c:v>
                </c:pt>
                <c:pt idx="1896">
                  <c:v>1.4000000000000046E-8</c:v>
                </c:pt>
                <c:pt idx="1897">
                  <c:v>1.4000000000000046E-8</c:v>
                </c:pt>
                <c:pt idx="1898">
                  <c:v>1.4000000000000046E-8</c:v>
                </c:pt>
                <c:pt idx="1899">
                  <c:v>1.4000000000000046E-8</c:v>
                </c:pt>
                <c:pt idx="1900">
                  <c:v>1.4000000000000046E-8</c:v>
                </c:pt>
                <c:pt idx="1901">
                  <c:v>1.4000000000000046E-8</c:v>
                </c:pt>
                <c:pt idx="1902">
                  <c:v>1.4000000000000046E-8</c:v>
                </c:pt>
                <c:pt idx="1903">
                  <c:v>1.4000000000000046E-8</c:v>
                </c:pt>
                <c:pt idx="1904">
                  <c:v>1.4000000000000046E-8</c:v>
                </c:pt>
                <c:pt idx="1905">
                  <c:v>1.4000000000000046E-8</c:v>
                </c:pt>
                <c:pt idx="1906">
                  <c:v>1.4000000000000046E-8</c:v>
                </c:pt>
                <c:pt idx="1907">
                  <c:v>1.4000000000000046E-8</c:v>
                </c:pt>
                <c:pt idx="1908">
                  <c:v>1.4000000000000046E-8</c:v>
                </c:pt>
                <c:pt idx="1909">
                  <c:v>1.4000000000000046E-8</c:v>
                </c:pt>
                <c:pt idx="1910">
                  <c:v>1.4000000000000046E-8</c:v>
                </c:pt>
                <c:pt idx="1911">
                  <c:v>1.4000000000000046E-8</c:v>
                </c:pt>
                <c:pt idx="1912">
                  <c:v>1.4000000000000046E-8</c:v>
                </c:pt>
                <c:pt idx="1913">
                  <c:v>1.4000000000000046E-8</c:v>
                </c:pt>
                <c:pt idx="1914">
                  <c:v>1.4000000000000046E-8</c:v>
                </c:pt>
                <c:pt idx="1915">
                  <c:v>1.4000000000000046E-8</c:v>
                </c:pt>
                <c:pt idx="1916">
                  <c:v>1.4000000000000046E-8</c:v>
                </c:pt>
                <c:pt idx="1917">
                  <c:v>1.4000000000000046E-8</c:v>
                </c:pt>
                <c:pt idx="1918">
                  <c:v>1.4000000000000046E-8</c:v>
                </c:pt>
                <c:pt idx="1919">
                  <c:v>1.4000000000000046E-8</c:v>
                </c:pt>
                <c:pt idx="1920">
                  <c:v>1.4000000000000046E-8</c:v>
                </c:pt>
                <c:pt idx="1921">
                  <c:v>1.4000000000000046E-8</c:v>
                </c:pt>
                <c:pt idx="1922">
                  <c:v>1.4000000000000046E-8</c:v>
                </c:pt>
                <c:pt idx="1923">
                  <c:v>1.4000000000000046E-8</c:v>
                </c:pt>
                <c:pt idx="1924">
                  <c:v>1.4000000000000046E-8</c:v>
                </c:pt>
                <c:pt idx="1925">
                  <c:v>1.4000000000000046E-8</c:v>
                </c:pt>
                <c:pt idx="1926">
                  <c:v>1.4000000000000046E-8</c:v>
                </c:pt>
                <c:pt idx="1927">
                  <c:v>1.4000000000000046E-8</c:v>
                </c:pt>
                <c:pt idx="1928">
                  <c:v>1.4000000000000046E-8</c:v>
                </c:pt>
                <c:pt idx="1929">
                  <c:v>1.4000000000000046E-8</c:v>
                </c:pt>
                <c:pt idx="1930">
                  <c:v>1.4000000000000046E-8</c:v>
                </c:pt>
                <c:pt idx="1931">
                  <c:v>1.4000000000000046E-8</c:v>
                </c:pt>
                <c:pt idx="1932">
                  <c:v>1.4000000000000046E-8</c:v>
                </c:pt>
                <c:pt idx="1933">
                  <c:v>1.4000000000000046E-8</c:v>
                </c:pt>
                <c:pt idx="1934">
                  <c:v>1.4000000000000046E-8</c:v>
                </c:pt>
                <c:pt idx="1935">
                  <c:v>1.4000000000000046E-8</c:v>
                </c:pt>
                <c:pt idx="1936">
                  <c:v>1.4000000000000046E-8</c:v>
                </c:pt>
                <c:pt idx="1937">
                  <c:v>1.4000000000000046E-8</c:v>
                </c:pt>
                <c:pt idx="1938">
                  <c:v>1.4000000000000046E-8</c:v>
                </c:pt>
                <c:pt idx="1939">
                  <c:v>1.4000000000000046E-8</c:v>
                </c:pt>
                <c:pt idx="1940">
                  <c:v>1.4000000000000046E-8</c:v>
                </c:pt>
                <c:pt idx="1941">
                  <c:v>1.4000000000000046E-8</c:v>
                </c:pt>
                <c:pt idx="1942">
                  <c:v>1.4000000000000046E-8</c:v>
                </c:pt>
                <c:pt idx="1943">
                  <c:v>1.4000000000000046E-8</c:v>
                </c:pt>
                <c:pt idx="1944">
                  <c:v>1.4000000000000046E-8</c:v>
                </c:pt>
                <c:pt idx="1945">
                  <c:v>1.4000000000000046E-8</c:v>
                </c:pt>
                <c:pt idx="1946">
                  <c:v>1.4000000000000046E-8</c:v>
                </c:pt>
                <c:pt idx="1947">
                  <c:v>1.4000000000000046E-8</c:v>
                </c:pt>
                <c:pt idx="1948">
                  <c:v>1.4000000000000046E-8</c:v>
                </c:pt>
                <c:pt idx="1949">
                  <c:v>1.4000000000000046E-8</c:v>
                </c:pt>
                <c:pt idx="1950">
                  <c:v>1.4000000000000046E-8</c:v>
                </c:pt>
                <c:pt idx="1951">
                  <c:v>1.4000000000000046E-8</c:v>
                </c:pt>
                <c:pt idx="1952">
                  <c:v>1.4000000000000046E-8</c:v>
                </c:pt>
                <c:pt idx="1953">
                  <c:v>1.4000000000000046E-8</c:v>
                </c:pt>
                <c:pt idx="1954">
                  <c:v>1.4000000000000046E-8</c:v>
                </c:pt>
                <c:pt idx="1955">
                  <c:v>1.4000000000000046E-8</c:v>
                </c:pt>
                <c:pt idx="1956">
                  <c:v>1.4000000000000046E-8</c:v>
                </c:pt>
                <c:pt idx="1957">
                  <c:v>1.4000000000000046E-8</c:v>
                </c:pt>
                <c:pt idx="1958">
                  <c:v>1.4000000000000046E-8</c:v>
                </c:pt>
                <c:pt idx="1959">
                  <c:v>1.4000000000000046E-8</c:v>
                </c:pt>
                <c:pt idx="1960">
                  <c:v>1.4000000000000046E-8</c:v>
                </c:pt>
                <c:pt idx="1961">
                  <c:v>1.4000000000000046E-8</c:v>
                </c:pt>
                <c:pt idx="1962">
                  <c:v>1.4000000000000046E-8</c:v>
                </c:pt>
                <c:pt idx="1963">
                  <c:v>1.4000000000000046E-8</c:v>
                </c:pt>
                <c:pt idx="1964">
                  <c:v>1.4000000000000046E-8</c:v>
                </c:pt>
                <c:pt idx="1965">
                  <c:v>1.4000000000000046E-8</c:v>
                </c:pt>
                <c:pt idx="1966">
                  <c:v>1.4000000000000046E-8</c:v>
                </c:pt>
                <c:pt idx="1967">
                  <c:v>1.4000000000000046E-8</c:v>
                </c:pt>
                <c:pt idx="1968">
                  <c:v>1.4000000000000046E-8</c:v>
                </c:pt>
                <c:pt idx="1969">
                  <c:v>1.4000000000000046E-8</c:v>
                </c:pt>
                <c:pt idx="1970">
                  <c:v>1.4000000000000046E-8</c:v>
                </c:pt>
                <c:pt idx="1971">
                  <c:v>1.4000000000000046E-8</c:v>
                </c:pt>
                <c:pt idx="1972">
                  <c:v>1.4000000000000046E-8</c:v>
                </c:pt>
                <c:pt idx="1973">
                  <c:v>1.4000000000000046E-8</c:v>
                </c:pt>
                <c:pt idx="1974">
                  <c:v>1.4000000000000046E-8</c:v>
                </c:pt>
                <c:pt idx="1975">
                  <c:v>1.4000000000000046E-8</c:v>
                </c:pt>
                <c:pt idx="1976">
                  <c:v>1.4000000000000046E-8</c:v>
                </c:pt>
                <c:pt idx="1977">
                  <c:v>1.4000000000000046E-8</c:v>
                </c:pt>
                <c:pt idx="1978">
                  <c:v>1.4000000000000046E-8</c:v>
                </c:pt>
                <c:pt idx="1979">
                  <c:v>1.4000000000000046E-8</c:v>
                </c:pt>
                <c:pt idx="1980">
                  <c:v>1.4000000000000046E-8</c:v>
                </c:pt>
                <c:pt idx="1981">
                  <c:v>1.4000000000000046E-8</c:v>
                </c:pt>
                <c:pt idx="1982">
                  <c:v>1.4000000000000046E-8</c:v>
                </c:pt>
                <c:pt idx="1983">
                  <c:v>1.4000000000000046E-8</c:v>
                </c:pt>
                <c:pt idx="1984">
                  <c:v>1.4000000000000046E-8</c:v>
                </c:pt>
                <c:pt idx="1985">
                  <c:v>1.4000000000000046E-8</c:v>
                </c:pt>
                <c:pt idx="1986">
                  <c:v>1.4000000000000046E-8</c:v>
                </c:pt>
                <c:pt idx="1987">
                  <c:v>1.4000000000000046E-8</c:v>
                </c:pt>
                <c:pt idx="1988">
                  <c:v>1.4000000000000046E-8</c:v>
                </c:pt>
                <c:pt idx="1989">
                  <c:v>1.4000000000000046E-8</c:v>
                </c:pt>
                <c:pt idx="1990">
                  <c:v>1.4000000000000046E-8</c:v>
                </c:pt>
                <c:pt idx="1991">
                  <c:v>1.4000000000000046E-8</c:v>
                </c:pt>
                <c:pt idx="1992">
                  <c:v>1.4000000000000046E-8</c:v>
                </c:pt>
                <c:pt idx="1993">
                  <c:v>1.4000000000000046E-8</c:v>
                </c:pt>
                <c:pt idx="1994">
                  <c:v>1.4000000000000046E-8</c:v>
                </c:pt>
                <c:pt idx="1995">
                  <c:v>1.4000000000000046E-8</c:v>
                </c:pt>
                <c:pt idx="1996">
                  <c:v>1.4000000000000046E-8</c:v>
                </c:pt>
                <c:pt idx="1997">
                  <c:v>1.4000000000000046E-8</c:v>
                </c:pt>
                <c:pt idx="1998">
                  <c:v>1.4000000000000046E-8</c:v>
                </c:pt>
                <c:pt idx="1999">
                  <c:v>1.4000000000000046E-8</c:v>
                </c:pt>
                <c:pt idx="2000">
                  <c:v>1.4000000000000046E-8</c:v>
                </c:pt>
                <c:pt idx="2001">
                  <c:v>1.4000000000000046E-8</c:v>
                </c:pt>
                <c:pt idx="2002">
                  <c:v>1.4000000000000046E-8</c:v>
                </c:pt>
                <c:pt idx="2003">
                  <c:v>1.4000000000000046E-8</c:v>
                </c:pt>
                <c:pt idx="2004">
                  <c:v>1.4000000000000046E-8</c:v>
                </c:pt>
                <c:pt idx="2005">
                  <c:v>1.4000000000000046E-8</c:v>
                </c:pt>
                <c:pt idx="2006">
                  <c:v>1.4000000000000046E-8</c:v>
                </c:pt>
                <c:pt idx="2007">
                  <c:v>1.4000000000000046E-8</c:v>
                </c:pt>
                <c:pt idx="2008">
                  <c:v>1.4000000000000046E-8</c:v>
                </c:pt>
                <c:pt idx="2009">
                  <c:v>1.4000000000000046E-8</c:v>
                </c:pt>
                <c:pt idx="2010">
                  <c:v>1.4000000000000046E-8</c:v>
                </c:pt>
                <c:pt idx="2011">
                  <c:v>1.4000000000000046E-8</c:v>
                </c:pt>
                <c:pt idx="2012">
                  <c:v>1.4000000000000046E-8</c:v>
                </c:pt>
                <c:pt idx="2013">
                  <c:v>1.4000000000000046E-8</c:v>
                </c:pt>
                <c:pt idx="2014">
                  <c:v>1.4000000000000046E-8</c:v>
                </c:pt>
                <c:pt idx="2015">
                  <c:v>1.4000000000000046E-8</c:v>
                </c:pt>
                <c:pt idx="2016">
                  <c:v>1.4000000000000046E-8</c:v>
                </c:pt>
                <c:pt idx="2017">
                  <c:v>1.4000000000000046E-8</c:v>
                </c:pt>
                <c:pt idx="2018">
                  <c:v>1.4000000000000046E-8</c:v>
                </c:pt>
                <c:pt idx="2019">
                  <c:v>1.4000000000000046E-8</c:v>
                </c:pt>
                <c:pt idx="2020">
                  <c:v>1.4000000000000046E-8</c:v>
                </c:pt>
                <c:pt idx="2021">
                  <c:v>1.4000000000000046E-8</c:v>
                </c:pt>
                <c:pt idx="2022">
                  <c:v>1.4000000000000046E-8</c:v>
                </c:pt>
                <c:pt idx="2023">
                  <c:v>1.4000000000000046E-8</c:v>
                </c:pt>
                <c:pt idx="2024">
                  <c:v>1.4000000000000046E-8</c:v>
                </c:pt>
                <c:pt idx="2025">
                  <c:v>1.4000000000000046E-8</c:v>
                </c:pt>
                <c:pt idx="2026">
                  <c:v>1.4000000000000046E-8</c:v>
                </c:pt>
                <c:pt idx="2027">
                  <c:v>1.4000000000000046E-8</c:v>
                </c:pt>
                <c:pt idx="2028">
                  <c:v>1.4000000000000046E-8</c:v>
                </c:pt>
                <c:pt idx="2029">
                  <c:v>1.4000000000000046E-8</c:v>
                </c:pt>
                <c:pt idx="2030">
                  <c:v>1.4000000000000046E-8</c:v>
                </c:pt>
                <c:pt idx="2031">
                  <c:v>1.4000000000000046E-8</c:v>
                </c:pt>
                <c:pt idx="2032">
                  <c:v>1.4000000000000046E-8</c:v>
                </c:pt>
                <c:pt idx="2033">
                  <c:v>1.4000000000000046E-8</c:v>
                </c:pt>
                <c:pt idx="2034">
                  <c:v>1.4000000000000046E-8</c:v>
                </c:pt>
                <c:pt idx="2035">
                  <c:v>1.4000000000000046E-8</c:v>
                </c:pt>
                <c:pt idx="2036">
                  <c:v>1.4000000000000046E-8</c:v>
                </c:pt>
                <c:pt idx="2037">
                  <c:v>1.4000000000000046E-8</c:v>
                </c:pt>
                <c:pt idx="2038">
                  <c:v>1.4000000000000046E-8</c:v>
                </c:pt>
                <c:pt idx="2039">
                  <c:v>1.4000000000000046E-8</c:v>
                </c:pt>
                <c:pt idx="2040">
                  <c:v>1.4000000000000046E-8</c:v>
                </c:pt>
                <c:pt idx="2041">
                  <c:v>1.4000000000000046E-8</c:v>
                </c:pt>
                <c:pt idx="2042">
                  <c:v>1.4000000000000046E-8</c:v>
                </c:pt>
                <c:pt idx="2043">
                  <c:v>1.4000000000000046E-8</c:v>
                </c:pt>
                <c:pt idx="2044">
                  <c:v>1.4000000000000046E-8</c:v>
                </c:pt>
                <c:pt idx="2045">
                  <c:v>1.4000000000000046E-8</c:v>
                </c:pt>
                <c:pt idx="2046">
                  <c:v>1.4000000000000046E-8</c:v>
                </c:pt>
                <c:pt idx="2047">
                  <c:v>1.4000000000000046E-8</c:v>
                </c:pt>
                <c:pt idx="2048">
                  <c:v>1.4000000000000046E-8</c:v>
                </c:pt>
                <c:pt idx="2049">
                  <c:v>1.4000000000000046E-8</c:v>
                </c:pt>
                <c:pt idx="2050">
                  <c:v>1.4000000000000046E-8</c:v>
                </c:pt>
                <c:pt idx="2051">
                  <c:v>1.4000000000000046E-8</c:v>
                </c:pt>
                <c:pt idx="2052">
                  <c:v>1.4000000000000046E-8</c:v>
                </c:pt>
                <c:pt idx="2053">
                  <c:v>1.4000000000000046E-8</c:v>
                </c:pt>
                <c:pt idx="2054">
                  <c:v>1.4000000000000046E-8</c:v>
                </c:pt>
                <c:pt idx="2055">
                  <c:v>1.4000000000000046E-8</c:v>
                </c:pt>
                <c:pt idx="2056">
                  <c:v>1.4000000000000046E-8</c:v>
                </c:pt>
                <c:pt idx="2057">
                  <c:v>1.4000000000000046E-8</c:v>
                </c:pt>
                <c:pt idx="2058">
                  <c:v>1.4000000000000046E-8</c:v>
                </c:pt>
                <c:pt idx="2059">
                  <c:v>1.4000000000000046E-8</c:v>
                </c:pt>
                <c:pt idx="2060">
                  <c:v>1.4000000000000046E-8</c:v>
                </c:pt>
                <c:pt idx="2061">
                  <c:v>1.4000000000000046E-8</c:v>
                </c:pt>
                <c:pt idx="2062">
                  <c:v>1.4000000000000046E-8</c:v>
                </c:pt>
                <c:pt idx="2063">
                  <c:v>1.4000000000000046E-8</c:v>
                </c:pt>
                <c:pt idx="2064">
                  <c:v>1.4000000000000046E-8</c:v>
                </c:pt>
                <c:pt idx="2065">
                  <c:v>1.4000000000000046E-8</c:v>
                </c:pt>
                <c:pt idx="2066">
                  <c:v>1.4000000000000046E-8</c:v>
                </c:pt>
                <c:pt idx="2067">
                  <c:v>1.4000000000000046E-8</c:v>
                </c:pt>
                <c:pt idx="2068">
                  <c:v>1.4000000000000046E-8</c:v>
                </c:pt>
                <c:pt idx="2069">
                  <c:v>1.4000000000000046E-8</c:v>
                </c:pt>
                <c:pt idx="2070">
                  <c:v>1.4000000000000046E-8</c:v>
                </c:pt>
                <c:pt idx="2071">
                  <c:v>1.4000000000000046E-8</c:v>
                </c:pt>
                <c:pt idx="2072">
                  <c:v>1.4000000000000046E-8</c:v>
                </c:pt>
                <c:pt idx="2073">
                  <c:v>1.4000000000000046E-8</c:v>
                </c:pt>
                <c:pt idx="2074">
                  <c:v>1.4000000000000046E-8</c:v>
                </c:pt>
                <c:pt idx="2075">
                  <c:v>1.4000000000000046E-8</c:v>
                </c:pt>
                <c:pt idx="2076">
                  <c:v>1.4000000000000046E-8</c:v>
                </c:pt>
                <c:pt idx="2077">
                  <c:v>1.4000000000000046E-8</c:v>
                </c:pt>
                <c:pt idx="2078">
                  <c:v>1.4000000000000046E-8</c:v>
                </c:pt>
                <c:pt idx="2079">
                  <c:v>1.4000000000000046E-8</c:v>
                </c:pt>
                <c:pt idx="2080">
                  <c:v>1.4000000000000046E-8</c:v>
                </c:pt>
                <c:pt idx="2081">
                  <c:v>1.4000000000000046E-8</c:v>
                </c:pt>
                <c:pt idx="2082">
                  <c:v>1.4000000000000046E-8</c:v>
                </c:pt>
                <c:pt idx="2083">
                  <c:v>1.4000000000000046E-8</c:v>
                </c:pt>
                <c:pt idx="2084">
                  <c:v>1.4000000000000046E-8</c:v>
                </c:pt>
                <c:pt idx="2085">
                  <c:v>1.4000000000000046E-8</c:v>
                </c:pt>
                <c:pt idx="2086">
                  <c:v>1.4000000000000046E-8</c:v>
                </c:pt>
                <c:pt idx="2087">
                  <c:v>1.4000000000000046E-8</c:v>
                </c:pt>
                <c:pt idx="2088">
                  <c:v>1.4000000000000046E-8</c:v>
                </c:pt>
                <c:pt idx="2089">
                  <c:v>1.4000000000000046E-8</c:v>
                </c:pt>
                <c:pt idx="2090">
                  <c:v>1.4000000000000046E-8</c:v>
                </c:pt>
                <c:pt idx="2091">
                  <c:v>1.4000000000000046E-8</c:v>
                </c:pt>
                <c:pt idx="2092">
                  <c:v>1.4000000000000046E-8</c:v>
                </c:pt>
                <c:pt idx="2093">
                  <c:v>1.4000000000000046E-8</c:v>
                </c:pt>
                <c:pt idx="2094">
                  <c:v>1.4000000000000046E-8</c:v>
                </c:pt>
                <c:pt idx="2095">
                  <c:v>1.4000000000000046E-8</c:v>
                </c:pt>
                <c:pt idx="2096">
                  <c:v>1.4000000000000046E-8</c:v>
                </c:pt>
                <c:pt idx="2097">
                  <c:v>1.4000000000000046E-8</c:v>
                </c:pt>
                <c:pt idx="2098">
                  <c:v>1.4000000000000046E-8</c:v>
                </c:pt>
                <c:pt idx="2099">
                  <c:v>1.4000000000000046E-8</c:v>
                </c:pt>
                <c:pt idx="2100">
                  <c:v>1.4000000000000046E-8</c:v>
                </c:pt>
                <c:pt idx="2101">
                  <c:v>1.4000000000000046E-8</c:v>
                </c:pt>
                <c:pt idx="2102">
                  <c:v>1.4000000000000046E-8</c:v>
                </c:pt>
                <c:pt idx="2103">
                  <c:v>1.4000000000000046E-8</c:v>
                </c:pt>
                <c:pt idx="2104">
                  <c:v>1.4000000000000046E-8</c:v>
                </c:pt>
                <c:pt idx="2105">
                  <c:v>1.4000000000000046E-8</c:v>
                </c:pt>
                <c:pt idx="2106">
                  <c:v>1.4000000000000046E-8</c:v>
                </c:pt>
                <c:pt idx="2107">
                  <c:v>1.4000000000000046E-8</c:v>
                </c:pt>
                <c:pt idx="2108">
                  <c:v>1.4000000000000046E-8</c:v>
                </c:pt>
                <c:pt idx="2109">
                  <c:v>1.4000000000000046E-8</c:v>
                </c:pt>
                <c:pt idx="2110">
                  <c:v>1.4000000000000046E-8</c:v>
                </c:pt>
                <c:pt idx="2111">
                  <c:v>1.4000000000000046E-8</c:v>
                </c:pt>
                <c:pt idx="2112">
                  <c:v>1.4000000000000046E-8</c:v>
                </c:pt>
                <c:pt idx="2113">
                  <c:v>1.4000000000000046E-8</c:v>
                </c:pt>
                <c:pt idx="2114">
                  <c:v>1.4000000000000046E-8</c:v>
                </c:pt>
                <c:pt idx="2115">
                  <c:v>1.4000000000000046E-8</c:v>
                </c:pt>
                <c:pt idx="2116">
                  <c:v>1.4000000000000046E-8</c:v>
                </c:pt>
                <c:pt idx="2117">
                  <c:v>1.4000000000000046E-8</c:v>
                </c:pt>
                <c:pt idx="2118">
                  <c:v>1.4000000000000046E-8</c:v>
                </c:pt>
                <c:pt idx="2119">
                  <c:v>1.4000000000000046E-8</c:v>
                </c:pt>
                <c:pt idx="2120">
                  <c:v>1.4000000000000046E-8</c:v>
                </c:pt>
                <c:pt idx="2121">
                  <c:v>1.4000000000000046E-8</c:v>
                </c:pt>
                <c:pt idx="2122">
                  <c:v>1.4000000000000046E-8</c:v>
                </c:pt>
                <c:pt idx="2123">
                  <c:v>1.4000000000000046E-8</c:v>
                </c:pt>
                <c:pt idx="2124">
                  <c:v>1.4000000000000046E-8</c:v>
                </c:pt>
                <c:pt idx="2125">
                  <c:v>1.4000000000000046E-8</c:v>
                </c:pt>
                <c:pt idx="2126">
                  <c:v>1.4000000000000046E-8</c:v>
                </c:pt>
                <c:pt idx="2127">
                  <c:v>1.4000000000000046E-8</c:v>
                </c:pt>
                <c:pt idx="2128">
                  <c:v>1.4000000000000046E-8</c:v>
                </c:pt>
                <c:pt idx="2129">
                  <c:v>1.4000000000000046E-8</c:v>
                </c:pt>
                <c:pt idx="2130">
                  <c:v>1.4000000000000046E-8</c:v>
                </c:pt>
                <c:pt idx="2131">
                  <c:v>1.4000000000000046E-8</c:v>
                </c:pt>
                <c:pt idx="2132">
                  <c:v>1.4000000000000046E-8</c:v>
                </c:pt>
                <c:pt idx="2133">
                  <c:v>1.4000000000000046E-8</c:v>
                </c:pt>
                <c:pt idx="2134">
                  <c:v>1.4000000000000046E-8</c:v>
                </c:pt>
                <c:pt idx="2135">
                  <c:v>1.4000000000000046E-8</c:v>
                </c:pt>
                <c:pt idx="2136">
                  <c:v>1.4000000000000046E-8</c:v>
                </c:pt>
                <c:pt idx="2137">
                  <c:v>1.4000000000000046E-8</c:v>
                </c:pt>
                <c:pt idx="2138">
                  <c:v>1.4000000000000046E-8</c:v>
                </c:pt>
                <c:pt idx="2139">
                  <c:v>1.4000000000000046E-8</c:v>
                </c:pt>
                <c:pt idx="2140">
                  <c:v>1.4000000000000046E-8</c:v>
                </c:pt>
                <c:pt idx="2141">
                  <c:v>1.4000000000000046E-8</c:v>
                </c:pt>
                <c:pt idx="2142">
                  <c:v>1.4000000000000046E-8</c:v>
                </c:pt>
                <c:pt idx="2143">
                  <c:v>1.4000000000000046E-8</c:v>
                </c:pt>
                <c:pt idx="2144">
                  <c:v>1.4000000000000046E-8</c:v>
                </c:pt>
                <c:pt idx="2145">
                  <c:v>1.4000000000000046E-8</c:v>
                </c:pt>
                <c:pt idx="2146">
                  <c:v>1.4000000000000046E-8</c:v>
                </c:pt>
                <c:pt idx="2147">
                  <c:v>1.4000000000000046E-8</c:v>
                </c:pt>
                <c:pt idx="2148">
                  <c:v>1.4000000000000046E-8</c:v>
                </c:pt>
                <c:pt idx="2149">
                  <c:v>1.4000000000000046E-8</c:v>
                </c:pt>
                <c:pt idx="2150">
                  <c:v>1.4000000000000046E-8</c:v>
                </c:pt>
                <c:pt idx="2151">
                  <c:v>1.4000000000000046E-8</c:v>
                </c:pt>
                <c:pt idx="2152">
                  <c:v>1.4000000000000046E-8</c:v>
                </c:pt>
                <c:pt idx="2153">
                  <c:v>1.4000000000000046E-8</c:v>
                </c:pt>
                <c:pt idx="2154">
                  <c:v>1.4000000000000046E-8</c:v>
                </c:pt>
                <c:pt idx="2155">
                  <c:v>1.4000000000000046E-8</c:v>
                </c:pt>
                <c:pt idx="2156">
                  <c:v>1.4000000000000046E-8</c:v>
                </c:pt>
                <c:pt idx="2157">
                  <c:v>1.4000000000000046E-8</c:v>
                </c:pt>
                <c:pt idx="2158">
                  <c:v>1.4000000000000046E-8</c:v>
                </c:pt>
                <c:pt idx="2159">
                  <c:v>1.4000000000000046E-8</c:v>
                </c:pt>
                <c:pt idx="2160">
                  <c:v>1.4000000000000046E-8</c:v>
                </c:pt>
                <c:pt idx="2161">
                  <c:v>1.4000000000000046E-8</c:v>
                </c:pt>
                <c:pt idx="2162">
                  <c:v>1.4000000000000046E-8</c:v>
                </c:pt>
                <c:pt idx="2163">
                  <c:v>1.4000000000000046E-8</c:v>
                </c:pt>
                <c:pt idx="2164">
                  <c:v>1.4000000000000046E-8</c:v>
                </c:pt>
                <c:pt idx="2165">
                  <c:v>1.4000000000000046E-8</c:v>
                </c:pt>
                <c:pt idx="2166">
                  <c:v>1.4000000000000046E-8</c:v>
                </c:pt>
                <c:pt idx="2167">
                  <c:v>1.4000000000000046E-8</c:v>
                </c:pt>
                <c:pt idx="2168">
                  <c:v>1.4000000000000046E-8</c:v>
                </c:pt>
                <c:pt idx="2169">
                  <c:v>1.4000000000000046E-8</c:v>
                </c:pt>
                <c:pt idx="2170">
                  <c:v>1.4000000000000046E-8</c:v>
                </c:pt>
                <c:pt idx="2171">
                  <c:v>1.4000000000000046E-8</c:v>
                </c:pt>
                <c:pt idx="2172">
                  <c:v>1.300000000000005E-8</c:v>
                </c:pt>
                <c:pt idx="2173">
                  <c:v>1.4000000000000046E-8</c:v>
                </c:pt>
                <c:pt idx="2174">
                  <c:v>1.4000000000000046E-8</c:v>
                </c:pt>
                <c:pt idx="2175">
                  <c:v>1.4000000000000046E-8</c:v>
                </c:pt>
                <c:pt idx="2176">
                  <c:v>1.4000000000000046E-8</c:v>
                </c:pt>
                <c:pt idx="2177">
                  <c:v>1.4000000000000046E-8</c:v>
                </c:pt>
                <c:pt idx="2178">
                  <c:v>1.4000000000000046E-8</c:v>
                </c:pt>
                <c:pt idx="2179">
                  <c:v>1.4000000000000046E-8</c:v>
                </c:pt>
                <c:pt idx="2180">
                  <c:v>1.4000000000000046E-8</c:v>
                </c:pt>
                <c:pt idx="2181">
                  <c:v>1.4000000000000046E-8</c:v>
                </c:pt>
                <c:pt idx="2182">
                  <c:v>1.4000000000000046E-8</c:v>
                </c:pt>
                <c:pt idx="2183">
                  <c:v>1.4000000000000046E-8</c:v>
                </c:pt>
                <c:pt idx="2184">
                  <c:v>1.4000000000000046E-8</c:v>
                </c:pt>
                <c:pt idx="2185">
                  <c:v>1.4000000000000046E-8</c:v>
                </c:pt>
                <c:pt idx="2186">
                  <c:v>1.4000000000000046E-8</c:v>
                </c:pt>
                <c:pt idx="2187">
                  <c:v>1.4000000000000046E-8</c:v>
                </c:pt>
                <c:pt idx="2188">
                  <c:v>1.4000000000000046E-8</c:v>
                </c:pt>
                <c:pt idx="2189">
                  <c:v>1.4000000000000046E-8</c:v>
                </c:pt>
                <c:pt idx="2190">
                  <c:v>1.4000000000000046E-8</c:v>
                </c:pt>
                <c:pt idx="2191">
                  <c:v>1.4000000000000046E-8</c:v>
                </c:pt>
                <c:pt idx="2192">
                  <c:v>1.4000000000000046E-8</c:v>
                </c:pt>
                <c:pt idx="2193">
                  <c:v>1.4000000000000046E-8</c:v>
                </c:pt>
                <c:pt idx="2194">
                  <c:v>1.4000000000000046E-8</c:v>
                </c:pt>
                <c:pt idx="2195">
                  <c:v>1.4000000000000046E-8</c:v>
                </c:pt>
                <c:pt idx="2196">
                  <c:v>1.4000000000000046E-8</c:v>
                </c:pt>
                <c:pt idx="2197">
                  <c:v>1.4000000000000046E-8</c:v>
                </c:pt>
                <c:pt idx="2198">
                  <c:v>1.4000000000000046E-8</c:v>
                </c:pt>
                <c:pt idx="2199">
                  <c:v>1.4000000000000046E-8</c:v>
                </c:pt>
                <c:pt idx="2200">
                  <c:v>1.4000000000000046E-8</c:v>
                </c:pt>
                <c:pt idx="2201">
                  <c:v>1.4000000000000046E-8</c:v>
                </c:pt>
                <c:pt idx="2202">
                  <c:v>1.4000000000000046E-8</c:v>
                </c:pt>
                <c:pt idx="2203">
                  <c:v>1.4000000000000046E-8</c:v>
                </c:pt>
                <c:pt idx="2204">
                  <c:v>1.4000000000000046E-8</c:v>
                </c:pt>
                <c:pt idx="2205">
                  <c:v>1.4000000000000046E-8</c:v>
                </c:pt>
                <c:pt idx="2206">
                  <c:v>1.4000000000000046E-8</c:v>
                </c:pt>
                <c:pt idx="2207">
                  <c:v>1.4000000000000046E-8</c:v>
                </c:pt>
                <c:pt idx="2208">
                  <c:v>1.4000000000000046E-8</c:v>
                </c:pt>
                <c:pt idx="2209">
                  <c:v>1.4000000000000046E-8</c:v>
                </c:pt>
                <c:pt idx="2210">
                  <c:v>1.4000000000000046E-8</c:v>
                </c:pt>
                <c:pt idx="2211">
                  <c:v>1.4000000000000046E-8</c:v>
                </c:pt>
                <c:pt idx="2212">
                  <c:v>1.4000000000000046E-8</c:v>
                </c:pt>
                <c:pt idx="2213">
                  <c:v>1.4000000000000046E-8</c:v>
                </c:pt>
                <c:pt idx="2214">
                  <c:v>1.4000000000000046E-8</c:v>
                </c:pt>
                <c:pt idx="2215">
                  <c:v>1.4000000000000046E-8</c:v>
                </c:pt>
                <c:pt idx="2216">
                  <c:v>1.4000000000000046E-8</c:v>
                </c:pt>
                <c:pt idx="2217">
                  <c:v>1.4000000000000046E-8</c:v>
                </c:pt>
                <c:pt idx="2218">
                  <c:v>1.4000000000000046E-8</c:v>
                </c:pt>
                <c:pt idx="2219">
                  <c:v>1.4000000000000046E-8</c:v>
                </c:pt>
                <c:pt idx="2220">
                  <c:v>1.4000000000000046E-8</c:v>
                </c:pt>
                <c:pt idx="2221">
                  <c:v>1.4000000000000046E-8</c:v>
                </c:pt>
                <c:pt idx="2222">
                  <c:v>1.4000000000000046E-8</c:v>
                </c:pt>
                <c:pt idx="2223">
                  <c:v>1.4000000000000046E-8</c:v>
                </c:pt>
                <c:pt idx="2224">
                  <c:v>1.4000000000000046E-8</c:v>
                </c:pt>
                <c:pt idx="2225">
                  <c:v>1.4000000000000046E-8</c:v>
                </c:pt>
                <c:pt idx="2226">
                  <c:v>1.4000000000000046E-8</c:v>
                </c:pt>
                <c:pt idx="2227">
                  <c:v>1.4000000000000046E-8</c:v>
                </c:pt>
                <c:pt idx="2228">
                  <c:v>1.4000000000000046E-8</c:v>
                </c:pt>
                <c:pt idx="2229">
                  <c:v>1.4000000000000046E-8</c:v>
                </c:pt>
                <c:pt idx="2230">
                  <c:v>1.4000000000000046E-8</c:v>
                </c:pt>
                <c:pt idx="2231">
                  <c:v>1.4000000000000046E-8</c:v>
                </c:pt>
                <c:pt idx="2232">
                  <c:v>1.4000000000000046E-8</c:v>
                </c:pt>
                <c:pt idx="2233">
                  <c:v>1.4000000000000046E-8</c:v>
                </c:pt>
                <c:pt idx="2234">
                  <c:v>1.4000000000000046E-8</c:v>
                </c:pt>
                <c:pt idx="2235">
                  <c:v>1.4000000000000046E-8</c:v>
                </c:pt>
                <c:pt idx="2236">
                  <c:v>1.4000000000000046E-8</c:v>
                </c:pt>
                <c:pt idx="2237">
                  <c:v>1.4000000000000046E-8</c:v>
                </c:pt>
                <c:pt idx="2238">
                  <c:v>1.4000000000000046E-8</c:v>
                </c:pt>
                <c:pt idx="2239">
                  <c:v>1.4000000000000046E-8</c:v>
                </c:pt>
                <c:pt idx="2240">
                  <c:v>1.4000000000000046E-8</c:v>
                </c:pt>
                <c:pt idx="2241">
                  <c:v>1.4000000000000046E-8</c:v>
                </c:pt>
                <c:pt idx="2242">
                  <c:v>1.4000000000000046E-8</c:v>
                </c:pt>
                <c:pt idx="2243">
                  <c:v>1.4000000000000046E-8</c:v>
                </c:pt>
                <c:pt idx="2244">
                  <c:v>1.4000000000000046E-8</c:v>
                </c:pt>
                <c:pt idx="2245">
                  <c:v>1.4000000000000046E-8</c:v>
                </c:pt>
                <c:pt idx="2246">
                  <c:v>1.4000000000000046E-8</c:v>
                </c:pt>
                <c:pt idx="2247">
                  <c:v>1.4000000000000046E-8</c:v>
                </c:pt>
                <c:pt idx="2248">
                  <c:v>1.4000000000000046E-8</c:v>
                </c:pt>
                <c:pt idx="2249">
                  <c:v>1.4000000000000046E-8</c:v>
                </c:pt>
                <c:pt idx="2250">
                  <c:v>1.4000000000000046E-8</c:v>
                </c:pt>
                <c:pt idx="2251">
                  <c:v>1.4000000000000046E-8</c:v>
                </c:pt>
                <c:pt idx="2252">
                  <c:v>1.4000000000000046E-8</c:v>
                </c:pt>
                <c:pt idx="2253">
                  <c:v>1.4000000000000046E-8</c:v>
                </c:pt>
                <c:pt idx="2254">
                  <c:v>1.4000000000000046E-8</c:v>
                </c:pt>
                <c:pt idx="2255">
                  <c:v>1.4000000000000046E-8</c:v>
                </c:pt>
                <c:pt idx="2256">
                  <c:v>1.4000000000000046E-8</c:v>
                </c:pt>
                <c:pt idx="2257">
                  <c:v>1.4000000000000046E-8</c:v>
                </c:pt>
                <c:pt idx="2258">
                  <c:v>1.4000000000000046E-8</c:v>
                </c:pt>
                <c:pt idx="2259">
                  <c:v>1.4000000000000046E-8</c:v>
                </c:pt>
                <c:pt idx="2260">
                  <c:v>1.4000000000000046E-8</c:v>
                </c:pt>
                <c:pt idx="2261">
                  <c:v>1.4000000000000046E-8</c:v>
                </c:pt>
                <c:pt idx="2262">
                  <c:v>1.4000000000000046E-8</c:v>
                </c:pt>
                <c:pt idx="2263">
                  <c:v>1.4000000000000046E-8</c:v>
                </c:pt>
                <c:pt idx="2264">
                  <c:v>1.4000000000000046E-8</c:v>
                </c:pt>
                <c:pt idx="2265">
                  <c:v>1.4000000000000046E-8</c:v>
                </c:pt>
                <c:pt idx="2266">
                  <c:v>1.4000000000000046E-8</c:v>
                </c:pt>
                <c:pt idx="2267">
                  <c:v>1.4000000000000046E-8</c:v>
                </c:pt>
                <c:pt idx="2268">
                  <c:v>1.4000000000000046E-8</c:v>
                </c:pt>
                <c:pt idx="2269">
                  <c:v>1.4000000000000046E-8</c:v>
                </c:pt>
                <c:pt idx="2270">
                  <c:v>1.300000000000005E-8</c:v>
                </c:pt>
                <c:pt idx="2271">
                  <c:v>1.4000000000000046E-8</c:v>
                </c:pt>
                <c:pt idx="2272">
                  <c:v>1.4000000000000046E-8</c:v>
                </c:pt>
                <c:pt idx="2273">
                  <c:v>1.4000000000000046E-8</c:v>
                </c:pt>
                <c:pt idx="2274">
                  <c:v>1.4000000000000046E-8</c:v>
                </c:pt>
                <c:pt idx="2275">
                  <c:v>1.4000000000000046E-8</c:v>
                </c:pt>
                <c:pt idx="2276">
                  <c:v>1.4000000000000046E-8</c:v>
                </c:pt>
                <c:pt idx="2277">
                  <c:v>1.4000000000000046E-8</c:v>
                </c:pt>
                <c:pt idx="2278">
                  <c:v>1.4000000000000046E-8</c:v>
                </c:pt>
                <c:pt idx="2279">
                  <c:v>1.4000000000000046E-8</c:v>
                </c:pt>
                <c:pt idx="2280">
                  <c:v>1.4000000000000046E-8</c:v>
                </c:pt>
                <c:pt idx="2281">
                  <c:v>1.4000000000000046E-8</c:v>
                </c:pt>
                <c:pt idx="2282">
                  <c:v>1.4000000000000046E-8</c:v>
                </c:pt>
                <c:pt idx="2283">
                  <c:v>1.4000000000000046E-8</c:v>
                </c:pt>
                <c:pt idx="2284">
                  <c:v>1.4000000000000046E-8</c:v>
                </c:pt>
                <c:pt idx="2285">
                  <c:v>1.4000000000000046E-8</c:v>
                </c:pt>
                <c:pt idx="2286">
                  <c:v>1.4000000000000046E-8</c:v>
                </c:pt>
                <c:pt idx="2287">
                  <c:v>1.4000000000000046E-8</c:v>
                </c:pt>
                <c:pt idx="2288">
                  <c:v>1.4000000000000046E-8</c:v>
                </c:pt>
                <c:pt idx="2289">
                  <c:v>1.4000000000000046E-8</c:v>
                </c:pt>
                <c:pt idx="2290">
                  <c:v>1.4000000000000046E-8</c:v>
                </c:pt>
                <c:pt idx="2291">
                  <c:v>1.4000000000000046E-8</c:v>
                </c:pt>
                <c:pt idx="2292">
                  <c:v>1.4000000000000046E-8</c:v>
                </c:pt>
                <c:pt idx="2293">
                  <c:v>1.4000000000000046E-8</c:v>
                </c:pt>
                <c:pt idx="2294">
                  <c:v>1.4000000000000046E-8</c:v>
                </c:pt>
                <c:pt idx="2295">
                  <c:v>1.4000000000000046E-8</c:v>
                </c:pt>
                <c:pt idx="2296">
                  <c:v>1.4000000000000046E-8</c:v>
                </c:pt>
                <c:pt idx="2297">
                  <c:v>1.4000000000000046E-8</c:v>
                </c:pt>
                <c:pt idx="2298">
                  <c:v>1.4000000000000046E-8</c:v>
                </c:pt>
                <c:pt idx="2299">
                  <c:v>1.4000000000000046E-8</c:v>
                </c:pt>
                <c:pt idx="2300">
                  <c:v>1.4000000000000046E-8</c:v>
                </c:pt>
                <c:pt idx="2301">
                  <c:v>1.4000000000000046E-8</c:v>
                </c:pt>
                <c:pt idx="2302">
                  <c:v>1.4000000000000046E-8</c:v>
                </c:pt>
                <c:pt idx="2303">
                  <c:v>1.4000000000000046E-8</c:v>
                </c:pt>
                <c:pt idx="2304">
                  <c:v>1.4000000000000046E-8</c:v>
                </c:pt>
                <c:pt idx="2305">
                  <c:v>1.4000000000000046E-8</c:v>
                </c:pt>
                <c:pt idx="2306">
                  <c:v>1.4000000000000046E-8</c:v>
                </c:pt>
                <c:pt idx="2307">
                  <c:v>1.4000000000000046E-8</c:v>
                </c:pt>
                <c:pt idx="2308">
                  <c:v>1.4000000000000046E-8</c:v>
                </c:pt>
                <c:pt idx="2309">
                  <c:v>1.4000000000000046E-8</c:v>
                </c:pt>
                <c:pt idx="2310">
                  <c:v>1.4000000000000046E-8</c:v>
                </c:pt>
                <c:pt idx="2311">
                  <c:v>1.4000000000000046E-8</c:v>
                </c:pt>
                <c:pt idx="2312">
                  <c:v>1.4000000000000046E-8</c:v>
                </c:pt>
                <c:pt idx="2313">
                  <c:v>1.4000000000000046E-8</c:v>
                </c:pt>
                <c:pt idx="2314">
                  <c:v>1.4000000000000046E-8</c:v>
                </c:pt>
                <c:pt idx="2315">
                  <c:v>1.4000000000000046E-8</c:v>
                </c:pt>
                <c:pt idx="2316">
                  <c:v>1.4000000000000046E-8</c:v>
                </c:pt>
                <c:pt idx="2317">
                  <c:v>1.4000000000000046E-8</c:v>
                </c:pt>
                <c:pt idx="2318">
                  <c:v>1.4000000000000046E-8</c:v>
                </c:pt>
                <c:pt idx="2319">
                  <c:v>1.4000000000000046E-8</c:v>
                </c:pt>
                <c:pt idx="2320">
                  <c:v>1.4000000000000046E-8</c:v>
                </c:pt>
                <c:pt idx="2321">
                  <c:v>1.4000000000000046E-8</c:v>
                </c:pt>
                <c:pt idx="2322">
                  <c:v>1.4000000000000046E-8</c:v>
                </c:pt>
                <c:pt idx="2323">
                  <c:v>1.4000000000000046E-8</c:v>
                </c:pt>
                <c:pt idx="2324">
                  <c:v>1.4000000000000046E-8</c:v>
                </c:pt>
                <c:pt idx="2325">
                  <c:v>1.4000000000000046E-8</c:v>
                </c:pt>
                <c:pt idx="2326">
                  <c:v>1.4000000000000046E-8</c:v>
                </c:pt>
                <c:pt idx="2327">
                  <c:v>1.4000000000000046E-8</c:v>
                </c:pt>
                <c:pt idx="2328">
                  <c:v>1.4000000000000046E-8</c:v>
                </c:pt>
                <c:pt idx="2329">
                  <c:v>1.4000000000000046E-8</c:v>
                </c:pt>
                <c:pt idx="2330">
                  <c:v>1.4000000000000046E-8</c:v>
                </c:pt>
                <c:pt idx="2331">
                  <c:v>1.4000000000000046E-8</c:v>
                </c:pt>
                <c:pt idx="2332">
                  <c:v>1.4000000000000046E-8</c:v>
                </c:pt>
                <c:pt idx="2333">
                  <c:v>1.4000000000000046E-8</c:v>
                </c:pt>
                <c:pt idx="2334">
                  <c:v>1.4000000000000046E-8</c:v>
                </c:pt>
                <c:pt idx="2335">
                  <c:v>1.4000000000000046E-8</c:v>
                </c:pt>
                <c:pt idx="2336">
                  <c:v>1.4000000000000046E-8</c:v>
                </c:pt>
                <c:pt idx="2337">
                  <c:v>1.4000000000000046E-8</c:v>
                </c:pt>
                <c:pt idx="2338">
                  <c:v>1.4000000000000046E-8</c:v>
                </c:pt>
                <c:pt idx="2339">
                  <c:v>1.4000000000000046E-8</c:v>
                </c:pt>
                <c:pt idx="2340">
                  <c:v>1.4000000000000046E-8</c:v>
                </c:pt>
                <c:pt idx="2341">
                  <c:v>1.4000000000000046E-8</c:v>
                </c:pt>
                <c:pt idx="2342">
                  <c:v>1.4000000000000046E-8</c:v>
                </c:pt>
                <c:pt idx="2343">
                  <c:v>1.4000000000000046E-8</c:v>
                </c:pt>
                <c:pt idx="2344">
                  <c:v>1.4000000000000046E-8</c:v>
                </c:pt>
                <c:pt idx="2345">
                  <c:v>1.4000000000000046E-8</c:v>
                </c:pt>
                <c:pt idx="2346">
                  <c:v>1.4000000000000046E-8</c:v>
                </c:pt>
                <c:pt idx="2347">
                  <c:v>1.4000000000000046E-8</c:v>
                </c:pt>
                <c:pt idx="2348">
                  <c:v>1.4000000000000046E-8</c:v>
                </c:pt>
                <c:pt idx="2349">
                  <c:v>1.4000000000000046E-8</c:v>
                </c:pt>
                <c:pt idx="2350">
                  <c:v>1.4000000000000046E-8</c:v>
                </c:pt>
                <c:pt idx="2351">
                  <c:v>1.4000000000000046E-8</c:v>
                </c:pt>
                <c:pt idx="2352">
                  <c:v>1.4000000000000046E-8</c:v>
                </c:pt>
                <c:pt idx="2353">
                  <c:v>1.4000000000000046E-8</c:v>
                </c:pt>
                <c:pt idx="2354">
                  <c:v>1.4000000000000046E-8</c:v>
                </c:pt>
                <c:pt idx="2355">
                  <c:v>1.4000000000000046E-8</c:v>
                </c:pt>
                <c:pt idx="2356">
                  <c:v>1.4000000000000046E-8</c:v>
                </c:pt>
                <c:pt idx="2357">
                  <c:v>1.4000000000000046E-8</c:v>
                </c:pt>
                <c:pt idx="2358">
                  <c:v>1.4000000000000046E-8</c:v>
                </c:pt>
                <c:pt idx="2359">
                  <c:v>1.4000000000000046E-8</c:v>
                </c:pt>
                <c:pt idx="2360">
                  <c:v>1.4000000000000046E-8</c:v>
                </c:pt>
                <c:pt idx="2361">
                  <c:v>1.4000000000000046E-8</c:v>
                </c:pt>
                <c:pt idx="2362">
                  <c:v>1.4000000000000046E-8</c:v>
                </c:pt>
                <c:pt idx="2363">
                  <c:v>1.4000000000000046E-8</c:v>
                </c:pt>
                <c:pt idx="2364">
                  <c:v>1.4000000000000046E-8</c:v>
                </c:pt>
                <c:pt idx="2365">
                  <c:v>1.4000000000000046E-8</c:v>
                </c:pt>
                <c:pt idx="2366">
                  <c:v>1.4000000000000046E-8</c:v>
                </c:pt>
                <c:pt idx="2367">
                  <c:v>1.4000000000000046E-8</c:v>
                </c:pt>
                <c:pt idx="2368">
                  <c:v>1.4000000000000046E-8</c:v>
                </c:pt>
                <c:pt idx="2369">
                  <c:v>1.4000000000000046E-8</c:v>
                </c:pt>
                <c:pt idx="2370">
                  <c:v>1.4000000000000046E-8</c:v>
                </c:pt>
                <c:pt idx="2371">
                  <c:v>1.4000000000000046E-8</c:v>
                </c:pt>
                <c:pt idx="2372">
                  <c:v>1.4000000000000046E-8</c:v>
                </c:pt>
                <c:pt idx="2373">
                  <c:v>1.4000000000000046E-8</c:v>
                </c:pt>
                <c:pt idx="2374">
                  <c:v>1.4000000000000046E-8</c:v>
                </c:pt>
                <c:pt idx="2375">
                  <c:v>1.4000000000000046E-8</c:v>
                </c:pt>
                <c:pt idx="2376">
                  <c:v>1.4000000000000046E-8</c:v>
                </c:pt>
                <c:pt idx="2377">
                  <c:v>1.4000000000000046E-8</c:v>
                </c:pt>
                <c:pt idx="2378">
                  <c:v>1.4000000000000046E-8</c:v>
                </c:pt>
                <c:pt idx="2379">
                  <c:v>1.4000000000000046E-8</c:v>
                </c:pt>
                <c:pt idx="2380">
                  <c:v>1.4000000000000046E-8</c:v>
                </c:pt>
                <c:pt idx="2381">
                  <c:v>1.4000000000000046E-8</c:v>
                </c:pt>
                <c:pt idx="2382">
                  <c:v>1.4000000000000046E-8</c:v>
                </c:pt>
                <c:pt idx="2383">
                  <c:v>1.4000000000000046E-8</c:v>
                </c:pt>
                <c:pt idx="2384">
                  <c:v>1.4000000000000046E-8</c:v>
                </c:pt>
                <c:pt idx="2385">
                  <c:v>1.4000000000000046E-8</c:v>
                </c:pt>
                <c:pt idx="2386">
                  <c:v>1.4000000000000046E-8</c:v>
                </c:pt>
                <c:pt idx="2387">
                  <c:v>1.4000000000000046E-8</c:v>
                </c:pt>
                <c:pt idx="2388">
                  <c:v>1.4000000000000046E-8</c:v>
                </c:pt>
                <c:pt idx="2389">
                  <c:v>1.4000000000000046E-8</c:v>
                </c:pt>
                <c:pt idx="2390">
                  <c:v>1.4000000000000046E-8</c:v>
                </c:pt>
                <c:pt idx="2391">
                  <c:v>1.300000000000005E-8</c:v>
                </c:pt>
                <c:pt idx="2392">
                  <c:v>1.4000000000000046E-8</c:v>
                </c:pt>
                <c:pt idx="2393">
                  <c:v>1.4000000000000046E-8</c:v>
                </c:pt>
                <c:pt idx="2394">
                  <c:v>1.4000000000000046E-8</c:v>
                </c:pt>
                <c:pt idx="2395">
                  <c:v>1.4000000000000046E-8</c:v>
                </c:pt>
                <c:pt idx="2396">
                  <c:v>1.4000000000000046E-8</c:v>
                </c:pt>
                <c:pt idx="2397">
                  <c:v>1.4000000000000046E-8</c:v>
                </c:pt>
                <c:pt idx="2398">
                  <c:v>1.4000000000000046E-8</c:v>
                </c:pt>
                <c:pt idx="2399">
                  <c:v>1.4000000000000046E-8</c:v>
                </c:pt>
                <c:pt idx="2400">
                  <c:v>1.4000000000000046E-8</c:v>
                </c:pt>
                <c:pt idx="2401">
                  <c:v>1.4000000000000046E-8</c:v>
                </c:pt>
                <c:pt idx="2402">
                  <c:v>1.4000000000000046E-8</c:v>
                </c:pt>
                <c:pt idx="2403">
                  <c:v>1.4000000000000046E-8</c:v>
                </c:pt>
                <c:pt idx="2404">
                  <c:v>1.4000000000000046E-8</c:v>
                </c:pt>
                <c:pt idx="2405">
                  <c:v>1.4000000000000046E-8</c:v>
                </c:pt>
                <c:pt idx="2406">
                  <c:v>1.4000000000000046E-8</c:v>
                </c:pt>
                <c:pt idx="2407">
                  <c:v>1.4000000000000046E-8</c:v>
                </c:pt>
                <c:pt idx="2408">
                  <c:v>1.4000000000000046E-8</c:v>
                </c:pt>
                <c:pt idx="2409">
                  <c:v>1.4000000000000046E-8</c:v>
                </c:pt>
                <c:pt idx="2410">
                  <c:v>1.4000000000000046E-8</c:v>
                </c:pt>
                <c:pt idx="2411">
                  <c:v>1.4000000000000046E-8</c:v>
                </c:pt>
                <c:pt idx="2412">
                  <c:v>1.4000000000000046E-8</c:v>
                </c:pt>
                <c:pt idx="2413">
                  <c:v>1.4000000000000046E-8</c:v>
                </c:pt>
                <c:pt idx="2414">
                  <c:v>1.4000000000000046E-8</c:v>
                </c:pt>
                <c:pt idx="2415">
                  <c:v>1.300000000000005E-8</c:v>
                </c:pt>
                <c:pt idx="2416">
                  <c:v>1.4000000000000046E-8</c:v>
                </c:pt>
                <c:pt idx="2417">
                  <c:v>1.4000000000000046E-8</c:v>
                </c:pt>
                <c:pt idx="2418">
                  <c:v>1.4000000000000046E-8</c:v>
                </c:pt>
                <c:pt idx="2419">
                  <c:v>1.4000000000000046E-8</c:v>
                </c:pt>
                <c:pt idx="2420">
                  <c:v>1.4000000000000046E-8</c:v>
                </c:pt>
                <c:pt idx="2421">
                  <c:v>1.4000000000000046E-8</c:v>
                </c:pt>
                <c:pt idx="2422">
                  <c:v>1.4000000000000046E-8</c:v>
                </c:pt>
                <c:pt idx="2423">
                  <c:v>1.4000000000000046E-8</c:v>
                </c:pt>
                <c:pt idx="2424">
                  <c:v>1.4000000000000046E-8</c:v>
                </c:pt>
                <c:pt idx="2425">
                  <c:v>1.4000000000000046E-8</c:v>
                </c:pt>
                <c:pt idx="2426">
                  <c:v>1.4000000000000046E-8</c:v>
                </c:pt>
                <c:pt idx="2427">
                  <c:v>1.4000000000000046E-8</c:v>
                </c:pt>
                <c:pt idx="2428">
                  <c:v>1.4000000000000046E-8</c:v>
                </c:pt>
                <c:pt idx="2429">
                  <c:v>1.4000000000000046E-8</c:v>
                </c:pt>
                <c:pt idx="2430">
                  <c:v>1.4000000000000046E-8</c:v>
                </c:pt>
                <c:pt idx="2431">
                  <c:v>1.4000000000000046E-8</c:v>
                </c:pt>
                <c:pt idx="2432">
                  <c:v>1.4000000000000046E-8</c:v>
                </c:pt>
                <c:pt idx="2433">
                  <c:v>1.4000000000000046E-8</c:v>
                </c:pt>
                <c:pt idx="2434">
                  <c:v>1.4000000000000046E-8</c:v>
                </c:pt>
                <c:pt idx="2435">
                  <c:v>1.4000000000000046E-8</c:v>
                </c:pt>
                <c:pt idx="2436">
                  <c:v>1.4000000000000046E-8</c:v>
                </c:pt>
                <c:pt idx="2437">
                  <c:v>1.4000000000000046E-8</c:v>
                </c:pt>
                <c:pt idx="2438">
                  <c:v>1.4000000000000046E-8</c:v>
                </c:pt>
                <c:pt idx="2439">
                  <c:v>1.4000000000000046E-8</c:v>
                </c:pt>
                <c:pt idx="2440">
                  <c:v>1.4000000000000046E-8</c:v>
                </c:pt>
                <c:pt idx="2441">
                  <c:v>1.4000000000000046E-8</c:v>
                </c:pt>
                <c:pt idx="2442">
                  <c:v>1.4000000000000046E-8</c:v>
                </c:pt>
                <c:pt idx="2443">
                  <c:v>1.4000000000000046E-8</c:v>
                </c:pt>
                <c:pt idx="2444">
                  <c:v>1.4000000000000046E-8</c:v>
                </c:pt>
                <c:pt idx="2445">
                  <c:v>1.4000000000000046E-8</c:v>
                </c:pt>
                <c:pt idx="2446">
                  <c:v>1.4000000000000046E-8</c:v>
                </c:pt>
                <c:pt idx="2447">
                  <c:v>1.4000000000000046E-8</c:v>
                </c:pt>
                <c:pt idx="2448">
                  <c:v>1.4000000000000046E-8</c:v>
                </c:pt>
                <c:pt idx="2449">
                  <c:v>1.4000000000000046E-8</c:v>
                </c:pt>
                <c:pt idx="2450">
                  <c:v>1.4000000000000046E-8</c:v>
                </c:pt>
                <c:pt idx="2451">
                  <c:v>1.4000000000000046E-8</c:v>
                </c:pt>
                <c:pt idx="2452">
                  <c:v>1.4000000000000046E-8</c:v>
                </c:pt>
                <c:pt idx="2453">
                  <c:v>1.4000000000000046E-8</c:v>
                </c:pt>
                <c:pt idx="2454">
                  <c:v>1.4000000000000046E-8</c:v>
                </c:pt>
                <c:pt idx="2455">
                  <c:v>1.4000000000000046E-8</c:v>
                </c:pt>
                <c:pt idx="2456">
                  <c:v>1.4000000000000046E-8</c:v>
                </c:pt>
                <c:pt idx="2457">
                  <c:v>1.4000000000000046E-8</c:v>
                </c:pt>
                <c:pt idx="2458">
                  <c:v>1.4000000000000046E-8</c:v>
                </c:pt>
                <c:pt idx="2459">
                  <c:v>1.4000000000000046E-8</c:v>
                </c:pt>
                <c:pt idx="2460">
                  <c:v>1.4000000000000046E-8</c:v>
                </c:pt>
                <c:pt idx="2461">
                  <c:v>1.4000000000000046E-8</c:v>
                </c:pt>
                <c:pt idx="2462">
                  <c:v>1.4000000000000046E-8</c:v>
                </c:pt>
                <c:pt idx="2463">
                  <c:v>1.4000000000000046E-8</c:v>
                </c:pt>
                <c:pt idx="2464">
                  <c:v>1.4000000000000046E-8</c:v>
                </c:pt>
                <c:pt idx="2465">
                  <c:v>1.4000000000000046E-8</c:v>
                </c:pt>
                <c:pt idx="2466">
                  <c:v>1.4000000000000046E-8</c:v>
                </c:pt>
                <c:pt idx="2467">
                  <c:v>1.4000000000000046E-8</c:v>
                </c:pt>
                <c:pt idx="2468">
                  <c:v>1.4000000000000046E-8</c:v>
                </c:pt>
                <c:pt idx="2469">
                  <c:v>1.4000000000000046E-8</c:v>
                </c:pt>
                <c:pt idx="2470">
                  <c:v>1.4000000000000046E-8</c:v>
                </c:pt>
                <c:pt idx="2471">
                  <c:v>1.4000000000000046E-8</c:v>
                </c:pt>
                <c:pt idx="2472">
                  <c:v>1.4000000000000046E-8</c:v>
                </c:pt>
                <c:pt idx="2473">
                  <c:v>1.4000000000000046E-8</c:v>
                </c:pt>
                <c:pt idx="2474">
                  <c:v>1.4000000000000046E-8</c:v>
                </c:pt>
                <c:pt idx="2475">
                  <c:v>1.4000000000000046E-8</c:v>
                </c:pt>
                <c:pt idx="2476">
                  <c:v>1.4000000000000046E-8</c:v>
                </c:pt>
                <c:pt idx="2477">
                  <c:v>1.4000000000000046E-8</c:v>
                </c:pt>
                <c:pt idx="2478">
                  <c:v>1.4000000000000046E-8</c:v>
                </c:pt>
                <c:pt idx="2479">
                  <c:v>1.4000000000000046E-8</c:v>
                </c:pt>
                <c:pt idx="2480">
                  <c:v>1.4000000000000046E-8</c:v>
                </c:pt>
                <c:pt idx="2481">
                  <c:v>1.4000000000000046E-8</c:v>
                </c:pt>
                <c:pt idx="2482">
                  <c:v>1.4000000000000046E-8</c:v>
                </c:pt>
                <c:pt idx="2483">
                  <c:v>1.4000000000000046E-8</c:v>
                </c:pt>
                <c:pt idx="2484">
                  <c:v>1.4000000000000046E-8</c:v>
                </c:pt>
                <c:pt idx="2485">
                  <c:v>1.4000000000000046E-8</c:v>
                </c:pt>
                <c:pt idx="2486">
                  <c:v>1.4000000000000046E-8</c:v>
                </c:pt>
                <c:pt idx="2487">
                  <c:v>1.4000000000000046E-8</c:v>
                </c:pt>
                <c:pt idx="2488">
                  <c:v>1.4000000000000046E-8</c:v>
                </c:pt>
                <c:pt idx="2489">
                  <c:v>1.4000000000000046E-8</c:v>
                </c:pt>
                <c:pt idx="2490">
                  <c:v>1.4000000000000046E-8</c:v>
                </c:pt>
                <c:pt idx="2491">
                  <c:v>1.4000000000000046E-8</c:v>
                </c:pt>
                <c:pt idx="2492">
                  <c:v>1.4000000000000046E-8</c:v>
                </c:pt>
                <c:pt idx="2493">
                  <c:v>1.4000000000000046E-8</c:v>
                </c:pt>
                <c:pt idx="2494">
                  <c:v>1.4000000000000046E-8</c:v>
                </c:pt>
                <c:pt idx="2495">
                  <c:v>1.4000000000000046E-8</c:v>
                </c:pt>
                <c:pt idx="2496">
                  <c:v>1.4000000000000046E-8</c:v>
                </c:pt>
                <c:pt idx="2497">
                  <c:v>1.4000000000000046E-8</c:v>
                </c:pt>
                <c:pt idx="2498">
                  <c:v>1.4000000000000046E-8</c:v>
                </c:pt>
                <c:pt idx="2499">
                  <c:v>1.4000000000000046E-8</c:v>
                </c:pt>
                <c:pt idx="2500">
                  <c:v>1.4000000000000046E-8</c:v>
                </c:pt>
                <c:pt idx="2501">
                  <c:v>1.4000000000000046E-8</c:v>
                </c:pt>
                <c:pt idx="2502">
                  <c:v>1.4000000000000046E-8</c:v>
                </c:pt>
                <c:pt idx="2503">
                  <c:v>1.4000000000000046E-8</c:v>
                </c:pt>
                <c:pt idx="2504">
                  <c:v>1.4000000000000046E-8</c:v>
                </c:pt>
                <c:pt idx="2505">
                  <c:v>1.4000000000000046E-8</c:v>
                </c:pt>
                <c:pt idx="2506">
                  <c:v>1.4000000000000046E-8</c:v>
                </c:pt>
                <c:pt idx="2507">
                  <c:v>1.4000000000000046E-8</c:v>
                </c:pt>
                <c:pt idx="2508">
                  <c:v>1.4000000000000046E-8</c:v>
                </c:pt>
                <c:pt idx="2509">
                  <c:v>1.4000000000000046E-8</c:v>
                </c:pt>
                <c:pt idx="2510">
                  <c:v>1.4000000000000046E-8</c:v>
                </c:pt>
                <c:pt idx="2511">
                  <c:v>1.4000000000000046E-8</c:v>
                </c:pt>
                <c:pt idx="2512">
                  <c:v>1.4000000000000046E-8</c:v>
                </c:pt>
                <c:pt idx="2513">
                  <c:v>1.4000000000000046E-8</c:v>
                </c:pt>
                <c:pt idx="2514">
                  <c:v>1.4000000000000046E-8</c:v>
                </c:pt>
                <c:pt idx="2515">
                  <c:v>1.4000000000000046E-8</c:v>
                </c:pt>
                <c:pt idx="2516">
                  <c:v>1.4000000000000046E-8</c:v>
                </c:pt>
                <c:pt idx="2517">
                  <c:v>1.4000000000000046E-8</c:v>
                </c:pt>
                <c:pt idx="2518">
                  <c:v>1.4000000000000046E-8</c:v>
                </c:pt>
                <c:pt idx="2519">
                  <c:v>1.4000000000000046E-8</c:v>
                </c:pt>
                <c:pt idx="2520">
                  <c:v>1.4000000000000046E-8</c:v>
                </c:pt>
                <c:pt idx="2521">
                  <c:v>1.4000000000000046E-8</c:v>
                </c:pt>
                <c:pt idx="2522">
                  <c:v>1.4000000000000046E-8</c:v>
                </c:pt>
                <c:pt idx="2523">
                  <c:v>1.4000000000000046E-8</c:v>
                </c:pt>
                <c:pt idx="2524">
                  <c:v>1.4000000000000046E-8</c:v>
                </c:pt>
                <c:pt idx="2525">
                  <c:v>1.4000000000000046E-8</c:v>
                </c:pt>
                <c:pt idx="2526">
                  <c:v>1.4000000000000046E-8</c:v>
                </c:pt>
                <c:pt idx="2527">
                  <c:v>1.4000000000000046E-8</c:v>
                </c:pt>
                <c:pt idx="2528">
                  <c:v>1.4000000000000046E-8</c:v>
                </c:pt>
                <c:pt idx="2529">
                  <c:v>1.4000000000000046E-8</c:v>
                </c:pt>
                <c:pt idx="2530">
                  <c:v>1.4000000000000046E-8</c:v>
                </c:pt>
                <c:pt idx="2531">
                  <c:v>1.4000000000000046E-8</c:v>
                </c:pt>
                <c:pt idx="2532">
                  <c:v>1.4000000000000046E-8</c:v>
                </c:pt>
                <c:pt idx="2533">
                  <c:v>1.4000000000000046E-8</c:v>
                </c:pt>
                <c:pt idx="2534">
                  <c:v>1.4000000000000046E-8</c:v>
                </c:pt>
                <c:pt idx="2535">
                  <c:v>1.4000000000000046E-8</c:v>
                </c:pt>
                <c:pt idx="2536">
                  <c:v>1.4000000000000046E-8</c:v>
                </c:pt>
                <c:pt idx="2537">
                  <c:v>1.4000000000000046E-8</c:v>
                </c:pt>
                <c:pt idx="2538">
                  <c:v>1.4000000000000046E-8</c:v>
                </c:pt>
                <c:pt idx="2539">
                  <c:v>1.4000000000000046E-8</c:v>
                </c:pt>
                <c:pt idx="2540">
                  <c:v>1.4000000000000046E-8</c:v>
                </c:pt>
                <c:pt idx="2541">
                  <c:v>1.4000000000000046E-8</c:v>
                </c:pt>
                <c:pt idx="2542">
                  <c:v>1.4000000000000046E-8</c:v>
                </c:pt>
                <c:pt idx="2543">
                  <c:v>1.4000000000000046E-8</c:v>
                </c:pt>
                <c:pt idx="2544">
                  <c:v>1.4000000000000046E-8</c:v>
                </c:pt>
                <c:pt idx="2545">
                  <c:v>1.4000000000000046E-8</c:v>
                </c:pt>
                <c:pt idx="2546">
                  <c:v>1.4000000000000046E-8</c:v>
                </c:pt>
                <c:pt idx="2547">
                  <c:v>1.4000000000000046E-8</c:v>
                </c:pt>
                <c:pt idx="2548">
                  <c:v>1.4000000000000046E-8</c:v>
                </c:pt>
                <c:pt idx="2549">
                  <c:v>1.4000000000000046E-8</c:v>
                </c:pt>
                <c:pt idx="2550">
                  <c:v>1.4000000000000046E-8</c:v>
                </c:pt>
                <c:pt idx="2551">
                  <c:v>1.4000000000000046E-8</c:v>
                </c:pt>
                <c:pt idx="2552">
                  <c:v>1.4000000000000046E-8</c:v>
                </c:pt>
                <c:pt idx="2553">
                  <c:v>1.4000000000000046E-8</c:v>
                </c:pt>
                <c:pt idx="2554">
                  <c:v>1.4000000000000046E-8</c:v>
                </c:pt>
                <c:pt idx="2555">
                  <c:v>1.4000000000000046E-8</c:v>
                </c:pt>
                <c:pt idx="2556">
                  <c:v>1.4000000000000046E-8</c:v>
                </c:pt>
                <c:pt idx="2557">
                  <c:v>1.4000000000000046E-8</c:v>
                </c:pt>
                <c:pt idx="2558">
                  <c:v>1.4000000000000046E-8</c:v>
                </c:pt>
                <c:pt idx="2559">
                  <c:v>1.4000000000000046E-8</c:v>
                </c:pt>
                <c:pt idx="2560">
                  <c:v>1.4000000000000046E-8</c:v>
                </c:pt>
                <c:pt idx="2561">
                  <c:v>1.4000000000000046E-8</c:v>
                </c:pt>
                <c:pt idx="2562">
                  <c:v>1.4000000000000046E-8</c:v>
                </c:pt>
                <c:pt idx="2563">
                  <c:v>1.4000000000000046E-8</c:v>
                </c:pt>
                <c:pt idx="2564">
                  <c:v>1.4000000000000046E-8</c:v>
                </c:pt>
                <c:pt idx="2565">
                  <c:v>1.4000000000000046E-8</c:v>
                </c:pt>
                <c:pt idx="2566">
                  <c:v>1.4000000000000046E-8</c:v>
                </c:pt>
                <c:pt idx="2567">
                  <c:v>1.4000000000000046E-8</c:v>
                </c:pt>
                <c:pt idx="2568">
                  <c:v>1.4000000000000046E-8</c:v>
                </c:pt>
                <c:pt idx="2569">
                  <c:v>1.4000000000000046E-8</c:v>
                </c:pt>
                <c:pt idx="2570">
                  <c:v>1.4000000000000046E-8</c:v>
                </c:pt>
                <c:pt idx="2571">
                  <c:v>1.4000000000000046E-8</c:v>
                </c:pt>
                <c:pt idx="2572">
                  <c:v>1.4000000000000046E-8</c:v>
                </c:pt>
                <c:pt idx="2573">
                  <c:v>1.4000000000000046E-8</c:v>
                </c:pt>
                <c:pt idx="2574">
                  <c:v>1.4000000000000046E-8</c:v>
                </c:pt>
                <c:pt idx="2575">
                  <c:v>1.4000000000000046E-8</c:v>
                </c:pt>
                <c:pt idx="2576">
                  <c:v>1.4000000000000046E-8</c:v>
                </c:pt>
                <c:pt idx="2577">
                  <c:v>1.4000000000000046E-8</c:v>
                </c:pt>
                <c:pt idx="2578">
                  <c:v>1.4000000000000046E-8</c:v>
                </c:pt>
                <c:pt idx="2579">
                  <c:v>1.4000000000000046E-8</c:v>
                </c:pt>
                <c:pt idx="2580">
                  <c:v>1.4000000000000046E-8</c:v>
                </c:pt>
                <c:pt idx="2581">
                  <c:v>1.4000000000000046E-8</c:v>
                </c:pt>
                <c:pt idx="2582">
                  <c:v>1.4000000000000046E-8</c:v>
                </c:pt>
                <c:pt idx="2583">
                  <c:v>1.4000000000000046E-8</c:v>
                </c:pt>
                <c:pt idx="2584">
                  <c:v>1.4000000000000046E-8</c:v>
                </c:pt>
                <c:pt idx="2585">
                  <c:v>1.4000000000000046E-8</c:v>
                </c:pt>
                <c:pt idx="2586">
                  <c:v>1.4000000000000046E-8</c:v>
                </c:pt>
                <c:pt idx="2587">
                  <c:v>1.4000000000000046E-8</c:v>
                </c:pt>
                <c:pt idx="2588">
                  <c:v>1.4000000000000046E-8</c:v>
                </c:pt>
                <c:pt idx="2589">
                  <c:v>1.4000000000000046E-8</c:v>
                </c:pt>
                <c:pt idx="2590">
                  <c:v>1.4000000000000046E-8</c:v>
                </c:pt>
                <c:pt idx="2591">
                  <c:v>1.4000000000000046E-8</c:v>
                </c:pt>
                <c:pt idx="2592">
                  <c:v>1.4000000000000046E-8</c:v>
                </c:pt>
                <c:pt idx="2593">
                  <c:v>1.4000000000000046E-8</c:v>
                </c:pt>
                <c:pt idx="2594">
                  <c:v>1.4000000000000046E-8</c:v>
                </c:pt>
                <c:pt idx="2595">
                  <c:v>1.4000000000000046E-8</c:v>
                </c:pt>
                <c:pt idx="2596">
                  <c:v>1.4000000000000046E-8</c:v>
                </c:pt>
                <c:pt idx="2597">
                  <c:v>1.4000000000000046E-8</c:v>
                </c:pt>
                <c:pt idx="2598">
                  <c:v>1.4000000000000046E-8</c:v>
                </c:pt>
                <c:pt idx="2599">
                  <c:v>1.4000000000000046E-8</c:v>
                </c:pt>
                <c:pt idx="2600">
                  <c:v>1.4000000000000046E-8</c:v>
                </c:pt>
                <c:pt idx="2601">
                  <c:v>1.4000000000000046E-8</c:v>
                </c:pt>
                <c:pt idx="2602">
                  <c:v>1.4000000000000046E-8</c:v>
                </c:pt>
                <c:pt idx="2603">
                  <c:v>1.4000000000000046E-8</c:v>
                </c:pt>
                <c:pt idx="2604">
                  <c:v>1.4000000000000046E-8</c:v>
                </c:pt>
                <c:pt idx="2605">
                  <c:v>1.4000000000000046E-8</c:v>
                </c:pt>
                <c:pt idx="2606">
                  <c:v>1.4000000000000046E-8</c:v>
                </c:pt>
                <c:pt idx="2607">
                  <c:v>1.4000000000000046E-8</c:v>
                </c:pt>
                <c:pt idx="2608">
                  <c:v>1.4000000000000046E-8</c:v>
                </c:pt>
                <c:pt idx="2609">
                  <c:v>1.4000000000000046E-8</c:v>
                </c:pt>
                <c:pt idx="2610">
                  <c:v>1.4000000000000046E-8</c:v>
                </c:pt>
                <c:pt idx="2611">
                  <c:v>1.4000000000000046E-8</c:v>
                </c:pt>
                <c:pt idx="2612">
                  <c:v>1.4000000000000046E-8</c:v>
                </c:pt>
                <c:pt idx="2613">
                  <c:v>1.4000000000000046E-8</c:v>
                </c:pt>
                <c:pt idx="2614">
                  <c:v>1.4000000000000046E-8</c:v>
                </c:pt>
                <c:pt idx="2615">
                  <c:v>1.4000000000000046E-8</c:v>
                </c:pt>
                <c:pt idx="2616">
                  <c:v>1.4000000000000046E-8</c:v>
                </c:pt>
                <c:pt idx="2617">
                  <c:v>1.4000000000000046E-8</c:v>
                </c:pt>
                <c:pt idx="2618">
                  <c:v>1.300000000000005E-8</c:v>
                </c:pt>
                <c:pt idx="2619">
                  <c:v>1.4000000000000046E-8</c:v>
                </c:pt>
                <c:pt idx="2620">
                  <c:v>1.4000000000000046E-8</c:v>
                </c:pt>
                <c:pt idx="2621">
                  <c:v>1.4000000000000046E-8</c:v>
                </c:pt>
                <c:pt idx="2622">
                  <c:v>1.4000000000000046E-8</c:v>
                </c:pt>
                <c:pt idx="2623">
                  <c:v>1.4000000000000046E-8</c:v>
                </c:pt>
                <c:pt idx="2624">
                  <c:v>1.4000000000000046E-8</c:v>
                </c:pt>
                <c:pt idx="2625">
                  <c:v>1.4000000000000046E-8</c:v>
                </c:pt>
                <c:pt idx="2626">
                  <c:v>1.4000000000000046E-8</c:v>
                </c:pt>
                <c:pt idx="2627">
                  <c:v>1.4000000000000046E-8</c:v>
                </c:pt>
                <c:pt idx="2628">
                  <c:v>1.4000000000000046E-8</c:v>
                </c:pt>
                <c:pt idx="2629">
                  <c:v>1.4000000000000046E-8</c:v>
                </c:pt>
                <c:pt idx="2630">
                  <c:v>1.4000000000000046E-8</c:v>
                </c:pt>
                <c:pt idx="2631">
                  <c:v>1.4000000000000046E-8</c:v>
                </c:pt>
                <c:pt idx="2632">
                  <c:v>1.4000000000000046E-8</c:v>
                </c:pt>
                <c:pt idx="2633">
                  <c:v>1.4000000000000046E-8</c:v>
                </c:pt>
                <c:pt idx="2634">
                  <c:v>1.4000000000000046E-8</c:v>
                </c:pt>
                <c:pt idx="2635">
                  <c:v>1.4000000000000046E-8</c:v>
                </c:pt>
                <c:pt idx="2636">
                  <c:v>1.4000000000000046E-8</c:v>
                </c:pt>
                <c:pt idx="2637">
                  <c:v>1.4000000000000046E-8</c:v>
                </c:pt>
                <c:pt idx="2638">
                  <c:v>1.4000000000000046E-8</c:v>
                </c:pt>
                <c:pt idx="2639">
                  <c:v>1.4000000000000046E-8</c:v>
                </c:pt>
                <c:pt idx="2640">
                  <c:v>1.4000000000000046E-8</c:v>
                </c:pt>
                <c:pt idx="2641">
                  <c:v>1.4000000000000046E-8</c:v>
                </c:pt>
                <c:pt idx="2642">
                  <c:v>1.4000000000000046E-8</c:v>
                </c:pt>
                <c:pt idx="2643">
                  <c:v>1.4000000000000046E-8</c:v>
                </c:pt>
                <c:pt idx="2644">
                  <c:v>1.4000000000000046E-8</c:v>
                </c:pt>
                <c:pt idx="2645">
                  <c:v>1.4000000000000046E-8</c:v>
                </c:pt>
                <c:pt idx="2646">
                  <c:v>1.4000000000000046E-8</c:v>
                </c:pt>
                <c:pt idx="2647">
                  <c:v>1.4000000000000046E-8</c:v>
                </c:pt>
                <c:pt idx="2648">
                  <c:v>1.4000000000000046E-8</c:v>
                </c:pt>
                <c:pt idx="2649">
                  <c:v>1.4000000000000046E-8</c:v>
                </c:pt>
                <c:pt idx="2650">
                  <c:v>1.4000000000000046E-8</c:v>
                </c:pt>
                <c:pt idx="2651">
                  <c:v>1.4000000000000046E-8</c:v>
                </c:pt>
                <c:pt idx="2652">
                  <c:v>1.4000000000000046E-8</c:v>
                </c:pt>
                <c:pt idx="2653">
                  <c:v>1.4000000000000046E-8</c:v>
                </c:pt>
                <c:pt idx="2654">
                  <c:v>1.4000000000000046E-8</c:v>
                </c:pt>
                <c:pt idx="2655">
                  <c:v>1.4000000000000046E-8</c:v>
                </c:pt>
                <c:pt idx="2656">
                  <c:v>1.4000000000000046E-8</c:v>
                </c:pt>
                <c:pt idx="2657">
                  <c:v>1.4000000000000046E-8</c:v>
                </c:pt>
                <c:pt idx="2658">
                  <c:v>1.4000000000000046E-8</c:v>
                </c:pt>
                <c:pt idx="2659">
                  <c:v>1.4000000000000046E-8</c:v>
                </c:pt>
                <c:pt idx="2660">
                  <c:v>1.4000000000000046E-8</c:v>
                </c:pt>
                <c:pt idx="2661">
                  <c:v>1.4000000000000046E-8</c:v>
                </c:pt>
                <c:pt idx="2662">
                  <c:v>1.4000000000000046E-8</c:v>
                </c:pt>
                <c:pt idx="2663">
                  <c:v>1.4000000000000046E-8</c:v>
                </c:pt>
                <c:pt idx="2664">
                  <c:v>1.4000000000000046E-8</c:v>
                </c:pt>
                <c:pt idx="2665">
                  <c:v>1.4000000000000046E-8</c:v>
                </c:pt>
                <c:pt idx="2666">
                  <c:v>1.4000000000000046E-8</c:v>
                </c:pt>
                <c:pt idx="2667">
                  <c:v>1.4000000000000046E-8</c:v>
                </c:pt>
                <c:pt idx="2668">
                  <c:v>1.4000000000000046E-8</c:v>
                </c:pt>
                <c:pt idx="2669">
                  <c:v>1.4000000000000046E-8</c:v>
                </c:pt>
                <c:pt idx="2670">
                  <c:v>1.4000000000000046E-8</c:v>
                </c:pt>
                <c:pt idx="2671">
                  <c:v>1.4000000000000046E-8</c:v>
                </c:pt>
                <c:pt idx="2672">
                  <c:v>1.4000000000000046E-8</c:v>
                </c:pt>
                <c:pt idx="2673">
                  <c:v>1.4000000000000046E-8</c:v>
                </c:pt>
                <c:pt idx="2674">
                  <c:v>1.4000000000000046E-8</c:v>
                </c:pt>
                <c:pt idx="2675">
                  <c:v>1.4000000000000046E-8</c:v>
                </c:pt>
                <c:pt idx="2676">
                  <c:v>1.4000000000000046E-8</c:v>
                </c:pt>
                <c:pt idx="2677">
                  <c:v>1.4000000000000046E-8</c:v>
                </c:pt>
                <c:pt idx="2678">
                  <c:v>1.4000000000000046E-8</c:v>
                </c:pt>
                <c:pt idx="2679">
                  <c:v>1.4000000000000046E-8</c:v>
                </c:pt>
                <c:pt idx="2680">
                  <c:v>1.4000000000000046E-8</c:v>
                </c:pt>
                <c:pt idx="2681">
                  <c:v>1.4000000000000046E-8</c:v>
                </c:pt>
                <c:pt idx="2682">
                  <c:v>1.4000000000000046E-8</c:v>
                </c:pt>
                <c:pt idx="2683">
                  <c:v>1.4000000000000046E-8</c:v>
                </c:pt>
                <c:pt idx="2684">
                  <c:v>1.4000000000000046E-8</c:v>
                </c:pt>
                <c:pt idx="2685">
                  <c:v>1.4000000000000046E-8</c:v>
                </c:pt>
                <c:pt idx="2686">
                  <c:v>1.4000000000000046E-8</c:v>
                </c:pt>
                <c:pt idx="2687">
                  <c:v>1.4000000000000046E-8</c:v>
                </c:pt>
                <c:pt idx="2688">
                  <c:v>1.4000000000000046E-8</c:v>
                </c:pt>
                <c:pt idx="2689">
                  <c:v>1.4000000000000046E-8</c:v>
                </c:pt>
                <c:pt idx="2690">
                  <c:v>1.4000000000000046E-8</c:v>
                </c:pt>
                <c:pt idx="2691">
                  <c:v>1.4000000000000046E-8</c:v>
                </c:pt>
                <c:pt idx="2692">
                  <c:v>1.4000000000000046E-8</c:v>
                </c:pt>
                <c:pt idx="2693">
                  <c:v>1.4000000000000046E-8</c:v>
                </c:pt>
                <c:pt idx="2694">
                  <c:v>1.4000000000000046E-8</c:v>
                </c:pt>
                <c:pt idx="2695">
                  <c:v>1.4000000000000046E-8</c:v>
                </c:pt>
                <c:pt idx="2696">
                  <c:v>1.4000000000000046E-8</c:v>
                </c:pt>
                <c:pt idx="2697">
                  <c:v>1.4000000000000046E-8</c:v>
                </c:pt>
                <c:pt idx="2698">
                  <c:v>1.4000000000000046E-8</c:v>
                </c:pt>
                <c:pt idx="2699">
                  <c:v>1.4000000000000046E-8</c:v>
                </c:pt>
                <c:pt idx="2700">
                  <c:v>1.4000000000000046E-8</c:v>
                </c:pt>
                <c:pt idx="2701">
                  <c:v>1.4000000000000046E-8</c:v>
                </c:pt>
                <c:pt idx="2702">
                  <c:v>1.4000000000000046E-8</c:v>
                </c:pt>
                <c:pt idx="2703">
                  <c:v>1.4000000000000046E-8</c:v>
                </c:pt>
                <c:pt idx="2704">
                  <c:v>1.4000000000000046E-8</c:v>
                </c:pt>
                <c:pt idx="2705">
                  <c:v>1.4000000000000046E-8</c:v>
                </c:pt>
                <c:pt idx="2706">
                  <c:v>1.4000000000000046E-8</c:v>
                </c:pt>
                <c:pt idx="2707">
                  <c:v>1.4000000000000046E-8</c:v>
                </c:pt>
                <c:pt idx="2708">
                  <c:v>1.4000000000000046E-8</c:v>
                </c:pt>
                <c:pt idx="2709">
                  <c:v>1.4000000000000046E-8</c:v>
                </c:pt>
                <c:pt idx="2710">
                  <c:v>1.4000000000000046E-8</c:v>
                </c:pt>
                <c:pt idx="2711">
                  <c:v>1.4000000000000046E-8</c:v>
                </c:pt>
                <c:pt idx="2712">
                  <c:v>1.4000000000000046E-8</c:v>
                </c:pt>
                <c:pt idx="2713">
                  <c:v>1.4000000000000046E-8</c:v>
                </c:pt>
                <c:pt idx="2714">
                  <c:v>1.4000000000000046E-8</c:v>
                </c:pt>
                <c:pt idx="2715">
                  <c:v>1.4000000000000046E-8</c:v>
                </c:pt>
                <c:pt idx="2716">
                  <c:v>1.4000000000000046E-8</c:v>
                </c:pt>
                <c:pt idx="2717">
                  <c:v>1.4000000000000046E-8</c:v>
                </c:pt>
                <c:pt idx="2718">
                  <c:v>1.4000000000000046E-8</c:v>
                </c:pt>
                <c:pt idx="2719">
                  <c:v>1.4000000000000046E-8</c:v>
                </c:pt>
                <c:pt idx="2720">
                  <c:v>1.4000000000000046E-8</c:v>
                </c:pt>
                <c:pt idx="2721">
                  <c:v>1.4000000000000046E-8</c:v>
                </c:pt>
                <c:pt idx="2722">
                  <c:v>1.4000000000000046E-8</c:v>
                </c:pt>
                <c:pt idx="2723">
                  <c:v>1.4000000000000046E-8</c:v>
                </c:pt>
                <c:pt idx="2724">
                  <c:v>1.4000000000000046E-8</c:v>
                </c:pt>
                <c:pt idx="2725">
                  <c:v>1.4000000000000046E-8</c:v>
                </c:pt>
                <c:pt idx="2726">
                  <c:v>1.4000000000000046E-8</c:v>
                </c:pt>
                <c:pt idx="2727">
                  <c:v>1.4000000000000046E-8</c:v>
                </c:pt>
                <c:pt idx="2728">
                  <c:v>1.4000000000000046E-8</c:v>
                </c:pt>
                <c:pt idx="2729">
                  <c:v>1.4000000000000046E-8</c:v>
                </c:pt>
                <c:pt idx="2730">
                  <c:v>1.4000000000000046E-8</c:v>
                </c:pt>
                <c:pt idx="2731">
                  <c:v>1.4000000000000046E-8</c:v>
                </c:pt>
                <c:pt idx="2732">
                  <c:v>1.4000000000000046E-8</c:v>
                </c:pt>
                <c:pt idx="2733">
                  <c:v>1.4000000000000046E-8</c:v>
                </c:pt>
                <c:pt idx="2734">
                  <c:v>1.4000000000000046E-8</c:v>
                </c:pt>
                <c:pt idx="2735">
                  <c:v>1.4000000000000046E-8</c:v>
                </c:pt>
                <c:pt idx="2736">
                  <c:v>1.4000000000000046E-8</c:v>
                </c:pt>
                <c:pt idx="2737">
                  <c:v>1.4000000000000046E-8</c:v>
                </c:pt>
                <c:pt idx="2738">
                  <c:v>1.4000000000000046E-8</c:v>
                </c:pt>
                <c:pt idx="2739">
                  <c:v>1.4000000000000046E-8</c:v>
                </c:pt>
                <c:pt idx="2740">
                  <c:v>1.4000000000000046E-8</c:v>
                </c:pt>
                <c:pt idx="2741">
                  <c:v>1.4000000000000046E-8</c:v>
                </c:pt>
                <c:pt idx="2742">
                  <c:v>1.4000000000000046E-8</c:v>
                </c:pt>
                <c:pt idx="2743">
                  <c:v>1.4000000000000046E-8</c:v>
                </c:pt>
                <c:pt idx="2744">
                  <c:v>1.4000000000000046E-8</c:v>
                </c:pt>
                <c:pt idx="2745">
                  <c:v>1.4000000000000046E-8</c:v>
                </c:pt>
                <c:pt idx="2746">
                  <c:v>1.4000000000000046E-8</c:v>
                </c:pt>
                <c:pt idx="2747">
                  <c:v>1.4000000000000046E-8</c:v>
                </c:pt>
                <c:pt idx="2748">
                  <c:v>1.4000000000000046E-8</c:v>
                </c:pt>
                <c:pt idx="2749">
                  <c:v>1.4000000000000046E-8</c:v>
                </c:pt>
                <c:pt idx="2750">
                  <c:v>1.4000000000000046E-8</c:v>
                </c:pt>
                <c:pt idx="2751">
                  <c:v>1.4000000000000046E-8</c:v>
                </c:pt>
                <c:pt idx="2752">
                  <c:v>1.4000000000000046E-8</c:v>
                </c:pt>
                <c:pt idx="2753">
                  <c:v>1.4000000000000046E-8</c:v>
                </c:pt>
                <c:pt idx="2754">
                  <c:v>1.4000000000000046E-8</c:v>
                </c:pt>
                <c:pt idx="2755">
                  <c:v>1.4000000000000046E-8</c:v>
                </c:pt>
                <c:pt idx="2756">
                  <c:v>1.4000000000000046E-8</c:v>
                </c:pt>
                <c:pt idx="2757">
                  <c:v>1.4000000000000046E-8</c:v>
                </c:pt>
                <c:pt idx="2758">
                  <c:v>1.4000000000000046E-8</c:v>
                </c:pt>
                <c:pt idx="2759">
                  <c:v>1.4000000000000046E-8</c:v>
                </c:pt>
                <c:pt idx="2760">
                  <c:v>1.4000000000000046E-8</c:v>
                </c:pt>
                <c:pt idx="2761">
                  <c:v>1.4000000000000046E-8</c:v>
                </c:pt>
                <c:pt idx="2762">
                  <c:v>1.4000000000000046E-8</c:v>
                </c:pt>
                <c:pt idx="2763">
                  <c:v>1.4000000000000046E-8</c:v>
                </c:pt>
                <c:pt idx="2764">
                  <c:v>1.4000000000000046E-8</c:v>
                </c:pt>
                <c:pt idx="2765">
                  <c:v>1.4000000000000046E-8</c:v>
                </c:pt>
                <c:pt idx="2766">
                  <c:v>1.4000000000000046E-8</c:v>
                </c:pt>
                <c:pt idx="2767">
                  <c:v>1.4000000000000046E-8</c:v>
                </c:pt>
                <c:pt idx="2768">
                  <c:v>1.4000000000000046E-8</c:v>
                </c:pt>
                <c:pt idx="2769">
                  <c:v>1.4000000000000046E-8</c:v>
                </c:pt>
                <c:pt idx="2770">
                  <c:v>1.4000000000000046E-8</c:v>
                </c:pt>
                <c:pt idx="2771">
                  <c:v>1.4000000000000046E-8</c:v>
                </c:pt>
                <c:pt idx="2772">
                  <c:v>1.4000000000000046E-8</c:v>
                </c:pt>
                <c:pt idx="2773">
                  <c:v>1.4000000000000046E-8</c:v>
                </c:pt>
                <c:pt idx="2774">
                  <c:v>1.4000000000000046E-8</c:v>
                </c:pt>
                <c:pt idx="2775">
                  <c:v>1.4000000000000046E-8</c:v>
                </c:pt>
                <c:pt idx="2776">
                  <c:v>1.4000000000000046E-8</c:v>
                </c:pt>
                <c:pt idx="2777">
                  <c:v>1.4000000000000046E-8</c:v>
                </c:pt>
                <c:pt idx="2778">
                  <c:v>1.4000000000000046E-8</c:v>
                </c:pt>
                <c:pt idx="2779">
                  <c:v>1.4000000000000046E-8</c:v>
                </c:pt>
                <c:pt idx="2780">
                  <c:v>1.4000000000000046E-8</c:v>
                </c:pt>
                <c:pt idx="2781">
                  <c:v>1.4000000000000046E-8</c:v>
                </c:pt>
                <c:pt idx="2782">
                  <c:v>1.4000000000000046E-8</c:v>
                </c:pt>
                <c:pt idx="2783">
                  <c:v>1.4000000000000046E-8</c:v>
                </c:pt>
                <c:pt idx="2784">
                  <c:v>1.4000000000000046E-8</c:v>
                </c:pt>
                <c:pt idx="2785">
                  <c:v>1.4000000000000046E-8</c:v>
                </c:pt>
                <c:pt idx="2786">
                  <c:v>1.4000000000000046E-8</c:v>
                </c:pt>
                <c:pt idx="2787">
                  <c:v>1.4000000000000046E-8</c:v>
                </c:pt>
                <c:pt idx="2788">
                  <c:v>1.4000000000000046E-8</c:v>
                </c:pt>
                <c:pt idx="2789">
                  <c:v>1.4000000000000046E-8</c:v>
                </c:pt>
                <c:pt idx="2790">
                  <c:v>1.4000000000000046E-8</c:v>
                </c:pt>
                <c:pt idx="2791">
                  <c:v>1.4000000000000046E-8</c:v>
                </c:pt>
                <c:pt idx="2792">
                  <c:v>1.4000000000000046E-8</c:v>
                </c:pt>
                <c:pt idx="2793">
                  <c:v>1.4000000000000046E-8</c:v>
                </c:pt>
                <c:pt idx="2794">
                  <c:v>1.4000000000000046E-8</c:v>
                </c:pt>
                <c:pt idx="2795">
                  <c:v>1.4000000000000046E-8</c:v>
                </c:pt>
                <c:pt idx="2796">
                  <c:v>1.4000000000000046E-8</c:v>
                </c:pt>
                <c:pt idx="2797">
                  <c:v>1.4000000000000046E-8</c:v>
                </c:pt>
                <c:pt idx="2798">
                  <c:v>1.4000000000000046E-8</c:v>
                </c:pt>
                <c:pt idx="2799">
                  <c:v>1.4000000000000046E-8</c:v>
                </c:pt>
                <c:pt idx="2800">
                  <c:v>1.4000000000000046E-8</c:v>
                </c:pt>
                <c:pt idx="2801">
                  <c:v>1.4000000000000046E-8</c:v>
                </c:pt>
                <c:pt idx="2802">
                  <c:v>1.4000000000000046E-8</c:v>
                </c:pt>
                <c:pt idx="2803">
                  <c:v>1.4000000000000046E-8</c:v>
                </c:pt>
                <c:pt idx="2804">
                  <c:v>1.4000000000000046E-8</c:v>
                </c:pt>
                <c:pt idx="2805">
                  <c:v>1.4000000000000046E-8</c:v>
                </c:pt>
                <c:pt idx="2806">
                  <c:v>1.4000000000000046E-8</c:v>
                </c:pt>
                <c:pt idx="2807">
                  <c:v>1.4000000000000046E-8</c:v>
                </c:pt>
                <c:pt idx="2808">
                  <c:v>1.4000000000000046E-8</c:v>
                </c:pt>
                <c:pt idx="2809">
                  <c:v>1.4000000000000046E-8</c:v>
                </c:pt>
                <c:pt idx="2810">
                  <c:v>1.4000000000000046E-8</c:v>
                </c:pt>
                <c:pt idx="2811">
                  <c:v>1.4000000000000046E-8</c:v>
                </c:pt>
                <c:pt idx="2812">
                  <c:v>1.4000000000000046E-8</c:v>
                </c:pt>
                <c:pt idx="2813">
                  <c:v>1.4000000000000046E-8</c:v>
                </c:pt>
                <c:pt idx="2814">
                  <c:v>1.4000000000000046E-8</c:v>
                </c:pt>
                <c:pt idx="2815">
                  <c:v>1.4000000000000046E-8</c:v>
                </c:pt>
                <c:pt idx="2816">
                  <c:v>1.4000000000000046E-8</c:v>
                </c:pt>
                <c:pt idx="2817">
                  <c:v>1.4000000000000046E-8</c:v>
                </c:pt>
                <c:pt idx="2818">
                  <c:v>1.4000000000000046E-8</c:v>
                </c:pt>
                <c:pt idx="2819">
                  <c:v>1.4000000000000046E-8</c:v>
                </c:pt>
                <c:pt idx="2820">
                  <c:v>1.4000000000000046E-8</c:v>
                </c:pt>
                <c:pt idx="2821">
                  <c:v>1.4000000000000046E-8</c:v>
                </c:pt>
                <c:pt idx="2822">
                  <c:v>1.4000000000000046E-8</c:v>
                </c:pt>
                <c:pt idx="2823">
                  <c:v>1.4000000000000046E-8</c:v>
                </c:pt>
                <c:pt idx="2824">
                  <c:v>1.4000000000000046E-8</c:v>
                </c:pt>
                <c:pt idx="2825">
                  <c:v>1.4000000000000046E-8</c:v>
                </c:pt>
                <c:pt idx="2826">
                  <c:v>1.4000000000000046E-8</c:v>
                </c:pt>
                <c:pt idx="2827">
                  <c:v>1.4000000000000046E-8</c:v>
                </c:pt>
                <c:pt idx="2828">
                  <c:v>1.4000000000000046E-8</c:v>
                </c:pt>
                <c:pt idx="2829">
                  <c:v>1.4000000000000046E-8</c:v>
                </c:pt>
                <c:pt idx="2830">
                  <c:v>1.4000000000000046E-8</c:v>
                </c:pt>
                <c:pt idx="2831">
                  <c:v>1.4000000000000046E-8</c:v>
                </c:pt>
                <c:pt idx="2832">
                  <c:v>1.4000000000000046E-8</c:v>
                </c:pt>
                <c:pt idx="2833">
                  <c:v>1.4000000000000046E-8</c:v>
                </c:pt>
                <c:pt idx="2834">
                  <c:v>1.4000000000000046E-8</c:v>
                </c:pt>
                <c:pt idx="2835">
                  <c:v>1.4000000000000046E-8</c:v>
                </c:pt>
                <c:pt idx="2836">
                  <c:v>1.4000000000000046E-8</c:v>
                </c:pt>
                <c:pt idx="2837">
                  <c:v>1.4000000000000046E-8</c:v>
                </c:pt>
                <c:pt idx="2838">
                  <c:v>1.4000000000000046E-8</c:v>
                </c:pt>
                <c:pt idx="2839">
                  <c:v>1.4000000000000046E-8</c:v>
                </c:pt>
                <c:pt idx="2840">
                  <c:v>1.4000000000000046E-8</c:v>
                </c:pt>
                <c:pt idx="2841">
                  <c:v>1.4000000000000046E-8</c:v>
                </c:pt>
                <c:pt idx="2842">
                  <c:v>1.4000000000000046E-8</c:v>
                </c:pt>
                <c:pt idx="2843">
                  <c:v>1.4000000000000046E-8</c:v>
                </c:pt>
                <c:pt idx="2844">
                  <c:v>1.4000000000000046E-8</c:v>
                </c:pt>
                <c:pt idx="2845">
                  <c:v>1.4000000000000046E-8</c:v>
                </c:pt>
                <c:pt idx="2846">
                  <c:v>1.4000000000000046E-8</c:v>
                </c:pt>
                <c:pt idx="2847">
                  <c:v>1.4000000000000046E-8</c:v>
                </c:pt>
                <c:pt idx="2848">
                  <c:v>1.4000000000000046E-8</c:v>
                </c:pt>
                <c:pt idx="2849">
                  <c:v>1.4000000000000046E-8</c:v>
                </c:pt>
                <c:pt idx="2850">
                  <c:v>1.4000000000000046E-8</c:v>
                </c:pt>
                <c:pt idx="2851">
                  <c:v>1.4000000000000046E-8</c:v>
                </c:pt>
                <c:pt idx="2852">
                  <c:v>1.4000000000000046E-8</c:v>
                </c:pt>
                <c:pt idx="2853">
                  <c:v>1.4000000000000046E-8</c:v>
                </c:pt>
                <c:pt idx="2854">
                  <c:v>1.4000000000000046E-8</c:v>
                </c:pt>
                <c:pt idx="2855">
                  <c:v>1.4000000000000046E-8</c:v>
                </c:pt>
                <c:pt idx="2856">
                  <c:v>1.4000000000000046E-8</c:v>
                </c:pt>
                <c:pt idx="2857">
                  <c:v>1.4000000000000046E-8</c:v>
                </c:pt>
                <c:pt idx="2858">
                  <c:v>1.4000000000000046E-8</c:v>
                </c:pt>
                <c:pt idx="2859">
                  <c:v>1.4000000000000046E-8</c:v>
                </c:pt>
                <c:pt idx="2860">
                  <c:v>1.4000000000000046E-8</c:v>
                </c:pt>
                <c:pt idx="2861">
                  <c:v>1.4000000000000046E-8</c:v>
                </c:pt>
                <c:pt idx="2862">
                  <c:v>1.4000000000000046E-8</c:v>
                </c:pt>
                <c:pt idx="2863">
                  <c:v>1.4000000000000046E-8</c:v>
                </c:pt>
                <c:pt idx="2864">
                  <c:v>1.4000000000000046E-8</c:v>
                </c:pt>
                <c:pt idx="2865">
                  <c:v>1.4000000000000046E-8</c:v>
                </c:pt>
                <c:pt idx="2866">
                  <c:v>1.4000000000000046E-8</c:v>
                </c:pt>
                <c:pt idx="2867">
                  <c:v>1.4000000000000046E-8</c:v>
                </c:pt>
                <c:pt idx="2868">
                  <c:v>1.4000000000000046E-8</c:v>
                </c:pt>
                <c:pt idx="2869">
                  <c:v>1.4000000000000046E-8</c:v>
                </c:pt>
                <c:pt idx="2870">
                  <c:v>1.4000000000000046E-8</c:v>
                </c:pt>
                <c:pt idx="2871">
                  <c:v>1.4000000000000046E-8</c:v>
                </c:pt>
                <c:pt idx="2872">
                  <c:v>1.4000000000000046E-8</c:v>
                </c:pt>
                <c:pt idx="2873">
                  <c:v>1.4000000000000046E-8</c:v>
                </c:pt>
                <c:pt idx="2874">
                  <c:v>1.4000000000000046E-8</c:v>
                </c:pt>
                <c:pt idx="2875">
                  <c:v>1.4000000000000046E-8</c:v>
                </c:pt>
                <c:pt idx="2876">
                  <c:v>1.4000000000000046E-8</c:v>
                </c:pt>
                <c:pt idx="2877">
                  <c:v>1.4000000000000046E-8</c:v>
                </c:pt>
                <c:pt idx="2878">
                  <c:v>1.4000000000000046E-8</c:v>
                </c:pt>
                <c:pt idx="2879">
                  <c:v>1.4000000000000046E-8</c:v>
                </c:pt>
                <c:pt idx="2880">
                  <c:v>1.4000000000000046E-8</c:v>
                </c:pt>
                <c:pt idx="2881">
                  <c:v>1.4000000000000046E-8</c:v>
                </c:pt>
                <c:pt idx="2882">
                  <c:v>1.4000000000000046E-8</c:v>
                </c:pt>
                <c:pt idx="2883">
                  <c:v>1.4000000000000046E-8</c:v>
                </c:pt>
                <c:pt idx="2884">
                  <c:v>1.4000000000000046E-8</c:v>
                </c:pt>
                <c:pt idx="2885">
                  <c:v>1.4000000000000046E-8</c:v>
                </c:pt>
                <c:pt idx="2886">
                  <c:v>1.4000000000000046E-8</c:v>
                </c:pt>
                <c:pt idx="2887">
                  <c:v>1.4000000000000046E-8</c:v>
                </c:pt>
                <c:pt idx="2888">
                  <c:v>1.4000000000000046E-8</c:v>
                </c:pt>
                <c:pt idx="2889">
                  <c:v>1.4000000000000046E-8</c:v>
                </c:pt>
                <c:pt idx="2890">
                  <c:v>1.4000000000000046E-8</c:v>
                </c:pt>
                <c:pt idx="2891">
                  <c:v>1.4000000000000046E-8</c:v>
                </c:pt>
                <c:pt idx="2892">
                  <c:v>1.4000000000000046E-8</c:v>
                </c:pt>
                <c:pt idx="2893">
                  <c:v>1.4000000000000046E-8</c:v>
                </c:pt>
                <c:pt idx="2894">
                  <c:v>1.4000000000000046E-8</c:v>
                </c:pt>
                <c:pt idx="2895">
                  <c:v>1.4000000000000046E-8</c:v>
                </c:pt>
                <c:pt idx="2896">
                  <c:v>1.4000000000000046E-8</c:v>
                </c:pt>
                <c:pt idx="2897">
                  <c:v>1.4000000000000046E-8</c:v>
                </c:pt>
                <c:pt idx="2898">
                  <c:v>1.4000000000000046E-8</c:v>
                </c:pt>
                <c:pt idx="2899">
                  <c:v>1.4000000000000046E-8</c:v>
                </c:pt>
                <c:pt idx="2900">
                  <c:v>1.4000000000000046E-8</c:v>
                </c:pt>
                <c:pt idx="2901">
                  <c:v>1.4000000000000046E-8</c:v>
                </c:pt>
                <c:pt idx="2902">
                  <c:v>1.4000000000000046E-8</c:v>
                </c:pt>
                <c:pt idx="2903">
                  <c:v>1.4000000000000046E-8</c:v>
                </c:pt>
                <c:pt idx="2904">
                  <c:v>1.4000000000000046E-8</c:v>
                </c:pt>
                <c:pt idx="2905">
                  <c:v>1.4000000000000046E-8</c:v>
                </c:pt>
                <c:pt idx="2906">
                  <c:v>1.4000000000000046E-8</c:v>
                </c:pt>
                <c:pt idx="2907">
                  <c:v>1.4000000000000046E-8</c:v>
                </c:pt>
                <c:pt idx="2908">
                  <c:v>1.4000000000000046E-8</c:v>
                </c:pt>
                <c:pt idx="2909">
                  <c:v>1.4000000000000046E-8</c:v>
                </c:pt>
                <c:pt idx="2910">
                  <c:v>1.4000000000000046E-8</c:v>
                </c:pt>
                <c:pt idx="2911">
                  <c:v>1.4000000000000046E-8</c:v>
                </c:pt>
                <c:pt idx="2912">
                  <c:v>1.4000000000000046E-8</c:v>
                </c:pt>
                <c:pt idx="2913">
                  <c:v>1.4000000000000046E-8</c:v>
                </c:pt>
                <c:pt idx="2914">
                  <c:v>1.4000000000000046E-8</c:v>
                </c:pt>
                <c:pt idx="2915">
                  <c:v>1.4000000000000046E-8</c:v>
                </c:pt>
                <c:pt idx="2916">
                  <c:v>1.4000000000000046E-8</c:v>
                </c:pt>
                <c:pt idx="2917">
                  <c:v>1.4000000000000046E-8</c:v>
                </c:pt>
                <c:pt idx="2918">
                  <c:v>1.4000000000000046E-8</c:v>
                </c:pt>
                <c:pt idx="2919">
                  <c:v>1.4000000000000046E-8</c:v>
                </c:pt>
                <c:pt idx="2920">
                  <c:v>1.4000000000000046E-8</c:v>
                </c:pt>
                <c:pt idx="2921">
                  <c:v>1.4000000000000046E-8</c:v>
                </c:pt>
                <c:pt idx="2922">
                  <c:v>1.4000000000000046E-8</c:v>
                </c:pt>
                <c:pt idx="2923">
                  <c:v>1.4000000000000046E-8</c:v>
                </c:pt>
                <c:pt idx="2924">
                  <c:v>1.4000000000000046E-8</c:v>
                </c:pt>
                <c:pt idx="2925">
                  <c:v>1.4000000000000046E-8</c:v>
                </c:pt>
                <c:pt idx="2926">
                  <c:v>1.4000000000000046E-8</c:v>
                </c:pt>
                <c:pt idx="2927">
                  <c:v>1.4000000000000046E-8</c:v>
                </c:pt>
                <c:pt idx="2928">
                  <c:v>1.4000000000000046E-8</c:v>
                </c:pt>
                <c:pt idx="2929">
                  <c:v>1.4000000000000046E-8</c:v>
                </c:pt>
                <c:pt idx="2930">
                  <c:v>1.4000000000000046E-8</c:v>
                </c:pt>
                <c:pt idx="2931">
                  <c:v>1.4000000000000046E-8</c:v>
                </c:pt>
                <c:pt idx="2932">
                  <c:v>1.4000000000000046E-8</c:v>
                </c:pt>
                <c:pt idx="2933">
                  <c:v>1.4000000000000046E-8</c:v>
                </c:pt>
                <c:pt idx="2934">
                  <c:v>1.4000000000000046E-8</c:v>
                </c:pt>
                <c:pt idx="2935">
                  <c:v>1.4000000000000046E-8</c:v>
                </c:pt>
                <c:pt idx="2936">
                  <c:v>1.4000000000000046E-8</c:v>
                </c:pt>
                <c:pt idx="2937">
                  <c:v>1.4000000000000046E-8</c:v>
                </c:pt>
                <c:pt idx="2938">
                  <c:v>1.4000000000000046E-8</c:v>
                </c:pt>
                <c:pt idx="2939">
                  <c:v>1.4000000000000046E-8</c:v>
                </c:pt>
                <c:pt idx="2940">
                  <c:v>1.4000000000000046E-8</c:v>
                </c:pt>
                <c:pt idx="2941">
                  <c:v>1.4000000000000046E-8</c:v>
                </c:pt>
                <c:pt idx="2942">
                  <c:v>1.4000000000000046E-8</c:v>
                </c:pt>
                <c:pt idx="2943">
                  <c:v>1.4000000000000046E-8</c:v>
                </c:pt>
                <c:pt idx="2944">
                  <c:v>1.4000000000000046E-8</c:v>
                </c:pt>
                <c:pt idx="2945">
                  <c:v>1.4000000000000046E-8</c:v>
                </c:pt>
                <c:pt idx="2946">
                  <c:v>1.4000000000000046E-8</c:v>
                </c:pt>
                <c:pt idx="2947">
                  <c:v>1.4000000000000046E-8</c:v>
                </c:pt>
                <c:pt idx="2948">
                  <c:v>1.4000000000000046E-8</c:v>
                </c:pt>
                <c:pt idx="2949">
                  <c:v>1.4000000000000046E-8</c:v>
                </c:pt>
                <c:pt idx="2950">
                  <c:v>1.4000000000000046E-8</c:v>
                </c:pt>
                <c:pt idx="2951">
                  <c:v>1.4000000000000046E-8</c:v>
                </c:pt>
                <c:pt idx="2952">
                  <c:v>1.4000000000000046E-8</c:v>
                </c:pt>
                <c:pt idx="2953">
                  <c:v>1.4000000000000046E-8</c:v>
                </c:pt>
                <c:pt idx="2954">
                  <c:v>1.4000000000000046E-8</c:v>
                </c:pt>
                <c:pt idx="2955">
                  <c:v>1.4000000000000046E-8</c:v>
                </c:pt>
                <c:pt idx="2956">
                  <c:v>1.4000000000000046E-8</c:v>
                </c:pt>
                <c:pt idx="2957">
                  <c:v>1.4000000000000046E-8</c:v>
                </c:pt>
                <c:pt idx="2958">
                  <c:v>1.4000000000000046E-8</c:v>
                </c:pt>
                <c:pt idx="2959">
                  <c:v>1.4000000000000046E-8</c:v>
                </c:pt>
                <c:pt idx="2960">
                  <c:v>1.4000000000000046E-8</c:v>
                </c:pt>
                <c:pt idx="2961">
                  <c:v>1.4000000000000046E-8</c:v>
                </c:pt>
                <c:pt idx="2962">
                  <c:v>1.4000000000000046E-8</c:v>
                </c:pt>
                <c:pt idx="2963">
                  <c:v>1.4000000000000046E-8</c:v>
                </c:pt>
                <c:pt idx="2964">
                  <c:v>1.4000000000000046E-8</c:v>
                </c:pt>
                <c:pt idx="2965">
                  <c:v>1.4000000000000046E-8</c:v>
                </c:pt>
                <c:pt idx="2966">
                  <c:v>1.4000000000000046E-8</c:v>
                </c:pt>
                <c:pt idx="2967">
                  <c:v>1.4000000000000046E-8</c:v>
                </c:pt>
                <c:pt idx="2968">
                  <c:v>1.4000000000000046E-8</c:v>
                </c:pt>
                <c:pt idx="2969">
                  <c:v>1.4000000000000046E-8</c:v>
                </c:pt>
                <c:pt idx="2970">
                  <c:v>1.4000000000000046E-8</c:v>
                </c:pt>
                <c:pt idx="2971">
                  <c:v>1.4000000000000046E-8</c:v>
                </c:pt>
                <c:pt idx="2972">
                  <c:v>1.4000000000000046E-8</c:v>
                </c:pt>
                <c:pt idx="2973">
                  <c:v>1.4000000000000046E-8</c:v>
                </c:pt>
                <c:pt idx="2974">
                  <c:v>1.4000000000000046E-8</c:v>
                </c:pt>
                <c:pt idx="2975">
                  <c:v>1.4000000000000046E-8</c:v>
                </c:pt>
                <c:pt idx="2976">
                  <c:v>1.4000000000000046E-8</c:v>
                </c:pt>
                <c:pt idx="2977">
                  <c:v>1.4000000000000046E-8</c:v>
                </c:pt>
                <c:pt idx="2978">
                  <c:v>1.4000000000000046E-8</c:v>
                </c:pt>
                <c:pt idx="2979">
                  <c:v>1.4000000000000046E-8</c:v>
                </c:pt>
                <c:pt idx="2980">
                  <c:v>1.4000000000000046E-8</c:v>
                </c:pt>
                <c:pt idx="2981">
                  <c:v>1.4000000000000046E-8</c:v>
                </c:pt>
                <c:pt idx="2982">
                  <c:v>1.4000000000000046E-8</c:v>
                </c:pt>
                <c:pt idx="2983">
                  <c:v>1.4000000000000046E-8</c:v>
                </c:pt>
                <c:pt idx="2984">
                  <c:v>1.4000000000000046E-8</c:v>
                </c:pt>
                <c:pt idx="2985">
                  <c:v>1.4000000000000046E-8</c:v>
                </c:pt>
                <c:pt idx="2986">
                  <c:v>1.4000000000000046E-8</c:v>
                </c:pt>
                <c:pt idx="2987">
                  <c:v>1.4000000000000046E-8</c:v>
                </c:pt>
                <c:pt idx="2988">
                  <c:v>1.4000000000000046E-8</c:v>
                </c:pt>
                <c:pt idx="2989">
                  <c:v>1.4000000000000046E-8</c:v>
                </c:pt>
                <c:pt idx="2990">
                  <c:v>1.4000000000000046E-8</c:v>
                </c:pt>
                <c:pt idx="2991">
                  <c:v>1.4000000000000046E-8</c:v>
                </c:pt>
                <c:pt idx="2992">
                  <c:v>1.4000000000000046E-8</c:v>
                </c:pt>
                <c:pt idx="2993">
                  <c:v>1.4000000000000046E-8</c:v>
                </c:pt>
                <c:pt idx="2994">
                  <c:v>1.4000000000000046E-8</c:v>
                </c:pt>
                <c:pt idx="2995">
                  <c:v>1.4000000000000046E-8</c:v>
                </c:pt>
                <c:pt idx="2996">
                  <c:v>1.4000000000000046E-8</c:v>
                </c:pt>
                <c:pt idx="2997">
                  <c:v>1.4000000000000046E-8</c:v>
                </c:pt>
                <c:pt idx="2998">
                  <c:v>1.4000000000000046E-8</c:v>
                </c:pt>
                <c:pt idx="2999">
                  <c:v>1.4000000000000046E-8</c:v>
                </c:pt>
                <c:pt idx="3000">
                  <c:v>1.4000000000000046E-8</c:v>
                </c:pt>
                <c:pt idx="3001">
                  <c:v>1.4000000000000046E-8</c:v>
                </c:pt>
                <c:pt idx="3002">
                  <c:v>1.4000000000000046E-8</c:v>
                </c:pt>
                <c:pt idx="3003">
                  <c:v>1.4000000000000046E-8</c:v>
                </c:pt>
                <c:pt idx="3004">
                  <c:v>1.4000000000000046E-8</c:v>
                </c:pt>
                <c:pt idx="3005">
                  <c:v>1.4000000000000046E-8</c:v>
                </c:pt>
                <c:pt idx="3006">
                  <c:v>1.4000000000000046E-8</c:v>
                </c:pt>
                <c:pt idx="3007">
                  <c:v>1.4000000000000046E-8</c:v>
                </c:pt>
                <c:pt idx="3008">
                  <c:v>1.4000000000000046E-8</c:v>
                </c:pt>
                <c:pt idx="3009">
                  <c:v>1.4000000000000046E-8</c:v>
                </c:pt>
                <c:pt idx="3010">
                  <c:v>1.4000000000000046E-8</c:v>
                </c:pt>
                <c:pt idx="3011">
                  <c:v>1.4000000000000046E-8</c:v>
                </c:pt>
                <c:pt idx="3012">
                  <c:v>1.4000000000000046E-8</c:v>
                </c:pt>
                <c:pt idx="3013">
                  <c:v>1.4000000000000046E-8</c:v>
                </c:pt>
                <c:pt idx="3014">
                  <c:v>1.4000000000000046E-8</c:v>
                </c:pt>
                <c:pt idx="3015">
                  <c:v>1.4000000000000046E-8</c:v>
                </c:pt>
                <c:pt idx="3016">
                  <c:v>1.4000000000000046E-8</c:v>
                </c:pt>
                <c:pt idx="3017">
                  <c:v>1.4000000000000046E-8</c:v>
                </c:pt>
                <c:pt idx="3018">
                  <c:v>1.4000000000000046E-8</c:v>
                </c:pt>
                <c:pt idx="3019">
                  <c:v>1.4000000000000046E-8</c:v>
                </c:pt>
                <c:pt idx="3020">
                  <c:v>1.4000000000000046E-8</c:v>
                </c:pt>
                <c:pt idx="3021">
                  <c:v>1.4000000000000046E-8</c:v>
                </c:pt>
                <c:pt idx="3022">
                  <c:v>1.4000000000000046E-8</c:v>
                </c:pt>
                <c:pt idx="3023">
                  <c:v>1.4000000000000046E-8</c:v>
                </c:pt>
                <c:pt idx="3024">
                  <c:v>1.4000000000000046E-8</c:v>
                </c:pt>
                <c:pt idx="3025">
                  <c:v>1.4000000000000046E-8</c:v>
                </c:pt>
                <c:pt idx="3026">
                  <c:v>1.4000000000000046E-8</c:v>
                </c:pt>
                <c:pt idx="3027">
                  <c:v>1.4000000000000046E-8</c:v>
                </c:pt>
                <c:pt idx="3028">
                  <c:v>1.4000000000000046E-8</c:v>
                </c:pt>
                <c:pt idx="3029">
                  <c:v>1.4000000000000046E-8</c:v>
                </c:pt>
                <c:pt idx="3030">
                  <c:v>1.4000000000000046E-8</c:v>
                </c:pt>
                <c:pt idx="3031">
                  <c:v>1.4000000000000046E-8</c:v>
                </c:pt>
                <c:pt idx="3032">
                  <c:v>1.4000000000000046E-8</c:v>
                </c:pt>
                <c:pt idx="3033">
                  <c:v>1.4000000000000046E-8</c:v>
                </c:pt>
                <c:pt idx="3034">
                  <c:v>1.4000000000000046E-8</c:v>
                </c:pt>
                <c:pt idx="3035">
                  <c:v>1.4000000000000046E-8</c:v>
                </c:pt>
                <c:pt idx="3036">
                  <c:v>1.4000000000000046E-8</c:v>
                </c:pt>
                <c:pt idx="3037">
                  <c:v>1.4000000000000046E-8</c:v>
                </c:pt>
                <c:pt idx="3038">
                  <c:v>1.4000000000000046E-8</c:v>
                </c:pt>
                <c:pt idx="3039">
                  <c:v>1.4000000000000046E-8</c:v>
                </c:pt>
                <c:pt idx="3040">
                  <c:v>1.4000000000000046E-8</c:v>
                </c:pt>
                <c:pt idx="3041">
                  <c:v>1.4000000000000046E-8</c:v>
                </c:pt>
                <c:pt idx="3042">
                  <c:v>1.4000000000000046E-8</c:v>
                </c:pt>
                <c:pt idx="3043">
                  <c:v>1.4000000000000046E-8</c:v>
                </c:pt>
                <c:pt idx="3044">
                  <c:v>1.4000000000000046E-8</c:v>
                </c:pt>
                <c:pt idx="3045">
                  <c:v>1.4000000000000046E-8</c:v>
                </c:pt>
                <c:pt idx="3046">
                  <c:v>1.4000000000000046E-8</c:v>
                </c:pt>
                <c:pt idx="3047">
                  <c:v>1.4000000000000046E-8</c:v>
                </c:pt>
                <c:pt idx="3048">
                  <c:v>1.4000000000000046E-8</c:v>
                </c:pt>
                <c:pt idx="3049">
                  <c:v>1.4000000000000046E-8</c:v>
                </c:pt>
                <c:pt idx="3050">
                  <c:v>1.4000000000000046E-8</c:v>
                </c:pt>
                <c:pt idx="3051">
                  <c:v>1.4000000000000046E-8</c:v>
                </c:pt>
                <c:pt idx="3052">
                  <c:v>1.4000000000000046E-8</c:v>
                </c:pt>
                <c:pt idx="3053">
                  <c:v>1.4000000000000046E-8</c:v>
                </c:pt>
                <c:pt idx="3054">
                  <c:v>1.300000000000005E-8</c:v>
                </c:pt>
                <c:pt idx="3055">
                  <c:v>1.4000000000000046E-8</c:v>
                </c:pt>
                <c:pt idx="3056">
                  <c:v>1.4000000000000046E-8</c:v>
                </c:pt>
                <c:pt idx="3057">
                  <c:v>1.4000000000000046E-8</c:v>
                </c:pt>
                <c:pt idx="3058">
                  <c:v>1.4000000000000046E-8</c:v>
                </c:pt>
                <c:pt idx="3059">
                  <c:v>1.4000000000000046E-8</c:v>
                </c:pt>
                <c:pt idx="3060">
                  <c:v>1.4000000000000046E-8</c:v>
                </c:pt>
                <c:pt idx="3061">
                  <c:v>1.4000000000000046E-8</c:v>
                </c:pt>
                <c:pt idx="3062">
                  <c:v>1.4000000000000046E-8</c:v>
                </c:pt>
                <c:pt idx="3063">
                  <c:v>1.4000000000000046E-8</c:v>
                </c:pt>
                <c:pt idx="3064">
                  <c:v>1.4000000000000046E-8</c:v>
                </c:pt>
                <c:pt idx="3065">
                  <c:v>1.4000000000000046E-8</c:v>
                </c:pt>
                <c:pt idx="3066">
                  <c:v>1.4000000000000046E-8</c:v>
                </c:pt>
                <c:pt idx="3067">
                  <c:v>1.4000000000000046E-8</c:v>
                </c:pt>
                <c:pt idx="3068">
                  <c:v>1.4000000000000046E-8</c:v>
                </c:pt>
                <c:pt idx="3069">
                  <c:v>1.4000000000000046E-8</c:v>
                </c:pt>
                <c:pt idx="3070">
                  <c:v>1.4000000000000046E-8</c:v>
                </c:pt>
                <c:pt idx="3071">
                  <c:v>1.4000000000000046E-8</c:v>
                </c:pt>
                <c:pt idx="3072">
                  <c:v>1.4000000000000046E-8</c:v>
                </c:pt>
                <c:pt idx="3073">
                  <c:v>1.4000000000000046E-8</c:v>
                </c:pt>
                <c:pt idx="3074">
                  <c:v>1.4000000000000046E-8</c:v>
                </c:pt>
                <c:pt idx="3075">
                  <c:v>1.4000000000000046E-8</c:v>
                </c:pt>
                <c:pt idx="3076">
                  <c:v>1.4000000000000046E-8</c:v>
                </c:pt>
                <c:pt idx="3077">
                  <c:v>1.4000000000000046E-8</c:v>
                </c:pt>
                <c:pt idx="3078">
                  <c:v>1.4000000000000046E-8</c:v>
                </c:pt>
                <c:pt idx="3079">
                  <c:v>1.4000000000000046E-8</c:v>
                </c:pt>
                <c:pt idx="3080">
                  <c:v>1.4000000000000046E-8</c:v>
                </c:pt>
                <c:pt idx="3081">
                  <c:v>1.4000000000000046E-8</c:v>
                </c:pt>
                <c:pt idx="3082">
                  <c:v>1.4000000000000046E-8</c:v>
                </c:pt>
                <c:pt idx="3083">
                  <c:v>1.4000000000000046E-8</c:v>
                </c:pt>
                <c:pt idx="3084">
                  <c:v>1.4000000000000046E-8</c:v>
                </c:pt>
                <c:pt idx="3085">
                  <c:v>1.4000000000000046E-8</c:v>
                </c:pt>
                <c:pt idx="3086">
                  <c:v>1.4000000000000046E-8</c:v>
                </c:pt>
                <c:pt idx="3087">
                  <c:v>1.4000000000000046E-8</c:v>
                </c:pt>
                <c:pt idx="3088">
                  <c:v>1.4000000000000046E-8</c:v>
                </c:pt>
                <c:pt idx="3089">
                  <c:v>1.4000000000000046E-8</c:v>
                </c:pt>
                <c:pt idx="3090">
                  <c:v>1.4000000000000046E-8</c:v>
                </c:pt>
                <c:pt idx="3091">
                  <c:v>1.4000000000000046E-8</c:v>
                </c:pt>
                <c:pt idx="3092">
                  <c:v>1.4000000000000046E-8</c:v>
                </c:pt>
                <c:pt idx="3093">
                  <c:v>1.4000000000000046E-8</c:v>
                </c:pt>
                <c:pt idx="3094">
                  <c:v>1.4000000000000046E-8</c:v>
                </c:pt>
                <c:pt idx="3095">
                  <c:v>1.4000000000000046E-8</c:v>
                </c:pt>
                <c:pt idx="3096">
                  <c:v>1.4000000000000046E-8</c:v>
                </c:pt>
                <c:pt idx="3097">
                  <c:v>1.4000000000000046E-8</c:v>
                </c:pt>
                <c:pt idx="3098">
                  <c:v>1.4000000000000046E-8</c:v>
                </c:pt>
                <c:pt idx="3099">
                  <c:v>1.4000000000000046E-8</c:v>
                </c:pt>
                <c:pt idx="3100">
                  <c:v>1.4000000000000046E-8</c:v>
                </c:pt>
                <c:pt idx="3101">
                  <c:v>1.4000000000000046E-8</c:v>
                </c:pt>
                <c:pt idx="3102">
                  <c:v>1.4000000000000046E-8</c:v>
                </c:pt>
                <c:pt idx="3103">
                  <c:v>1.4000000000000046E-8</c:v>
                </c:pt>
                <c:pt idx="3104">
                  <c:v>1.4000000000000046E-8</c:v>
                </c:pt>
                <c:pt idx="3105">
                  <c:v>1.4000000000000046E-8</c:v>
                </c:pt>
                <c:pt idx="3106">
                  <c:v>1.4000000000000046E-8</c:v>
                </c:pt>
                <c:pt idx="3107">
                  <c:v>1.4000000000000046E-8</c:v>
                </c:pt>
                <c:pt idx="3108">
                  <c:v>1.4000000000000046E-8</c:v>
                </c:pt>
                <c:pt idx="3109">
                  <c:v>1.4000000000000046E-8</c:v>
                </c:pt>
                <c:pt idx="3110">
                  <c:v>1.4000000000000046E-8</c:v>
                </c:pt>
                <c:pt idx="3111">
                  <c:v>1.4000000000000046E-8</c:v>
                </c:pt>
                <c:pt idx="3112">
                  <c:v>1.4000000000000046E-8</c:v>
                </c:pt>
                <c:pt idx="3113">
                  <c:v>1.4000000000000046E-8</c:v>
                </c:pt>
                <c:pt idx="3114">
                  <c:v>1.4000000000000046E-8</c:v>
                </c:pt>
                <c:pt idx="3115">
                  <c:v>1.4000000000000046E-8</c:v>
                </c:pt>
                <c:pt idx="3116">
                  <c:v>1.4000000000000046E-8</c:v>
                </c:pt>
                <c:pt idx="3117">
                  <c:v>1.4000000000000046E-8</c:v>
                </c:pt>
                <c:pt idx="3118">
                  <c:v>1.4000000000000046E-8</c:v>
                </c:pt>
                <c:pt idx="3119">
                  <c:v>1.4000000000000046E-8</c:v>
                </c:pt>
                <c:pt idx="3120">
                  <c:v>1.4000000000000046E-8</c:v>
                </c:pt>
                <c:pt idx="3121">
                  <c:v>1.4000000000000046E-8</c:v>
                </c:pt>
                <c:pt idx="3122">
                  <c:v>1.4000000000000046E-8</c:v>
                </c:pt>
                <c:pt idx="3123">
                  <c:v>1.4000000000000046E-8</c:v>
                </c:pt>
                <c:pt idx="3124">
                  <c:v>1.4000000000000046E-8</c:v>
                </c:pt>
                <c:pt idx="3125">
                  <c:v>1.4000000000000046E-8</c:v>
                </c:pt>
                <c:pt idx="3126">
                  <c:v>1.4000000000000046E-8</c:v>
                </c:pt>
                <c:pt idx="3127">
                  <c:v>1.4000000000000046E-8</c:v>
                </c:pt>
                <c:pt idx="3128">
                  <c:v>1.4000000000000046E-8</c:v>
                </c:pt>
                <c:pt idx="3129">
                  <c:v>1.4000000000000046E-8</c:v>
                </c:pt>
                <c:pt idx="3130">
                  <c:v>1.4000000000000046E-8</c:v>
                </c:pt>
                <c:pt idx="3131">
                  <c:v>1.4000000000000046E-8</c:v>
                </c:pt>
                <c:pt idx="3132">
                  <c:v>1.4000000000000046E-8</c:v>
                </c:pt>
                <c:pt idx="3133">
                  <c:v>1.4000000000000046E-8</c:v>
                </c:pt>
                <c:pt idx="3134">
                  <c:v>1.4000000000000046E-8</c:v>
                </c:pt>
                <c:pt idx="3135">
                  <c:v>1.4000000000000046E-8</c:v>
                </c:pt>
                <c:pt idx="3136">
                  <c:v>1.4000000000000046E-8</c:v>
                </c:pt>
                <c:pt idx="3137">
                  <c:v>1.4000000000000046E-8</c:v>
                </c:pt>
                <c:pt idx="3138">
                  <c:v>1.4000000000000046E-8</c:v>
                </c:pt>
                <c:pt idx="3139">
                  <c:v>1.4000000000000046E-8</c:v>
                </c:pt>
                <c:pt idx="3140">
                  <c:v>1.4000000000000046E-8</c:v>
                </c:pt>
                <c:pt idx="3141">
                  <c:v>1.4000000000000046E-8</c:v>
                </c:pt>
                <c:pt idx="3142">
                  <c:v>1.4000000000000046E-8</c:v>
                </c:pt>
                <c:pt idx="3143">
                  <c:v>1.4000000000000046E-8</c:v>
                </c:pt>
                <c:pt idx="3144">
                  <c:v>1.4000000000000046E-8</c:v>
                </c:pt>
                <c:pt idx="3145">
                  <c:v>1.4000000000000046E-8</c:v>
                </c:pt>
                <c:pt idx="3146">
                  <c:v>1.4000000000000046E-8</c:v>
                </c:pt>
                <c:pt idx="3147">
                  <c:v>1.4000000000000046E-8</c:v>
                </c:pt>
                <c:pt idx="3148">
                  <c:v>1.4000000000000046E-8</c:v>
                </c:pt>
                <c:pt idx="3149">
                  <c:v>1.4000000000000046E-8</c:v>
                </c:pt>
                <c:pt idx="3150">
                  <c:v>1.4000000000000046E-8</c:v>
                </c:pt>
                <c:pt idx="3151">
                  <c:v>1.4000000000000046E-8</c:v>
                </c:pt>
                <c:pt idx="3152">
                  <c:v>1.4000000000000046E-8</c:v>
                </c:pt>
                <c:pt idx="3153">
                  <c:v>1.4000000000000046E-8</c:v>
                </c:pt>
                <c:pt idx="3154">
                  <c:v>1.4000000000000046E-8</c:v>
                </c:pt>
                <c:pt idx="3155">
                  <c:v>1.4000000000000046E-8</c:v>
                </c:pt>
                <c:pt idx="3156">
                  <c:v>1.4000000000000046E-8</c:v>
                </c:pt>
                <c:pt idx="3157">
                  <c:v>1.4000000000000046E-8</c:v>
                </c:pt>
                <c:pt idx="3158">
                  <c:v>1.4000000000000046E-8</c:v>
                </c:pt>
                <c:pt idx="3159">
                  <c:v>1.4000000000000046E-8</c:v>
                </c:pt>
                <c:pt idx="3160">
                  <c:v>1.4000000000000046E-8</c:v>
                </c:pt>
                <c:pt idx="3161">
                  <c:v>1.4000000000000046E-8</c:v>
                </c:pt>
                <c:pt idx="3162">
                  <c:v>1.4000000000000046E-8</c:v>
                </c:pt>
                <c:pt idx="3163">
                  <c:v>1.4000000000000046E-8</c:v>
                </c:pt>
                <c:pt idx="3164">
                  <c:v>1.4000000000000046E-8</c:v>
                </c:pt>
                <c:pt idx="3165">
                  <c:v>1.4000000000000046E-8</c:v>
                </c:pt>
                <c:pt idx="3166">
                  <c:v>1.4000000000000046E-8</c:v>
                </c:pt>
                <c:pt idx="3167">
                  <c:v>1.4000000000000046E-8</c:v>
                </c:pt>
                <c:pt idx="3168">
                  <c:v>1.4000000000000046E-8</c:v>
                </c:pt>
                <c:pt idx="3169">
                  <c:v>1.4000000000000046E-8</c:v>
                </c:pt>
                <c:pt idx="3170">
                  <c:v>1.4000000000000046E-8</c:v>
                </c:pt>
                <c:pt idx="3171">
                  <c:v>1.4000000000000046E-8</c:v>
                </c:pt>
                <c:pt idx="3172">
                  <c:v>1.4000000000000046E-8</c:v>
                </c:pt>
                <c:pt idx="3173">
                  <c:v>1.4000000000000046E-8</c:v>
                </c:pt>
                <c:pt idx="3174">
                  <c:v>1.4000000000000046E-8</c:v>
                </c:pt>
                <c:pt idx="3175">
                  <c:v>1.4000000000000046E-8</c:v>
                </c:pt>
                <c:pt idx="3176">
                  <c:v>1.4000000000000046E-8</c:v>
                </c:pt>
                <c:pt idx="3177">
                  <c:v>1.4000000000000046E-8</c:v>
                </c:pt>
                <c:pt idx="3178">
                  <c:v>1.4000000000000046E-8</c:v>
                </c:pt>
                <c:pt idx="3179">
                  <c:v>1.4000000000000046E-8</c:v>
                </c:pt>
                <c:pt idx="3180">
                  <c:v>1.4000000000000046E-8</c:v>
                </c:pt>
                <c:pt idx="3181">
                  <c:v>1.4000000000000046E-8</c:v>
                </c:pt>
                <c:pt idx="3182">
                  <c:v>1.4000000000000046E-8</c:v>
                </c:pt>
                <c:pt idx="3183">
                  <c:v>1.4000000000000046E-8</c:v>
                </c:pt>
                <c:pt idx="3184">
                  <c:v>1.4000000000000046E-8</c:v>
                </c:pt>
                <c:pt idx="3185">
                  <c:v>1.4000000000000046E-8</c:v>
                </c:pt>
                <c:pt idx="3186">
                  <c:v>1.4000000000000046E-8</c:v>
                </c:pt>
                <c:pt idx="3187">
                  <c:v>1.4000000000000046E-8</c:v>
                </c:pt>
                <c:pt idx="3188">
                  <c:v>1.4000000000000046E-8</c:v>
                </c:pt>
                <c:pt idx="3189">
                  <c:v>1.4000000000000046E-8</c:v>
                </c:pt>
                <c:pt idx="3190">
                  <c:v>1.4000000000000046E-8</c:v>
                </c:pt>
                <c:pt idx="3191">
                  <c:v>1.4000000000000046E-8</c:v>
                </c:pt>
                <c:pt idx="3192">
                  <c:v>1.4000000000000046E-8</c:v>
                </c:pt>
                <c:pt idx="3193">
                  <c:v>1.4000000000000046E-8</c:v>
                </c:pt>
                <c:pt idx="3194">
                  <c:v>1.4000000000000046E-8</c:v>
                </c:pt>
                <c:pt idx="3195">
                  <c:v>1.4000000000000046E-8</c:v>
                </c:pt>
                <c:pt idx="3196">
                  <c:v>1.4000000000000046E-8</c:v>
                </c:pt>
                <c:pt idx="3197">
                  <c:v>1.4000000000000046E-8</c:v>
                </c:pt>
                <c:pt idx="3198">
                  <c:v>1.4000000000000046E-8</c:v>
                </c:pt>
                <c:pt idx="3199">
                  <c:v>1.4000000000000046E-8</c:v>
                </c:pt>
                <c:pt idx="3200">
                  <c:v>1.4000000000000046E-8</c:v>
                </c:pt>
                <c:pt idx="3201">
                  <c:v>1.4000000000000046E-8</c:v>
                </c:pt>
                <c:pt idx="3202">
                  <c:v>1.4000000000000046E-8</c:v>
                </c:pt>
                <c:pt idx="3203">
                  <c:v>1.4000000000000046E-8</c:v>
                </c:pt>
                <c:pt idx="3204">
                  <c:v>1.4000000000000046E-8</c:v>
                </c:pt>
                <c:pt idx="3205">
                  <c:v>1.4000000000000046E-8</c:v>
                </c:pt>
                <c:pt idx="3206">
                  <c:v>1.4000000000000046E-8</c:v>
                </c:pt>
                <c:pt idx="3207">
                  <c:v>1.4000000000000046E-8</c:v>
                </c:pt>
                <c:pt idx="3208">
                  <c:v>1.4000000000000046E-8</c:v>
                </c:pt>
                <c:pt idx="3209">
                  <c:v>1.4000000000000046E-8</c:v>
                </c:pt>
                <c:pt idx="3210">
                  <c:v>1.4000000000000046E-8</c:v>
                </c:pt>
                <c:pt idx="3211">
                  <c:v>1.4000000000000046E-8</c:v>
                </c:pt>
                <c:pt idx="3212">
                  <c:v>1.4000000000000046E-8</c:v>
                </c:pt>
                <c:pt idx="3213">
                  <c:v>1.4000000000000046E-8</c:v>
                </c:pt>
                <c:pt idx="3214">
                  <c:v>1.4000000000000046E-8</c:v>
                </c:pt>
                <c:pt idx="3215">
                  <c:v>1.4000000000000046E-8</c:v>
                </c:pt>
                <c:pt idx="3216">
                  <c:v>1.4000000000000046E-8</c:v>
                </c:pt>
                <c:pt idx="3217">
                  <c:v>1.4000000000000046E-8</c:v>
                </c:pt>
                <c:pt idx="3218">
                  <c:v>1.4000000000000046E-8</c:v>
                </c:pt>
                <c:pt idx="3219">
                  <c:v>1.4000000000000046E-8</c:v>
                </c:pt>
                <c:pt idx="3220">
                  <c:v>1.4000000000000046E-8</c:v>
                </c:pt>
                <c:pt idx="3221">
                  <c:v>1.4000000000000046E-8</c:v>
                </c:pt>
                <c:pt idx="3222">
                  <c:v>1.4000000000000046E-8</c:v>
                </c:pt>
                <c:pt idx="3223">
                  <c:v>1.4000000000000046E-8</c:v>
                </c:pt>
                <c:pt idx="3224">
                  <c:v>1.4000000000000046E-8</c:v>
                </c:pt>
                <c:pt idx="3225">
                  <c:v>1.4000000000000046E-8</c:v>
                </c:pt>
                <c:pt idx="3226">
                  <c:v>1.4000000000000046E-8</c:v>
                </c:pt>
                <c:pt idx="3227">
                  <c:v>1.4000000000000046E-8</c:v>
                </c:pt>
                <c:pt idx="3228">
                  <c:v>1.4000000000000046E-8</c:v>
                </c:pt>
                <c:pt idx="3229">
                  <c:v>1.4000000000000046E-8</c:v>
                </c:pt>
                <c:pt idx="3230">
                  <c:v>1.4000000000000046E-8</c:v>
                </c:pt>
                <c:pt idx="3231">
                  <c:v>1.4000000000000046E-8</c:v>
                </c:pt>
                <c:pt idx="3232">
                  <c:v>1.4000000000000046E-8</c:v>
                </c:pt>
                <c:pt idx="3233">
                  <c:v>1.4000000000000046E-8</c:v>
                </c:pt>
                <c:pt idx="3234">
                  <c:v>1.4000000000000046E-8</c:v>
                </c:pt>
                <c:pt idx="3235">
                  <c:v>1.4000000000000046E-8</c:v>
                </c:pt>
                <c:pt idx="3236">
                  <c:v>1.4000000000000046E-8</c:v>
                </c:pt>
                <c:pt idx="3237">
                  <c:v>1.4000000000000046E-8</c:v>
                </c:pt>
                <c:pt idx="3238">
                  <c:v>1.4000000000000046E-8</c:v>
                </c:pt>
                <c:pt idx="3239">
                  <c:v>1.4000000000000046E-8</c:v>
                </c:pt>
                <c:pt idx="3240">
                  <c:v>1.4000000000000046E-8</c:v>
                </c:pt>
                <c:pt idx="3241">
                  <c:v>1.4000000000000046E-8</c:v>
                </c:pt>
                <c:pt idx="3242">
                  <c:v>1.4000000000000046E-8</c:v>
                </c:pt>
                <c:pt idx="3243">
                  <c:v>1.4000000000000046E-8</c:v>
                </c:pt>
                <c:pt idx="3244">
                  <c:v>1.4000000000000046E-8</c:v>
                </c:pt>
                <c:pt idx="3245">
                  <c:v>1.4000000000000046E-8</c:v>
                </c:pt>
                <c:pt idx="3246">
                  <c:v>1.4000000000000046E-8</c:v>
                </c:pt>
                <c:pt idx="3247">
                  <c:v>1.4000000000000046E-8</c:v>
                </c:pt>
                <c:pt idx="3248">
                  <c:v>1.4000000000000046E-8</c:v>
                </c:pt>
                <c:pt idx="3249">
                  <c:v>1.4000000000000046E-8</c:v>
                </c:pt>
                <c:pt idx="3250">
                  <c:v>1.4000000000000046E-8</c:v>
                </c:pt>
                <c:pt idx="3251">
                  <c:v>1.4000000000000046E-8</c:v>
                </c:pt>
                <c:pt idx="3252">
                  <c:v>1.4000000000000046E-8</c:v>
                </c:pt>
                <c:pt idx="3253">
                  <c:v>1.4000000000000046E-8</c:v>
                </c:pt>
                <c:pt idx="3254">
                  <c:v>1.4000000000000046E-8</c:v>
                </c:pt>
                <c:pt idx="3255">
                  <c:v>1.4000000000000046E-8</c:v>
                </c:pt>
                <c:pt idx="3256">
                  <c:v>1.4000000000000046E-8</c:v>
                </c:pt>
                <c:pt idx="3257">
                  <c:v>1.4000000000000046E-8</c:v>
                </c:pt>
                <c:pt idx="3258">
                  <c:v>1.4000000000000046E-8</c:v>
                </c:pt>
                <c:pt idx="3259">
                  <c:v>1.4000000000000046E-8</c:v>
                </c:pt>
                <c:pt idx="3260">
                  <c:v>1.4000000000000046E-8</c:v>
                </c:pt>
                <c:pt idx="3261">
                  <c:v>1.4000000000000046E-8</c:v>
                </c:pt>
                <c:pt idx="3262">
                  <c:v>1.4000000000000046E-8</c:v>
                </c:pt>
                <c:pt idx="3263">
                  <c:v>1.4000000000000046E-8</c:v>
                </c:pt>
                <c:pt idx="3264">
                  <c:v>1.4000000000000046E-8</c:v>
                </c:pt>
                <c:pt idx="3265">
                  <c:v>1.4000000000000046E-8</c:v>
                </c:pt>
                <c:pt idx="3266">
                  <c:v>1.4000000000000046E-8</c:v>
                </c:pt>
                <c:pt idx="3267">
                  <c:v>1.4000000000000046E-8</c:v>
                </c:pt>
                <c:pt idx="3268">
                  <c:v>1.4000000000000046E-8</c:v>
                </c:pt>
                <c:pt idx="3269">
                  <c:v>1.4000000000000046E-8</c:v>
                </c:pt>
                <c:pt idx="3270">
                  <c:v>1.4000000000000046E-8</c:v>
                </c:pt>
                <c:pt idx="3271">
                  <c:v>1.4000000000000046E-8</c:v>
                </c:pt>
                <c:pt idx="3272">
                  <c:v>1.4000000000000046E-8</c:v>
                </c:pt>
                <c:pt idx="3273">
                  <c:v>1.4000000000000046E-8</c:v>
                </c:pt>
                <c:pt idx="3274">
                  <c:v>1.4000000000000046E-8</c:v>
                </c:pt>
                <c:pt idx="3275">
                  <c:v>1.4000000000000046E-8</c:v>
                </c:pt>
                <c:pt idx="3276">
                  <c:v>1.4000000000000046E-8</c:v>
                </c:pt>
                <c:pt idx="3277">
                  <c:v>1.4000000000000046E-8</c:v>
                </c:pt>
                <c:pt idx="3278">
                  <c:v>1.4000000000000046E-8</c:v>
                </c:pt>
                <c:pt idx="3279">
                  <c:v>1.4000000000000046E-8</c:v>
                </c:pt>
                <c:pt idx="3280">
                  <c:v>1.4000000000000046E-8</c:v>
                </c:pt>
                <c:pt idx="3281">
                  <c:v>1.4000000000000046E-8</c:v>
                </c:pt>
                <c:pt idx="3282">
                  <c:v>1.4000000000000046E-8</c:v>
                </c:pt>
                <c:pt idx="3283">
                  <c:v>1.4000000000000046E-8</c:v>
                </c:pt>
                <c:pt idx="3284">
                  <c:v>1.4000000000000046E-8</c:v>
                </c:pt>
                <c:pt idx="3285">
                  <c:v>1.4000000000000046E-8</c:v>
                </c:pt>
                <c:pt idx="3286">
                  <c:v>1.4000000000000046E-8</c:v>
                </c:pt>
                <c:pt idx="3287">
                  <c:v>1.4000000000000046E-8</c:v>
                </c:pt>
                <c:pt idx="3288">
                  <c:v>1.4000000000000046E-8</c:v>
                </c:pt>
                <c:pt idx="3289">
                  <c:v>1.4000000000000046E-8</c:v>
                </c:pt>
                <c:pt idx="3290">
                  <c:v>1.4000000000000046E-8</c:v>
                </c:pt>
                <c:pt idx="3291">
                  <c:v>1.4000000000000046E-8</c:v>
                </c:pt>
                <c:pt idx="3292">
                  <c:v>1.4000000000000046E-8</c:v>
                </c:pt>
                <c:pt idx="3293">
                  <c:v>1.4000000000000046E-8</c:v>
                </c:pt>
                <c:pt idx="3294">
                  <c:v>1.4000000000000046E-8</c:v>
                </c:pt>
                <c:pt idx="3295">
                  <c:v>1.4000000000000046E-8</c:v>
                </c:pt>
                <c:pt idx="3296">
                  <c:v>1.4000000000000046E-8</c:v>
                </c:pt>
                <c:pt idx="3297">
                  <c:v>1.4000000000000046E-8</c:v>
                </c:pt>
                <c:pt idx="3298">
                  <c:v>1.4000000000000046E-8</c:v>
                </c:pt>
                <c:pt idx="3299">
                  <c:v>1.4000000000000046E-8</c:v>
                </c:pt>
                <c:pt idx="3300">
                  <c:v>1.4000000000000046E-8</c:v>
                </c:pt>
                <c:pt idx="3301">
                  <c:v>1.4000000000000046E-8</c:v>
                </c:pt>
                <c:pt idx="3302">
                  <c:v>1.4000000000000046E-8</c:v>
                </c:pt>
                <c:pt idx="3303">
                  <c:v>1.4000000000000046E-8</c:v>
                </c:pt>
                <c:pt idx="3304">
                  <c:v>1.4000000000000046E-8</c:v>
                </c:pt>
                <c:pt idx="3305">
                  <c:v>1.4000000000000046E-8</c:v>
                </c:pt>
                <c:pt idx="3306">
                  <c:v>1.4000000000000046E-8</c:v>
                </c:pt>
                <c:pt idx="3307">
                  <c:v>1.4000000000000046E-8</c:v>
                </c:pt>
                <c:pt idx="3308">
                  <c:v>1.4000000000000046E-8</c:v>
                </c:pt>
                <c:pt idx="3309">
                  <c:v>1.4000000000000046E-8</c:v>
                </c:pt>
                <c:pt idx="3310">
                  <c:v>1.4000000000000046E-8</c:v>
                </c:pt>
                <c:pt idx="3311">
                  <c:v>1.4000000000000046E-8</c:v>
                </c:pt>
                <c:pt idx="3312">
                  <c:v>1.4000000000000046E-8</c:v>
                </c:pt>
                <c:pt idx="3313">
                  <c:v>1.4000000000000046E-8</c:v>
                </c:pt>
                <c:pt idx="3314">
                  <c:v>1.4000000000000046E-8</c:v>
                </c:pt>
                <c:pt idx="3315">
                  <c:v>1.4000000000000046E-8</c:v>
                </c:pt>
                <c:pt idx="3316">
                  <c:v>1.4000000000000046E-8</c:v>
                </c:pt>
                <c:pt idx="3317">
                  <c:v>1.4000000000000046E-8</c:v>
                </c:pt>
                <c:pt idx="3318">
                  <c:v>1.4000000000000046E-8</c:v>
                </c:pt>
                <c:pt idx="3319">
                  <c:v>1.4000000000000046E-8</c:v>
                </c:pt>
                <c:pt idx="3320">
                  <c:v>1.4000000000000046E-8</c:v>
                </c:pt>
                <c:pt idx="3321">
                  <c:v>1.4000000000000046E-8</c:v>
                </c:pt>
                <c:pt idx="3322">
                  <c:v>1.4000000000000046E-8</c:v>
                </c:pt>
                <c:pt idx="3323">
                  <c:v>1.4000000000000046E-8</c:v>
                </c:pt>
                <c:pt idx="3324">
                  <c:v>1.4000000000000046E-8</c:v>
                </c:pt>
                <c:pt idx="3325">
                  <c:v>1.4000000000000046E-8</c:v>
                </c:pt>
                <c:pt idx="3326">
                  <c:v>1.4000000000000046E-8</c:v>
                </c:pt>
                <c:pt idx="3327">
                  <c:v>1.4000000000000046E-8</c:v>
                </c:pt>
                <c:pt idx="3328">
                  <c:v>1.4000000000000046E-8</c:v>
                </c:pt>
                <c:pt idx="3329">
                  <c:v>1.4000000000000046E-8</c:v>
                </c:pt>
                <c:pt idx="3330">
                  <c:v>1.4000000000000046E-8</c:v>
                </c:pt>
                <c:pt idx="3331">
                  <c:v>1.4000000000000046E-8</c:v>
                </c:pt>
                <c:pt idx="3332">
                  <c:v>1.4000000000000046E-8</c:v>
                </c:pt>
                <c:pt idx="3333">
                  <c:v>1.4000000000000046E-8</c:v>
                </c:pt>
                <c:pt idx="3334">
                  <c:v>1.4000000000000046E-8</c:v>
                </c:pt>
                <c:pt idx="3335">
                  <c:v>1.4000000000000046E-8</c:v>
                </c:pt>
                <c:pt idx="3336">
                  <c:v>1.4000000000000046E-8</c:v>
                </c:pt>
                <c:pt idx="3337">
                  <c:v>1.4000000000000046E-8</c:v>
                </c:pt>
                <c:pt idx="3338">
                  <c:v>1.4000000000000046E-8</c:v>
                </c:pt>
                <c:pt idx="3339">
                  <c:v>1.4000000000000046E-8</c:v>
                </c:pt>
                <c:pt idx="3340">
                  <c:v>1.4000000000000046E-8</c:v>
                </c:pt>
                <c:pt idx="3341">
                  <c:v>1.4000000000000046E-8</c:v>
                </c:pt>
                <c:pt idx="3342">
                  <c:v>1.4000000000000046E-8</c:v>
                </c:pt>
                <c:pt idx="3343">
                  <c:v>1.4000000000000046E-8</c:v>
                </c:pt>
                <c:pt idx="3344">
                  <c:v>1.4000000000000046E-8</c:v>
                </c:pt>
                <c:pt idx="3345">
                  <c:v>1.4000000000000046E-8</c:v>
                </c:pt>
                <c:pt idx="3346">
                  <c:v>1.4000000000000046E-8</c:v>
                </c:pt>
                <c:pt idx="3347">
                  <c:v>1.4000000000000046E-8</c:v>
                </c:pt>
                <c:pt idx="3348">
                  <c:v>1.4000000000000046E-8</c:v>
                </c:pt>
                <c:pt idx="3349">
                  <c:v>1.4000000000000046E-8</c:v>
                </c:pt>
                <c:pt idx="3350">
                  <c:v>1.4000000000000046E-8</c:v>
                </c:pt>
                <c:pt idx="3351">
                  <c:v>1.4000000000000046E-8</c:v>
                </c:pt>
                <c:pt idx="3352">
                  <c:v>1.4000000000000046E-8</c:v>
                </c:pt>
                <c:pt idx="3353">
                  <c:v>1.4000000000000046E-8</c:v>
                </c:pt>
                <c:pt idx="3354">
                  <c:v>1.4000000000000046E-8</c:v>
                </c:pt>
                <c:pt idx="3355">
                  <c:v>1.4000000000000046E-8</c:v>
                </c:pt>
                <c:pt idx="3356">
                  <c:v>1.4000000000000046E-8</c:v>
                </c:pt>
                <c:pt idx="3357">
                  <c:v>1.4000000000000046E-8</c:v>
                </c:pt>
                <c:pt idx="3358">
                  <c:v>1.4000000000000046E-8</c:v>
                </c:pt>
                <c:pt idx="3359">
                  <c:v>1.4000000000000046E-8</c:v>
                </c:pt>
                <c:pt idx="3360">
                  <c:v>1.4000000000000046E-8</c:v>
                </c:pt>
                <c:pt idx="3361">
                  <c:v>1.4000000000000046E-8</c:v>
                </c:pt>
                <c:pt idx="3362">
                  <c:v>1.4000000000000046E-8</c:v>
                </c:pt>
                <c:pt idx="3363">
                  <c:v>1.4000000000000046E-8</c:v>
                </c:pt>
                <c:pt idx="3364">
                  <c:v>1.4000000000000046E-8</c:v>
                </c:pt>
                <c:pt idx="3365">
                  <c:v>1.4000000000000046E-8</c:v>
                </c:pt>
                <c:pt idx="3366">
                  <c:v>1.4000000000000046E-8</c:v>
                </c:pt>
                <c:pt idx="3367">
                  <c:v>1.4000000000000046E-8</c:v>
                </c:pt>
                <c:pt idx="3368">
                  <c:v>1.4000000000000046E-8</c:v>
                </c:pt>
                <c:pt idx="3369">
                  <c:v>1.4000000000000046E-8</c:v>
                </c:pt>
                <c:pt idx="3370">
                  <c:v>1.4000000000000046E-8</c:v>
                </c:pt>
                <c:pt idx="3371">
                  <c:v>1.4000000000000046E-8</c:v>
                </c:pt>
                <c:pt idx="3372">
                  <c:v>1.4000000000000046E-8</c:v>
                </c:pt>
                <c:pt idx="3373">
                  <c:v>1.4000000000000046E-8</c:v>
                </c:pt>
                <c:pt idx="3374">
                  <c:v>1.4000000000000046E-8</c:v>
                </c:pt>
                <c:pt idx="3375">
                  <c:v>1.4000000000000046E-8</c:v>
                </c:pt>
                <c:pt idx="3376">
                  <c:v>1.4000000000000046E-8</c:v>
                </c:pt>
                <c:pt idx="3377">
                  <c:v>1.4000000000000046E-8</c:v>
                </c:pt>
                <c:pt idx="3378">
                  <c:v>1.4000000000000046E-8</c:v>
                </c:pt>
                <c:pt idx="3379">
                  <c:v>1.4000000000000046E-8</c:v>
                </c:pt>
                <c:pt idx="3380">
                  <c:v>1.4000000000000046E-8</c:v>
                </c:pt>
                <c:pt idx="3381">
                  <c:v>1.4000000000000046E-8</c:v>
                </c:pt>
                <c:pt idx="3382">
                  <c:v>1.4000000000000046E-8</c:v>
                </c:pt>
                <c:pt idx="3383">
                  <c:v>1.4000000000000046E-8</c:v>
                </c:pt>
                <c:pt idx="3384">
                  <c:v>1.4000000000000046E-8</c:v>
                </c:pt>
                <c:pt idx="3385">
                  <c:v>1.4000000000000046E-8</c:v>
                </c:pt>
                <c:pt idx="3386">
                  <c:v>1.4000000000000046E-8</c:v>
                </c:pt>
                <c:pt idx="3387">
                  <c:v>1.4000000000000046E-8</c:v>
                </c:pt>
                <c:pt idx="3388">
                  <c:v>1.4000000000000046E-8</c:v>
                </c:pt>
                <c:pt idx="3389">
                  <c:v>1.4000000000000046E-8</c:v>
                </c:pt>
                <c:pt idx="3390">
                  <c:v>1.4000000000000046E-8</c:v>
                </c:pt>
                <c:pt idx="3391">
                  <c:v>1.4000000000000046E-8</c:v>
                </c:pt>
                <c:pt idx="3392">
                  <c:v>1.4000000000000046E-8</c:v>
                </c:pt>
                <c:pt idx="3393">
                  <c:v>1.4000000000000046E-8</c:v>
                </c:pt>
                <c:pt idx="3394">
                  <c:v>1.4000000000000046E-8</c:v>
                </c:pt>
                <c:pt idx="3395">
                  <c:v>1.4000000000000046E-8</c:v>
                </c:pt>
                <c:pt idx="3396">
                  <c:v>1.4000000000000046E-8</c:v>
                </c:pt>
                <c:pt idx="3397">
                  <c:v>1.4000000000000046E-8</c:v>
                </c:pt>
                <c:pt idx="3398">
                  <c:v>1.4000000000000046E-8</c:v>
                </c:pt>
                <c:pt idx="3399">
                  <c:v>1.4000000000000046E-8</c:v>
                </c:pt>
                <c:pt idx="3400">
                  <c:v>1.4000000000000046E-8</c:v>
                </c:pt>
                <c:pt idx="3401">
                  <c:v>1.4000000000000046E-8</c:v>
                </c:pt>
                <c:pt idx="3402">
                  <c:v>1.4000000000000046E-8</c:v>
                </c:pt>
                <c:pt idx="3403">
                  <c:v>1.4000000000000046E-8</c:v>
                </c:pt>
                <c:pt idx="3404">
                  <c:v>1.4000000000000046E-8</c:v>
                </c:pt>
                <c:pt idx="3405">
                  <c:v>1.4000000000000046E-8</c:v>
                </c:pt>
                <c:pt idx="3406">
                  <c:v>1.4000000000000046E-8</c:v>
                </c:pt>
                <c:pt idx="3407">
                  <c:v>1.4000000000000046E-8</c:v>
                </c:pt>
                <c:pt idx="3408">
                  <c:v>1.4000000000000046E-8</c:v>
                </c:pt>
                <c:pt idx="3409">
                  <c:v>1.4000000000000046E-8</c:v>
                </c:pt>
                <c:pt idx="3410">
                  <c:v>1.4000000000000046E-8</c:v>
                </c:pt>
                <c:pt idx="3411">
                  <c:v>1.4000000000000046E-8</c:v>
                </c:pt>
                <c:pt idx="3412">
                  <c:v>1.4000000000000046E-8</c:v>
                </c:pt>
                <c:pt idx="3413">
                  <c:v>1.4000000000000046E-8</c:v>
                </c:pt>
                <c:pt idx="3414">
                  <c:v>1.4000000000000046E-8</c:v>
                </c:pt>
                <c:pt idx="3415">
                  <c:v>1.4000000000000046E-8</c:v>
                </c:pt>
                <c:pt idx="3416">
                  <c:v>1.4000000000000046E-8</c:v>
                </c:pt>
                <c:pt idx="3417">
                  <c:v>1.4000000000000046E-8</c:v>
                </c:pt>
                <c:pt idx="3418">
                  <c:v>1.4000000000000046E-8</c:v>
                </c:pt>
                <c:pt idx="3419">
                  <c:v>1.4000000000000046E-8</c:v>
                </c:pt>
                <c:pt idx="3420">
                  <c:v>1.4000000000000046E-8</c:v>
                </c:pt>
                <c:pt idx="3421">
                  <c:v>1.4000000000000046E-8</c:v>
                </c:pt>
                <c:pt idx="3422">
                  <c:v>1.4000000000000046E-8</c:v>
                </c:pt>
                <c:pt idx="3423">
                  <c:v>1.4000000000000046E-8</c:v>
                </c:pt>
                <c:pt idx="3424">
                  <c:v>1.4000000000000046E-8</c:v>
                </c:pt>
                <c:pt idx="3425">
                  <c:v>1.4000000000000046E-8</c:v>
                </c:pt>
                <c:pt idx="3426">
                  <c:v>1.4000000000000046E-8</c:v>
                </c:pt>
                <c:pt idx="3427">
                  <c:v>1.4000000000000046E-8</c:v>
                </c:pt>
                <c:pt idx="3428">
                  <c:v>1.4000000000000046E-8</c:v>
                </c:pt>
                <c:pt idx="3429">
                  <c:v>1.4000000000000046E-8</c:v>
                </c:pt>
                <c:pt idx="3430">
                  <c:v>1.4000000000000046E-8</c:v>
                </c:pt>
                <c:pt idx="3431">
                  <c:v>1.4000000000000046E-8</c:v>
                </c:pt>
                <c:pt idx="3432">
                  <c:v>1.4000000000000046E-8</c:v>
                </c:pt>
                <c:pt idx="3433">
                  <c:v>1.4000000000000046E-8</c:v>
                </c:pt>
                <c:pt idx="3434">
                  <c:v>1.4000000000000046E-8</c:v>
                </c:pt>
                <c:pt idx="3435">
                  <c:v>1.4000000000000046E-8</c:v>
                </c:pt>
                <c:pt idx="3436">
                  <c:v>1.4000000000000046E-8</c:v>
                </c:pt>
                <c:pt idx="3437">
                  <c:v>1.4000000000000046E-8</c:v>
                </c:pt>
                <c:pt idx="3438">
                  <c:v>1.4000000000000046E-8</c:v>
                </c:pt>
                <c:pt idx="3439">
                  <c:v>1.4000000000000046E-8</c:v>
                </c:pt>
                <c:pt idx="3440">
                  <c:v>1.4000000000000046E-8</c:v>
                </c:pt>
                <c:pt idx="3441">
                  <c:v>1.4000000000000046E-8</c:v>
                </c:pt>
                <c:pt idx="3442">
                  <c:v>1.4000000000000046E-8</c:v>
                </c:pt>
                <c:pt idx="3443">
                  <c:v>1.4000000000000046E-8</c:v>
                </c:pt>
                <c:pt idx="3444">
                  <c:v>1.4000000000000046E-8</c:v>
                </c:pt>
                <c:pt idx="3445">
                  <c:v>1.4000000000000046E-8</c:v>
                </c:pt>
                <c:pt idx="3446">
                  <c:v>1.4000000000000046E-8</c:v>
                </c:pt>
                <c:pt idx="3447">
                  <c:v>1.4000000000000046E-8</c:v>
                </c:pt>
                <c:pt idx="3448">
                  <c:v>1.4000000000000046E-8</c:v>
                </c:pt>
                <c:pt idx="3449">
                  <c:v>1.4000000000000046E-8</c:v>
                </c:pt>
                <c:pt idx="3450">
                  <c:v>1.4000000000000046E-8</c:v>
                </c:pt>
                <c:pt idx="3451">
                  <c:v>1.4000000000000046E-8</c:v>
                </c:pt>
                <c:pt idx="3452">
                  <c:v>1.4000000000000046E-8</c:v>
                </c:pt>
                <c:pt idx="3453">
                  <c:v>1.4000000000000046E-8</c:v>
                </c:pt>
                <c:pt idx="3454">
                  <c:v>1.4000000000000046E-8</c:v>
                </c:pt>
                <c:pt idx="3455">
                  <c:v>1.4000000000000046E-8</c:v>
                </c:pt>
                <c:pt idx="3456">
                  <c:v>1.4000000000000046E-8</c:v>
                </c:pt>
                <c:pt idx="3457">
                  <c:v>1.4000000000000046E-8</c:v>
                </c:pt>
                <c:pt idx="3458">
                  <c:v>1.4000000000000046E-8</c:v>
                </c:pt>
                <c:pt idx="3459">
                  <c:v>1.4000000000000046E-8</c:v>
                </c:pt>
                <c:pt idx="3460">
                  <c:v>1.4000000000000046E-8</c:v>
                </c:pt>
                <c:pt idx="3461">
                  <c:v>1.4000000000000046E-8</c:v>
                </c:pt>
                <c:pt idx="3462">
                  <c:v>1.4000000000000046E-8</c:v>
                </c:pt>
                <c:pt idx="3463">
                  <c:v>1.4000000000000046E-8</c:v>
                </c:pt>
                <c:pt idx="3464">
                  <c:v>1.4000000000000046E-8</c:v>
                </c:pt>
                <c:pt idx="3465">
                  <c:v>1.4000000000000046E-8</c:v>
                </c:pt>
                <c:pt idx="3466">
                  <c:v>1.4000000000000046E-8</c:v>
                </c:pt>
                <c:pt idx="3467">
                  <c:v>1.4000000000000046E-8</c:v>
                </c:pt>
                <c:pt idx="3468">
                  <c:v>1.4000000000000046E-8</c:v>
                </c:pt>
                <c:pt idx="3469">
                  <c:v>1.4000000000000046E-8</c:v>
                </c:pt>
                <c:pt idx="3470">
                  <c:v>1.4000000000000046E-8</c:v>
                </c:pt>
                <c:pt idx="3471">
                  <c:v>1.4000000000000046E-8</c:v>
                </c:pt>
                <c:pt idx="3472">
                  <c:v>1.4000000000000046E-8</c:v>
                </c:pt>
                <c:pt idx="3473">
                  <c:v>1.4000000000000046E-8</c:v>
                </c:pt>
                <c:pt idx="3474">
                  <c:v>1.4000000000000046E-8</c:v>
                </c:pt>
                <c:pt idx="3475">
                  <c:v>1.4000000000000046E-8</c:v>
                </c:pt>
                <c:pt idx="3476">
                  <c:v>1.4000000000000046E-8</c:v>
                </c:pt>
                <c:pt idx="3477">
                  <c:v>1.4000000000000046E-8</c:v>
                </c:pt>
                <c:pt idx="3478">
                  <c:v>1.4000000000000046E-8</c:v>
                </c:pt>
                <c:pt idx="3479">
                  <c:v>1.4000000000000046E-8</c:v>
                </c:pt>
                <c:pt idx="3480">
                  <c:v>1.4000000000000046E-8</c:v>
                </c:pt>
                <c:pt idx="3481">
                  <c:v>1.4000000000000046E-8</c:v>
                </c:pt>
                <c:pt idx="3482">
                  <c:v>1.4000000000000046E-8</c:v>
                </c:pt>
                <c:pt idx="3483">
                  <c:v>1.4000000000000046E-8</c:v>
                </c:pt>
                <c:pt idx="3484">
                  <c:v>1.4000000000000046E-8</c:v>
                </c:pt>
                <c:pt idx="3485">
                  <c:v>1.4000000000000046E-8</c:v>
                </c:pt>
                <c:pt idx="3486">
                  <c:v>1.4000000000000046E-8</c:v>
                </c:pt>
                <c:pt idx="3487">
                  <c:v>1.4000000000000046E-8</c:v>
                </c:pt>
                <c:pt idx="3488">
                  <c:v>1.4000000000000046E-8</c:v>
                </c:pt>
                <c:pt idx="3489">
                  <c:v>1.4000000000000046E-8</c:v>
                </c:pt>
                <c:pt idx="3490">
                  <c:v>1.4000000000000046E-8</c:v>
                </c:pt>
                <c:pt idx="3491">
                  <c:v>1.4000000000000046E-8</c:v>
                </c:pt>
                <c:pt idx="3492">
                  <c:v>1.4000000000000046E-8</c:v>
                </c:pt>
                <c:pt idx="3493">
                  <c:v>1.4000000000000046E-8</c:v>
                </c:pt>
                <c:pt idx="3494">
                  <c:v>1.4000000000000046E-8</c:v>
                </c:pt>
                <c:pt idx="3495">
                  <c:v>1.4000000000000046E-8</c:v>
                </c:pt>
                <c:pt idx="3496">
                  <c:v>1.4000000000000046E-8</c:v>
                </c:pt>
                <c:pt idx="3497">
                  <c:v>1.4000000000000046E-8</c:v>
                </c:pt>
                <c:pt idx="3498">
                  <c:v>1.4000000000000046E-8</c:v>
                </c:pt>
                <c:pt idx="3499">
                  <c:v>1.4000000000000046E-8</c:v>
                </c:pt>
                <c:pt idx="3500">
                  <c:v>1.4000000000000046E-8</c:v>
                </c:pt>
                <c:pt idx="3501">
                  <c:v>1.4000000000000046E-8</c:v>
                </c:pt>
                <c:pt idx="3502">
                  <c:v>1.4000000000000046E-8</c:v>
                </c:pt>
                <c:pt idx="3503">
                  <c:v>1.4000000000000046E-8</c:v>
                </c:pt>
                <c:pt idx="3504">
                  <c:v>1.4000000000000046E-8</c:v>
                </c:pt>
                <c:pt idx="3505">
                  <c:v>1.4000000000000046E-8</c:v>
                </c:pt>
                <c:pt idx="3506">
                  <c:v>1.4000000000000046E-8</c:v>
                </c:pt>
                <c:pt idx="3507">
                  <c:v>1.4000000000000046E-8</c:v>
                </c:pt>
                <c:pt idx="3508">
                  <c:v>1.4000000000000046E-8</c:v>
                </c:pt>
                <c:pt idx="3509">
                  <c:v>1.4000000000000046E-8</c:v>
                </c:pt>
                <c:pt idx="3510">
                  <c:v>1.4000000000000046E-8</c:v>
                </c:pt>
                <c:pt idx="3511">
                  <c:v>1.4000000000000046E-8</c:v>
                </c:pt>
                <c:pt idx="3512">
                  <c:v>1.4000000000000046E-8</c:v>
                </c:pt>
                <c:pt idx="3513">
                  <c:v>1.4000000000000046E-8</c:v>
                </c:pt>
                <c:pt idx="3514">
                  <c:v>1.4000000000000046E-8</c:v>
                </c:pt>
                <c:pt idx="3515">
                  <c:v>1.4000000000000046E-8</c:v>
                </c:pt>
                <c:pt idx="3516">
                  <c:v>1.4000000000000046E-8</c:v>
                </c:pt>
                <c:pt idx="3517">
                  <c:v>1.4000000000000046E-8</c:v>
                </c:pt>
                <c:pt idx="3518">
                  <c:v>1.4000000000000046E-8</c:v>
                </c:pt>
                <c:pt idx="3519">
                  <c:v>1.4000000000000046E-8</c:v>
                </c:pt>
                <c:pt idx="3520">
                  <c:v>1.4000000000000046E-8</c:v>
                </c:pt>
                <c:pt idx="3521">
                  <c:v>1.4000000000000046E-8</c:v>
                </c:pt>
                <c:pt idx="3522">
                  <c:v>1.4000000000000046E-8</c:v>
                </c:pt>
                <c:pt idx="3523">
                  <c:v>1.4000000000000046E-8</c:v>
                </c:pt>
                <c:pt idx="3524">
                  <c:v>1.4000000000000046E-8</c:v>
                </c:pt>
                <c:pt idx="3525">
                  <c:v>1.4000000000000046E-8</c:v>
                </c:pt>
                <c:pt idx="3526">
                  <c:v>1.4000000000000046E-8</c:v>
                </c:pt>
                <c:pt idx="3527">
                  <c:v>1.4000000000000046E-8</c:v>
                </c:pt>
                <c:pt idx="3528">
                  <c:v>1.4000000000000046E-8</c:v>
                </c:pt>
                <c:pt idx="3529">
                  <c:v>1.4000000000000046E-8</c:v>
                </c:pt>
                <c:pt idx="3530">
                  <c:v>1.4000000000000046E-8</c:v>
                </c:pt>
                <c:pt idx="3531">
                  <c:v>1.4000000000000046E-8</c:v>
                </c:pt>
                <c:pt idx="3532">
                  <c:v>1.4000000000000046E-8</c:v>
                </c:pt>
                <c:pt idx="3533">
                  <c:v>1.4000000000000046E-8</c:v>
                </c:pt>
                <c:pt idx="3534">
                  <c:v>1.4000000000000046E-8</c:v>
                </c:pt>
                <c:pt idx="3535">
                  <c:v>1.4000000000000046E-8</c:v>
                </c:pt>
                <c:pt idx="3536">
                  <c:v>1.4000000000000046E-8</c:v>
                </c:pt>
                <c:pt idx="3537">
                  <c:v>1.4000000000000046E-8</c:v>
                </c:pt>
                <c:pt idx="3538">
                  <c:v>1.4000000000000046E-8</c:v>
                </c:pt>
                <c:pt idx="3539">
                  <c:v>1.4000000000000046E-8</c:v>
                </c:pt>
                <c:pt idx="3540">
                  <c:v>1.4000000000000046E-8</c:v>
                </c:pt>
                <c:pt idx="3541">
                  <c:v>1.4000000000000046E-8</c:v>
                </c:pt>
                <c:pt idx="3542">
                  <c:v>1.4000000000000046E-8</c:v>
                </c:pt>
                <c:pt idx="3543">
                  <c:v>1.4000000000000046E-8</c:v>
                </c:pt>
                <c:pt idx="3544">
                  <c:v>1.4000000000000046E-8</c:v>
                </c:pt>
                <c:pt idx="3545">
                  <c:v>1.4000000000000046E-8</c:v>
                </c:pt>
                <c:pt idx="3546">
                  <c:v>1.4000000000000046E-8</c:v>
                </c:pt>
                <c:pt idx="3547">
                  <c:v>1.4000000000000046E-8</c:v>
                </c:pt>
                <c:pt idx="3548">
                  <c:v>1.4000000000000046E-8</c:v>
                </c:pt>
                <c:pt idx="3549">
                  <c:v>1.4000000000000046E-8</c:v>
                </c:pt>
                <c:pt idx="3550">
                  <c:v>1.4000000000000046E-8</c:v>
                </c:pt>
                <c:pt idx="3551">
                  <c:v>1.4000000000000046E-8</c:v>
                </c:pt>
                <c:pt idx="3552">
                  <c:v>1.4000000000000046E-8</c:v>
                </c:pt>
                <c:pt idx="3553">
                  <c:v>1.4000000000000046E-8</c:v>
                </c:pt>
                <c:pt idx="3554">
                  <c:v>1.4000000000000046E-8</c:v>
                </c:pt>
                <c:pt idx="3555">
                  <c:v>1.4000000000000046E-8</c:v>
                </c:pt>
                <c:pt idx="3556">
                  <c:v>1.4000000000000046E-8</c:v>
                </c:pt>
                <c:pt idx="3557">
                  <c:v>1.4000000000000046E-8</c:v>
                </c:pt>
                <c:pt idx="3558">
                  <c:v>1.4000000000000046E-8</c:v>
                </c:pt>
                <c:pt idx="3559">
                  <c:v>1.4000000000000046E-8</c:v>
                </c:pt>
                <c:pt idx="3560">
                  <c:v>1.4000000000000046E-8</c:v>
                </c:pt>
                <c:pt idx="3561">
                  <c:v>1.4000000000000046E-8</c:v>
                </c:pt>
                <c:pt idx="3562">
                  <c:v>1.4000000000000046E-8</c:v>
                </c:pt>
                <c:pt idx="3563">
                  <c:v>1.4000000000000046E-8</c:v>
                </c:pt>
                <c:pt idx="3564">
                  <c:v>1.4000000000000046E-8</c:v>
                </c:pt>
                <c:pt idx="3565">
                  <c:v>1.4000000000000046E-8</c:v>
                </c:pt>
                <c:pt idx="3566">
                  <c:v>1.4000000000000046E-8</c:v>
                </c:pt>
                <c:pt idx="3567">
                  <c:v>1.4000000000000046E-8</c:v>
                </c:pt>
                <c:pt idx="3568">
                  <c:v>1.4000000000000046E-8</c:v>
                </c:pt>
                <c:pt idx="3569">
                  <c:v>1.4000000000000046E-8</c:v>
                </c:pt>
                <c:pt idx="3570">
                  <c:v>1.4000000000000046E-8</c:v>
                </c:pt>
                <c:pt idx="3571">
                  <c:v>1.4000000000000046E-8</c:v>
                </c:pt>
                <c:pt idx="3572">
                  <c:v>1.4000000000000046E-8</c:v>
                </c:pt>
                <c:pt idx="3573">
                  <c:v>1.4000000000000046E-8</c:v>
                </c:pt>
                <c:pt idx="3574">
                  <c:v>1.4000000000000046E-8</c:v>
                </c:pt>
                <c:pt idx="3575">
                  <c:v>1.4000000000000046E-8</c:v>
                </c:pt>
                <c:pt idx="3576">
                  <c:v>1.4000000000000046E-8</c:v>
                </c:pt>
                <c:pt idx="3577">
                  <c:v>1.4000000000000046E-8</c:v>
                </c:pt>
                <c:pt idx="3578">
                  <c:v>1.4000000000000046E-8</c:v>
                </c:pt>
                <c:pt idx="3579">
                  <c:v>1.4000000000000046E-8</c:v>
                </c:pt>
                <c:pt idx="3580">
                  <c:v>1.4000000000000046E-8</c:v>
                </c:pt>
                <c:pt idx="3581">
                  <c:v>1.4000000000000046E-8</c:v>
                </c:pt>
                <c:pt idx="3582">
                  <c:v>1.4000000000000046E-8</c:v>
                </c:pt>
                <c:pt idx="3583">
                  <c:v>1.4000000000000046E-8</c:v>
                </c:pt>
                <c:pt idx="3584">
                  <c:v>1.4000000000000046E-8</c:v>
                </c:pt>
                <c:pt idx="3585">
                  <c:v>1.4000000000000046E-8</c:v>
                </c:pt>
                <c:pt idx="3586">
                  <c:v>1.4000000000000046E-8</c:v>
                </c:pt>
                <c:pt idx="3587">
                  <c:v>1.4000000000000046E-8</c:v>
                </c:pt>
                <c:pt idx="3588">
                  <c:v>1.4000000000000046E-8</c:v>
                </c:pt>
                <c:pt idx="3589">
                  <c:v>1.4000000000000046E-8</c:v>
                </c:pt>
                <c:pt idx="3590">
                  <c:v>1.4000000000000046E-8</c:v>
                </c:pt>
                <c:pt idx="3591">
                  <c:v>1.4000000000000046E-8</c:v>
                </c:pt>
                <c:pt idx="3592">
                  <c:v>1.4000000000000046E-8</c:v>
                </c:pt>
                <c:pt idx="3593">
                  <c:v>1.4000000000000046E-8</c:v>
                </c:pt>
                <c:pt idx="3594">
                  <c:v>1.4000000000000046E-8</c:v>
                </c:pt>
                <c:pt idx="3595">
                  <c:v>1.4000000000000046E-8</c:v>
                </c:pt>
                <c:pt idx="3596">
                  <c:v>1.4000000000000046E-8</c:v>
                </c:pt>
                <c:pt idx="3597">
                  <c:v>1.4000000000000046E-8</c:v>
                </c:pt>
                <c:pt idx="3598">
                  <c:v>1.4000000000000046E-8</c:v>
                </c:pt>
                <c:pt idx="3599">
                  <c:v>1.4000000000000046E-8</c:v>
                </c:pt>
                <c:pt idx="3600">
                  <c:v>1.4000000000000046E-8</c:v>
                </c:pt>
                <c:pt idx="3601">
                  <c:v>1.4000000000000046E-8</c:v>
                </c:pt>
                <c:pt idx="3602">
                  <c:v>1.4000000000000046E-8</c:v>
                </c:pt>
                <c:pt idx="3603">
                  <c:v>1.4000000000000046E-8</c:v>
                </c:pt>
                <c:pt idx="3604">
                  <c:v>1.4000000000000046E-8</c:v>
                </c:pt>
                <c:pt idx="3605">
                  <c:v>1.4000000000000046E-8</c:v>
                </c:pt>
                <c:pt idx="3606">
                  <c:v>1.4000000000000046E-8</c:v>
                </c:pt>
                <c:pt idx="3607">
                  <c:v>1.4000000000000046E-8</c:v>
                </c:pt>
                <c:pt idx="3608">
                  <c:v>1.4000000000000046E-8</c:v>
                </c:pt>
                <c:pt idx="3609">
                  <c:v>1.4000000000000046E-8</c:v>
                </c:pt>
                <c:pt idx="3610">
                  <c:v>1.4000000000000046E-8</c:v>
                </c:pt>
                <c:pt idx="3611">
                  <c:v>1.4000000000000046E-8</c:v>
                </c:pt>
                <c:pt idx="3612">
                  <c:v>1.4000000000000046E-8</c:v>
                </c:pt>
                <c:pt idx="3613">
                  <c:v>1.4000000000000046E-8</c:v>
                </c:pt>
                <c:pt idx="3614">
                  <c:v>1.4000000000000046E-8</c:v>
                </c:pt>
                <c:pt idx="3615">
                  <c:v>1.4000000000000046E-8</c:v>
                </c:pt>
                <c:pt idx="3616">
                  <c:v>1.4000000000000046E-8</c:v>
                </c:pt>
                <c:pt idx="3617">
                  <c:v>1.4000000000000046E-8</c:v>
                </c:pt>
                <c:pt idx="3618">
                  <c:v>1.4000000000000046E-8</c:v>
                </c:pt>
                <c:pt idx="3619">
                  <c:v>1.4000000000000046E-8</c:v>
                </c:pt>
                <c:pt idx="3620">
                  <c:v>1.4000000000000046E-8</c:v>
                </c:pt>
                <c:pt idx="3621">
                  <c:v>1.4000000000000046E-8</c:v>
                </c:pt>
                <c:pt idx="3622">
                  <c:v>1.4000000000000046E-8</c:v>
                </c:pt>
                <c:pt idx="3623">
                  <c:v>1.4000000000000046E-8</c:v>
                </c:pt>
                <c:pt idx="3624">
                  <c:v>1.4000000000000046E-8</c:v>
                </c:pt>
                <c:pt idx="3625">
                  <c:v>1.4000000000000046E-8</c:v>
                </c:pt>
                <c:pt idx="3626">
                  <c:v>1.4000000000000046E-8</c:v>
                </c:pt>
                <c:pt idx="3627">
                  <c:v>1.4000000000000046E-8</c:v>
                </c:pt>
                <c:pt idx="3628">
                  <c:v>1.4000000000000046E-8</c:v>
                </c:pt>
                <c:pt idx="3629">
                  <c:v>1.4000000000000046E-8</c:v>
                </c:pt>
                <c:pt idx="3630">
                  <c:v>1.4000000000000046E-8</c:v>
                </c:pt>
                <c:pt idx="3631">
                  <c:v>1.4000000000000046E-8</c:v>
                </c:pt>
                <c:pt idx="3632">
                  <c:v>1.4000000000000046E-8</c:v>
                </c:pt>
                <c:pt idx="3633">
                  <c:v>1.4000000000000046E-8</c:v>
                </c:pt>
                <c:pt idx="3634">
                  <c:v>1.4000000000000046E-8</c:v>
                </c:pt>
                <c:pt idx="3635">
                  <c:v>1.4000000000000046E-8</c:v>
                </c:pt>
                <c:pt idx="3636">
                  <c:v>1.4000000000000046E-8</c:v>
                </c:pt>
                <c:pt idx="3637">
                  <c:v>1.4000000000000046E-8</c:v>
                </c:pt>
                <c:pt idx="3638">
                  <c:v>1.4000000000000046E-8</c:v>
                </c:pt>
                <c:pt idx="3639">
                  <c:v>1.4000000000000046E-8</c:v>
                </c:pt>
                <c:pt idx="3640">
                  <c:v>1.4000000000000046E-8</c:v>
                </c:pt>
                <c:pt idx="3641">
                  <c:v>1.4000000000000046E-8</c:v>
                </c:pt>
                <c:pt idx="3642">
                  <c:v>1.4000000000000046E-8</c:v>
                </c:pt>
                <c:pt idx="3643">
                  <c:v>1.4000000000000046E-8</c:v>
                </c:pt>
                <c:pt idx="3644">
                  <c:v>1.4000000000000046E-8</c:v>
                </c:pt>
                <c:pt idx="3645">
                  <c:v>1.4000000000000046E-8</c:v>
                </c:pt>
                <c:pt idx="3646">
                  <c:v>1.4000000000000046E-8</c:v>
                </c:pt>
                <c:pt idx="3647">
                  <c:v>1.4000000000000046E-8</c:v>
                </c:pt>
                <c:pt idx="3648">
                  <c:v>1.4000000000000046E-8</c:v>
                </c:pt>
                <c:pt idx="3649">
                  <c:v>1.4000000000000046E-8</c:v>
                </c:pt>
                <c:pt idx="3650">
                  <c:v>1.4000000000000046E-8</c:v>
                </c:pt>
                <c:pt idx="3651">
                  <c:v>1.4000000000000046E-8</c:v>
                </c:pt>
                <c:pt idx="3652">
                  <c:v>1.4000000000000046E-8</c:v>
                </c:pt>
                <c:pt idx="3653">
                  <c:v>1.4000000000000046E-8</c:v>
                </c:pt>
                <c:pt idx="3654">
                  <c:v>1.4000000000000046E-8</c:v>
                </c:pt>
                <c:pt idx="3655">
                  <c:v>1.4000000000000046E-8</c:v>
                </c:pt>
                <c:pt idx="3656">
                  <c:v>1.4000000000000046E-8</c:v>
                </c:pt>
                <c:pt idx="3657">
                  <c:v>1.4000000000000046E-8</c:v>
                </c:pt>
                <c:pt idx="3658">
                  <c:v>1.4000000000000046E-8</c:v>
                </c:pt>
                <c:pt idx="3659">
                  <c:v>1.4000000000000046E-8</c:v>
                </c:pt>
                <c:pt idx="3660">
                  <c:v>1.4000000000000046E-8</c:v>
                </c:pt>
                <c:pt idx="3661">
                  <c:v>1.4000000000000046E-8</c:v>
                </c:pt>
                <c:pt idx="3662">
                  <c:v>1.4000000000000046E-8</c:v>
                </c:pt>
                <c:pt idx="3663">
                  <c:v>1.4000000000000046E-8</c:v>
                </c:pt>
                <c:pt idx="3664">
                  <c:v>1.4000000000000046E-8</c:v>
                </c:pt>
                <c:pt idx="3665">
                  <c:v>1.4000000000000046E-8</c:v>
                </c:pt>
                <c:pt idx="3666">
                  <c:v>1.4000000000000046E-8</c:v>
                </c:pt>
                <c:pt idx="3667">
                  <c:v>1.4000000000000046E-8</c:v>
                </c:pt>
                <c:pt idx="3668">
                  <c:v>1.4000000000000046E-8</c:v>
                </c:pt>
                <c:pt idx="3669">
                  <c:v>1.4000000000000046E-8</c:v>
                </c:pt>
                <c:pt idx="3670">
                  <c:v>1.4000000000000046E-8</c:v>
                </c:pt>
                <c:pt idx="3671">
                  <c:v>1.4000000000000046E-8</c:v>
                </c:pt>
                <c:pt idx="3672">
                  <c:v>1.4000000000000046E-8</c:v>
                </c:pt>
                <c:pt idx="3673">
                  <c:v>1.4000000000000046E-8</c:v>
                </c:pt>
                <c:pt idx="3674">
                  <c:v>1.4000000000000046E-8</c:v>
                </c:pt>
                <c:pt idx="3675">
                  <c:v>1.4000000000000046E-8</c:v>
                </c:pt>
                <c:pt idx="3676">
                  <c:v>1.4000000000000046E-8</c:v>
                </c:pt>
                <c:pt idx="3677">
                  <c:v>1.4000000000000046E-8</c:v>
                </c:pt>
                <c:pt idx="3678">
                  <c:v>1.4000000000000046E-8</c:v>
                </c:pt>
                <c:pt idx="3679">
                  <c:v>1.4000000000000046E-8</c:v>
                </c:pt>
                <c:pt idx="3680">
                  <c:v>1.4000000000000046E-8</c:v>
                </c:pt>
                <c:pt idx="3681">
                  <c:v>1.4000000000000046E-8</c:v>
                </c:pt>
                <c:pt idx="3682">
                  <c:v>1.4000000000000046E-8</c:v>
                </c:pt>
                <c:pt idx="3683">
                  <c:v>1.4000000000000046E-8</c:v>
                </c:pt>
                <c:pt idx="3684">
                  <c:v>1.4000000000000046E-8</c:v>
                </c:pt>
                <c:pt idx="3685">
                  <c:v>1.4000000000000046E-8</c:v>
                </c:pt>
                <c:pt idx="3686">
                  <c:v>1.4000000000000046E-8</c:v>
                </c:pt>
                <c:pt idx="3687">
                  <c:v>1.4000000000000046E-8</c:v>
                </c:pt>
                <c:pt idx="3688">
                  <c:v>1.4000000000000046E-8</c:v>
                </c:pt>
                <c:pt idx="3689">
                  <c:v>1.4000000000000046E-8</c:v>
                </c:pt>
                <c:pt idx="3690">
                  <c:v>1.4000000000000046E-8</c:v>
                </c:pt>
                <c:pt idx="3691">
                  <c:v>1.4000000000000046E-8</c:v>
                </c:pt>
                <c:pt idx="3692">
                  <c:v>1.4000000000000046E-8</c:v>
                </c:pt>
                <c:pt idx="3693">
                  <c:v>1.4000000000000046E-8</c:v>
                </c:pt>
                <c:pt idx="3694">
                  <c:v>1.4000000000000046E-8</c:v>
                </c:pt>
                <c:pt idx="3695">
                  <c:v>1.4000000000000046E-8</c:v>
                </c:pt>
                <c:pt idx="3696">
                  <c:v>1.4000000000000046E-8</c:v>
                </c:pt>
                <c:pt idx="3697">
                  <c:v>1.4000000000000046E-8</c:v>
                </c:pt>
                <c:pt idx="3698">
                  <c:v>1.4000000000000046E-8</c:v>
                </c:pt>
                <c:pt idx="3699">
                  <c:v>1.4000000000000046E-8</c:v>
                </c:pt>
                <c:pt idx="3700">
                  <c:v>1.4000000000000046E-8</c:v>
                </c:pt>
                <c:pt idx="3701">
                  <c:v>1.4000000000000046E-8</c:v>
                </c:pt>
                <c:pt idx="3702">
                  <c:v>1.4000000000000046E-8</c:v>
                </c:pt>
                <c:pt idx="3703">
                  <c:v>1.4000000000000046E-8</c:v>
                </c:pt>
                <c:pt idx="3704">
                  <c:v>1.4000000000000046E-8</c:v>
                </c:pt>
                <c:pt idx="3705">
                  <c:v>1.4000000000000046E-8</c:v>
                </c:pt>
                <c:pt idx="3706">
                  <c:v>1.4000000000000046E-8</c:v>
                </c:pt>
                <c:pt idx="3707">
                  <c:v>1.4000000000000046E-8</c:v>
                </c:pt>
                <c:pt idx="3708">
                  <c:v>1.4000000000000046E-8</c:v>
                </c:pt>
                <c:pt idx="3709">
                  <c:v>1.4000000000000046E-8</c:v>
                </c:pt>
                <c:pt idx="3710">
                  <c:v>1.4000000000000046E-8</c:v>
                </c:pt>
                <c:pt idx="3711">
                  <c:v>1.4000000000000046E-8</c:v>
                </c:pt>
                <c:pt idx="3712">
                  <c:v>1.4000000000000046E-8</c:v>
                </c:pt>
                <c:pt idx="3713">
                  <c:v>1.4000000000000046E-8</c:v>
                </c:pt>
                <c:pt idx="3714">
                  <c:v>1.4000000000000046E-8</c:v>
                </c:pt>
                <c:pt idx="3715">
                  <c:v>1.4000000000000046E-8</c:v>
                </c:pt>
                <c:pt idx="3716">
                  <c:v>1.4000000000000046E-8</c:v>
                </c:pt>
                <c:pt idx="3717">
                  <c:v>1.4000000000000046E-8</c:v>
                </c:pt>
                <c:pt idx="3718">
                  <c:v>1.4000000000000046E-8</c:v>
                </c:pt>
                <c:pt idx="3719">
                  <c:v>1.4000000000000046E-8</c:v>
                </c:pt>
                <c:pt idx="3720">
                  <c:v>1.4000000000000046E-8</c:v>
                </c:pt>
                <c:pt idx="3721">
                  <c:v>1.4000000000000046E-8</c:v>
                </c:pt>
                <c:pt idx="3722">
                  <c:v>1.4000000000000046E-8</c:v>
                </c:pt>
                <c:pt idx="3723">
                  <c:v>1.4000000000000046E-8</c:v>
                </c:pt>
                <c:pt idx="3724">
                  <c:v>1.4000000000000046E-8</c:v>
                </c:pt>
                <c:pt idx="3725">
                  <c:v>1.4000000000000046E-8</c:v>
                </c:pt>
                <c:pt idx="3726">
                  <c:v>1.4000000000000046E-8</c:v>
                </c:pt>
                <c:pt idx="3727">
                  <c:v>1.4000000000000046E-8</c:v>
                </c:pt>
                <c:pt idx="3728">
                  <c:v>1.4000000000000046E-8</c:v>
                </c:pt>
                <c:pt idx="3729">
                  <c:v>1.4000000000000046E-8</c:v>
                </c:pt>
                <c:pt idx="3730">
                  <c:v>1.4000000000000046E-8</c:v>
                </c:pt>
                <c:pt idx="3731">
                  <c:v>1.4000000000000046E-8</c:v>
                </c:pt>
                <c:pt idx="3732">
                  <c:v>1.4000000000000046E-8</c:v>
                </c:pt>
                <c:pt idx="3733">
                  <c:v>1.4000000000000046E-8</c:v>
                </c:pt>
                <c:pt idx="3734">
                  <c:v>1.4000000000000046E-8</c:v>
                </c:pt>
                <c:pt idx="3735">
                  <c:v>1.4000000000000046E-8</c:v>
                </c:pt>
                <c:pt idx="3736">
                  <c:v>1.4000000000000046E-8</c:v>
                </c:pt>
                <c:pt idx="3737">
                  <c:v>1.4000000000000046E-8</c:v>
                </c:pt>
                <c:pt idx="3738">
                  <c:v>1.4000000000000046E-8</c:v>
                </c:pt>
                <c:pt idx="3739">
                  <c:v>1.4000000000000046E-8</c:v>
                </c:pt>
                <c:pt idx="3740">
                  <c:v>1.4000000000000046E-8</c:v>
                </c:pt>
                <c:pt idx="3741">
                  <c:v>1.4000000000000046E-8</c:v>
                </c:pt>
                <c:pt idx="3742">
                  <c:v>1.4000000000000046E-8</c:v>
                </c:pt>
                <c:pt idx="3743">
                  <c:v>1.4000000000000046E-8</c:v>
                </c:pt>
                <c:pt idx="3744">
                  <c:v>1.4000000000000046E-8</c:v>
                </c:pt>
                <c:pt idx="3745">
                  <c:v>1.4000000000000046E-8</c:v>
                </c:pt>
                <c:pt idx="3746">
                  <c:v>1.4000000000000046E-8</c:v>
                </c:pt>
                <c:pt idx="3747">
                  <c:v>1.4000000000000046E-8</c:v>
                </c:pt>
                <c:pt idx="3748">
                  <c:v>1.4000000000000046E-8</c:v>
                </c:pt>
                <c:pt idx="3749">
                  <c:v>1.4000000000000046E-8</c:v>
                </c:pt>
                <c:pt idx="3750">
                  <c:v>1.4000000000000046E-8</c:v>
                </c:pt>
                <c:pt idx="3751">
                  <c:v>1.4000000000000046E-8</c:v>
                </c:pt>
                <c:pt idx="3752">
                  <c:v>1.4000000000000046E-8</c:v>
                </c:pt>
                <c:pt idx="3753">
                  <c:v>1.4000000000000046E-8</c:v>
                </c:pt>
                <c:pt idx="3754">
                  <c:v>1.4000000000000046E-8</c:v>
                </c:pt>
                <c:pt idx="3755">
                  <c:v>1.4000000000000046E-8</c:v>
                </c:pt>
                <c:pt idx="3756">
                  <c:v>1.4000000000000046E-8</c:v>
                </c:pt>
                <c:pt idx="3757">
                  <c:v>1.4000000000000046E-8</c:v>
                </c:pt>
                <c:pt idx="3758">
                  <c:v>1.4000000000000046E-8</c:v>
                </c:pt>
                <c:pt idx="3759">
                  <c:v>1.4000000000000046E-8</c:v>
                </c:pt>
                <c:pt idx="3760">
                  <c:v>1.4000000000000046E-8</c:v>
                </c:pt>
                <c:pt idx="3761">
                  <c:v>1.4000000000000046E-8</c:v>
                </c:pt>
                <c:pt idx="3762">
                  <c:v>1.4000000000000046E-8</c:v>
                </c:pt>
                <c:pt idx="3763">
                  <c:v>1.4000000000000046E-8</c:v>
                </c:pt>
                <c:pt idx="3764">
                  <c:v>1.4000000000000046E-8</c:v>
                </c:pt>
                <c:pt idx="3765">
                  <c:v>1.4000000000000046E-8</c:v>
                </c:pt>
                <c:pt idx="3766">
                  <c:v>1.4000000000000046E-8</c:v>
                </c:pt>
                <c:pt idx="3767">
                  <c:v>1.4000000000000046E-8</c:v>
                </c:pt>
                <c:pt idx="3768">
                  <c:v>1.4000000000000046E-8</c:v>
                </c:pt>
                <c:pt idx="3769">
                  <c:v>1.4000000000000046E-8</c:v>
                </c:pt>
                <c:pt idx="3770">
                  <c:v>1.4000000000000046E-8</c:v>
                </c:pt>
                <c:pt idx="3771">
                  <c:v>1.4000000000000046E-8</c:v>
                </c:pt>
                <c:pt idx="3772">
                  <c:v>1.4000000000000046E-8</c:v>
                </c:pt>
                <c:pt idx="3773">
                  <c:v>1.4000000000000046E-8</c:v>
                </c:pt>
                <c:pt idx="3774">
                  <c:v>1.4000000000000046E-8</c:v>
                </c:pt>
                <c:pt idx="3775">
                  <c:v>1.4000000000000046E-8</c:v>
                </c:pt>
                <c:pt idx="3776">
                  <c:v>1.4000000000000046E-8</c:v>
                </c:pt>
                <c:pt idx="3777">
                  <c:v>1.4000000000000046E-8</c:v>
                </c:pt>
                <c:pt idx="3778">
                  <c:v>1.4000000000000046E-8</c:v>
                </c:pt>
                <c:pt idx="3779">
                  <c:v>1.4000000000000046E-8</c:v>
                </c:pt>
                <c:pt idx="3780">
                  <c:v>1.4000000000000046E-8</c:v>
                </c:pt>
                <c:pt idx="3781">
                  <c:v>1.4000000000000046E-8</c:v>
                </c:pt>
                <c:pt idx="3782">
                  <c:v>1.4000000000000046E-8</c:v>
                </c:pt>
                <c:pt idx="3783">
                  <c:v>1.4000000000000046E-8</c:v>
                </c:pt>
                <c:pt idx="3784">
                  <c:v>1.4000000000000046E-8</c:v>
                </c:pt>
                <c:pt idx="3785">
                  <c:v>1.4000000000000046E-8</c:v>
                </c:pt>
                <c:pt idx="3786">
                  <c:v>1.4000000000000046E-8</c:v>
                </c:pt>
                <c:pt idx="3787">
                  <c:v>1.4000000000000046E-8</c:v>
                </c:pt>
                <c:pt idx="3788">
                  <c:v>1.4000000000000046E-8</c:v>
                </c:pt>
                <c:pt idx="3789">
                  <c:v>1.4000000000000046E-8</c:v>
                </c:pt>
                <c:pt idx="3790">
                  <c:v>1.4000000000000046E-8</c:v>
                </c:pt>
                <c:pt idx="3791">
                  <c:v>1.4000000000000046E-8</c:v>
                </c:pt>
                <c:pt idx="3792">
                  <c:v>1.4000000000000046E-8</c:v>
                </c:pt>
                <c:pt idx="3793">
                  <c:v>1.4000000000000046E-8</c:v>
                </c:pt>
                <c:pt idx="3794">
                  <c:v>1.4000000000000046E-8</c:v>
                </c:pt>
                <c:pt idx="3795">
                  <c:v>1.4000000000000046E-8</c:v>
                </c:pt>
                <c:pt idx="3796">
                  <c:v>1.4000000000000046E-8</c:v>
                </c:pt>
                <c:pt idx="3797">
                  <c:v>1.4000000000000046E-8</c:v>
                </c:pt>
                <c:pt idx="3798">
                  <c:v>1.4000000000000046E-8</c:v>
                </c:pt>
                <c:pt idx="3799">
                  <c:v>1.4000000000000046E-8</c:v>
                </c:pt>
                <c:pt idx="3800">
                  <c:v>1.4000000000000046E-8</c:v>
                </c:pt>
                <c:pt idx="3801">
                  <c:v>1.4000000000000046E-8</c:v>
                </c:pt>
                <c:pt idx="3802">
                  <c:v>1.4000000000000046E-8</c:v>
                </c:pt>
                <c:pt idx="3803">
                  <c:v>1.4000000000000046E-8</c:v>
                </c:pt>
                <c:pt idx="3804">
                  <c:v>1.4000000000000046E-8</c:v>
                </c:pt>
                <c:pt idx="3805">
                  <c:v>1.4000000000000046E-8</c:v>
                </c:pt>
                <c:pt idx="3806">
                  <c:v>1.4000000000000046E-8</c:v>
                </c:pt>
                <c:pt idx="3807">
                  <c:v>1.4000000000000046E-8</c:v>
                </c:pt>
                <c:pt idx="3808">
                  <c:v>1.4000000000000046E-8</c:v>
                </c:pt>
                <c:pt idx="3809">
                  <c:v>1.4000000000000046E-8</c:v>
                </c:pt>
                <c:pt idx="3810">
                  <c:v>1.4000000000000046E-8</c:v>
                </c:pt>
                <c:pt idx="3811">
                  <c:v>1.4000000000000046E-8</c:v>
                </c:pt>
                <c:pt idx="3812">
                  <c:v>1.4000000000000046E-8</c:v>
                </c:pt>
                <c:pt idx="3813">
                  <c:v>1.4000000000000046E-8</c:v>
                </c:pt>
                <c:pt idx="3814">
                  <c:v>1.4000000000000046E-8</c:v>
                </c:pt>
                <c:pt idx="3815">
                  <c:v>1.4000000000000046E-8</c:v>
                </c:pt>
                <c:pt idx="3816">
                  <c:v>1.4000000000000046E-8</c:v>
                </c:pt>
                <c:pt idx="3817">
                  <c:v>1.4000000000000046E-8</c:v>
                </c:pt>
                <c:pt idx="3818">
                  <c:v>1.4000000000000046E-8</c:v>
                </c:pt>
                <c:pt idx="3819">
                  <c:v>1.4000000000000046E-8</c:v>
                </c:pt>
                <c:pt idx="3820">
                  <c:v>1.4000000000000046E-8</c:v>
                </c:pt>
                <c:pt idx="3821">
                  <c:v>1.4000000000000046E-8</c:v>
                </c:pt>
                <c:pt idx="3822">
                  <c:v>1.4000000000000046E-8</c:v>
                </c:pt>
                <c:pt idx="3823">
                  <c:v>1.4000000000000046E-8</c:v>
                </c:pt>
                <c:pt idx="3824">
                  <c:v>1.4000000000000046E-8</c:v>
                </c:pt>
                <c:pt idx="3825">
                  <c:v>1.4000000000000046E-8</c:v>
                </c:pt>
                <c:pt idx="3826">
                  <c:v>1.4000000000000046E-8</c:v>
                </c:pt>
                <c:pt idx="3827">
                  <c:v>1.4000000000000046E-8</c:v>
                </c:pt>
                <c:pt idx="3828">
                  <c:v>1.4000000000000046E-8</c:v>
                </c:pt>
                <c:pt idx="3829">
                  <c:v>1.4000000000000046E-8</c:v>
                </c:pt>
                <c:pt idx="3830">
                  <c:v>1.4000000000000046E-8</c:v>
                </c:pt>
                <c:pt idx="3831">
                  <c:v>1.4000000000000046E-8</c:v>
                </c:pt>
                <c:pt idx="3832">
                  <c:v>1.4000000000000046E-8</c:v>
                </c:pt>
                <c:pt idx="3833">
                  <c:v>1.4000000000000046E-8</c:v>
                </c:pt>
                <c:pt idx="3834">
                  <c:v>1.4000000000000046E-8</c:v>
                </c:pt>
                <c:pt idx="3835">
                  <c:v>1.4000000000000046E-8</c:v>
                </c:pt>
                <c:pt idx="3836">
                  <c:v>1.4000000000000046E-8</c:v>
                </c:pt>
                <c:pt idx="3837">
                  <c:v>1.4000000000000046E-8</c:v>
                </c:pt>
                <c:pt idx="3838">
                  <c:v>1.4000000000000046E-8</c:v>
                </c:pt>
                <c:pt idx="3839">
                  <c:v>1.4000000000000046E-8</c:v>
                </c:pt>
                <c:pt idx="3840">
                  <c:v>1.4000000000000046E-8</c:v>
                </c:pt>
                <c:pt idx="3841">
                  <c:v>1.4000000000000046E-8</c:v>
                </c:pt>
                <c:pt idx="3842">
                  <c:v>1.4000000000000046E-8</c:v>
                </c:pt>
                <c:pt idx="3843">
                  <c:v>1.4000000000000046E-8</c:v>
                </c:pt>
                <c:pt idx="3844">
                  <c:v>1.4000000000000046E-8</c:v>
                </c:pt>
                <c:pt idx="3845">
                  <c:v>1.4000000000000046E-8</c:v>
                </c:pt>
                <c:pt idx="3846">
                  <c:v>1.4000000000000046E-8</c:v>
                </c:pt>
                <c:pt idx="3847">
                  <c:v>1.4000000000000046E-8</c:v>
                </c:pt>
                <c:pt idx="3848">
                  <c:v>1.4000000000000046E-8</c:v>
                </c:pt>
                <c:pt idx="3849">
                  <c:v>1.4000000000000046E-8</c:v>
                </c:pt>
                <c:pt idx="3850">
                  <c:v>1.4000000000000046E-8</c:v>
                </c:pt>
                <c:pt idx="3851">
                  <c:v>1.4000000000000046E-8</c:v>
                </c:pt>
                <c:pt idx="3852">
                  <c:v>1.4000000000000046E-8</c:v>
                </c:pt>
                <c:pt idx="3853">
                  <c:v>1.4000000000000046E-8</c:v>
                </c:pt>
                <c:pt idx="3854">
                  <c:v>1.4000000000000046E-8</c:v>
                </c:pt>
                <c:pt idx="3855">
                  <c:v>1.4000000000000046E-8</c:v>
                </c:pt>
                <c:pt idx="3856">
                  <c:v>1.4000000000000046E-8</c:v>
                </c:pt>
                <c:pt idx="3857">
                  <c:v>1.4000000000000046E-8</c:v>
                </c:pt>
                <c:pt idx="3858">
                  <c:v>1.4000000000000046E-8</c:v>
                </c:pt>
                <c:pt idx="3859">
                  <c:v>1.4000000000000046E-8</c:v>
                </c:pt>
                <c:pt idx="3860">
                  <c:v>1.4000000000000046E-8</c:v>
                </c:pt>
                <c:pt idx="3861">
                  <c:v>1.4000000000000046E-8</c:v>
                </c:pt>
                <c:pt idx="3862">
                  <c:v>1.4000000000000046E-8</c:v>
                </c:pt>
                <c:pt idx="3863">
                  <c:v>1.4000000000000046E-8</c:v>
                </c:pt>
                <c:pt idx="3864">
                  <c:v>1.4000000000000046E-8</c:v>
                </c:pt>
                <c:pt idx="3865">
                  <c:v>1.4000000000000046E-8</c:v>
                </c:pt>
                <c:pt idx="3866">
                  <c:v>1.4000000000000046E-8</c:v>
                </c:pt>
                <c:pt idx="3867">
                  <c:v>1.4000000000000046E-8</c:v>
                </c:pt>
                <c:pt idx="3868">
                  <c:v>1.4000000000000046E-8</c:v>
                </c:pt>
                <c:pt idx="3869">
                  <c:v>1.4000000000000046E-8</c:v>
                </c:pt>
                <c:pt idx="3870">
                  <c:v>1.4000000000000046E-8</c:v>
                </c:pt>
                <c:pt idx="3871">
                  <c:v>1.4000000000000046E-8</c:v>
                </c:pt>
                <c:pt idx="3872">
                  <c:v>1.4000000000000046E-8</c:v>
                </c:pt>
                <c:pt idx="3873">
                  <c:v>1.4000000000000046E-8</c:v>
                </c:pt>
                <c:pt idx="3874">
                  <c:v>1.4000000000000046E-8</c:v>
                </c:pt>
                <c:pt idx="3875">
                  <c:v>1.4000000000000046E-8</c:v>
                </c:pt>
                <c:pt idx="3876">
                  <c:v>1.4000000000000046E-8</c:v>
                </c:pt>
                <c:pt idx="3877">
                  <c:v>1.4000000000000046E-8</c:v>
                </c:pt>
                <c:pt idx="3878">
                  <c:v>1.4000000000000046E-8</c:v>
                </c:pt>
                <c:pt idx="3879">
                  <c:v>1.4000000000000046E-8</c:v>
                </c:pt>
                <c:pt idx="3880">
                  <c:v>1.4000000000000046E-8</c:v>
                </c:pt>
                <c:pt idx="3881">
                  <c:v>1.4000000000000046E-8</c:v>
                </c:pt>
                <c:pt idx="3882">
                  <c:v>1.4000000000000046E-8</c:v>
                </c:pt>
                <c:pt idx="3883">
                  <c:v>1.4000000000000046E-8</c:v>
                </c:pt>
                <c:pt idx="3884">
                  <c:v>1.4000000000000046E-8</c:v>
                </c:pt>
                <c:pt idx="3885">
                  <c:v>1.4000000000000046E-8</c:v>
                </c:pt>
                <c:pt idx="3886">
                  <c:v>1.4000000000000046E-8</c:v>
                </c:pt>
                <c:pt idx="3887">
                  <c:v>1.4000000000000046E-8</c:v>
                </c:pt>
                <c:pt idx="3888">
                  <c:v>1.4000000000000046E-8</c:v>
                </c:pt>
                <c:pt idx="3889">
                  <c:v>1.4000000000000046E-8</c:v>
                </c:pt>
                <c:pt idx="3890">
                  <c:v>1.4000000000000046E-8</c:v>
                </c:pt>
                <c:pt idx="3891">
                  <c:v>1.4000000000000046E-8</c:v>
                </c:pt>
                <c:pt idx="3892">
                  <c:v>1.4000000000000046E-8</c:v>
                </c:pt>
                <c:pt idx="3893">
                  <c:v>1.4000000000000046E-8</c:v>
                </c:pt>
                <c:pt idx="3894">
                  <c:v>1.4000000000000046E-8</c:v>
                </c:pt>
                <c:pt idx="3895">
                  <c:v>1.4000000000000046E-8</c:v>
                </c:pt>
                <c:pt idx="3896">
                  <c:v>1.4000000000000046E-8</c:v>
                </c:pt>
                <c:pt idx="3897">
                  <c:v>1.4000000000000046E-8</c:v>
                </c:pt>
                <c:pt idx="3898">
                  <c:v>1.4000000000000046E-8</c:v>
                </c:pt>
                <c:pt idx="3899">
                  <c:v>1.4000000000000046E-8</c:v>
                </c:pt>
                <c:pt idx="3900">
                  <c:v>1.4000000000000046E-8</c:v>
                </c:pt>
                <c:pt idx="3901">
                  <c:v>1.4000000000000046E-8</c:v>
                </c:pt>
                <c:pt idx="3902">
                  <c:v>1.4000000000000046E-8</c:v>
                </c:pt>
                <c:pt idx="3903">
                  <c:v>1.4000000000000046E-8</c:v>
                </c:pt>
                <c:pt idx="3904">
                  <c:v>1.4000000000000046E-8</c:v>
                </c:pt>
                <c:pt idx="3905">
                  <c:v>1.4000000000000046E-8</c:v>
                </c:pt>
                <c:pt idx="3906">
                  <c:v>1.4000000000000046E-8</c:v>
                </c:pt>
                <c:pt idx="3907">
                  <c:v>1.4000000000000046E-8</c:v>
                </c:pt>
                <c:pt idx="3908">
                  <c:v>1.4000000000000046E-8</c:v>
                </c:pt>
                <c:pt idx="3909">
                  <c:v>1.4000000000000046E-8</c:v>
                </c:pt>
                <c:pt idx="3910">
                  <c:v>1.4000000000000046E-8</c:v>
                </c:pt>
                <c:pt idx="3911">
                  <c:v>1.4000000000000046E-8</c:v>
                </c:pt>
                <c:pt idx="3912">
                  <c:v>1.4000000000000046E-8</c:v>
                </c:pt>
                <c:pt idx="3913">
                  <c:v>1.4000000000000046E-8</c:v>
                </c:pt>
                <c:pt idx="3914">
                  <c:v>1.4000000000000046E-8</c:v>
                </c:pt>
                <c:pt idx="3915">
                  <c:v>1.4000000000000046E-8</c:v>
                </c:pt>
                <c:pt idx="3916">
                  <c:v>1.4000000000000046E-8</c:v>
                </c:pt>
                <c:pt idx="3917">
                  <c:v>1.4000000000000046E-8</c:v>
                </c:pt>
                <c:pt idx="3918">
                  <c:v>1.4000000000000046E-8</c:v>
                </c:pt>
                <c:pt idx="3919">
                  <c:v>1.4000000000000046E-8</c:v>
                </c:pt>
                <c:pt idx="3920">
                  <c:v>1.4000000000000046E-8</c:v>
                </c:pt>
                <c:pt idx="3921">
                  <c:v>1.4000000000000046E-8</c:v>
                </c:pt>
                <c:pt idx="3922">
                  <c:v>1.4000000000000046E-8</c:v>
                </c:pt>
                <c:pt idx="3923">
                  <c:v>1.4000000000000046E-8</c:v>
                </c:pt>
                <c:pt idx="3924">
                  <c:v>1.4000000000000046E-8</c:v>
                </c:pt>
                <c:pt idx="3925">
                  <c:v>1.4000000000000046E-8</c:v>
                </c:pt>
                <c:pt idx="3926">
                  <c:v>1.4000000000000046E-8</c:v>
                </c:pt>
                <c:pt idx="3927">
                  <c:v>1.4000000000000046E-8</c:v>
                </c:pt>
                <c:pt idx="3928">
                  <c:v>1.4000000000000046E-8</c:v>
                </c:pt>
                <c:pt idx="3929">
                  <c:v>1.4000000000000046E-8</c:v>
                </c:pt>
                <c:pt idx="3930">
                  <c:v>1.4000000000000046E-8</c:v>
                </c:pt>
                <c:pt idx="3931">
                  <c:v>1.4000000000000046E-8</c:v>
                </c:pt>
                <c:pt idx="3932">
                  <c:v>1.4000000000000046E-8</c:v>
                </c:pt>
                <c:pt idx="3933">
                  <c:v>1.4000000000000046E-8</c:v>
                </c:pt>
                <c:pt idx="3934">
                  <c:v>1.4000000000000046E-8</c:v>
                </c:pt>
                <c:pt idx="3935">
                  <c:v>1.4000000000000046E-8</c:v>
                </c:pt>
                <c:pt idx="3936">
                  <c:v>1.4000000000000046E-8</c:v>
                </c:pt>
                <c:pt idx="3937">
                  <c:v>1.4000000000000046E-8</c:v>
                </c:pt>
                <c:pt idx="3938">
                  <c:v>1.4000000000000046E-8</c:v>
                </c:pt>
                <c:pt idx="3939">
                  <c:v>1.4000000000000046E-8</c:v>
                </c:pt>
                <c:pt idx="3940">
                  <c:v>1.4000000000000046E-8</c:v>
                </c:pt>
                <c:pt idx="3941">
                  <c:v>1.4000000000000046E-8</c:v>
                </c:pt>
                <c:pt idx="3942">
                  <c:v>1.4000000000000046E-8</c:v>
                </c:pt>
                <c:pt idx="3943">
                  <c:v>1.4000000000000046E-8</c:v>
                </c:pt>
                <c:pt idx="3944">
                  <c:v>1.4000000000000046E-8</c:v>
                </c:pt>
                <c:pt idx="3945">
                  <c:v>1.4000000000000046E-8</c:v>
                </c:pt>
                <c:pt idx="3946">
                  <c:v>1.4000000000000046E-8</c:v>
                </c:pt>
                <c:pt idx="3947">
                  <c:v>1.4000000000000046E-8</c:v>
                </c:pt>
                <c:pt idx="3948">
                  <c:v>1.4000000000000046E-8</c:v>
                </c:pt>
                <c:pt idx="3949">
                  <c:v>1.4000000000000046E-8</c:v>
                </c:pt>
                <c:pt idx="3950">
                  <c:v>1.4000000000000046E-8</c:v>
                </c:pt>
                <c:pt idx="3951">
                  <c:v>1.4000000000000046E-8</c:v>
                </c:pt>
                <c:pt idx="3952">
                  <c:v>1.4000000000000046E-8</c:v>
                </c:pt>
                <c:pt idx="3953">
                  <c:v>1.4000000000000046E-8</c:v>
                </c:pt>
                <c:pt idx="3954">
                  <c:v>1.4000000000000046E-8</c:v>
                </c:pt>
                <c:pt idx="3955">
                  <c:v>1.4000000000000046E-8</c:v>
                </c:pt>
                <c:pt idx="3956">
                  <c:v>1.4000000000000046E-8</c:v>
                </c:pt>
                <c:pt idx="3957">
                  <c:v>1.4000000000000046E-8</c:v>
                </c:pt>
                <c:pt idx="3958">
                  <c:v>1.4000000000000046E-8</c:v>
                </c:pt>
                <c:pt idx="3959">
                  <c:v>1.4000000000000046E-8</c:v>
                </c:pt>
                <c:pt idx="3960">
                  <c:v>1.4000000000000046E-8</c:v>
                </c:pt>
                <c:pt idx="3961">
                  <c:v>1.4000000000000046E-8</c:v>
                </c:pt>
                <c:pt idx="3962">
                  <c:v>1.4000000000000046E-8</c:v>
                </c:pt>
                <c:pt idx="3963">
                  <c:v>1.4000000000000046E-8</c:v>
                </c:pt>
                <c:pt idx="3964">
                  <c:v>1.4000000000000046E-8</c:v>
                </c:pt>
                <c:pt idx="3965">
                  <c:v>1.4000000000000046E-8</c:v>
                </c:pt>
                <c:pt idx="3966">
                  <c:v>1.4000000000000046E-8</c:v>
                </c:pt>
                <c:pt idx="3967">
                  <c:v>1.4000000000000046E-8</c:v>
                </c:pt>
                <c:pt idx="3968">
                  <c:v>1.4000000000000046E-8</c:v>
                </c:pt>
                <c:pt idx="3969">
                  <c:v>1.4000000000000046E-8</c:v>
                </c:pt>
                <c:pt idx="3970">
                  <c:v>1.4000000000000046E-8</c:v>
                </c:pt>
                <c:pt idx="3971">
                  <c:v>1.4000000000000046E-8</c:v>
                </c:pt>
                <c:pt idx="3972">
                  <c:v>1.4000000000000046E-8</c:v>
                </c:pt>
                <c:pt idx="3973">
                  <c:v>1.4000000000000046E-8</c:v>
                </c:pt>
                <c:pt idx="3974">
                  <c:v>1.4000000000000046E-8</c:v>
                </c:pt>
                <c:pt idx="3975">
                  <c:v>1.4000000000000046E-8</c:v>
                </c:pt>
                <c:pt idx="3976">
                  <c:v>1.4000000000000046E-8</c:v>
                </c:pt>
                <c:pt idx="3977">
                  <c:v>1.4000000000000046E-8</c:v>
                </c:pt>
                <c:pt idx="3978">
                  <c:v>1.4000000000000046E-8</c:v>
                </c:pt>
                <c:pt idx="3979">
                  <c:v>1.4000000000000046E-8</c:v>
                </c:pt>
                <c:pt idx="3980">
                  <c:v>1.4000000000000046E-8</c:v>
                </c:pt>
                <c:pt idx="3981">
                  <c:v>1.4000000000000046E-8</c:v>
                </c:pt>
                <c:pt idx="3982">
                  <c:v>1.4000000000000046E-8</c:v>
                </c:pt>
                <c:pt idx="3983">
                  <c:v>1.4000000000000046E-8</c:v>
                </c:pt>
                <c:pt idx="3984">
                  <c:v>1.4000000000000046E-8</c:v>
                </c:pt>
                <c:pt idx="3985">
                  <c:v>1.4000000000000046E-8</c:v>
                </c:pt>
                <c:pt idx="3986">
                  <c:v>1.4000000000000046E-8</c:v>
                </c:pt>
                <c:pt idx="3987">
                  <c:v>1.4000000000000046E-8</c:v>
                </c:pt>
                <c:pt idx="3988">
                  <c:v>1.4000000000000046E-8</c:v>
                </c:pt>
                <c:pt idx="3989">
                  <c:v>1.4000000000000046E-8</c:v>
                </c:pt>
                <c:pt idx="3990">
                  <c:v>1.4000000000000046E-8</c:v>
                </c:pt>
                <c:pt idx="3991">
                  <c:v>1.4000000000000046E-8</c:v>
                </c:pt>
                <c:pt idx="3992">
                  <c:v>1.4000000000000046E-8</c:v>
                </c:pt>
                <c:pt idx="3993">
                  <c:v>1.4000000000000046E-8</c:v>
                </c:pt>
                <c:pt idx="3994">
                  <c:v>1.4000000000000046E-8</c:v>
                </c:pt>
                <c:pt idx="3995">
                  <c:v>1.4000000000000046E-8</c:v>
                </c:pt>
                <c:pt idx="3996">
                  <c:v>1.4000000000000046E-8</c:v>
                </c:pt>
                <c:pt idx="3997">
                  <c:v>1.4000000000000046E-8</c:v>
                </c:pt>
                <c:pt idx="3998">
                  <c:v>1.4000000000000046E-8</c:v>
                </c:pt>
                <c:pt idx="3999">
                  <c:v>1.4000000000000046E-8</c:v>
                </c:pt>
                <c:pt idx="4000">
                  <c:v>1.4000000000000046E-8</c:v>
                </c:pt>
                <c:pt idx="4001">
                  <c:v>1.4000000000000046E-8</c:v>
                </c:pt>
                <c:pt idx="4002">
                  <c:v>1.4000000000000046E-8</c:v>
                </c:pt>
                <c:pt idx="4003">
                  <c:v>1.4000000000000046E-8</c:v>
                </c:pt>
                <c:pt idx="4004">
                  <c:v>1.4000000000000046E-8</c:v>
                </c:pt>
                <c:pt idx="4005">
                  <c:v>1.4000000000000046E-8</c:v>
                </c:pt>
                <c:pt idx="4006">
                  <c:v>1.4000000000000046E-8</c:v>
                </c:pt>
                <c:pt idx="4007">
                  <c:v>1.4000000000000046E-8</c:v>
                </c:pt>
                <c:pt idx="4008">
                  <c:v>1.4000000000000046E-8</c:v>
                </c:pt>
                <c:pt idx="4009">
                  <c:v>1.4000000000000046E-8</c:v>
                </c:pt>
                <c:pt idx="4010">
                  <c:v>1.4000000000000046E-8</c:v>
                </c:pt>
                <c:pt idx="4011">
                  <c:v>1.4000000000000046E-8</c:v>
                </c:pt>
                <c:pt idx="4012">
                  <c:v>1.4000000000000046E-8</c:v>
                </c:pt>
                <c:pt idx="4013">
                  <c:v>1.4000000000000046E-8</c:v>
                </c:pt>
                <c:pt idx="4014">
                  <c:v>1.4000000000000046E-8</c:v>
                </c:pt>
                <c:pt idx="4015">
                  <c:v>1.4000000000000046E-8</c:v>
                </c:pt>
                <c:pt idx="4016">
                  <c:v>1.4000000000000046E-8</c:v>
                </c:pt>
                <c:pt idx="4017">
                  <c:v>1.4000000000000046E-8</c:v>
                </c:pt>
                <c:pt idx="4018">
                  <c:v>1.4000000000000046E-8</c:v>
                </c:pt>
                <c:pt idx="4019">
                  <c:v>1.4000000000000046E-8</c:v>
                </c:pt>
                <c:pt idx="4020">
                  <c:v>1.4000000000000046E-8</c:v>
                </c:pt>
                <c:pt idx="4021">
                  <c:v>1.4000000000000046E-8</c:v>
                </c:pt>
                <c:pt idx="4022">
                  <c:v>1.4000000000000046E-8</c:v>
                </c:pt>
                <c:pt idx="4023">
                  <c:v>1.4000000000000046E-8</c:v>
                </c:pt>
                <c:pt idx="4024">
                  <c:v>1.4000000000000046E-8</c:v>
                </c:pt>
                <c:pt idx="4025">
                  <c:v>1.4000000000000046E-8</c:v>
                </c:pt>
                <c:pt idx="4026">
                  <c:v>1.4000000000000046E-8</c:v>
                </c:pt>
                <c:pt idx="4027">
                  <c:v>1.4000000000000046E-8</c:v>
                </c:pt>
                <c:pt idx="4028">
                  <c:v>1.4000000000000046E-8</c:v>
                </c:pt>
                <c:pt idx="4029">
                  <c:v>1.4000000000000046E-8</c:v>
                </c:pt>
                <c:pt idx="4030">
                  <c:v>1.4000000000000046E-8</c:v>
                </c:pt>
                <c:pt idx="4031">
                  <c:v>1.4000000000000046E-8</c:v>
                </c:pt>
                <c:pt idx="4032">
                  <c:v>1.4000000000000046E-8</c:v>
                </c:pt>
                <c:pt idx="4033">
                  <c:v>1.4000000000000046E-8</c:v>
                </c:pt>
                <c:pt idx="4034">
                  <c:v>1.4000000000000046E-8</c:v>
                </c:pt>
                <c:pt idx="4035">
                  <c:v>1.4000000000000046E-8</c:v>
                </c:pt>
                <c:pt idx="4036">
                  <c:v>1.4000000000000046E-8</c:v>
                </c:pt>
                <c:pt idx="4037">
                  <c:v>1.4000000000000046E-8</c:v>
                </c:pt>
                <c:pt idx="4038">
                  <c:v>1.4000000000000046E-8</c:v>
                </c:pt>
                <c:pt idx="4039">
                  <c:v>1.4000000000000046E-8</c:v>
                </c:pt>
                <c:pt idx="4040">
                  <c:v>1.4000000000000046E-8</c:v>
                </c:pt>
                <c:pt idx="4041">
                  <c:v>1.4000000000000046E-8</c:v>
                </c:pt>
                <c:pt idx="4042">
                  <c:v>1.4000000000000046E-8</c:v>
                </c:pt>
                <c:pt idx="4043">
                  <c:v>1.4000000000000046E-8</c:v>
                </c:pt>
                <c:pt idx="4044">
                  <c:v>1.4000000000000046E-8</c:v>
                </c:pt>
                <c:pt idx="4045">
                  <c:v>1.4000000000000046E-8</c:v>
                </c:pt>
                <c:pt idx="4046">
                  <c:v>1.4000000000000046E-8</c:v>
                </c:pt>
                <c:pt idx="4047">
                  <c:v>1.4000000000000046E-8</c:v>
                </c:pt>
                <c:pt idx="4048">
                  <c:v>1.4000000000000046E-8</c:v>
                </c:pt>
                <c:pt idx="4049">
                  <c:v>1.4000000000000046E-8</c:v>
                </c:pt>
                <c:pt idx="4050">
                  <c:v>1.4000000000000046E-8</c:v>
                </c:pt>
                <c:pt idx="4051">
                  <c:v>1.4000000000000046E-8</c:v>
                </c:pt>
                <c:pt idx="4052">
                  <c:v>1.4000000000000046E-8</c:v>
                </c:pt>
                <c:pt idx="4053">
                  <c:v>1.4000000000000046E-8</c:v>
                </c:pt>
                <c:pt idx="4054">
                  <c:v>1.4000000000000046E-8</c:v>
                </c:pt>
                <c:pt idx="4055">
                  <c:v>1.4000000000000046E-8</c:v>
                </c:pt>
                <c:pt idx="4056">
                  <c:v>1.4000000000000046E-8</c:v>
                </c:pt>
                <c:pt idx="4057">
                  <c:v>1.4000000000000046E-8</c:v>
                </c:pt>
                <c:pt idx="4058">
                  <c:v>1.4000000000000046E-8</c:v>
                </c:pt>
                <c:pt idx="4059">
                  <c:v>1.4000000000000046E-8</c:v>
                </c:pt>
                <c:pt idx="4060">
                  <c:v>1.4000000000000046E-8</c:v>
                </c:pt>
                <c:pt idx="4061">
                  <c:v>1.4000000000000046E-8</c:v>
                </c:pt>
                <c:pt idx="4062">
                  <c:v>1.4000000000000046E-8</c:v>
                </c:pt>
                <c:pt idx="4063">
                  <c:v>1.4000000000000046E-8</c:v>
                </c:pt>
                <c:pt idx="4064">
                  <c:v>1.4000000000000046E-8</c:v>
                </c:pt>
                <c:pt idx="4065">
                  <c:v>1.4000000000000046E-8</c:v>
                </c:pt>
                <c:pt idx="4066">
                  <c:v>1.4000000000000046E-8</c:v>
                </c:pt>
                <c:pt idx="4067">
                  <c:v>1.4000000000000046E-8</c:v>
                </c:pt>
                <c:pt idx="4068">
                  <c:v>1.4000000000000046E-8</c:v>
                </c:pt>
                <c:pt idx="4069">
                  <c:v>1.4000000000000046E-8</c:v>
                </c:pt>
                <c:pt idx="4070">
                  <c:v>1.4000000000000046E-8</c:v>
                </c:pt>
                <c:pt idx="4071">
                  <c:v>1.4000000000000046E-8</c:v>
                </c:pt>
                <c:pt idx="4072">
                  <c:v>1.4000000000000046E-8</c:v>
                </c:pt>
                <c:pt idx="4073">
                  <c:v>1.4000000000000046E-8</c:v>
                </c:pt>
                <c:pt idx="4074">
                  <c:v>1.4000000000000046E-8</c:v>
                </c:pt>
                <c:pt idx="4075">
                  <c:v>1.4000000000000046E-8</c:v>
                </c:pt>
                <c:pt idx="4076">
                  <c:v>1.4000000000000046E-8</c:v>
                </c:pt>
                <c:pt idx="4077">
                  <c:v>1.4000000000000046E-8</c:v>
                </c:pt>
                <c:pt idx="4078">
                  <c:v>1.4000000000000046E-8</c:v>
                </c:pt>
                <c:pt idx="4079">
                  <c:v>1.4000000000000046E-8</c:v>
                </c:pt>
                <c:pt idx="4080">
                  <c:v>1.4000000000000046E-8</c:v>
                </c:pt>
                <c:pt idx="4081">
                  <c:v>1.4000000000000046E-8</c:v>
                </c:pt>
                <c:pt idx="4082">
                  <c:v>1.4000000000000046E-8</c:v>
                </c:pt>
                <c:pt idx="4083">
                  <c:v>1.4000000000000046E-8</c:v>
                </c:pt>
                <c:pt idx="4084">
                  <c:v>1.4000000000000046E-8</c:v>
                </c:pt>
                <c:pt idx="4085">
                  <c:v>1.4000000000000046E-8</c:v>
                </c:pt>
                <c:pt idx="4086">
                  <c:v>1.4000000000000046E-8</c:v>
                </c:pt>
                <c:pt idx="4087">
                  <c:v>1.4000000000000046E-8</c:v>
                </c:pt>
                <c:pt idx="4088">
                  <c:v>1.4000000000000046E-8</c:v>
                </c:pt>
                <c:pt idx="4089">
                  <c:v>1.4000000000000046E-8</c:v>
                </c:pt>
                <c:pt idx="4090">
                  <c:v>1.4000000000000046E-8</c:v>
                </c:pt>
                <c:pt idx="4091">
                  <c:v>1.4000000000000046E-8</c:v>
                </c:pt>
                <c:pt idx="4092">
                  <c:v>1.4000000000000046E-8</c:v>
                </c:pt>
                <c:pt idx="4093">
                  <c:v>1.4000000000000046E-8</c:v>
                </c:pt>
                <c:pt idx="4094">
                  <c:v>1.4000000000000046E-8</c:v>
                </c:pt>
                <c:pt idx="4095">
                  <c:v>1.4000000000000046E-8</c:v>
                </c:pt>
                <c:pt idx="4096">
                  <c:v>1.4000000000000046E-8</c:v>
                </c:pt>
                <c:pt idx="4097">
                  <c:v>1.4000000000000046E-8</c:v>
                </c:pt>
                <c:pt idx="4098">
                  <c:v>1.4000000000000046E-8</c:v>
                </c:pt>
                <c:pt idx="4099">
                  <c:v>1.4000000000000046E-8</c:v>
                </c:pt>
                <c:pt idx="4100">
                  <c:v>1.4000000000000046E-8</c:v>
                </c:pt>
                <c:pt idx="4101">
                  <c:v>1.4000000000000046E-8</c:v>
                </c:pt>
                <c:pt idx="4102">
                  <c:v>1.4000000000000046E-8</c:v>
                </c:pt>
                <c:pt idx="4103">
                  <c:v>1.4000000000000046E-8</c:v>
                </c:pt>
                <c:pt idx="4104">
                  <c:v>1.4000000000000046E-8</c:v>
                </c:pt>
                <c:pt idx="4105">
                  <c:v>1.4000000000000046E-8</c:v>
                </c:pt>
                <c:pt idx="4106">
                  <c:v>1.4000000000000046E-8</c:v>
                </c:pt>
                <c:pt idx="4107">
                  <c:v>1.4000000000000046E-8</c:v>
                </c:pt>
                <c:pt idx="4108">
                  <c:v>1.4000000000000046E-8</c:v>
                </c:pt>
                <c:pt idx="4109">
                  <c:v>1.4000000000000046E-8</c:v>
                </c:pt>
                <c:pt idx="4110">
                  <c:v>1.4000000000000046E-8</c:v>
                </c:pt>
                <c:pt idx="4111">
                  <c:v>1.4000000000000046E-8</c:v>
                </c:pt>
                <c:pt idx="4112">
                  <c:v>1.4000000000000046E-8</c:v>
                </c:pt>
                <c:pt idx="4113">
                  <c:v>1.4000000000000046E-8</c:v>
                </c:pt>
                <c:pt idx="4114">
                  <c:v>1.4000000000000046E-8</c:v>
                </c:pt>
                <c:pt idx="4115">
                  <c:v>1.4000000000000046E-8</c:v>
                </c:pt>
                <c:pt idx="4116">
                  <c:v>1.4000000000000046E-8</c:v>
                </c:pt>
                <c:pt idx="4117">
                  <c:v>1.4000000000000046E-8</c:v>
                </c:pt>
                <c:pt idx="4118">
                  <c:v>1.4000000000000046E-8</c:v>
                </c:pt>
                <c:pt idx="4119">
                  <c:v>1.4000000000000046E-8</c:v>
                </c:pt>
                <c:pt idx="4120">
                  <c:v>1.4000000000000046E-8</c:v>
                </c:pt>
                <c:pt idx="4121">
                  <c:v>1.4000000000000046E-8</c:v>
                </c:pt>
                <c:pt idx="4122">
                  <c:v>1.4000000000000046E-8</c:v>
                </c:pt>
                <c:pt idx="4123">
                  <c:v>1.4000000000000046E-8</c:v>
                </c:pt>
                <c:pt idx="4124">
                  <c:v>1.4000000000000046E-8</c:v>
                </c:pt>
                <c:pt idx="4125">
                  <c:v>1.4000000000000046E-8</c:v>
                </c:pt>
                <c:pt idx="4126">
                  <c:v>1.4000000000000046E-8</c:v>
                </c:pt>
                <c:pt idx="4127">
                  <c:v>1.4000000000000046E-8</c:v>
                </c:pt>
                <c:pt idx="4128">
                  <c:v>1.4000000000000046E-8</c:v>
                </c:pt>
                <c:pt idx="4129">
                  <c:v>1.4000000000000046E-8</c:v>
                </c:pt>
                <c:pt idx="4130">
                  <c:v>1.4000000000000046E-8</c:v>
                </c:pt>
                <c:pt idx="4131">
                  <c:v>1.4000000000000046E-8</c:v>
                </c:pt>
                <c:pt idx="4132">
                  <c:v>1.4000000000000046E-8</c:v>
                </c:pt>
                <c:pt idx="4133">
                  <c:v>1.4000000000000046E-8</c:v>
                </c:pt>
                <c:pt idx="4134">
                  <c:v>1.4000000000000046E-8</c:v>
                </c:pt>
                <c:pt idx="4135">
                  <c:v>1.4000000000000046E-8</c:v>
                </c:pt>
                <c:pt idx="4136">
                  <c:v>1.4000000000000046E-8</c:v>
                </c:pt>
                <c:pt idx="4137">
                  <c:v>1.4000000000000046E-8</c:v>
                </c:pt>
                <c:pt idx="4138">
                  <c:v>1.4000000000000046E-8</c:v>
                </c:pt>
                <c:pt idx="4139">
                  <c:v>1.4000000000000046E-8</c:v>
                </c:pt>
                <c:pt idx="4140">
                  <c:v>1.4000000000000046E-8</c:v>
                </c:pt>
                <c:pt idx="4141">
                  <c:v>1.4000000000000046E-8</c:v>
                </c:pt>
                <c:pt idx="4142">
                  <c:v>1.4000000000000046E-8</c:v>
                </c:pt>
                <c:pt idx="4143">
                  <c:v>1.4000000000000046E-8</c:v>
                </c:pt>
                <c:pt idx="4144">
                  <c:v>1.4000000000000046E-8</c:v>
                </c:pt>
                <c:pt idx="4145">
                  <c:v>1.4000000000000046E-8</c:v>
                </c:pt>
                <c:pt idx="4146">
                  <c:v>1.4000000000000046E-8</c:v>
                </c:pt>
                <c:pt idx="4147">
                  <c:v>1.4000000000000046E-8</c:v>
                </c:pt>
                <c:pt idx="4148">
                  <c:v>1.4000000000000046E-8</c:v>
                </c:pt>
                <c:pt idx="4149">
                  <c:v>1.4000000000000046E-8</c:v>
                </c:pt>
                <c:pt idx="4150">
                  <c:v>1.4000000000000046E-8</c:v>
                </c:pt>
                <c:pt idx="4151">
                  <c:v>1.4000000000000046E-8</c:v>
                </c:pt>
                <c:pt idx="4152">
                  <c:v>1.4000000000000046E-8</c:v>
                </c:pt>
                <c:pt idx="4153">
                  <c:v>1.4000000000000046E-8</c:v>
                </c:pt>
                <c:pt idx="4154">
                  <c:v>1.4000000000000046E-8</c:v>
                </c:pt>
                <c:pt idx="4155">
                  <c:v>1.4000000000000046E-8</c:v>
                </c:pt>
                <c:pt idx="4156">
                  <c:v>1.4000000000000046E-8</c:v>
                </c:pt>
                <c:pt idx="4157">
                  <c:v>1.4000000000000046E-8</c:v>
                </c:pt>
                <c:pt idx="4158">
                  <c:v>1.4000000000000046E-8</c:v>
                </c:pt>
                <c:pt idx="4159">
                  <c:v>1.4000000000000046E-8</c:v>
                </c:pt>
                <c:pt idx="4160">
                  <c:v>1.4000000000000046E-8</c:v>
                </c:pt>
                <c:pt idx="4161">
                  <c:v>1.4000000000000046E-8</c:v>
                </c:pt>
                <c:pt idx="4162">
                  <c:v>1.4000000000000046E-8</c:v>
                </c:pt>
                <c:pt idx="4163">
                  <c:v>1.4000000000000046E-8</c:v>
                </c:pt>
                <c:pt idx="4164">
                  <c:v>1.4000000000000046E-8</c:v>
                </c:pt>
                <c:pt idx="4165">
                  <c:v>1.4000000000000046E-8</c:v>
                </c:pt>
                <c:pt idx="4166">
                  <c:v>1.4000000000000046E-8</c:v>
                </c:pt>
                <c:pt idx="4167">
                  <c:v>1.4000000000000046E-8</c:v>
                </c:pt>
                <c:pt idx="4168">
                  <c:v>1.4000000000000046E-8</c:v>
                </c:pt>
                <c:pt idx="4169">
                  <c:v>1.4000000000000046E-8</c:v>
                </c:pt>
                <c:pt idx="4170">
                  <c:v>1.4000000000000046E-8</c:v>
                </c:pt>
                <c:pt idx="4171">
                  <c:v>1.4000000000000046E-8</c:v>
                </c:pt>
                <c:pt idx="4172">
                  <c:v>1.4000000000000046E-8</c:v>
                </c:pt>
                <c:pt idx="4173">
                  <c:v>1.4000000000000046E-8</c:v>
                </c:pt>
                <c:pt idx="4174">
                  <c:v>1.4000000000000046E-8</c:v>
                </c:pt>
                <c:pt idx="4175">
                  <c:v>1.4000000000000046E-8</c:v>
                </c:pt>
                <c:pt idx="4176">
                  <c:v>1.4000000000000046E-8</c:v>
                </c:pt>
                <c:pt idx="4177">
                  <c:v>1.4000000000000046E-8</c:v>
                </c:pt>
                <c:pt idx="4178">
                  <c:v>1.4000000000000046E-8</c:v>
                </c:pt>
                <c:pt idx="4179">
                  <c:v>1.4000000000000046E-8</c:v>
                </c:pt>
                <c:pt idx="4180">
                  <c:v>1.4000000000000046E-8</c:v>
                </c:pt>
                <c:pt idx="4181">
                  <c:v>1.4000000000000046E-8</c:v>
                </c:pt>
                <c:pt idx="4182">
                  <c:v>1.4000000000000046E-8</c:v>
                </c:pt>
                <c:pt idx="4183">
                  <c:v>1.4000000000000046E-8</c:v>
                </c:pt>
                <c:pt idx="4184">
                  <c:v>1.4000000000000046E-8</c:v>
                </c:pt>
                <c:pt idx="4185">
                  <c:v>1.4000000000000046E-8</c:v>
                </c:pt>
                <c:pt idx="4186">
                  <c:v>1.4000000000000046E-8</c:v>
                </c:pt>
                <c:pt idx="4187">
                  <c:v>1.4000000000000046E-8</c:v>
                </c:pt>
                <c:pt idx="4188">
                  <c:v>1.4000000000000046E-8</c:v>
                </c:pt>
                <c:pt idx="4189">
                  <c:v>1.4000000000000046E-8</c:v>
                </c:pt>
                <c:pt idx="4190">
                  <c:v>1.4000000000000046E-8</c:v>
                </c:pt>
                <c:pt idx="4191">
                  <c:v>1.4000000000000046E-8</c:v>
                </c:pt>
                <c:pt idx="4192">
                  <c:v>1.4000000000000046E-8</c:v>
                </c:pt>
                <c:pt idx="4193">
                  <c:v>1.4000000000000046E-8</c:v>
                </c:pt>
                <c:pt idx="4194">
                  <c:v>1.4000000000000046E-8</c:v>
                </c:pt>
                <c:pt idx="4195">
                  <c:v>1.4000000000000046E-8</c:v>
                </c:pt>
                <c:pt idx="4196">
                  <c:v>1.4000000000000046E-8</c:v>
                </c:pt>
                <c:pt idx="4197">
                  <c:v>1.4000000000000046E-8</c:v>
                </c:pt>
                <c:pt idx="4198">
                  <c:v>1.4000000000000046E-8</c:v>
                </c:pt>
                <c:pt idx="4199">
                  <c:v>1.4000000000000046E-8</c:v>
                </c:pt>
                <c:pt idx="4200">
                  <c:v>1.4000000000000046E-8</c:v>
                </c:pt>
                <c:pt idx="4201">
                  <c:v>1.4000000000000046E-8</c:v>
                </c:pt>
                <c:pt idx="4202">
                  <c:v>1.4000000000000046E-8</c:v>
                </c:pt>
                <c:pt idx="4203">
                  <c:v>1.4000000000000046E-8</c:v>
                </c:pt>
                <c:pt idx="4204">
                  <c:v>1.4000000000000046E-8</c:v>
                </c:pt>
                <c:pt idx="4205">
                  <c:v>1.4000000000000046E-8</c:v>
                </c:pt>
                <c:pt idx="4206">
                  <c:v>1.4000000000000046E-8</c:v>
                </c:pt>
                <c:pt idx="4207">
                  <c:v>1.4000000000000046E-8</c:v>
                </c:pt>
                <c:pt idx="4208">
                  <c:v>1.4000000000000046E-8</c:v>
                </c:pt>
                <c:pt idx="4209">
                  <c:v>1.4000000000000046E-8</c:v>
                </c:pt>
                <c:pt idx="4210">
                  <c:v>1.4000000000000046E-8</c:v>
                </c:pt>
                <c:pt idx="4211">
                  <c:v>1.4000000000000046E-8</c:v>
                </c:pt>
                <c:pt idx="4212">
                  <c:v>1.4000000000000046E-8</c:v>
                </c:pt>
                <c:pt idx="4213">
                  <c:v>1.4000000000000046E-8</c:v>
                </c:pt>
                <c:pt idx="4214">
                  <c:v>1.4000000000000046E-8</c:v>
                </c:pt>
                <c:pt idx="4215">
                  <c:v>1.4000000000000046E-8</c:v>
                </c:pt>
                <c:pt idx="4216">
                  <c:v>1.4000000000000046E-8</c:v>
                </c:pt>
                <c:pt idx="4217">
                  <c:v>1.4000000000000046E-8</c:v>
                </c:pt>
                <c:pt idx="4218">
                  <c:v>1.4000000000000046E-8</c:v>
                </c:pt>
                <c:pt idx="4219">
                  <c:v>1.4000000000000046E-8</c:v>
                </c:pt>
                <c:pt idx="4220">
                  <c:v>1.4000000000000046E-8</c:v>
                </c:pt>
                <c:pt idx="4221">
                  <c:v>1.4000000000000046E-8</c:v>
                </c:pt>
                <c:pt idx="4222">
                  <c:v>1.4000000000000046E-8</c:v>
                </c:pt>
                <c:pt idx="4223">
                  <c:v>1.4000000000000046E-8</c:v>
                </c:pt>
                <c:pt idx="4224">
                  <c:v>1.4000000000000046E-8</c:v>
                </c:pt>
                <c:pt idx="4225">
                  <c:v>1.4000000000000046E-8</c:v>
                </c:pt>
                <c:pt idx="4226">
                  <c:v>1.4000000000000046E-8</c:v>
                </c:pt>
                <c:pt idx="4227">
                  <c:v>1.4000000000000046E-8</c:v>
                </c:pt>
                <c:pt idx="4228">
                  <c:v>1.4000000000000046E-8</c:v>
                </c:pt>
                <c:pt idx="4229">
                  <c:v>1.4000000000000046E-8</c:v>
                </c:pt>
                <c:pt idx="4230">
                  <c:v>1.4000000000000046E-8</c:v>
                </c:pt>
                <c:pt idx="4231">
                  <c:v>1.4000000000000046E-8</c:v>
                </c:pt>
                <c:pt idx="4232">
                  <c:v>1.4000000000000046E-8</c:v>
                </c:pt>
                <c:pt idx="4233">
                  <c:v>1.4000000000000046E-8</c:v>
                </c:pt>
                <c:pt idx="4234">
                  <c:v>1.4000000000000046E-8</c:v>
                </c:pt>
                <c:pt idx="4235">
                  <c:v>1.4000000000000046E-8</c:v>
                </c:pt>
                <c:pt idx="4236">
                  <c:v>1.4000000000000046E-8</c:v>
                </c:pt>
                <c:pt idx="4237">
                  <c:v>1.4000000000000046E-8</c:v>
                </c:pt>
                <c:pt idx="4238">
                  <c:v>1.4000000000000046E-8</c:v>
                </c:pt>
                <c:pt idx="4239">
                  <c:v>1.4000000000000046E-8</c:v>
                </c:pt>
                <c:pt idx="4240">
                  <c:v>1.4000000000000046E-8</c:v>
                </c:pt>
                <c:pt idx="4241">
                  <c:v>1.4000000000000046E-8</c:v>
                </c:pt>
                <c:pt idx="4242">
                  <c:v>1.4000000000000046E-8</c:v>
                </c:pt>
                <c:pt idx="4243">
                  <c:v>1.4000000000000046E-8</c:v>
                </c:pt>
                <c:pt idx="4244">
                  <c:v>1.4000000000000046E-8</c:v>
                </c:pt>
                <c:pt idx="4245">
                  <c:v>1.4000000000000046E-8</c:v>
                </c:pt>
                <c:pt idx="4246">
                  <c:v>1.4000000000000046E-8</c:v>
                </c:pt>
                <c:pt idx="4247">
                  <c:v>1.4000000000000046E-8</c:v>
                </c:pt>
                <c:pt idx="4248">
                  <c:v>1.4000000000000046E-8</c:v>
                </c:pt>
                <c:pt idx="4249">
                  <c:v>1.4000000000000046E-8</c:v>
                </c:pt>
                <c:pt idx="4250">
                  <c:v>1.4000000000000046E-8</c:v>
                </c:pt>
                <c:pt idx="4251">
                  <c:v>1.4000000000000046E-8</c:v>
                </c:pt>
                <c:pt idx="4252">
                  <c:v>1.4000000000000046E-8</c:v>
                </c:pt>
                <c:pt idx="4253">
                  <c:v>1.4000000000000046E-8</c:v>
                </c:pt>
                <c:pt idx="4254">
                  <c:v>1.4000000000000046E-8</c:v>
                </c:pt>
                <c:pt idx="4255">
                  <c:v>1.4000000000000046E-8</c:v>
                </c:pt>
                <c:pt idx="4256">
                  <c:v>1.4000000000000046E-8</c:v>
                </c:pt>
                <c:pt idx="4257">
                  <c:v>1.4000000000000046E-8</c:v>
                </c:pt>
                <c:pt idx="4258">
                  <c:v>1.4000000000000046E-8</c:v>
                </c:pt>
                <c:pt idx="4259">
                  <c:v>1.4000000000000046E-8</c:v>
                </c:pt>
                <c:pt idx="4260">
                  <c:v>1.4000000000000046E-8</c:v>
                </c:pt>
                <c:pt idx="4261">
                  <c:v>1.4000000000000046E-8</c:v>
                </c:pt>
                <c:pt idx="4262">
                  <c:v>1.4000000000000046E-8</c:v>
                </c:pt>
                <c:pt idx="4263">
                  <c:v>1.4000000000000046E-8</c:v>
                </c:pt>
                <c:pt idx="4264">
                  <c:v>1.4000000000000046E-8</c:v>
                </c:pt>
                <c:pt idx="4265">
                  <c:v>1.4000000000000046E-8</c:v>
                </c:pt>
                <c:pt idx="4266">
                  <c:v>1.4000000000000046E-8</c:v>
                </c:pt>
                <c:pt idx="4267">
                  <c:v>1.4000000000000046E-8</c:v>
                </c:pt>
                <c:pt idx="4268">
                  <c:v>1.4000000000000046E-8</c:v>
                </c:pt>
                <c:pt idx="4269">
                  <c:v>1.4000000000000046E-8</c:v>
                </c:pt>
                <c:pt idx="4270">
                  <c:v>1.4000000000000046E-8</c:v>
                </c:pt>
                <c:pt idx="4271">
                  <c:v>1.4000000000000046E-8</c:v>
                </c:pt>
                <c:pt idx="4272">
                  <c:v>1.4000000000000046E-8</c:v>
                </c:pt>
                <c:pt idx="4273">
                  <c:v>1.4000000000000046E-8</c:v>
                </c:pt>
                <c:pt idx="4274">
                  <c:v>1.4000000000000046E-8</c:v>
                </c:pt>
                <c:pt idx="4275">
                  <c:v>1.4000000000000046E-8</c:v>
                </c:pt>
                <c:pt idx="4276">
                  <c:v>1.4000000000000046E-8</c:v>
                </c:pt>
                <c:pt idx="4277">
                  <c:v>1.4000000000000046E-8</c:v>
                </c:pt>
                <c:pt idx="4278">
                  <c:v>1.4000000000000046E-8</c:v>
                </c:pt>
                <c:pt idx="4279">
                  <c:v>1.4000000000000046E-8</c:v>
                </c:pt>
                <c:pt idx="4280">
                  <c:v>1.4000000000000046E-8</c:v>
                </c:pt>
                <c:pt idx="4281">
                  <c:v>1.4000000000000046E-8</c:v>
                </c:pt>
                <c:pt idx="4282">
                  <c:v>1.4000000000000046E-8</c:v>
                </c:pt>
                <c:pt idx="4283">
                  <c:v>1.4000000000000046E-8</c:v>
                </c:pt>
                <c:pt idx="4284">
                  <c:v>1.4000000000000046E-8</c:v>
                </c:pt>
                <c:pt idx="4285">
                  <c:v>1.4000000000000046E-8</c:v>
                </c:pt>
                <c:pt idx="4286">
                  <c:v>1.4000000000000046E-8</c:v>
                </c:pt>
                <c:pt idx="4287">
                  <c:v>1.4000000000000046E-8</c:v>
                </c:pt>
                <c:pt idx="4288">
                  <c:v>1.4000000000000046E-8</c:v>
                </c:pt>
                <c:pt idx="4289">
                  <c:v>1.4000000000000046E-8</c:v>
                </c:pt>
                <c:pt idx="4290">
                  <c:v>1.4000000000000046E-8</c:v>
                </c:pt>
                <c:pt idx="4291">
                  <c:v>1.4000000000000046E-8</c:v>
                </c:pt>
                <c:pt idx="4292">
                  <c:v>1.4000000000000046E-8</c:v>
                </c:pt>
                <c:pt idx="4293">
                  <c:v>1.4000000000000046E-8</c:v>
                </c:pt>
                <c:pt idx="4294">
                  <c:v>1.4000000000000046E-8</c:v>
                </c:pt>
                <c:pt idx="4295">
                  <c:v>1.4000000000000046E-8</c:v>
                </c:pt>
                <c:pt idx="4296">
                  <c:v>1.4000000000000046E-8</c:v>
                </c:pt>
                <c:pt idx="4297">
                  <c:v>1.4000000000000046E-8</c:v>
                </c:pt>
                <c:pt idx="4298">
                  <c:v>1.4000000000000046E-8</c:v>
                </c:pt>
                <c:pt idx="4299">
                  <c:v>1.4000000000000046E-8</c:v>
                </c:pt>
                <c:pt idx="4300">
                  <c:v>1.4000000000000046E-8</c:v>
                </c:pt>
                <c:pt idx="4301">
                  <c:v>1.4000000000000046E-8</c:v>
                </c:pt>
                <c:pt idx="4302">
                  <c:v>1.4000000000000046E-8</c:v>
                </c:pt>
                <c:pt idx="4303">
                  <c:v>1.4000000000000046E-8</c:v>
                </c:pt>
                <c:pt idx="4304">
                  <c:v>1.4000000000000046E-8</c:v>
                </c:pt>
                <c:pt idx="4305">
                  <c:v>1.4000000000000046E-8</c:v>
                </c:pt>
                <c:pt idx="4306">
                  <c:v>1.4000000000000046E-8</c:v>
                </c:pt>
                <c:pt idx="4307">
                  <c:v>1.4000000000000046E-8</c:v>
                </c:pt>
                <c:pt idx="4308">
                  <c:v>1.4000000000000046E-8</c:v>
                </c:pt>
                <c:pt idx="4309">
                  <c:v>1.4000000000000046E-8</c:v>
                </c:pt>
                <c:pt idx="4310">
                  <c:v>1.4000000000000046E-8</c:v>
                </c:pt>
                <c:pt idx="4311">
                  <c:v>1.4000000000000046E-8</c:v>
                </c:pt>
                <c:pt idx="4312">
                  <c:v>1.4000000000000046E-8</c:v>
                </c:pt>
                <c:pt idx="4313">
                  <c:v>1.4000000000000046E-8</c:v>
                </c:pt>
                <c:pt idx="4314">
                  <c:v>1.4000000000000046E-8</c:v>
                </c:pt>
                <c:pt idx="4315">
                  <c:v>1.4000000000000046E-8</c:v>
                </c:pt>
                <c:pt idx="4316">
                  <c:v>1.4000000000000046E-8</c:v>
                </c:pt>
                <c:pt idx="4317">
                  <c:v>1.4000000000000046E-8</c:v>
                </c:pt>
                <c:pt idx="4318">
                  <c:v>1.4000000000000046E-8</c:v>
                </c:pt>
                <c:pt idx="4319">
                  <c:v>1.4000000000000046E-8</c:v>
                </c:pt>
                <c:pt idx="4320">
                  <c:v>1.4000000000000046E-8</c:v>
                </c:pt>
                <c:pt idx="4321">
                  <c:v>1.4000000000000046E-8</c:v>
                </c:pt>
                <c:pt idx="4322">
                  <c:v>1.4000000000000046E-8</c:v>
                </c:pt>
                <c:pt idx="4323">
                  <c:v>1.4000000000000046E-8</c:v>
                </c:pt>
                <c:pt idx="4324">
                  <c:v>1.4000000000000046E-8</c:v>
                </c:pt>
                <c:pt idx="4325">
                  <c:v>1.4000000000000046E-8</c:v>
                </c:pt>
                <c:pt idx="4326">
                  <c:v>1.4000000000000046E-8</c:v>
                </c:pt>
                <c:pt idx="4327">
                  <c:v>1.4000000000000046E-8</c:v>
                </c:pt>
                <c:pt idx="4328">
                  <c:v>1.4000000000000046E-8</c:v>
                </c:pt>
                <c:pt idx="4329">
                  <c:v>1.4000000000000046E-8</c:v>
                </c:pt>
                <c:pt idx="4330">
                  <c:v>1.4000000000000046E-8</c:v>
                </c:pt>
                <c:pt idx="4331">
                  <c:v>1.4000000000000046E-8</c:v>
                </c:pt>
                <c:pt idx="4332">
                  <c:v>1.4000000000000046E-8</c:v>
                </c:pt>
                <c:pt idx="4333">
                  <c:v>1.4000000000000046E-8</c:v>
                </c:pt>
                <c:pt idx="4334">
                  <c:v>1.4000000000000046E-8</c:v>
                </c:pt>
                <c:pt idx="4335">
                  <c:v>1.4000000000000046E-8</c:v>
                </c:pt>
                <c:pt idx="4336">
                  <c:v>1.4000000000000046E-8</c:v>
                </c:pt>
                <c:pt idx="4337">
                  <c:v>1.4000000000000046E-8</c:v>
                </c:pt>
                <c:pt idx="4338">
                  <c:v>1.4000000000000046E-8</c:v>
                </c:pt>
                <c:pt idx="4339">
                  <c:v>1.4000000000000046E-8</c:v>
                </c:pt>
                <c:pt idx="4340">
                  <c:v>1.4000000000000046E-8</c:v>
                </c:pt>
                <c:pt idx="4341">
                  <c:v>1.4000000000000046E-8</c:v>
                </c:pt>
                <c:pt idx="4342">
                  <c:v>1.4000000000000046E-8</c:v>
                </c:pt>
                <c:pt idx="4343">
                  <c:v>1.4000000000000046E-8</c:v>
                </c:pt>
                <c:pt idx="4344">
                  <c:v>1.4000000000000046E-8</c:v>
                </c:pt>
                <c:pt idx="4345">
                  <c:v>1.4000000000000046E-8</c:v>
                </c:pt>
                <c:pt idx="4346">
                  <c:v>1.4000000000000046E-8</c:v>
                </c:pt>
                <c:pt idx="4347">
                  <c:v>1.4000000000000046E-8</c:v>
                </c:pt>
                <c:pt idx="4348">
                  <c:v>1.4000000000000046E-8</c:v>
                </c:pt>
                <c:pt idx="4349">
                  <c:v>1.4000000000000046E-8</c:v>
                </c:pt>
                <c:pt idx="4350">
                  <c:v>1.4000000000000046E-8</c:v>
                </c:pt>
                <c:pt idx="4351">
                  <c:v>1.4000000000000046E-8</c:v>
                </c:pt>
                <c:pt idx="4352">
                  <c:v>1.4000000000000046E-8</c:v>
                </c:pt>
                <c:pt idx="4353">
                  <c:v>1.4000000000000046E-8</c:v>
                </c:pt>
                <c:pt idx="4354">
                  <c:v>1.4000000000000046E-8</c:v>
                </c:pt>
                <c:pt idx="4355">
                  <c:v>1.4000000000000046E-8</c:v>
                </c:pt>
                <c:pt idx="4356">
                  <c:v>1.4000000000000046E-8</c:v>
                </c:pt>
                <c:pt idx="4357">
                  <c:v>1.4000000000000046E-8</c:v>
                </c:pt>
                <c:pt idx="4358">
                  <c:v>1.4000000000000046E-8</c:v>
                </c:pt>
                <c:pt idx="4359">
                  <c:v>1.4000000000000046E-8</c:v>
                </c:pt>
                <c:pt idx="4360">
                  <c:v>1.4000000000000046E-8</c:v>
                </c:pt>
                <c:pt idx="4361">
                  <c:v>1.4000000000000046E-8</c:v>
                </c:pt>
                <c:pt idx="4362">
                  <c:v>1.4000000000000046E-8</c:v>
                </c:pt>
                <c:pt idx="4363">
                  <c:v>1.4000000000000046E-8</c:v>
                </c:pt>
                <c:pt idx="4364">
                  <c:v>1.4000000000000046E-8</c:v>
                </c:pt>
                <c:pt idx="4365">
                  <c:v>1.4000000000000046E-8</c:v>
                </c:pt>
                <c:pt idx="4366">
                  <c:v>1.4000000000000046E-8</c:v>
                </c:pt>
                <c:pt idx="4367">
                  <c:v>1.4000000000000046E-8</c:v>
                </c:pt>
                <c:pt idx="4368">
                  <c:v>1.4000000000000046E-8</c:v>
                </c:pt>
                <c:pt idx="4369">
                  <c:v>1.4000000000000046E-8</c:v>
                </c:pt>
                <c:pt idx="4370">
                  <c:v>1.4000000000000046E-8</c:v>
                </c:pt>
                <c:pt idx="4371">
                  <c:v>1.4000000000000046E-8</c:v>
                </c:pt>
                <c:pt idx="4372">
                  <c:v>1.4000000000000046E-8</c:v>
                </c:pt>
                <c:pt idx="4373">
                  <c:v>1.4000000000000046E-8</c:v>
                </c:pt>
                <c:pt idx="4374">
                  <c:v>1.4000000000000046E-8</c:v>
                </c:pt>
                <c:pt idx="4375">
                  <c:v>1.4000000000000046E-8</c:v>
                </c:pt>
                <c:pt idx="4376">
                  <c:v>1.4000000000000046E-8</c:v>
                </c:pt>
                <c:pt idx="4377">
                  <c:v>1.4000000000000046E-8</c:v>
                </c:pt>
                <c:pt idx="4378">
                  <c:v>1.4000000000000046E-8</c:v>
                </c:pt>
                <c:pt idx="4379">
                  <c:v>1.4000000000000046E-8</c:v>
                </c:pt>
                <c:pt idx="4380">
                  <c:v>1.4000000000000046E-8</c:v>
                </c:pt>
                <c:pt idx="4381">
                  <c:v>1.4000000000000046E-8</c:v>
                </c:pt>
                <c:pt idx="4382">
                  <c:v>1.4000000000000046E-8</c:v>
                </c:pt>
                <c:pt idx="4383">
                  <c:v>1.4000000000000046E-8</c:v>
                </c:pt>
                <c:pt idx="4384">
                  <c:v>1.4000000000000046E-8</c:v>
                </c:pt>
                <c:pt idx="4385">
                  <c:v>1.4000000000000046E-8</c:v>
                </c:pt>
                <c:pt idx="4386">
                  <c:v>1.4000000000000046E-8</c:v>
                </c:pt>
                <c:pt idx="4387">
                  <c:v>1.4000000000000046E-8</c:v>
                </c:pt>
                <c:pt idx="4388">
                  <c:v>1.4000000000000046E-8</c:v>
                </c:pt>
                <c:pt idx="4389">
                  <c:v>1.4000000000000046E-8</c:v>
                </c:pt>
                <c:pt idx="4390">
                  <c:v>1.4000000000000046E-8</c:v>
                </c:pt>
                <c:pt idx="4391">
                  <c:v>1.4000000000000046E-8</c:v>
                </c:pt>
                <c:pt idx="4392">
                  <c:v>1.4000000000000046E-8</c:v>
                </c:pt>
                <c:pt idx="4393">
                  <c:v>1.4000000000000046E-8</c:v>
                </c:pt>
                <c:pt idx="4394">
                  <c:v>1.4000000000000046E-8</c:v>
                </c:pt>
                <c:pt idx="4395">
                  <c:v>1.4000000000000046E-8</c:v>
                </c:pt>
                <c:pt idx="4396">
                  <c:v>1.4000000000000046E-8</c:v>
                </c:pt>
                <c:pt idx="4397">
                  <c:v>1.4000000000000046E-8</c:v>
                </c:pt>
                <c:pt idx="4398">
                  <c:v>1.4000000000000046E-8</c:v>
                </c:pt>
                <c:pt idx="4399">
                  <c:v>1.4000000000000046E-8</c:v>
                </c:pt>
                <c:pt idx="4400">
                  <c:v>1.4000000000000046E-8</c:v>
                </c:pt>
                <c:pt idx="4401">
                  <c:v>1.4000000000000046E-8</c:v>
                </c:pt>
                <c:pt idx="4402">
                  <c:v>1.4000000000000046E-8</c:v>
                </c:pt>
                <c:pt idx="4403">
                  <c:v>1.4000000000000046E-8</c:v>
                </c:pt>
                <c:pt idx="4404">
                  <c:v>1.4000000000000046E-8</c:v>
                </c:pt>
                <c:pt idx="4405">
                  <c:v>1.4000000000000046E-8</c:v>
                </c:pt>
                <c:pt idx="4406">
                  <c:v>1.4000000000000046E-8</c:v>
                </c:pt>
                <c:pt idx="4407">
                  <c:v>1.4000000000000046E-8</c:v>
                </c:pt>
                <c:pt idx="4408">
                  <c:v>1.4000000000000046E-8</c:v>
                </c:pt>
                <c:pt idx="4409">
                  <c:v>1.4000000000000046E-8</c:v>
                </c:pt>
                <c:pt idx="4410">
                  <c:v>1.4000000000000046E-8</c:v>
                </c:pt>
                <c:pt idx="4411">
                  <c:v>1.4000000000000046E-8</c:v>
                </c:pt>
                <c:pt idx="4412">
                  <c:v>1.4000000000000046E-8</c:v>
                </c:pt>
                <c:pt idx="4413">
                  <c:v>1.4000000000000046E-8</c:v>
                </c:pt>
                <c:pt idx="4414">
                  <c:v>1.4000000000000046E-8</c:v>
                </c:pt>
                <c:pt idx="4415">
                  <c:v>1.4000000000000046E-8</c:v>
                </c:pt>
                <c:pt idx="4416">
                  <c:v>1.4000000000000046E-8</c:v>
                </c:pt>
                <c:pt idx="4417">
                  <c:v>1.4000000000000046E-8</c:v>
                </c:pt>
                <c:pt idx="4418">
                  <c:v>1.4000000000000046E-8</c:v>
                </c:pt>
                <c:pt idx="4419">
                  <c:v>1.4000000000000046E-8</c:v>
                </c:pt>
                <c:pt idx="4420">
                  <c:v>1.4000000000000046E-8</c:v>
                </c:pt>
                <c:pt idx="4421">
                  <c:v>1.4000000000000046E-8</c:v>
                </c:pt>
                <c:pt idx="4422">
                  <c:v>1.4000000000000046E-8</c:v>
                </c:pt>
                <c:pt idx="4423">
                  <c:v>1.4000000000000046E-8</c:v>
                </c:pt>
                <c:pt idx="4424">
                  <c:v>1.4000000000000046E-8</c:v>
                </c:pt>
                <c:pt idx="4425">
                  <c:v>1.4000000000000046E-8</c:v>
                </c:pt>
                <c:pt idx="4426">
                  <c:v>1.4000000000000046E-8</c:v>
                </c:pt>
                <c:pt idx="4427">
                  <c:v>1.4000000000000046E-8</c:v>
                </c:pt>
                <c:pt idx="4428">
                  <c:v>1.4000000000000046E-8</c:v>
                </c:pt>
                <c:pt idx="4429">
                  <c:v>1.4000000000000046E-8</c:v>
                </c:pt>
                <c:pt idx="4430">
                  <c:v>1.4000000000000046E-8</c:v>
                </c:pt>
                <c:pt idx="4431">
                  <c:v>1.4000000000000046E-8</c:v>
                </c:pt>
                <c:pt idx="4432">
                  <c:v>1.4000000000000046E-8</c:v>
                </c:pt>
                <c:pt idx="4433">
                  <c:v>1.4000000000000046E-8</c:v>
                </c:pt>
                <c:pt idx="4434">
                  <c:v>1.4000000000000046E-8</c:v>
                </c:pt>
                <c:pt idx="4435">
                  <c:v>1.4000000000000046E-8</c:v>
                </c:pt>
                <c:pt idx="4436">
                  <c:v>1.4000000000000046E-8</c:v>
                </c:pt>
                <c:pt idx="4437">
                  <c:v>1.4000000000000046E-8</c:v>
                </c:pt>
                <c:pt idx="4438">
                  <c:v>1.4000000000000046E-8</c:v>
                </c:pt>
                <c:pt idx="4439">
                  <c:v>1.4000000000000046E-8</c:v>
                </c:pt>
                <c:pt idx="4440">
                  <c:v>1.4000000000000046E-8</c:v>
                </c:pt>
                <c:pt idx="4441">
                  <c:v>1.4000000000000046E-8</c:v>
                </c:pt>
                <c:pt idx="4442">
                  <c:v>1.4000000000000046E-8</c:v>
                </c:pt>
                <c:pt idx="4443">
                  <c:v>1.4000000000000046E-8</c:v>
                </c:pt>
                <c:pt idx="4444">
                  <c:v>1.4000000000000046E-8</c:v>
                </c:pt>
                <c:pt idx="4445">
                  <c:v>1.4000000000000046E-8</c:v>
                </c:pt>
                <c:pt idx="4446">
                  <c:v>1.4000000000000046E-8</c:v>
                </c:pt>
                <c:pt idx="4447">
                  <c:v>1.4000000000000046E-8</c:v>
                </c:pt>
                <c:pt idx="4448">
                  <c:v>1.4000000000000046E-8</c:v>
                </c:pt>
                <c:pt idx="4449">
                  <c:v>1.4000000000000046E-8</c:v>
                </c:pt>
                <c:pt idx="4450">
                  <c:v>1.4000000000000046E-8</c:v>
                </c:pt>
                <c:pt idx="4451">
                  <c:v>1.4000000000000046E-8</c:v>
                </c:pt>
                <c:pt idx="4452">
                  <c:v>1.4000000000000046E-8</c:v>
                </c:pt>
                <c:pt idx="4453">
                  <c:v>1.4000000000000046E-8</c:v>
                </c:pt>
                <c:pt idx="4454">
                  <c:v>1.4000000000000046E-8</c:v>
                </c:pt>
                <c:pt idx="4455">
                  <c:v>1.4000000000000046E-8</c:v>
                </c:pt>
                <c:pt idx="4456">
                  <c:v>1.4000000000000046E-8</c:v>
                </c:pt>
                <c:pt idx="4457">
                  <c:v>1.4000000000000046E-8</c:v>
                </c:pt>
                <c:pt idx="4458">
                  <c:v>1.4000000000000046E-8</c:v>
                </c:pt>
                <c:pt idx="4459">
                  <c:v>1.4000000000000046E-8</c:v>
                </c:pt>
                <c:pt idx="4460">
                  <c:v>1.4000000000000046E-8</c:v>
                </c:pt>
                <c:pt idx="4461">
                  <c:v>1.4000000000000046E-8</c:v>
                </c:pt>
                <c:pt idx="4462">
                  <c:v>1.4000000000000046E-8</c:v>
                </c:pt>
                <c:pt idx="4463">
                  <c:v>1.4000000000000046E-8</c:v>
                </c:pt>
                <c:pt idx="4464">
                  <c:v>1.4000000000000046E-8</c:v>
                </c:pt>
                <c:pt idx="4465">
                  <c:v>1.4000000000000046E-8</c:v>
                </c:pt>
                <c:pt idx="4466">
                  <c:v>1.4000000000000046E-8</c:v>
                </c:pt>
                <c:pt idx="4467">
                  <c:v>1.4000000000000046E-8</c:v>
                </c:pt>
                <c:pt idx="4468">
                  <c:v>1.4000000000000046E-8</c:v>
                </c:pt>
                <c:pt idx="4469">
                  <c:v>1.4000000000000046E-8</c:v>
                </c:pt>
                <c:pt idx="4470">
                  <c:v>1.4000000000000046E-8</c:v>
                </c:pt>
                <c:pt idx="4471">
                  <c:v>1.4000000000000046E-8</c:v>
                </c:pt>
                <c:pt idx="4472">
                  <c:v>1.4000000000000046E-8</c:v>
                </c:pt>
                <c:pt idx="4473">
                  <c:v>1.4000000000000046E-8</c:v>
                </c:pt>
                <c:pt idx="4474">
                  <c:v>1.4000000000000046E-8</c:v>
                </c:pt>
                <c:pt idx="4475">
                  <c:v>1.4000000000000046E-8</c:v>
                </c:pt>
                <c:pt idx="4476">
                  <c:v>1.4000000000000046E-8</c:v>
                </c:pt>
                <c:pt idx="4477">
                  <c:v>1.4000000000000046E-8</c:v>
                </c:pt>
                <c:pt idx="4478">
                  <c:v>1.4000000000000046E-8</c:v>
                </c:pt>
                <c:pt idx="4479">
                  <c:v>1.4000000000000046E-8</c:v>
                </c:pt>
                <c:pt idx="4480">
                  <c:v>1.4000000000000046E-8</c:v>
                </c:pt>
                <c:pt idx="4481">
                  <c:v>1.4000000000000046E-8</c:v>
                </c:pt>
                <c:pt idx="4482">
                  <c:v>1.4000000000000046E-8</c:v>
                </c:pt>
                <c:pt idx="4483">
                  <c:v>1.4000000000000046E-8</c:v>
                </c:pt>
                <c:pt idx="4484">
                  <c:v>1.4000000000000046E-8</c:v>
                </c:pt>
                <c:pt idx="4485">
                  <c:v>1.4000000000000046E-8</c:v>
                </c:pt>
                <c:pt idx="4486">
                  <c:v>1.4000000000000046E-8</c:v>
                </c:pt>
                <c:pt idx="4487">
                  <c:v>1.4000000000000046E-8</c:v>
                </c:pt>
                <c:pt idx="4488">
                  <c:v>1.4000000000000046E-8</c:v>
                </c:pt>
                <c:pt idx="4489">
                  <c:v>1.4000000000000046E-8</c:v>
                </c:pt>
                <c:pt idx="4490">
                  <c:v>1.4000000000000046E-8</c:v>
                </c:pt>
                <c:pt idx="4491">
                  <c:v>1.4000000000000046E-8</c:v>
                </c:pt>
                <c:pt idx="4492">
                  <c:v>1.4000000000000046E-8</c:v>
                </c:pt>
                <c:pt idx="4493">
                  <c:v>1.4000000000000046E-8</c:v>
                </c:pt>
                <c:pt idx="4494">
                  <c:v>1.4000000000000046E-8</c:v>
                </c:pt>
                <c:pt idx="4495">
                  <c:v>1.4000000000000046E-8</c:v>
                </c:pt>
                <c:pt idx="4496">
                  <c:v>1.4000000000000046E-8</c:v>
                </c:pt>
                <c:pt idx="4497">
                  <c:v>1.4000000000000046E-8</c:v>
                </c:pt>
                <c:pt idx="4498">
                  <c:v>1.4000000000000046E-8</c:v>
                </c:pt>
                <c:pt idx="4499">
                  <c:v>1.4000000000000046E-8</c:v>
                </c:pt>
                <c:pt idx="4500">
                  <c:v>1.4000000000000046E-8</c:v>
                </c:pt>
                <c:pt idx="4501">
                  <c:v>1.4000000000000046E-8</c:v>
                </c:pt>
                <c:pt idx="4502">
                  <c:v>1.4000000000000046E-8</c:v>
                </c:pt>
                <c:pt idx="4503">
                  <c:v>1.4000000000000046E-8</c:v>
                </c:pt>
                <c:pt idx="4504">
                  <c:v>1.4000000000000046E-8</c:v>
                </c:pt>
                <c:pt idx="4505">
                  <c:v>1.4000000000000046E-8</c:v>
                </c:pt>
                <c:pt idx="4506">
                  <c:v>1.4000000000000046E-8</c:v>
                </c:pt>
                <c:pt idx="4507">
                  <c:v>1.4000000000000046E-8</c:v>
                </c:pt>
                <c:pt idx="4508">
                  <c:v>1.4000000000000046E-8</c:v>
                </c:pt>
                <c:pt idx="4509">
                  <c:v>1.4000000000000046E-8</c:v>
                </c:pt>
                <c:pt idx="4510">
                  <c:v>1.4000000000000046E-8</c:v>
                </c:pt>
                <c:pt idx="4511">
                  <c:v>1.4000000000000046E-8</c:v>
                </c:pt>
                <c:pt idx="4512">
                  <c:v>1.4000000000000046E-8</c:v>
                </c:pt>
                <c:pt idx="4513">
                  <c:v>1.4000000000000046E-8</c:v>
                </c:pt>
                <c:pt idx="4514">
                  <c:v>1.4000000000000046E-8</c:v>
                </c:pt>
                <c:pt idx="4515">
                  <c:v>1.4000000000000046E-8</c:v>
                </c:pt>
                <c:pt idx="4516">
                  <c:v>1.4000000000000046E-8</c:v>
                </c:pt>
                <c:pt idx="4517">
                  <c:v>1.4000000000000046E-8</c:v>
                </c:pt>
                <c:pt idx="4518">
                  <c:v>1.4000000000000046E-8</c:v>
                </c:pt>
                <c:pt idx="4519">
                  <c:v>1.4000000000000046E-8</c:v>
                </c:pt>
                <c:pt idx="4520">
                  <c:v>1.4000000000000046E-8</c:v>
                </c:pt>
                <c:pt idx="4521">
                  <c:v>1.4000000000000046E-8</c:v>
                </c:pt>
                <c:pt idx="4522">
                  <c:v>1.4000000000000046E-8</c:v>
                </c:pt>
                <c:pt idx="4523">
                  <c:v>1.4000000000000046E-8</c:v>
                </c:pt>
                <c:pt idx="4524">
                  <c:v>1.4000000000000046E-8</c:v>
                </c:pt>
                <c:pt idx="4525">
                  <c:v>1.4000000000000046E-8</c:v>
                </c:pt>
                <c:pt idx="4526">
                  <c:v>1.4000000000000046E-8</c:v>
                </c:pt>
                <c:pt idx="4527">
                  <c:v>1.4000000000000046E-8</c:v>
                </c:pt>
                <c:pt idx="4528">
                  <c:v>1.4000000000000046E-8</c:v>
                </c:pt>
                <c:pt idx="4529">
                  <c:v>1.4000000000000046E-8</c:v>
                </c:pt>
                <c:pt idx="4530">
                  <c:v>1.4000000000000046E-8</c:v>
                </c:pt>
                <c:pt idx="4531">
                  <c:v>1.4000000000000046E-8</c:v>
                </c:pt>
                <c:pt idx="4532">
                  <c:v>1.4000000000000046E-8</c:v>
                </c:pt>
                <c:pt idx="4533">
                  <c:v>1.4000000000000046E-8</c:v>
                </c:pt>
                <c:pt idx="4534">
                  <c:v>1.4000000000000046E-8</c:v>
                </c:pt>
                <c:pt idx="4535">
                  <c:v>1.4000000000000046E-8</c:v>
                </c:pt>
                <c:pt idx="4536">
                  <c:v>1.4000000000000046E-8</c:v>
                </c:pt>
                <c:pt idx="4537">
                  <c:v>1.4000000000000046E-8</c:v>
                </c:pt>
                <c:pt idx="4538">
                  <c:v>1.4000000000000046E-8</c:v>
                </c:pt>
                <c:pt idx="4539">
                  <c:v>1.4000000000000046E-8</c:v>
                </c:pt>
                <c:pt idx="4540">
                  <c:v>1.4000000000000046E-8</c:v>
                </c:pt>
                <c:pt idx="4541">
                  <c:v>1.4000000000000046E-8</c:v>
                </c:pt>
                <c:pt idx="4542">
                  <c:v>1.4000000000000046E-8</c:v>
                </c:pt>
                <c:pt idx="4543">
                  <c:v>1.4000000000000046E-8</c:v>
                </c:pt>
                <c:pt idx="4544">
                  <c:v>1.4000000000000046E-8</c:v>
                </c:pt>
                <c:pt idx="4545">
                  <c:v>1.4000000000000046E-8</c:v>
                </c:pt>
                <c:pt idx="4546">
                  <c:v>1.4000000000000046E-8</c:v>
                </c:pt>
                <c:pt idx="4547">
                  <c:v>1.4000000000000046E-8</c:v>
                </c:pt>
                <c:pt idx="4548">
                  <c:v>1.4000000000000046E-8</c:v>
                </c:pt>
                <c:pt idx="4549">
                  <c:v>1.4000000000000046E-8</c:v>
                </c:pt>
                <c:pt idx="4550">
                  <c:v>1.4000000000000046E-8</c:v>
                </c:pt>
                <c:pt idx="4551">
                  <c:v>1.4000000000000046E-8</c:v>
                </c:pt>
                <c:pt idx="4552">
                  <c:v>1.4000000000000046E-8</c:v>
                </c:pt>
                <c:pt idx="4553">
                  <c:v>1.4000000000000046E-8</c:v>
                </c:pt>
                <c:pt idx="4554">
                  <c:v>1.4000000000000046E-8</c:v>
                </c:pt>
                <c:pt idx="4555">
                  <c:v>1.4000000000000046E-8</c:v>
                </c:pt>
                <c:pt idx="4556">
                  <c:v>1.4000000000000046E-8</c:v>
                </c:pt>
                <c:pt idx="4557">
                  <c:v>1.4000000000000046E-8</c:v>
                </c:pt>
                <c:pt idx="4558">
                  <c:v>1.4000000000000046E-8</c:v>
                </c:pt>
                <c:pt idx="4559">
                  <c:v>1.4000000000000046E-8</c:v>
                </c:pt>
                <c:pt idx="4560">
                  <c:v>1.4000000000000046E-8</c:v>
                </c:pt>
                <c:pt idx="4561">
                  <c:v>1.4000000000000046E-8</c:v>
                </c:pt>
                <c:pt idx="4562">
                  <c:v>1.4000000000000046E-8</c:v>
                </c:pt>
                <c:pt idx="4563">
                  <c:v>1.4000000000000046E-8</c:v>
                </c:pt>
                <c:pt idx="4564">
                  <c:v>1.4000000000000046E-8</c:v>
                </c:pt>
                <c:pt idx="4565">
                  <c:v>1.4000000000000046E-8</c:v>
                </c:pt>
                <c:pt idx="4566">
                  <c:v>1.4000000000000046E-8</c:v>
                </c:pt>
                <c:pt idx="4567">
                  <c:v>1.4000000000000046E-8</c:v>
                </c:pt>
                <c:pt idx="4568">
                  <c:v>1.4000000000000046E-8</c:v>
                </c:pt>
                <c:pt idx="4569">
                  <c:v>1.4000000000000046E-8</c:v>
                </c:pt>
                <c:pt idx="4570">
                  <c:v>1.4000000000000046E-8</c:v>
                </c:pt>
                <c:pt idx="4571">
                  <c:v>1.4000000000000046E-8</c:v>
                </c:pt>
                <c:pt idx="4572">
                  <c:v>1.4000000000000046E-8</c:v>
                </c:pt>
                <c:pt idx="4573">
                  <c:v>1.4000000000000046E-8</c:v>
                </c:pt>
                <c:pt idx="4574">
                  <c:v>1.4000000000000046E-8</c:v>
                </c:pt>
                <c:pt idx="4575">
                  <c:v>1.4000000000000046E-8</c:v>
                </c:pt>
                <c:pt idx="4576">
                  <c:v>1.4000000000000046E-8</c:v>
                </c:pt>
                <c:pt idx="4577">
                  <c:v>1.4000000000000046E-8</c:v>
                </c:pt>
                <c:pt idx="4578">
                  <c:v>1.4000000000000046E-8</c:v>
                </c:pt>
                <c:pt idx="4579">
                  <c:v>1.4000000000000046E-8</c:v>
                </c:pt>
                <c:pt idx="4580">
                  <c:v>1.4000000000000046E-8</c:v>
                </c:pt>
                <c:pt idx="4581">
                  <c:v>1.4000000000000046E-8</c:v>
                </c:pt>
                <c:pt idx="4582">
                  <c:v>1.4000000000000046E-8</c:v>
                </c:pt>
                <c:pt idx="4583">
                  <c:v>1.4000000000000046E-8</c:v>
                </c:pt>
                <c:pt idx="4584">
                  <c:v>1.4000000000000046E-8</c:v>
                </c:pt>
                <c:pt idx="4585">
                  <c:v>1.4000000000000046E-8</c:v>
                </c:pt>
                <c:pt idx="4586">
                  <c:v>1.4000000000000046E-8</c:v>
                </c:pt>
                <c:pt idx="4587">
                  <c:v>1.4000000000000046E-8</c:v>
                </c:pt>
                <c:pt idx="4588">
                  <c:v>1.4000000000000046E-8</c:v>
                </c:pt>
                <c:pt idx="4589">
                  <c:v>1.4000000000000046E-8</c:v>
                </c:pt>
                <c:pt idx="4590">
                  <c:v>1.4000000000000046E-8</c:v>
                </c:pt>
                <c:pt idx="4591">
                  <c:v>1.4000000000000046E-8</c:v>
                </c:pt>
                <c:pt idx="4592">
                  <c:v>1.4000000000000046E-8</c:v>
                </c:pt>
                <c:pt idx="4593">
                  <c:v>1.4000000000000046E-8</c:v>
                </c:pt>
                <c:pt idx="4594">
                  <c:v>1.4000000000000046E-8</c:v>
                </c:pt>
                <c:pt idx="4595">
                  <c:v>1.4000000000000046E-8</c:v>
                </c:pt>
                <c:pt idx="4596">
                  <c:v>1.4000000000000046E-8</c:v>
                </c:pt>
                <c:pt idx="4597">
                  <c:v>1.4000000000000046E-8</c:v>
                </c:pt>
                <c:pt idx="4598">
                  <c:v>1.4000000000000046E-8</c:v>
                </c:pt>
                <c:pt idx="4599">
                  <c:v>1.4000000000000046E-8</c:v>
                </c:pt>
                <c:pt idx="4600">
                  <c:v>1.4000000000000046E-8</c:v>
                </c:pt>
                <c:pt idx="4601">
                  <c:v>1.4000000000000046E-8</c:v>
                </c:pt>
                <c:pt idx="4602">
                  <c:v>1.4000000000000046E-8</c:v>
                </c:pt>
                <c:pt idx="4603">
                  <c:v>1.4000000000000046E-8</c:v>
                </c:pt>
                <c:pt idx="4604">
                  <c:v>1.4000000000000046E-8</c:v>
                </c:pt>
                <c:pt idx="4605">
                  <c:v>1.4000000000000046E-8</c:v>
                </c:pt>
                <c:pt idx="4606">
                  <c:v>1.4000000000000046E-8</c:v>
                </c:pt>
                <c:pt idx="4607">
                  <c:v>1.4000000000000046E-8</c:v>
                </c:pt>
                <c:pt idx="4608">
                  <c:v>1.4000000000000046E-8</c:v>
                </c:pt>
                <c:pt idx="4609">
                  <c:v>1.4000000000000046E-8</c:v>
                </c:pt>
                <c:pt idx="4610">
                  <c:v>1.4000000000000046E-8</c:v>
                </c:pt>
                <c:pt idx="4611">
                  <c:v>1.4000000000000046E-8</c:v>
                </c:pt>
                <c:pt idx="4612">
                  <c:v>1.4000000000000046E-8</c:v>
                </c:pt>
                <c:pt idx="4613">
                  <c:v>1.4000000000000046E-8</c:v>
                </c:pt>
                <c:pt idx="4614">
                  <c:v>1.4000000000000046E-8</c:v>
                </c:pt>
                <c:pt idx="4615">
                  <c:v>1.4000000000000046E-8</c:v>
                </c:pt>
                <c:pt idx="4616">
                  <c:v>1.4000000000000046E-8</c:v>
                </c:pt>
                <c:pt idx="4617">
                  <c:v>1.4000000000000046E-8</c:v>
                </c:pt>
                <c:pt idx="4618">
                  <c:v>1.4000000000000046E-8</c:v>
                </c:pt>
                <c:pt idx="4619">
                  <c:v>1.4000000000000046E-8</c:v>
                </c:pt>
                <c:pt idx="4620">
                  <c:v>1.4000000000000046E-8</c:v>
                </c:pt>
                <c:pt idx="4621">
                  <c:v>1.4000000000000046E-8</c:v>
                </c:pt>
                <c:pt idx="4622">
                  <c:v>1.4000000000000046E-8</c:v>
                </c:pt>
                <c:pt idx="4623">
                  <c:v>1.4000000000000046E-8</c:v>
                </c:pt>
                <c:pt idx="4624">
                  <c:v>1.4000000000000046E-8</c:v>
                </c:pt>
                <c:pt idx="4625">
                  <c:v>1.4000000000000046E-8</c:v>
                </c:pt>
                <c:pt idx="4626">
                  <c:v>1.4000000000000046E-8</c:v>
                </c:pt>
                <c:pt idx="4627">
                  <c:v>1.4000000000000046E-8</c:v>
                </c:pt>
                <c:pt idx="4628">
                  <c:v>1.4000000000000046E-8</c:v>
                </c:pt>
                <c:pt idx="4629">
                  <c:v>1.4000000000000046E-8</c:v>
                </c:pt>
                <c:pt idx="4630">
                  <c:v>1.4000000000000046E-8</c:v>
                </c:pt>
                <c:pt idx="4631">
                  <c:v>1.4000000000000046E-8</c:v>
                </c:pt>
                <c:pt idx="4632">
                  <c:v>1.4000000000000046E-8</c:v>
                </c:pt>
                <c:pt idx="4633">
                  <c:v>1.4000000000000046E-8</c:v>
                </c:pt>
                <c:pt idx="4634">
                  <c:v>1.4000000000000046E-8</c:v>
                </c:pt>
                <c:pt idx="4635">
                  <c:v>1.4000000000000046E-8</c:v>
                </c:pt>
                <c:pt idx="4636">
                  <c:v>1.4000000000000046E-8</c:v>
                </c:pt>
                <c:pt idx="4637">
                  <c:v>1.4000000000000046E-8</c:v>
                </c:pt>
                <c:pt idx="4638">
                  <c:v>1.4000000000000046E-8</c:v>
                </c:pt>
                <c:pt idx="4639">
                  <c:v>1.4000000000000046E-8</c:v>
                </c:pt>
                <c:pt idx="4640">
                  <c:v>1.4000000000000046E-8</c:v>
                </c:pt>
                <c:pt idx="4641">
                  <c:v>1.4000000000000046E-8</c:v>
                </c:pt>
                <c:pt idx="4642">
                  <c:v>1.4000000000000046E-8</c:v>
                </c:pt>
                <c:pt idx="4643">
                  <c:v>1.4000000000000046E-8</c:v>
                </c:pt>
                <c:pt idx="4644">
                  <c:v>1.4000000000000046E-8</c:v>
                </c:pt>
                <c:pt idx="4645">
                  <c:v>1.4000000000000046E-8</c:v>
                </c:pt>
                <c:pt idx="4646">
                  <c:v>1.4000000000000046E-8</c:v>
                </c:pt>
                <c:pt idx="4647">
                  <c:v>1.4000000000000046E-8</c:v>
                </c:pt>
                <c:pt idx="4648">
                  <c:v>1.4000000000000046E-8</c:v>
                </c:pt>
                <c:pt idx="4649">
                  <c:v>1.4000000000000046E-8</c:v>
                </c:pt>
                <c:pt idx="4650">
                  <c:v>1.4000000000000046E-8</c:v>
                </c:pt>
                <c:pt idx="4651">
                  <c:v>1.4000000000000046E-8</c:v>
                </c:pt>
                <c:pt idx="4652">
                  <c:v>1.4000000000000046E-8</c:v>
                </c:pt>
                <c:pt idx="4653">
                  <c:v>1.4000000000000046E-8</c:v>
                </c:pt>
                <c:pt idx="4654">
                  <c:v>1.4000000000000046E-8</c:v>
                </c:pt>
                <c:pt idx="4655">
                  <c:v>1.4000000000000046E-8</c:v>
                </c:pt>
                <c:pt idx="4656">
                  <c:v>1.4000000000000046E-8</c:v>
                </c:pt>
                <c:pt idx="4657">
                  <c:v>1.4000000000000046E-8</c:v>
                </c:pt>
                <c:pt idx="4658">
                  <c:v>1.4000000000000046E-8</c:v>
                </c:pt>
                <c:pt idx="4659">
                  <c:v>1.4000000000000046E-8</c:v>
                </c:pt>
                <c:pt idx="4660">
                  <c:v>1.4000000000000046E-8</c:v>
                </c:pt>
                <c:pt idx="4661">
                  <c:v>1.4000000000000046E-8</c:v>
                </c:pt>
                <c:pt idx="4662">
                  <c:v>1.4000000000000046E-8</c:v>
                </c:pt>
                <c:pt idx="4663">
                  <c:v>1.4000000000000046E-8</c:v>
                </c:pt>
                <c:pt idx="4664">
                  <c:v>1.4000000000000046E-8</c:v>
                </c:pt>
                <c:pt idx="4665">
                  <c:v>1.4000000000000046E-8</c:v>
                </c:pt>
                <c:pt idx="4666">
                  <c:v>1.4000000000000046E-8</c:v>
                </c:pt>
                <c:pt idx="4667">
                  <c:v>1.4000000000000046E-8</c:v>
                </c:pt>
                <c:pt idx="4668">
                  <c:v>1.4000000000000046E-8</c:v>
                </c:pt>
                <c:pt idx="4669">
                  <c:v>1.4000000000000046E-8</c:v>
                </c:pt>
                <c:pt idx="4670">
                  <c:v>1.4000000000000046E-8</c:v>
                </c:pt>
                <c:pt idx="4671">
                  <c:v>1.4000000000000046E-8</c:v>
                </c:pt>
                <c:pt idx="4672">
                  <c:v>1.4000000000000046E-8</c:v>
                </c:pt>
                <c:pt idx="4673">
                  <c:v>1.4000000000000046E-8</c:v>
                </c:pt>
                <c:pt idx="4674">
                  <c:v>1.4000000000000046E-8</c:v>
                </c:pt>
                <c:pt idx="4675">
                  <c:v>1.4000000000000046E-8</c:v>
                </c:pt>
                <c:pt idx="4676">
                  <c:v>1.4000000000000046E-8</c:v>
                </c:pt>
                <c:pt idx="4677">
                  <c:v>1.4000000000000046E-8</c:v>
                </c:pt>
                <c:pt idx="4678">
                  <c:v>1.4000000000000046E-8</c:v>
                </c:pt>
                <c:pt idx="4679">
                  <c:v>1.4000000000000046E-8</c:v>
                </c:pt>
                <c:pt idx="4680">
                  <c:v>1.4000000000000046E-8</c:v>
                </c:pt>
                <c:pt idx="4681">
                  <c:v>1.4000000000000046E-8</c:v>
                </c:pt>
                <c:pt idx="4682">
                  <c:v>1.4000000000000046E-8</c:v>
                </c:pt>
                <c:pt idx="4683">
                  <c:v>1.4000000000000046E-8</c:v>
                </c:pt>
                <c:pt idx="4684">
                  <c:v>1.4000000000000046E-8</c:v>
                </c:pt>
                <c:pt idx="4685">
                  <c:v>1.4000000000000046E-8</c:v>
                </c:pt>
                <c:pt idx="4686">
                  <c:v>1.4000000000000046E-8</c:v>
                </c:pt>
                <c:pt idx="4687">
                  <c:v>1.4000000000000046E-8</c:v>
                </c:pt>
                <c:pt idx="4688">
                  <c:v>1.4000000000000046E-8</c:v>
                </c:pt>
                <c:pt idx="4689">
                  <c:v>1.4000000000000046E-8</c:v>
                </c:pt>
                <c:pt idx="4690">
                  <c:v>1.4000000000000046E-8</c:v>
                </c:pt>
                <c:pt idx="4691">
                  <c:v>1.4000000000000046E-8</c:v>
                </c:pt>
                <c:pt idx="4692">
                  <c:v>1.4000000000000046E-8</c:v>
                </c:pt>
                <c:pt idx="4693">
                  <c:v>1.4000000000000046E-8</c:v>
                </c:pt>
                <c:pt idx="4694">
                  <c:v>1.4000000000000046E-8</c:v>
                </c:pt>
                <c:pt idx="4695">
                  <c:v>1.4000000000000046E-8</c:v>
                </c:pt>
                <c:pt idx="4696">
                  <c:v>1.4000000000000046E-8</c:v>
                </c:pt>
                <c:pt idx="4697">
                  <c:v>1.4000000000000046E-8</c:v>
                </c:pt>
                <c:pt idx="4698">
                  <c:v>1.4000000000000046E-8</c:v>
                </c:pt>
                <c:pt idx="4699">
                  <c:v>1.4000000000000046E-8</c:v>
                </c:pt>
                <c:pt idx="4700">
                  <c:v>1.4000000000000046E-8</c:v>
                </c:pt>
                <c:pt idx="4701">
                  <c:v>1.4000000000000046E-8</c:v>
                </c:pt>
                <c:pt idx="4702">
                  <c:v>1.4000000000000046E-8</c:v>
                </c:pt>
                <c:pt idx="4703">
                  <c:v>1.4000000000000046E-8</c:v>
                </c:pt>
                <c:pt idx="4704">
                  <c:v>1.4000000000000046E-8</c:v>
                </c:pt>
                <c:pt idx="4705">
                  <c:v>1.4000000000000046E-8</c:v>
                </c:pt>
                <c:pt idx="4706">
                  <c:v>1.4000000000000046E-8</c:v>
                </c:pt>
                <c:pt idx="4707">
                  <c:v>1.4000000000000046E-8</c:v>
                </c:pt>
                <c:pt idx="4708">
                  <c:v>1.4000000000000046E-8</c:v>
                </c:pt>
                <c:pt idx="4709">
                  <c:v>1.4000000000000046E-8</c:v>
                </c:pt>
                <c:pt idx="4710">
                  <c:v>1.4000000000000046E-8</c:v>
                </c:pt>
                <c:pt idx="4711">
                  <c:v>1.4000000000000046E-8</c:v>
                </c:pt>
                <c:pt idx="4712">
                  <c:v>1.4000000000000046E-8</c:v>
                </c:pt>
                <c:pt idx="4713">
                  <c:v>1.4000000000000046E-8</c:v>
                </c:pt>
                <c:pt idx="4714">
                  <c:v>1.4000000000000046E-8</c:v>
                </c:pt>
                <c:pt idx="4715">
                  <c:v>1.4000000000000046E-8</c:v>
                </c:pt>
                <c:pt idx="4716">
                  <c:v>1.4000000000000046E-8</c:v>
                </c:pt>
                <c:pt idx="4717">
                  <c:v>1.4000000000000046E-8</c:v>
                </c:pt>
                <c:pt idx="4718">
                  <c:v>1.4000000000000046E-8</c:v>
                </c:pt>
                <c:pt idx="4719">
                  <c:v>1.4000000000000046E-8</c:v>
                </c:pt>
                <c:pt idx="4720">
                  <c:v>1.4000000000000046E-8</c:v>
                </c:pt>
                <c:pt idx="4721">
                  <c:v>1.4000000000000046E-8</c:v>
                </c:pt>
                <c:pt idx="4722">
                  <c:v>1.4000000000000046E-8</c:v>
                </c:pt>
                <c:pt idx="4723">
                  <c:v>1.4000000000000046E-8</c:v>
                </c:pt>
                <c:pt idx="4724">
                  <c:v>1.4000000000000046E-8</c:v>
                </c:pt>
                <c:pt idx="4725">
                  <c:v>1.4000000000000046E-8</c:v>
                </c:pt>
                <c:pt idx="4726">
                  <c:v>1.4000000000000046E-8</c:v>
                </c:pt>
                <c:pt idx="4727">
                  <c:v>1.4000000000000046E-8</c:v>
                </c:pt>
                <c:pt idx="4728">
                  <c:v>1.4000000000000046E-8</c:v>
                </c:pt>
                <c:pt idx="4729">
                  <c:v>1.4000000000000046E-8</c:v>
                </c:pt>
                <c:pt idx="4730">
                  <c:v>1.4000000000000046E-8</c:v>
                </c:pt>
                <c:pt idx="4731">
                  <c:v>1.4000000000000046E-8</c:v>
                </c:pt>
                <c:pt idx="4732">
                  <c:v>1.4000000000000046E-8</c:v>
                </c:pt>
                <c:pt idx="4733">
                  <c:v>1.4000000000000046E-8</c:v>
                </c:pt>
                <c:pt idx="4734">
                  <c:v>1.4000000000000046E-8</c:v>
                </c:pt>
                <c:pt idx="4735">
                  <c:v>1.4000000000000046E-8</c:v>
                </c:pt>
                <c:pt idx="4736">
                  <c:v>1.4000000000000046E-8</c:v>
                </c:pt>
                <c:pt idx="4737">
                  <c:v>1.4000000000000046E-8</c:v>
                </c:pt>
                <c:pt idx="4738">
                  <c:v>1.4000000000000046E-8</c:v>
                </c:pt>
                <c:pt idx="4739">
                  <c:v>1.4000000000000046E-8</c:v>
                </c:pt>
                <c:pt idx="4740">
                  <c:v>1.4000000000000046E-8</c:v>
                </c:pt>
                <c:pt idx="4741">
                  <c:v>1.4000000000000046E-8</c:v>
                </c:pt>
                <c:pt idx="4742">
                  <c:v>1.4000000000000046E-8</c:v>
                </c:pt>
                <c:pt idx="4743">
                  <c:v>1.4000000000000046E-8</c:v>
                </c:pt>
                <c:pt idx="4744">
                  <c:v>1.4000000000000046E-8</c:v>
                </c:pt>
                <c:pt idx="4745">
                  <c:v>1.4000000000000046E-8</c:v>
                </c:pt>
                <c:pt idx="4746">
                  <c:v>1.4000000000000046E-8</c:v>
                </c:pt>
                <c:pt idx="4747">
                  <c:v>1.4000000000000046E-8</c:v>
                </c:pt>
                <c:pt idx="4748">
                  <c:v>1.4000000000000046E-8</c:v>
                </c:pt>
                <c:pt idx="4749">
                  <c:v>1.4000000000000046E-8</c:v>
                </c:pt>
                <c:pt idx="4750">
                  <c:v>1.4000000000000046E-8</c:v>
                </c:pt>
                <c:pt idx="4751">
                  <c:v>1.4000000000000046E-8</c:v>
                </c:pt>
                <c:pt idx="4752">
                  <c:v>1.4000000000000046E-8</c:v>
                </c:pt>
                <c:pt idx="4753">
                  <c:v>1.4000000000000046E-8</c:v>
                </c:pt>
                <c:pt idx="4754">
                  <c:v>1.4000000000000046E-8</c:v>
                </c:pt>
                <c:pt idx="4755">
                  <c:v>1.4000000000000046E-8</c:v>
                </c:pt>
                <c:pt idx="4756">
                  <c:v>1.4000000000000046E-8</c:v>
                </c:pt>
                <c:pt idx="4757">
                  <c:v>1.4000000000000046E-8</c:v>
                </c:pt>
                <c:pt idx="4758">
                  <c:v>1.4000000000000046E-8</c:v>
                </c:pt>
                <c:pt idx="4759">
                  <c:v>1.4000000000000046E-8</c:v>
                </c:pt>
                <c:pt idx="4760">
                  <c:v>1.4000000000000046E-8</c:v>
                </c:pt>
                <c:pt idx="4761">
                  <c:v>1.4000000000000046E-8</c:v>
                </c:pt>
                <c:pt idx="4762">
                  <c:v>1.4000000000000046E-8</c:v>
                </c:pt>
                <c:pt idx="4763">
                  <c:v>1.4000000000000046E-8</c:v>
                </c:pt>
                <c:pt idx="4764">
                  <c:v>1.4000000000000046E-8</c:v>
                </c:pt>
                <c:pt idx="4765">
                  <c:v>1.4000000000000046E-8</c:v>
                </c:pt>
                <c:pt idx="4766">
                  <c:v>1.4000000000000046E-8</c:v>
                </c:pt>
                <c:pt idx="4767">
                  <c:v>1.4000000000000046E-8</c:v>
                </c:pt>
                <c:pt idx="4768">
                  <c:v>1.4000000000000046E-8</c:v>
                </c:pt>
                <c:pt idx="4769">
                  <c:v>1.4000000000000046E-8</c:v>
                </c:pt>
                <c:pt idx="4770">
                  <c:v>1.4000000000000046E-8</c:v>
                </c:pt>
                <c:pt idx="4771">
                  <c:v>1.4000000000000046E-8</c:v>
                </c:pt>
                <c:pt idx="4772">
                  <c:v>1.4000000000000046E-8</c:v>
                </c:pt>
                <c:pt idx="4773">
                  <c:v>1.4000000000000046E-8</c:v>
                </c:pt>
                <c:pt idx="4774">
                  <c:v>1.4000000000000046E-8</c:v>
                </c:pt>
                <c:pt idx="4775">
                  <c:v>1.4000000000000046E-8</c:v>
                </c:pt>
                <c:pt idx="4776">
                  <c:v>1.4000000000000046E-8</c:v>
                </c:pt>
                <c:pt idx="4777">
                  <c:v>1.4000000000000046E-8</c:v>
                </c:pt>
                <c:pt idx="4778">
                  <c:v>1.4000000000000046E-8</c:v>
                </c:pt>
                <c:pt idx="4779">
                  <c:v>1.4000000000000046E-8</c:v>
                </c:pt>
                <c:pt idx="4780">
                  <c:v>1.4000000000000046E-8</c:v>
                </c:pt>
                <c:pt idx="4781">
                  <c:v>1.4000000000000046E-8</c:v>
                </c:pt>
                <c:pt idx="4782">
                  <c:v>1.4000000000000046E-8</c:v>
                </c:pt>
                <c:pt idx="4783">
                  <c:v>1.4000000000000046E-8</c:v>
                </c:pt>
                <c:pt idx="4784">
                  <c:v>1.4000000000000046E-8</c:v>
                </c:pt>
                <c:pt idx="4785">
                  <c:v>1.4000000000000046E-8</c:v>
                </c:pt>
                <c:pt idx="4786">
                  <c:v>1.4000000000000046E-8</c:v>
                </c:pt>
                <c:pt idx="4787">
                  <c:v>1.4000000000000046E-8</c:v>
                </c:pt>
                <c:pt idx="4788">
                  <c:v>1.4000000000000046E-8</c:v>
                </c:pt>
                <c:pt idx="4789">
                  <c:v>1.4000000000000046E-8</c:v>
                </c:pt>
                <c:pt idx="4790">
                  <c:v>1.4000000000000046E-8</c:v>
                </c:pt>
                <c:pt idx="4791">
                  <c:v>1.4000000000000046E-8</c:v>
                </c:pt>
                <c:pt idx="4792">
                  <c:v>1.4000000000000046E-8</c:v>
                </c:pt>
                <c:pt idx="4793">
                  <c:v>1.4000000000000046E-8</c:v>
                </c:pt>
                <c:pt idx="4794">
                  <c:v>1.4000000000000046E-8</c:v>
                </c:pt>
                <c:pt idx="4795">
                  <c:v>1.4000000000000046E-8</c:v>
                </c:pt>
                <c:pt idx="4796">
                  <c:v>1.4000000000000046E-8</c:v>
                </c:pt>
                <c:pt idx="4797">
                  <c:v>1.4000000000000046E-8</c:v>
                </c:pt>
                <c:pt idx="4798">
                  <c:v>1.4000000000000046E-8</c:v>
                </c:pt>
                <c:pt idx="4799">
                  <c:v>1.4000000000000046E-8</c:v>
                </c:pt>
                <c:pt idx="4800">
                  <c:v>1.4000000000000046E-8</c:v>
                </c:pt>
                <c:pt idx="4801">
                  <c:v>1.4000000000000046E-8</c:v>
                </c:pt>
                <c:pt idx="4802">
                  <c:v>1.4000000000000046E-8</c:v>
                </c:pt>
                <c:pt idx="4803">
                  <c:v>1.4000000000000046E-8</c:v>
                </c:pt>
                <c:pt idx="4804">
                  <c:v>1.4000000000000046E-8</c:v>
                </c:pt>
                <c:pt idx="4805">
                  <c:v>1.4000000000000046E-8</c:v>
                </c:pt>
                <c:pt idx="4806">
                  <c:v>1.4000000000000046E-8</c:v>
                </c:pt>
                <c:pt idx="4807">
                  <c:v>1.4000000000000046E-8</c:v>
                </c:pt>
                <c:pt idx="4808">
                  <c:v>1.4000000000000046E-8</c:v>
                </c:pt>
                <c:pt idx="4809">
                  <c:v>1.4000000000000046E-8</c:v>
                </c:pt>
                <c:pt idx="4810">
                  <c:v>1.4000000000000046E-8</c:v>
                </c:pt>
                <c:pt idx="4811">
                  <c:v>1.4000000000000046E-8</c:v>
                </c:pt>
                <c:pt idx="4812">
                  <c:v>1.4000000000000046E-8</c:v>
                </c:pt>
                <c:pt idx="4813">
                  <c:v>1.4000000000000046E-8</c:v>
                </c:pt>
                <c:pt idx="4814">
                  <c:v>1.4000000000000046E-8</c:v>
                </c:pt>
                <c:pt idx="4815">
                  <c:v>1.4000000000000046E-8</c:v>
                </c:pt>
                <c:pt idx="4816">
                  <c:v>1.4000000000000046E-8</c:v>
                </c:pt>
                <c:pt idx="4817">
                  <c:v>1.4000000000000046E-8</c:v>
                </c:pt>
                <c:pt idx="4818">
                  <c:v>1.4000000000000046E-8</c:v>
                </c:pt>
                <c:pt idx="4819">
                  <c:v>1.4000000000000046E-8</c:v>
                </c:pt>
                <c:pt idx="4820">
                  <c:v>1.4000000000000046E-8</c:v>
                </c:pt>
                <c:pt idx="4821">
                  <c:v>1.4000000000000046E-8</c:v>
                </c:pt>
                <c:pt idx="4822">
                  <c:v>1.4000000000000046E-8</c:v>
                </c:pt>
                <c:pt idx="4823">
                  <c:v>1.4000000000000046E-8</c:v>
                </c:pt>
                <c:pt idx="4824">
                  <c:v>1.4000000000000046E-8</c:v>
                </c:pt>
                <c:pt idx="4825">
                  <c:v>1.4000000000000046E-8</c:v>
                </c:pt>
                <c:pt idx="4826">
                  <c:v>1.4000000000000046E-8</c:v>
                </c:pt>
                <c:pt idx="4827">
                  <c:v>1.4000000000000046E-8</c:v>
                </c:pt>
                <c:pt idx="4828">
                  <c:v>1.4000000000000046E-8</c:v>
                </c:pt>
                <c:pt idx="4829">
                  <c:v>1.4000000000000046E-8</c:v>
                </c:pt>
                <c:pt idx="4830">
                  <c:v>1.4000000000000046E-8</c:v>
                </c:pt>
                <c:pt idx="4831">
                  <c:v>1.4000000000000046E-8</c:v>
                </c:pt>
                <c:pt idx="4832">
                  <c:v>1.4000000000000046E-8</c:v>
                </c:pt>
                <c:pt idx="4833">
                  <c:v>1.4000000000000046E-8</c:v>
                </c:pt>
                <c:pt idx="4834">
                  <c:v>1.4000000000000046E-8</c:v>
                </c:pt>
                <c:pt idx="4835">
                  <c:v>1.4000000000000046E-8</c:v>
                </c:pt>
                <c:pt idx="4836">
                  <c:v>1.4000000000000046E-8</c:v>
                </c:pt>
                <c:pt idx="4837">
                  <c:v>1.4000000000000046E-8</c:v>
                </c:pt>
                <c:pt idx="4838">
                  <c:v>1.4000000000000046E-8</c:v>
                </c:pt>
                <c:pt idx="4839">
                  <c:v>1.4000000000000046E-8</c:v>
                </c:pt>
                <c:pt idx="4840">
                  <c:v>1.4000000000000046E-8</c:v>
                </c:pt>
                <c:pt idx="4841">
                  <c:v>1.4000000000000046E-8</c:v>
                </c:pt>
                <c:pt idx="4842">
                  <c:v>1.4000000000000046E-8</c:v>
                </c:pt>
                <c:pt idx="4843">
                  <c:v>1.4000000000000046E-8</c:v>
                </c:pt>
                <c:pt idx="4844">
                  <c:v>1.4000000000000046E-8</c:v>
                </c:pt>
                <c:pt idx="4845">
                  <c:v>1.4000000000000046E-8</c:v>
                </c:pt>
                <c:pt idx="4846">
                  <c:v>1.4000000000000046E-8</c:v>
                </c:pt>
                <c:pt idx="4847">
                  <c:v>1.4000000000000046E-8</c:v>
                </c:pt>
                <c:pt idx="4848">
                  <c:v>1.4000000000000046E-8</c:v>
                </c:pt>
                <c:pt idx="4849">
                  <c:v>1.4000000000000046E-8</c:v>
                </c:pt>
                <c:pt idx="4850">
                  <c:v>1.4000000000000046E-8</c:v>
                </c:pt>
                <c:pt idx="4851">
                  <c:v>1.4000000000000046E-8</c:v>
                </c:pt>
                <c:pt idx="4852">
                  <c:v>1.4000000000000046E-8</c:v>
                </c:pt>
                <c:pt idx="4853">
                  <c:v>1.4000000000000046E-8</c:v>
                </c:pt>
                <c:pt idx="4854">
                  <c:v>1.4000000000000046E-8</c:v>
                </c:pt>
                <c:pt idx="4855">
                  <c:v>1.4000000000000046E-8</c:v>
                </c:pt>
                <c:pt idx="4856">
                  <c:v>1.4000000000000046E-8</c:v>
                </c:pt>
                <c:pt idx="4857">
                  <c:v>1.4000000000000046E-8</c:v>
                </c:pt>
                <c:pt idx="4858">
                  <c:v>1.4000000000000046E-8</c:v>
                </c:pt>
                <c:pt idx="4859">
                  <c:v>1.4000000000000046E-8</c:v>
                </c:pt>
                <c:pt idx="4860">
                  <c:v>1.4000000000000046E-8</c:v>
                </c:pt>
                <c:pt idx="4861">
                  <c:v>1.4000000000000046E-8</c:v>
                </c:pt>
                <c:pt idx="4862">
                  <c:v>1.4000000000000046E-8</c:v>
                </c:pt>
                <c:pt idx="4863">
                  <c:v>1.4000000000000046E-8</c:v>
                </c:pt>
                <c:pt idx="4864">
                  <c:v>1.4000000000000046E-8</c:v>
                </c:pt>
                <c:pt idx="4865">
                  <c:v>1.4000000000000046E-8</c:v>
                </c:pt>
                <c:pt idx="4866">
                  <c:v>1.4000000000000046E-8</c:v>
                </c:pt>
                <c:pt idx="4867">
                  <c:v>1.4000000000000046E-8</c:v>
                </c:pt>
                <c:pt idx="4868">
                  <c:v>1.4000000000000046E-8</c:v>
                </c:pt>
                <c:pt idx="4869">
                  <c:v>1.4000000000000046E-8</c:v>
                </c:pt>
                <c:pt idx="4870">
                  <c:v>1.4000000000000046E-8</c:v>
                </c:pt>
                <c:pt idx="4871">
                  <c:v>1.4000000000000046E-8</c:v>
                </c:pt>
                <c:pt idx="4872">
                  <c:v>1.4000000000000046E-8</c:v>
                </c:pt>
                <c:pt idx="4873">
                  <c:v>1.4000000000000046E-8</c:v>
                </c:pt>
                <c:pt idx="4874">
                  <c:v>1.4000000000000046E-8</c:v>
                </c:pt>
                <c:pt idx="4875">
                  <c:v>1.4000000000000046E-8</c:v>
                </c:pt>
                <c:pt idx="4876">
                  <c:v>1.4000000000000046E-8</c:v>
                </c:pt>
                <c:pt idx="4877">
                  <c:v>1.4000000000000046E-8</c:v>
                </c:pt>
                <c:pt idx="4878">
                  <c:v>1.4000000000000046E-8</c:v>
                </c:pt>
                <c:pt idx="4879">
                  <c:v>1.4000000000000046E-8</c:v>
                </c:pt>
                <c:pt idx="4880">
                  <c:v>1.4000000000000046E-8</c:v>
                </c:pt>
                <c:pt idx="4881">
                  <c:v>1.4000000000000046E-8</c:v>
                </c:pt>
                <c:pt idx="4882">
                  <c:v>1.4000000000000046E-8</c:v>
                </c:pt>
                <c:pt idx="4883">
                  <c:v>1.4000000000000046E-8</c:v>
                </c:pt>
                <c:pt idx="4884">
                  <c:v>1.4000000000000046E-8</c:v>
                </c:pt>
                <c:pt idx="4885">
                  <c:v>1.4000000000000046E-8</c:v>
                </c:pt>
                <c:pt idx="4886">
                  <c:v>1.4000000000000046E-8</c:v>
                </c:pt>
                <c:pt idx="4887">
                  <c:v>1.4000000000000046E-8</c:v>
                </c:pt>
                <c:pt idx="4888">
                  <c:v>1.4000000000000046E-8</c:v>
                </c:pt>
                <c:pt idx="4889">
                  <c:v>1.4000000000000046E-8</c:v>
                </c:pt>
                <c:pt idx="4890">
                  <c:v>1.4000000000000046E-8</c:v>
                </c:pt>
                <c:pt idx="4891">
                  <c:v>1.4000000000000046E-8</c:v>
                </c:pt>
                <c:pt idx="4892">
                  <c:v>1.4000000000000046E-8</c:v>
                </c:pt>
                <c:pt idx="4893">
                  <c:v>1.4000000000000046E-8</c:v>
                </c:pt>
                <c:pt idx="4894">
                  <c:v>1.4000000000000046E-8</c:v>
                </c:pt>
                <c:pt idx="4895">
                  <c:v>1.4000000000000046E-8</c:v>
                </c:pt>
                <c:pt idx="4896">
                  <c:v>1.4000000000000046E-8</c:v>
                </c:pt>
                <c:pt idx="4897">
                  <c:v>1.4000000000000046E-8</c:v>
                </c:pt>
                <c:pt idx="4898">
                  <c:v>1.4000000000000046E-8</c:v>
                </c:pt>
                <c:pt idx="4899">
                  <c:v>1.4000000000000046E-8</c:v>
                </c:pt>
                <c:pt idx="4900">
                  <c:v>1.4000000000000046E-8</c:v>
                </c:pt>
                <c:pt idx="4901">
                  <c:v>1.4000000000000046E-8</c:v>
                </c:pt>
                <c:pt idx="4902">
                  <c:v>1.4000000000000046E-8</c:v>
                </c:pt>
                <c:pt idx="4903">
                  <c:v>1.4000000000000046E-8</c:v>
                </c:pt>
                <c:pt idx="4904">
                  <c:v>1.4000000000000046E-8</c:v>
                </c:pt>
                <c:pt idx="4905">
                  <c:v>1.4000000000000046E-8</c:v>
                </c:pt>
                <c:pt idx="4906">
                  <c:v>1.4000000000000046E-8</c:v>
                </c:pt>
                <c:pt idx="4907">
                  <c:v>1.4000000000000046E-8</c:v>
                </c:pt>
                <c:pt idx="4908">
                  <c:v>1.4000000000000046E-8</c:v>
                </c:pt>
                <c:pt idx="4909">
                  <c:v>1.4000000000000046E-8</c:v>
                </c:pt>
                <c:pt idx="4910">
                  <c:v>1.4000000000000046E-8</c:v>
                </c:pt>
                <c:pt idx="4911">
                  <c:v>1.4000000000000046E-8</c:v>
                </c:pt>
                <c:pt idx="4912">
                  <c:v>1.4000000000000046E-8</c:v>
                </c:pt>
                <c:pt idx="4913">
                  <c:v>1.4000000000000046E-8</c:v>
                </c:pt>
                <c:pt idx="4914">
                  <c:v>1.4000000000000046E-8</c:v>
                </c:pt>
                <c:pt idx="4915">
                  <c:v>1.4000000000000046E-8</c:v>
                </c:pt>
                <c:pt idx="4916">
                  <c:v>1.4000000000000046E-8</c:v>
                </c:pt>
                <c:pt idx="4917">
                  <c:v>1.4000000000000046E-8</c:v>
                </c:pt>
                <c:pt idx="4918">
                  <c:v>1.4000000000000046E-8</c:v>
                </c:pt>
                <c:pt idx="4919">
                  <c:v>1.4000000000000046E-8</c:v>
                </c:pt>
                <c:pt idx="4920">
                  <c:v>1.4000000000000046E-8</c:v>
                </c:pt>
                <c:pt idx="4921">
                  <c:v>1.4000000000000046E-8</c:v>
                </c:pt>
                <c:pt idx="4922">
                  <c:v>1.4000000000000046E-8</c:v>
                </c:pt>
                <c:pt idx="4923">
                  <c:v>1.4000000000000046E-8</c:v>
                </c:pt>
                <c:pt idx="4924">
                  <c:v>1.4000000000000046E-8</c:v>
                </c:pt>
                <c:pt idx="4925">
                  <c:v>1.4000000000000046E-8</c:v>
                </c:pt>
                <c:pt idx="4926">
                  <c:v>1.4000000000000046E-8</c:v>
                </c:pt>
                <c:pt idx="4927">
                  <c:v>1.4000000000000046E-8</c:v>
                </c:pt>
                <c:pt idx="4928">
                  <c:v>1.4000000000000046E-8</c:v>
                </c:pt>
                <c:pt idx="4929">
                  <c:v>1.4000000000000046E-8</c:v>
                </c:pt>
                <c:pt idx="4930">
                  <c:v>1.4000000000000046E-8</c:v>
                </c:pt>
                <c:pt idx="4931">
                  <c:v>1.4000000000000046E-8</c:v>
                </c:pt>
                <c:pt idx="4932">
                  <c:v>1.4000000000000046E-8</c:v>
                </c:pt>
                <c:pt idx="4933">
                  <c:v>1.4000000000000046E-8</c:v>
                </c:pt>
                <c:pt idx="4934">
                  <c:v>1.4000000000000046E-8</c:v>
                </c:pt>
                <c:pt idx="4935">
                  <c:v>1.4000000000000046E-8</c:v>
                </c:pt>
                <c:pt idx="4936">
                  <c:v>1.4000000000000046E-8</c:v>
                </c:pt>
                <c:pt idx="4937">
                  <c:v>1.4000000000000046E-8</c:v>
                </c:pt>
                <c:pt idx="4938">
                  <c:v>1.4000000000000046E-8</c:v>
                </c:pt>
                <c:pt idx="4939">
                  <c:v>1.4000000000000046E-8</c:v>
                </c:pt>
                <c:pt idx="4940">
                  <c:v>1.4000000000000046E-8</c:v>
                </c:pt>
                <c:pt idx="4941">
                  <c:v>1.4000000000000046E-8</c:v>
                </c:pt>
                <c:pt idx="4942">
                  <c:v>1.4000000000000046E-8</c:v>
                </c:pt>
                <c:pt idx="4943">
                  <c:v>1.4000000000000046E-8</c:v>
                </c:pt>
                <c:pt idx="4944">
                  <c:v>1.4000000000000046E-8</c:v>
                </c:pt>
                <c:pt idx="4945">
                  <c:v>1.4000000000000046E-8</c:v>
                </c:pt>
                <c:pt idx="4946">
                  <c:v>1.4000000000000046E-8</c:v>
                </c:pt>
                <c:pt idx="4947">
                  <c:v>1.4000000000000046E-8</c:v>
                </c:pt>
                <c:pt idx="4948">
                  <c:v>1.4000000000000046E-8</c:v>
                </c:pt>
                <c:pt idx="4949">
                  <c:v>1.4000000000000046E-8</c:v>
                </c:pt>
                <c:pt idx="4950">
                  <c:v>1.4000000000000046E-8</c:v>
                </c:pt>
                <c:pt idx="4951">
                  <c:v>1.4000000000000046E-8</c:v>
                </c:pt>
                <c:pt idx="4952">
                  <c:v>1.4000000000000046E-8</c:v>
                </c:pt>
                <c:pt idx="4953">
                  <c:v>1.4000000000000046E-8</c:v>
                </c:pt>
                <c:pt idx="4954">
                  <c:v>1.4000000000000046E-8</c:v>
                </c:pt>
                <c:pt idx="4955">
                  <c:v>1.4000000000000046E-8</c:v>
                </c:pt>
                <c:pt idx="4956">
                  <c:v>1.4000000000000046E-8</c:v>
                </c:pt>
                <c:pt idx="4957">
                  <c:v>1.4000000000000046E-8</c:v>
                </c:pt>
                <c:pt idx="4958">
                  <c:v>1.4000000000000046E-8</c:v>
                </c:pt>
                <c:pt idx="4959">
                  <c:v>1.4000000000000046E-8</c:v>
                </c:pt>
                <c:pt idx="4960">
                  <c:v>1.4000000000000046E-8</c:v>
                </c:pt>
                <c:pt idx="4961">
                  <c:v>1.4000000000000046E-8</c:v>
                </c:pt>
                <c:pt idx="4962">
                  <c:v>1.4000000000000046E-8</c:v>
                </c:pt>
                <c:pt idx="4963">
                  <c:v>1.4000000000000046E-8</c:v>
                </c:pt>
                <c:pt idx="4964">
                  <c:v>1.4000000000000046E-8</c:v>
                </c:pt>
                <c:pt idx="4965">
                  <c:v>1.4000000000000046E-8</c:v>
                </c:pt>
                <c:pt idx="4966">
                  <c:v>1.4000000000000046E-8</c:v>
                </c:pt>
                <c:pt idx="4967">
                  <c:v>1.4000000000000046E-8</c:v>
                </c:pt>
                <c:pt idx="4968">
                  <c:v>1.4000000000000046E-8</c:v>
                </c:pt>
                <c:pt idx="4969">
                  <c:v>1.4000000000000046E-8</c:v>
                </c:pt>
                <c:pt idx="4970">
                  <c:v>1.4000000000000046E-8</c:v>
                </c:pt>
                <c:pt idx="4971">
                  <c:v>1.4000000000000046E-8</c:v>
                </c:pt>
                <c:pt idx="4972">
                  <c:v>1.4000000000000046E-8</c:v>
                </c:pt>
                <c:pt idx="4973">
                  <c:v>1.4000000000000046E-8</c:v>
                </c:pt>
                <c:pt idx="4974">
                  <c:v>1.4000000000000046E-8</c:v>
                </c:pt>
                <c:pt idx="4975">
                  <c:v>1.4000000000000046E-8</c:v>
                </c:pt>
                <c:pt idx="4976">
                  <c:v>1.4000000000000046E-8</c:v>
                </c:pt>
                <c:pt idx="4977">
                  <c:v>1.4000000000000046E-8</c:v>
                </c:pt>
                <c:pt idx="4978">
                  <c:v>1.4000000000000046E-8</c:v>
                </c:pt>
                <c:pt idx="4979">
                  <c:v>1.4000000000000046E-8</c:v>
                </c:pt>
                <c:pt idx="4980">
                  <c:v>1.4000000000000046E-8</c:v>
                </c:pt>
                <c:pt idx="4981">
                  <c:v>1.4000000000000046E-8</c:v>
                </c:pt>
                <c:pt idx="4982">
                  <c:v>1.4000000000000046E-8</c:v>
                </c:pt>
                <c:pt idx="4983">
                  <c:v>1.4000000000000046E-8</c:v>
                </c:pt>
                <c:pt idx="4984">
                  <c:v>1.4000000000000046E-8</c:v>
                </c:pt>
                <c:pt idx="4985">
                  <c:v>1.4000000000000046E-8</c:v>
                </c:pt>
                <c:pt idx="4986">
                  <c:v>1.4000000000000046E-8</c:v>
                </c:pt>
                <c:pt idx="4987">
                  <c:v>1.4000000000000046E-8</c:v>
                </c:pt>
                <c:pt idx="4988">
                  <c:v>1.4000000000000046E-8</c:v>
                </c:pt>
                <c:pt idx="4989">
                  <c:v>1.4000000000000046E-8</c:v>
                </c:pt>
                <c:pt idx="4990">
                  <c:v>1.4000000000000046E-8</c:v>
                </c:pt>
                <c:pt idx="4991">
                  <c:v>1.4000000000000046E-8</c:v>
                </c:pt>
                <c:pt idx="4992">
                  <c:v>1.4000000000000046E-8</c:v>
                </c:pt>
                <c:pt idx="4993">
                  <c:v>1.4000000000000046E-8</c:v>
                </c:pt>
                <c:pt idx="4994">
                  <c:v>1.4000000000000046E-8</c:v>
                </c:pt>
                <c:pt idx="4995">
                  <c:v>1.4000000000000046E-8</c:v>
                </c:pt>
                <c:pt idx="4996">
                  <c:v>1.4000000000000046E-8</c:v>
                </c:pt>
                <c:pt idx="4997">
                  <c:v>1.4000000000000046E-8</c:v>
                </c:pt>
                <c:pt idx="4998">
                  <c:v>1.4000000000000046E-8</c:v>
                </c:pt>
                <c:pt idx="4999">
                  <c:v>1.4000000000000046E-8</c:v>
                </c:pt>
                <c:pt idx="5000">
                  <c:v>1.4000000000000046E-8</c:v>
                </c:pt>
                <c:pt idx="5001">
                  <c:v>1.4000000000000046E-8</c:v>
                </c:pt>
                <c:pt idx="5002">
                  <c:v>1.4000000000000046E-8</c:v>
                </c:pt>
                <c:pt idx="5003">
                  <c:v>1.4000000000000046E-8</c:v>
                </c:pt>
                <c:pt idx="5004">
                  <c:v>1.4000000000000046E-8</c:v>
                </c:pt>
                <c:pt idx="5005">
                  <c:v>1.4000000000000046E-8</c:v>
                </c:pt>
                <c:pt idx="5006">
                  <c:v>1.4000000000000046E-8</c:v>
                </c:pt>
                <c:pt idx="5007">
                  <c:v>1.4000000000000046E-8</c:v>
                </c:pt>
                <c:pt idx="5008">
                  <c:v>1.4000000000000046E-8</c:v>
                </c:pt>
                <c:pt idx="5009">
                  <c:v>1.4000000000000046E-8</c:v>
                </c:pt>
                <c:pt idx="5010">
                  <c:v>1.4000000000000046E-8</c:v>
                </c:pt>
                <c:pt idx="5011">
                  <c:v>1.4000000000000046E-8</c:v>
                </c:pt>
                <c:pt idx="5012">
                  <c:v>1.4000000000000046E-8</c:v>
                </c:pt>
                <c:pt idx="5013">
                  <c:v>1.4000000000000046E-8</c:v>
                </c:pt>
                <c:pt idx="5014">
                  <c:v>1.4000000000000046E-8</c:v>
                </c:pt>
                <c:pt idx="5015">
                  <c:v>1.4000000000000046E-8</c:v>
                </c:pt>
                <c:pt idx="5016">
                  <c:v>1.4000000000000046E-8</c:v>
                </c:pt>
                <c:pt idx="5017">
                  <c:v>1.4000000000000046E-8</c:v>
                </c:pt>
                <c:pt idx="5018">
                  <c:v>1.4000000000000046E-8</c:v>
                </c:pt>
                <c:pt idx="5019">
                  <c:v>1.4000000000000046E-8</c:v>
                </c:pt>
                <c:pt idx="5020">
                  <c:v>1.4000000000000046E-8</c:v>
                </c:pt>
                <c:pt idx="5021">
                  <c:v>1.4000000000000046E-8</c:v>
                </c:pt>
                <c:pt idx="5022">
                  <c:v>1.4000000000000046E-8</c:v>
                </c:pt>
                <c:pt idx="5023">
                  <c:v>1.4000000000000046E-8</c:v>
                </c:pt>
                <c:pt idx="5024">
                  <c:v>1.4000000000000046E-8</c:v>
                </c:pt>
                <c:pt idx="5025">
                  <c:v>1.4000000000000046E-8</c:v>
                </c:pt>
                <c:pt idx="5026">
                  <c:v>1.4000000000000046E-8</c:v>
                </c:pt>
                <c:pt idx="5027">
                  <c:v>1.4000000000000046E-8</c:v>
                </c:pt>
                <c:pt idx="5028">
                  <c:v>1.4000000000000046E-8</c:v>
                </c:pt>
                <c:pt idx="5029">
                  <c:v>1.4000000000000046E-8</c:v>
                </c:pt>
                <c:pt idx="5030">
                  <c:v>1.4000000000000046E-8</c:v>
                </c:pt>
                <c:pt idx="5031">
                  <c:v>1.4000000000000046E-8</c:v>
                </c:pt>
                <c:pt idx="5032">
                  <c:v>1.4000000000000046E-8</c:v>
                </c:pt>
                <c:pt idx="5033">
                  <c:v>1.4000000000000046E-8</c:v>
                </c:pt>
                <c:pt idx="5034">
                  <c:v>1.4000000000000046E-8</c:v>
                </c:pt>
                <c:pt idx="5035">
                  <c:v>1.4000000000000046E-8</c:v>
                </c:pt>
                <c:pt idx="5036">
                  <c:v>1.4000000000000046E-8</c:v>
                </c:pt>
                <c:pt idx="5037">
                  <c:v>1.4000000000000046E-8</c:v>
                </c:pt>
                <c:pt idx="5038">
                  <c:v>1.4000000000000046E-8</c:v>
                </c:pt>
                <c:pt idx="5039">
                  <c:v>1.4000000000000046E-8</c:v>
                </c:pt>
                <c:pt idx="5040">
                  <c:v>1.4000000000000046E-8</c:v>
                </c:pt>
                <c:pt idx="5041">
                  <c:v>1.4000000000000046E-8</c:v>
                </c:pt>
                <c:pt idx="5042">
                  <c:v>1.4000000000000046E-8</c:v>
                </c:pt>
                <c:pt idx="5043">
                  <c:v>1.4000000000000046E-8</c:v>
                </c:pt>
                <c:pt idx="5044">
                  <c:v>1.4000000000000046E-8</c:v>
                </c:pt>
                <c:pt idx="5045">
                  <c:v>1.4000000000000046E-8</c:v>
                </c:pt>
                <c:pt idx="5046">
                  <c:v>1.4000000000000046E-8</c:v>
                </c:pt>
                <c:pt idx="5047">
                  <c:v>1.4000000000000046E-8</c:v>
                </c:pt>
                <c:pt idx="5048">
                  <c:v>1.4000000000000046E-8</c:v>
                </c:pt>
                <c:pt idx="5049">
                  <c:v>1.4000000000000046E-8</c:v>
                </c:pt>
                <c:pt idx="5050">
                  <c:v>1.4000000000000046E-8</c:v>
                </c:pt>
                <c:pt idx="5051">
                  <c:v>1.4000000000000046E-8</c:v>
                </c:pt>
                <c:pt idx="5052">
                  <c:v>1.4000000000000046E-8</c:v>
                </c:pt>
                <c:pt idx="5053">
                  <c:v>1.4000000000000046E-8</c:v>
                </c:pt>
                <c:pt idx="5054">
                  <c:v>1.4000000000000046E-8</c:v>
                </c:pt>
                <c:pt idx="5055">
                  <c:v>1.4000000000000046E-8</c:v>
                </c:pt>
                <c:pt idx="5056">
                  <c:v>1.4000000000000046E-8</c:v>
                </c:pt>
                <c:pt idx="5057">
                  <c:v>1.4000000000000046E-8</c:v>
                </c:pt>
                <c:pt idx="5058">
                  <c:v>1.4000000000000046E-8</c:v>
                </c:pt>
                <c:pt idx="5059">
                  <c:v>1.4000000000000046E-8</c:v>
                </c:pt>
                <c:pt idx="5060">
                  <c:v>1.4000000000000046E-8</c:v>
                </c:pt>
                <c:pt idx="5061">
                  <c:v>1.4000000000000046E-8</c:v>
                </c:pt>
                <c:pt idx="5062">
                  <c:v>1.4000000000000046E-8</c:v>
                </c:pt>
                <c:pt idx="5063">
                  <c:v>1.4000000000000046E-8</c:v>
                </c:pt>
                <c:pt idx="5064">
                  <c:v>1.4000000000000046E-8</c:v>
                </c:pt>
                <c:pt idx="5065">
                  <c:v>1.4000000000000046E-8</c:v>
                </c:pt>
                <c:pt idx="5066">
                  <c:v>1.4000000000000046E-8</c:v>
                </c:pt>
                <c:pt idx="5067">
                  <c:v>1.4000000000000046E-8</c:v>
                </c:pt>
                <c:pt idx="5068">
                  <c:v>1.4000000000000046E-8</c:v>
                </c:pt>
                <c:pt idx="5069">
                  <c:v>1.4000000000000046E-8</c:v>
                </c:pt>
                <c:pt idx="5070">
                  <c:v>1.4000000000000046E-8</c:v>
                </c:pt>
                <c:pt idx="5071">
                  <c:v>1.4000000000000046E-8</c:v>
                </c:pt>
                <c:pt idx="5072">
                  <c:v>1.4000000000000046E-8</c:v>
                </c:pt>
                <c:pt idx="5073">
                  <c:v>1.4000000000000046E-8</c:v>
                </c:pt>
                <c:pt idx="5074">
                  <c:v>1.4000000000000046E-8</c:v>
                </c:pt>
                <c:pt idx="5075">
                  <c:v>1.4000000000000046E-8</c:v>
                </c:pt>
                <c:pt idx="5076">
                  <c:v>1.4000000000000046E-8</c:v>
                </c:pt>
                <c:pt idx="5077">
                  <c:v>1.4000000000000046E-8</c:v>
                </c:pt>
                <c:pt idx="5078">
                  <c:v>1.4000000000000046E-8</c:v>
                </c:pt>
                <c:pt idx="5079">
                  <c:v>1.4000000000000046E-8</c:v>
                </c:pt>
                <c:pt idx="5080">
                  <c:v>1.4000000000000046E-8</c:v>
                </c:pt>
                <c:pt idx="5081">
                  <c:v>1.4000000000000046E-8</c:v>
                </c:pt>
                <c:pt idx="5082">
                  <c:v>1.4000000000000046E-8</c:v>
                </c:pt>
                <c:pt idx="5083">
                  <c:v>1.4000000000000046E-8</c:v>
                </c:pt>
                <c:pt idx="5084">
                  <c:v>1.4000000000000046E-8</c:v>
                </c:pt>
                <c:pt idx="5085">
                  <c:v>1.4000000000000046E-8</c:v>
                </c:pt>
                <c:pt idx="5086">
                  <c:v>1.4000000000000046E-8</c:v>
                </c:pt>
                <c:pt idx="5087">
                  <c:v>1.4000000000000046E-8</c:v>
                </c:pt>
                <c:pt idx="5088">
                  <c:v>1.4000000000000046E-8</c:v>
                </c:pt>
                <c:pt idx="5089">
                  <c:v>1.4000000000000046E-8</c:v>
                </c:pt>
                <c:pt idx="5090">
                  <c:v>1.4000000000000046E-8</c:v>
                </c:pt>
                <c:pt idx="5091">
                  <c:v>1.4000000000000046E-8</c:v>
                </c:pt>
                <c:pt idx="5092">
                  <c:v>1.4000000000000046E-8</c:v>
                </c:pt>
                <c:pt idx="5093">
                  <c:v>1.4000000000000046E-8</c:v>
                </c:pt>
                <c:pt idx="5094">
                  <c:v>1.4000000000000046E-8</c:v>
                </c:pt>
                <c:pt idx="5095">
                  <c:v>1.4000000000000046E-8</c:v>
                </c:pt>
                <c:pt idx="5096">
                  <c:v>1.4000000000000046E-8</c:v>
                </c:pt>
                <c:pt idx="5097">
                  <c:v>1.4000000000000046E-8</c:v>
                </c:pt>
                <c:pt idx="5098">
                  <c:v>1.4000000000000046E-8</c:v>
                </c:pt>
                <c:pt idx="5099">
                  <c:v>1.4000000000000046E-8</c:v>
                </c:pt>
                <c:pt idx="5100">
                  <c:v>1.4000000000000046E-8</c:v>
                </c:pt>
                <c:pt idx="5101">
                  <c:v>1.4000000000000046E-8</c:v>
                </c:pt>
                <c:pt idx="5102">
                  <c:v>1.4000000000000046E-8</c:v>
                </c:pt>
                <c:pt idx="5103">
                  <c:v>1.4000000000000046E-8</c:v>
                </c:pt>
                <c:pt idx="5104">
                  <c:v>1.4000000000000046E-8</c:v>
                </c:pt>
                <c:pt idx="5105">
                  <c:v>1.4000000000000046E-8</c:v>
                </c:pt>
                <c:pt idx="5106">
                  <c:v>1.4000000000000046E-8</c:v>
                </c:pt>
                <c:pt idx="5107">
                  <c:v>1.4000000000000046E-8</c:v>
                </c:pt>
                <c:pt idx="5108">
                  <c:v>1.4000000000000046E-8</c:v>
                </c:pt>
                <c:pt idx="5109">
                  <c:v>1.4000000000000046E-8</c:v>
                </c:pt>
                <c:pt idx="5110">
                  <c:v>1.4000000000000046E-8</c:v>
                </c:pt>
                <c:pt idx="5111">
                  <c:v>1.4000000000000046E-8</c:v>
                </c:pt>
                <c:pt idx="5112">
                  <c:v>1.4000000000000046E-8</c:v>
                </c:pt>
                <c:pt idx="5113">
                  <c:v>1.4000000000000046E-8</c:v>
                </c:pt>
                <c:pt idx="5114">
                  <c:v>1.4000000000000046E-8</c:v>
                </c:pt>
                <c:pt idx="5115">
                  <c:v>1.4000000000000046E-8</c:v>
                </c:pt>
                <c:pt idx="5116">
                  <c:v>1.4000000000000046E-8</c:v>
                </c:pt>
                <c:pt idx="5117">
                  <c:v>1.4000000000000046E-8</c:v>
                </c:pt>
              </c:numCache>
            </c:numRef>
          </c:yVal>
        </c:ser>
        <c:ser>
          <c:idx val="2"/>
          <c:order val="2"/>
          <c:tx>
            <c:strRef>
              <c:f>'History Export'!$D$1</c:f>
              <c:strCache>
                <c:ptCount val="1"/>
                <c:pt idx="0">
                  <c:v>VGHB_51540</c:v>
                </c:pt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Export'!$D$2:$D$5119</c:f>
              <c:numCache>
                <c:formatCode>0.00E+00</c:formatCode>
                <c:ptCount val="5118"/>
                <c:pt idx="0">
                  <c:v>1.5000000000000048E-8</c:v>
                </c:pt>
                <c:pt idx="1">
                  <c:v>1.5000000000000048E-8</c:v>
                </c:pt>
                <c:pt idx="2">
                  <c:v>1.5000000000000048E-8</c:v>
                </c:pt>
                <c:pt idx="3">
                  <c:v>1.5000000000000048E-8</c:v>
                </c:pt>
                <c:pt idx="4">
                  <c:v>1.5000000000000048E-8</c:v>
                </c:pt>
                <c:pt idx="5">
                  <c:v>1.5000000000000048E-8</c:v>
                </c:pt>
                <c:pt idx="6">
                  <c:v>1.5000000000000048E-8</c:v>
                </c:pt>
                <c:pt idx="7">
                  <c:v>1.5000000000000048E-8</c:v>
                </c:pt>
                <c:pt idx="8">
                  <c:v>1.5000000000000048E-8</c:v>
                </c:pt>
                <c:pt idx="9">
                  <c:v>1.2000000000000043E-8</c:v>
                </c:pt>
                <c:pt idx="10">
                  <c:v>1.2000000000000043E-8</c:v>
                </c:pt>
                <c:pt idx="11">
                  <c:v>1.2000000000000043E-8</c:v>
                </c:pt>
                <c:pt idx="12">
                  <c:v>1.2000000000000043E-8</c:v>
                </c:pt>
                <c:pt idx="13">
                  <c:v>1.2000000000000043E-8</c:v>
                </c:pt>
                <c:pt idx="14">
                  <c:v>1.2000000000000043E-8</c:v>
                </c:pt>
                <c:pt idx="15">
                  <c:v>1.2000000000000043E-8</c:v>
                </c:pt>
                <c:pt idx="16">
                  <c:v>1.2000000000000043E-8</c:v>
                </c:pt>
                <c:pt idx="17">
                  <c:v>1.2000000000000043E-8</c:v>
                </c:pt>
                <c:pt idx="18">
                  <c:v>1.2000000000000043E-8</c:v>
                </c:pt>
                <c:pt idx="19">
                  <c:v>1.2000000000000043E-8</c:v>
                </c:pt>
                <c:pt idx="20">
                  <c:v>1.2000000000000043E-8</c:v>
                </c:pt>
                <c:pt idx="21">
                  <c:v>1.2000000000000043E-8</c:v>
                </c:pt>
                <c:pt idx="22">
                  <c:v>1.2000000000000043E-8</c:v>
                </c:pt>
                <c:pt idx="23">
                  <c:v>1.2000000000000043E-8</c:v>
                </c:pt>
                <c:pt idx="24">
                  <c:v>1.2000000000000043E-8</c:v>
                </c:pt>
                <c:pt idx="25">
                  <c:v>3.8000000000000129E-8</c:v>
                </c:pt>
                <c:pt idx="26">
                  <c:v>3.5000000000000115E-8</c:v>
                </c:pt>
                <c:pt idx="27">
                  <c:v>3.2000000000000128E-8</c:v>
                </c:pt>
                <c:pt idx="28">
                  <c:v>3.1000000000000106E-8</c:v>
                </c:pt>
                <c:pt idx="29">
                  <c:v>2.9000000000000101E-8</c:v>
                </c:pt>
                <c:pt idx="30">
                  <c:v>2.9000000000000101E-8</c:v>
                </c:pt>
                <c:pt idx="31">
                  <c:v>2.8000000000000082E-8</c:v>
                </c:pt>
                <c:pt idx="32">
                  <c:v>2.9000000000000101E-8</c:v>
                </c:pt>
                <c:pt idx="33">
                  <c:v>2.7000000000000119E-8</c:v>
                </c:pt>
                <c:pt idx="34">
                  <c:v>2.7000000000000119E-8</c:v>
                </c:pt>
                <c:pt idx="35">
                  <c:v>3.3000000000000104E-8</c:v>
                </c:pt>
                <c:pt idx="36">
                  <c:v>4.000000000000014E-8</c:v>
                </c:pt>
                <c:pt idx="37">
                  <c:v>4.7000000000000156E-8</c:v>
                </c:pt>
                <c:pt idx="38">
                  <c:v>6.4000000000000255E-8</c:v>
                </c:pt>
                <c:pt idx="39">
                  <c:v>9.2000000000000281E-8</c:v>
                </c:pt>
                <c:pt idx="40">
                  <c:v>1.1000000000000046E-7</c:v>
                </c:pt>
                <c:pt idx="41">
                  <c:v>1.2000000000000033E-7</c:v>
                </c:pt>
                <c:pt idx="42">
                  <c:v>1.2000000000000033E-7</c:v>
                </c:pt>
                <c:pt idx="43">
                  <c:v>1.2000000000000033E-7</c:v>
                </c:pt>
                <c:pt idx="44">
                  <c:v>1.2000000000000033E-7</c:v>
                </c:pt>
                <c:pt idx="45">
                  <c:v>1.1000000000000046E-7</c:v>
                </c:pt>
                <c:pt idx="46">
                  <c:v>9.3000000000000409E-8</c:v>
                </c:pt>
                <c:pt idx="47">
                  <c:v>7.9000000000000324E-8</c:v>
                </c:pt>
                <c:pt idx="48">
                  <c:v>6.6000000000000207E-8</c:v>
                </c:pt>
                <c:pt idx="49">
                  <c:v>5.8000000000000195E-8</c:v>
                </c:pt>
                <c:pt idx="50">
                  <c:v>5.4000000000000206E-8</c:v>
                </c:pt>
                <c:pt idx="51">
                  <c:v>5.1000000000000172E-8</c:v>
                </c:pt>
                <c:pt idx="52">
                  <c:v>4.7000000000000156E-8</c:v>
                </c:pt>
                <c:pt idx="53">
                  <c:v>4.3000000000000127E-8</c:v>
                </c:pt>
                <c:pt idx="54">
                  <c:v>3.8000000000000129E-8</c:v>
                </c:pt>
                <c:pt idx="55">
                  <c:v>3.6000000000000144E-8</c:v>
                </c:pt>
                <c:pt idx="56">
                  <c:v>4.000000000000014E-8</c:v>
                </c:pt>
                <c:pt idx="57">
                  <c:v>4.7000000000000156E-8</c:v>
                </c:pt>
                <c:pt idx="58">
                  <c:v>5.3000000000000183E-8</c:v>
                </c:pt>
                <c:pt idx="59">
                  <c:v>5.8000000000000195E-8</c:v>
                </c:pt>
                <c:pt idx="60">
                  <c:v>8.5000000000000298E-8</c:v>
                </c:pt>
                <c:pt idx="61">
                  <c:v>1.0000000000000035E-7</c:v>
                </c:pt>
                <c:pt idx="62">
                  <c:v>1.2000000000000033E-7</c:v>
                </c:pt>
                <c:pt idx="63">
                  <c:v>1.3000000000000048E-7</c:v>
                </c:pt>
                <c:pt idx="64">
                  <c:v>1.4000000000000041E-7</c:v>
                </c:pt>
                <c:pt idx="65">
                  <c:v>1.4000000000000041E-7</c:v>
                </c:pt>
                <c:pt idx="66">
                  <c:v>1.5000000000000047E-7</c:v>
                </c:pt>
                <c:pt idx="67">
                  <c:v>1.4000000000000041E-7</c:v>
                </c:pt>
                <c:pt idx="68">
                  <c:v>1.2000000000000033E-7</c:v>
                </c:pt>
                <c:pt idx="69">
                  <c:v>1.0000000000000035E-7</c:v>
                </c:pt>
                <c:pt idx="70">
                  <c:v>9.1000000000000299E-8</c:v>
                </c:pt>
                <c:pt idx="71">
                  <c:v>8.1000000000000275E-8</c:v>
                </c:pt>
                <c:pt idx="72">
                  <c:v>7.3000000000000257E-8</c:v>
                </c:pt>
                <c:pt idx="73">
                  <c:v>7.1000000000000199E-8</c:v>
                </c:pt>
                <c:pt idx="74">
                  <c:v>6.1000000000000215E-8</c:v>
                </c:pt>
                <c:pt idx="75">
                  <c:v>6.0000000000000206E-8</c:v>
                </c:pt>
                <c:pt idx="76">
                  <c:v>5.2000000000000194E-8</c:v>
                </c:pt>
                <c:pt idx="77">
                  <c:v>5.0000000000000157E-8</c:v>
                </c:pt>
                <c:pt idx="78">
                  <c:v>5.5000000000000195E-8</c:v>
                </c:pt>
                <c:pt idx="79">
                  <c:v>6.0000000000000206E-8</c:v>
                </c:pt>
                <c:pt idx="80">
                  <c:v>6.5000000000000211E-8</c:v>
                </c:pt>
                <c:pt idx="81">
                  <c:v>7.9000000000000324E-8</c:v>
                </c:pt>
                <c:pt idx="82">
                  <c:v>1.0000000000000035E-7</c:v>
                </c:pt>
                <c:pt idx="83">
                  <c:v>1.1000000000000046E-7</c:v>
                </c:pt>
                <c:pt idx="84">
                  <c:v>1.3000000000000048E-7</c:v>
                </c:pt>
                <c:pt idx="85">
                  <c:v>1.4000000000000041E-7</c:v>
                </c:pt>
                <c:pt idx="86">
                  <c:v>1.5000000000000047E-7</c:v>
                </c:pt>
                <c:pt idx="87">
                  <c:v>1.5000000000000047E-7</c:v>
                </c:pt>
                <c:pt idx="88">
                  <c:v>1.6000000000000064E-7</c:v>
                </c:pt>
                <c:pt idx="89">
                  <c:v>1.3000000000000048E-7</c:v>
                </c:pt>
                <c:pt idx="90">
                  <c:v>1.2000000000000033E-7</c:v>
                </c:pt>
                <c:pt idx="91">
                  <c:v>1.0000000000000035E-7</c:v>
                </c:pt>
                <c:pt idx="92">
                  <c:v>9.2000000000000281E-8</c:v>
                </c:pt>
                <c:pt idx="93">
                  <c:v>8.5000000000000298E-8</c:v>
                </c:pt>
                <c:pt idx="94">
                  <c:v>8.3000000000000386E-8</c:v>
                </c:pt>
                <c:pt idx="95">
                  <c:v>7.5000000000000248E-8</c:v>
                </c:pt>
                <c:pt idx="96">
                  <c:v>6.6000000000000207E-8</c:v>
                </c:pt>
                <c:pt idx="97">
                  <c:v>6.0000000000000206E-8</c:v>
                </c:pt>
                <c:pt idx="98">
                  <c:v>5.7000000000000206E-8</c:v>
                </c:pt>
                <c:pt idx="99">
                  <c:v>5.7000000000000206E-8</c:v>
                </c:pt>
                <c:pt idx="100">
                  <c:v>6.2000000000000211E-8</c:v>
                </c:pt>
                <c:pt idx="101">
                  <c:v>6.8000000000000212E-8</c:v>
                </c:pt>
                <c:pt idx="102">
                  <c:v>7.3000000000000257E-8</c:v>
                </c:pt>
                <c:pt idx="103">
                  <c:v>9.4000000000000365E-8</c:v>
                </c:pt>
                <c:pt idx="104">
                  <c:v>1.1000000000000046E-7</c:v>
                </c:pt>
                <c:pt idx="105">
                  <c:v>1.2000000000000033E-7</c:v>
                </c:pt>
                <c:pt idx="106">
                  <c:v>1.4000000000000041E-7</c:v>
                </c:pt>
                <c:pt idx="107">
                  <c:v>1.5000000000000047E-7</c:v>
                </c:pt>
                <c:pt idx="108">
                  <c:v>1.5000000000000047E-7</c:v>
                </c:pt>
                <c:pt idx="109">
                  <c:v>1.6000000000000064E-7</c:v>
                </c:pt>
                <c:pt idx="110">
                  <c:v>1.5000000000000047E-7</c:v>
                </c:pt>
                <c:pt idx="111">
                  <c:v>1.3000000000000048E-7</c:v>
                </c:pt>
                <c:pt idx="112">
                  <c:v>1.1000000000000046E-7</c:v>
                </c:pt>
                <c:pt idx="113">
                  <c:v>1.0000000000000035E-7</c:v>
                </c:pt>
                <c:pt idx="114">
                  <c:v>9.3000000000000409E-8</c:v>
                </c:pt>
                <c:pt idx="115">
                  <c:v>8.8000000000000364E-8</c:v>
                </c:pt>
                <c:pt idx="116">
                  <c:v>8.7000000000000276E-8</c:v>
                </c:pt>
                <c:pt idx="117">
                  <c:v>7.4000000000000305E-8</c:v>
                </c:pt>
                <c:pt idx="118">
                  <c:v>7.1000000000000199E-8</c:v>
                </c:pt>
                <c:pt idx="119">
                  <c:v>6.2000000000000211E-8</c:v>
                </c:pt>
                <c:pt idx="120">
                  <c:v>6.0000000000000206E-8</c:v>
                </c:pt>
                <c:pt idx="121">
                  <c:v>6.3000000000000207E-8</c:v>
                </c:pt>
                <c:pt idx="122">
                  <c:v>6.9000000000000261E-8</c:v>
                </c:pt>
                <c:pt idx="123">
                  <c:v>7.5000000000000248E-8</c:v>
                </c:pt>
                <c:pt idx="124">
                  <c:v>8.5000000000000298E-8</c:v>
                </c:pt>
                <c:pt idx="125">
                  <c:v>1.0000000000000035E-7</c:v>
                </c:pt>
                <c:pt idx="126">
                  <c:v>1.2000000000000033E-7</c:v>
                </c:pt>
                <c:pt idx="127">
                  <c:v>1.3000000000000048E-7</c:v>
                </c:pt>
                <c:pt idx="128">
                  <c:v>1.4000000000000041E-7</c:v>
                </c:pt>
                <c:pt idx="129">
                  <c:v>1.5000000000000047E-7</c:v>
                </c:pt>
                <c:pt idx="130">
                  <c:v>1.6000000000000064E-7</c:v>
                </c:pt>
                <c:pt idx="131">
                  <c:v>1.6000000000000064E-7</c:v>
                </c:pt>
                <c:pt idx="132">
                  <c:v>1.4000000000000041E-7</c:v>
                </c:pt>
                <c:pt idx="133">
                  <c:v>1.2000000000000033E-7</c:v>
                </c:pt>
                <c:pt idx="134">
                  <c:v>1.1000000000000046E-7</c:v>
                </c:pt>
                <c:pt idx="135">
                  <c:v>9.9000000000000384E-8</c:v>
                </c:pt>
                <c:pt idx="136">
                  <c:v>9.1000000000000299E-8</c:v>
                </c:pt>
                <c:pt idx="137">
                  <c:v>9.0000000000000343E-8</c:v>
                </c:pt>
                <c:pt idx="138">
                  <c:v>8.5000000000000298E-8</c:v>
                </c:pt>
                <c:pt idx="139">
                  <c:v>7.4000000000000305E-8</c:v>
                </c:pt>
                <c:pt idx="140">
                  <c:v>6.9000000000000261E-8</c:v>
                </c:pt>
                <c:pt idx="141">
                  <c:v>6.3000000000000207E-8</c:v>
                </c:pt>
                <c:pt idx="142">
                  <c:v>6.2000000000000211E-8</c:v>
                </c:pt>
                <c:pt idx="143">
                  <c:v>6.7000000000000229E-8</c:v>
                </c:pt>
                <c:pt idx="144">
                  <c:v>7.3000000000000257E-8</c:v>
                </c:pt>
                <c:pt idx="145">
                  <c:v>7.8000000000000222E-8</c:v>
                </c:pt>
                <c:pt idx="146">
                  <c:v>9.4000000000000365E-8</c:v>
                </c:pt>
                <c:pt idx="147">
                  <c:v>1.1000000000000046E-7</c:v>
                </c:pt>
                <c:pt idx="148">
                  <c:v>1.2000000000000033E-7</c:v>
                </c:pt>
                <c:pt idx="149">
                  <c:v>1.4000000000000041E-7</c:v>
                </c:pt>
                <c:pt idx="150">
                  <c:v>1.5000000000000047E-7</c:v>
                </c:pt>
                <c:pt idx="151">
                  <c:v>1.6000000000000064E-7</c:v>
                </c:pt>
                <c:pt idx="152">
                  <c:v>1.6000000000000064E-7</c:v>
                </c:pt>
                <c:pt idx="153">
                  <c:v>1.6000000000000064E-7</c:v>
                </c:pt>
                <c:pt idx="154">
                  <c:v>1.3000000000000048E-7</c:v>
                </c:pt>
                <c:pt idx="155">
                  <c:v>1.2000000000000033E-7</c:v>
                </c:pt>
                <c:pt idx="156">
                  <c:v>1.0000000000000035E-7</c:v>
                </c:pt>
                <c:pt idx="157">
                  <c:v>9.7000000000000299E-8</c:v>
                </c:pt>
                <c:pt idx="158">
                  <c:v>9.1000000000000299E-8</c:v>
                </c:pt>
                <c:pt idx="159">
                  <c:v>9.0000000000000343E-8</c:v>
                </c:pt>
                <c:pt idx="160">
                  <c:v>8.1000000000000275E-8</c:v>
                </c:pt>
                <c:pt idx="161">
                  <c:v>7.4000000000000305E-8</c:v>
                </c:pt>
                <c:pt idx="162">
                  <c:v>6.6000000000000207E-8</c:v>
                </c:pt>
                <c:pt idx="163">
                  <c:v>6.4000000000000255E-8</c:v>
                </c:pt>
                <c:pt idx="164">
                  <c:v>6.6000000000000207E-8</c:v>
                </c:pt>
                <c:pt idx="165">
                  <c:v>7.2000000000000261E-8</c:v>
                </c:pt>
                <c:pt idx="166">
                  <c:v>7.7000000000000306E-8</c:v>
                </c:pt>
                <c:pt idx="167">
                  <c:v>8.4000000000000342E-8</c:v>
                </c:pt>
                <c:pt idx="168">
                  <c:v>1.0000000000000035E-7</c:v>
                </c:pt>
                <c:pt idx="169">
                  <c:v>1.2000000000000033E-7</c:v>
                </c:pt>
                <c:pt idx="170">
                  <c:v>1.3000000000000048E-7</c:v>
                </c:pt>
                <c:pt idx="171">
                  <c:v>1.4000000000000041E-7</c:v>
                </c:pt>
                <c:pt idx="172">
                  <c:v>1.5000000000000047E-7</c:v>
                </c:pt>
                <c:pt idx="173">
                  <c:v>1.5000000000000047E-7</c:v>
                </c:pt>
                <c:pt idx="174">
                  <c:v>1.6000000000000064E-7</c:v>
                </c:pt>
                <c:pt idx="175">
                  <c:v>1.4000000000000041E-7</c:v>
                </c:pt>
                <c:pt idx="176">
                  <c:v>1.2000000000000033E-7</c:v>
                </c:pt>
                <c:pt idx="177">
                  <c:v>1.1000000000000046E-7</c:v>
                </c:pt>
                <c:pt idx="178">
                  <c:v>1.0000000000000035E-7</c:v>
                </c:pt>
                <c:pt idx="179">
                  <c:v>9.2000000000000281E-8</c:v>
                </c:pt>
                <c:pt idx="180">
                  <c:v>9.0000000000000343E-8</c:v>
                </c:pt>
                <c:pt idx="181">
                  <c:v>8.9000000000000334E-8</c:v>
                </c:pt>
                <c:pt idx="182">
                  <c:v>7.7000000000000306E-8</c:v>
                </c:pt>
                <c:pt idx="183">
                  <c:v>7.5000000000000248E-8</c:v>
                </c:pt>
                <c:pt idx="184">
                  <c:v>6.5000000000000211E-8</c:v>
                </c:pt>
                <c:pt idx="185">
                  <c:v>6.3000000000000207E-8</c:v>
                </c:pt>
                <c:pt idx="186">
                  <c:v>6.8000000000000212E-8</c:v>
                </c:pt>
                <c:pt idx="187">
                  <c:v>7.4000000000000305E-8</c:v>
                </c:pt>
                <c:pt idx="188">
                  <c:v>7.9000000000000324E-8</c:v>
                </c:pt>
                <c:pt idx="189">
                  <c:v>9.3000000000000409E-8</c:v>
                </c:pt>
                <c:pt idx="190">
                  <c:v>1.1000000000000046E-7</c:v>
                </c:pt>
                <c:pt idx="191">
                  <c:v>1.2000000000000033E-7</c:v>
                </c:pt>
                <c:pt idx="192">
                  <c:v>1.4000000000000041E-7</c:v>
                </c:pt>
                <c:pt idx="193">
                  <c:v>1.5000000000000047E-7</c:v>
                </c:pt>
                <c:pt idx="194">
                  <c:v>1.6000000000000064E-7</c:v>
                </c:pt>
                <c:pt idx="195">
                  <c:v>1.7000000000000052E-7</c:v>
                </c:pt>
                <c:pt idx="196">
                  <c:v>1.6000000000000064E-7</c:v>
                </c:pt>
                <c:pt idx="197">
                  <c:v>1.4000000000000041E-7</c:v>
                </c:pt>
                <c:pt idx="198">
                  <c:v>1.2000000000000033E-7</c:v>
                </c:pt>
                <c:pt idx="199">
                  <c:v>1.1000000000000046E-7</c:v>
                </c:pt>
                <c:pt idx="200">
                  <c:v>1.0000000000000035E-7</c:v>
                </c:pt>
                <c:pt idx="201">
                  <c:v>9.4000000000000365E-8</c:v>
                </c:pt>
                <c:pt idx="202">
                  <c:v>9.3000000000000409E-8</c:v>
                </c:pt>
                <c:pt idx="203">
                  <c:v>8.7000000000000276E-8</c:v>
                </c:pt>
                <c:pt idx="204">
                  <c:v>7.9000000000000324E-8</c:v>
                </c:pt>
                <c:pt idx="205">
                  <c:v>7.000000000000023E-8</c:v>
                </c:pt>
                <c:pt idx="206">
                  <c:v>6.8000000000000212E-8</c:v>
                </c:pt>
                <c:pt idx="207">
                  <c:v>6.8000000000000212E-8</c:v>
                </c:pt>
                <c:pt idx="208">
                  <c:v>7.4000000000000305E-8</c:v>
                </c:pt>
                <c:pt idx="209">
                  <c:v>8.0000000000000253E-8</c:v>
                </c:pt>
                <c:pt idx="210">
                  <c:v>8.5000000000000298E-8</c:v>
                </c:pt>
                <c:pt idx="211">
                  <c:v>1.0000000000000035E-7</c:v>
                </c:pt>
                <c:pt idx="212">
                  <c:v>1.1000000000000046E-7</c:v>
                </c:pt>
                <c:pt idx="213">
                  <c:v>1.3000000000000048E-7</c:v>
                </c:pt>
                <c:pt idx="214">
                  <c:v>1.4000000000000041E-7</c:v>
                </c:pt>
                <c:pt idx="215">
                  <c:v>1.5000000000000047E-7</c:v>
                </c:pt>
                <c:pt idx="216">
                  <c:v>1.5000000000000047E-7</c:v>
                </c:pt>
                <c:pt idx="217">
                  <c:v>1.6000000000000064E-7</c:v>
                </c:pt>
                <c:pt idx="218">
                  <c:v>1.5000000000000047E-7</c:v>
                </c:pt>
                <c:pt idx="219">
                  <c:v>1.3000000000000048E-7</c:v>
                </c:pt>
                <c:pt idx="220">
                  <c:v>1.1000000000000046E-7</c:v>
                </c:pt>
                <c:pt idx="221">
                  <c:v>1.0000000000000035E-7</c:v>
                </c:pt>
                <c:pt idx="222">
                  <c:v>9.4000000000000365E-8</c:v>
                </c:pt>
                <c:pt idx="223">
                  <c:v>9.0000000000000343E-8</c:v>
                </c:pt>
                <c:pt idx="224">
                  <c:v>9.1000000000000299E-8</c:v>
                </c:pt>
                <c:pt idx="225">
                  <c:v>8.0000000000000253E-8</c:v>
                </c:pt>
                <c:pt idx="226">
                  <c:v>7.8000000000000222E-8</c:v>
                </c:pt>
                <c:pt idx="227">
                  <c:v>6.7000000000000229E-8</c:v>
                </c:pt>
                <c:pt idx="228">
                  <c:v>6.5000000000000211E-8</c:v>
                </c:pt>
                <c:pt idx="229">
                  <c:v>6.9000000000000261E-8</c:v>
                </c:pt>
                <c:pt idx="230">
                  <c:v>7.5000000000000248E-8</c:v>
                </c:pt>
                <c:pt idx="231">
                  <c:v>8.1000000000000275E-8</c:v>
                </c:pt>
                <c:pt idx="232">
                  <c:v>9.1000000000000299E-8</c:v>
                </c:pt>
                <c:pt idx="233">
                  <c:v>1.1000000000000046E-7</c:v>
                </c:pt>
                <c:pt idx="234">
                  <c:v>1.2000000000000033E-7</c:v>
                </c:pt>
                <c:pt idx="235">
                  <c:v>1.4000000000000041E-7</c:v>
                </c:pt>
                <c:pt idx="236">
                  <c:v>1.5000000000000047E-7</c:v>
                </c:pt>
                <c:pt idx="237">
                  <c:v>1.5000000000000047E-7</c:v>
                </c:pt>
                <c:pt idx="238">
                  <c:v>1.6000000000000064E-7</c:v>
                </c:pt>
                <c:pt idx="239">
                  <c:v>1.6000000000000064E-7</c:v>
                </c:pt>
                <c:pt idx="240">
                  <c:v>1.4000000000000041E-7</c:v>
                </c:pt>
                <c:pt idx="241">
                  <c:v>1.2000000000000033E-7</c:v>
                </c:pt>
                <c:pt idx="242">
                  <c:v>1.1000000000000046E-7</c:v>
                </c:pt>
                <c:pt idx="243">
                  <c:v>1.0000000000000035E-7</c:v>
                </c:pt>
                <c:pt idx="244">
                  <c:v>9.4000000000000365E-8</c:v>
                </c:pt>
                <c:pt idx="245">
                  <c:v>9.4000000000000365E-8</c:v>
                </c:pt>
                <c:pt idx="246">
                  <c:v>8.9000000000000334E-8</c:v>
                </c:pt>
                <c:pt idx="247">
                  <c:v>8.1000000000000275E-8</c:v>
                </c:pt>
                <c:pt idx="248">
                  <c:v>7.4000000000000305E-8</c:v>
                </c:pt>
                <c:pt idx="249">
                  <c:v>6.9000000000000261E-8</c:v>
                </c:pt>
                <c:pt idx="250">
                  <c:v>7.4000000000000305E-8</c:v>
                </c:pt>
                <c:pt idx="251">
                  <c:v>7.4000000000000305E-8</c:v>
                </c:pt>
                <c:pt idx="252">
                  <c:v>8.0000000000000253E-8</c:v>
                </c:pt>
                <c:pt idx="253">
                  <c:v>8.5000000000000298E-8</c:v>
                </c:pt>
                <c:pt idx="254">
                  <c:v>1.0000000000000035E-7</c:v>
                </c:pt>
                <c:pt idx="255">
                  <c:v>1.2000000000000033E-7</c:v>
                </c:pt>
                <c:pt idx="256">
                  <c:v>1.3000000000000048E-7</c:v>
                </c:pt>
                <c:pt idx="257">
                  <c:v>1.4000000000000041E-7</c:v>
                </c:pt>
                <c:pt idx="258">
                  <c:v>1.5000000000000047E-7</c:v>
                </c:pt>
                <c:pt idx="259">
                  <c:v>1.6000000000000064E-7</c:v>
                </c:pt>
                <c:pt idx="260">
                  <c:v>1.7000000000000052E-7</c:v>
                </c:pt>
                <c:pt idx="261">
                  <c:v>1.6000000000000064E-7</c:v>
                </c:pt>
                <c:pt idx="262">
                  <c:v>1.3000000000000048E-7</c:v>
                </c:pt>
                <c:pt idx="263">
                  <c:v>1.2000000000000033E-7</c:v>
                </c:pt>
                <c:pt idx="264">
                  <c:v>1.0000000000000035E-7</c:v>
                </c:pt>
                <c:pt idx="265">
                  <c:v>1.0000000000000035E-7</c:v>
                </c:pt>
                <c:pt idx="266">
                  <c:v>9.4000000000000365E-8</c:v>
                </c:pt>
                <c:pt idx="267">
                  <c:v>9.4000000000000365E-8</c:v>
                </c:pt>
                <c:pt idx="268">
                  <c:v>8.600000000000028E-8</c:v>
                </c:pt>
                <c:pt idx="269">
                  <c:v>8.1000000000000275E-8</c:v>
                </c:pt>
                <c:pt idx="270">
                  <c:v>7.1000000000000199E-8</c:v>
                </c:pt>
                <c:pt idx="271">
                  <c:v>6.9000000000000261E-8</c:v>
                </c:pt>
                <c:pt idx="272">
                  <c:v>7.2000000000000261E-8</c:v>
                </c:pt>
                <c:pt idx="273">
                  <c:v>7.8000000000000222E-8</c:v>
                </c:pt>
                <c:pt idx="274">
                  <c:v>8.4000000000000342E-8</c:v>
                </c:pt>
                <c:pt idx="275">
                  <c:v>9.1000000000000299E-8</c:v>
                </c:pt>
                <c:pt idx="276">
                  <c:v>1.1000000000000046E-7</c:v>
                </c:pt>
                <c:pt idx="277">
                  <c:v>1.2000000000000033E-7</c:v>
                </c:pt>
                <c:pt idx="278">
                  <c:v>1.4000000000000041E-7</c:v>
                </c:pt>
                <c:pt idx="279">
                  <c:v>1.5000000000000047E-7</c:v>
                </c:pt>
                <c:pt idx="280">
                  <c:v>1.6000000000000064E-7</c:v>
                </c:pt>
                <c:pt idx="281">
                  <c:v>1.6000000000000064E-7</c:v>
                </c:pt>
                <c:pt idx="282">
                  <c:v>1.7000000000000052E-7</c:v>
                </c:pt>
                <c:pt idx="283">
                  <c:v>1.5000000000000047E-7</c:v>
                </c:pt>
                <c:pt idx="284">
                  <c:v>1.3000000000000048E-7</c:v>
                </c:pt>
                <c:pt idx="285">
                  <c:v>1.1000000000000046E-7</c:v>
                </c:pt>
                <c:pt idx="286">
                  <c:v>1.0000000000000035E-7</c:v>
                </c:pt>
                <c:pt idx="287">
                  <c:v>9.9000000000000384E-8</c:v>
                </c:pt>
                <c:pt idx="288">
                  <c:v>9.6000000000000357E-8</c:v>
                </c:pt>
                <c:pt idx="289">
                  <c:v>9.3000000000000409E-8</c:v>
                </c:pt>
                <c:pt idx="290">
                  <c:v>8.600000000000028E-8</c:v>
                </c:pt>
                <c:pt idx="291">
                  <c:v>8.1000000000000275E-8</c:v>
                </c:pt>
                <c:pt idx="292">
                  <c:v>7.3000000000000257E-8</c:v>
                </c:pt>
                <c:pt idx="293">
                  <c:v>7.1000000000000199E-8</c:v>
                </c:pt>
                <c:pt idx="294">
                  <c:v>7.6000000000000257E-8</c:v>
                </c:pt>
                <c:pt idx="295">
                  <c:v>8.2000000000000258E-8</c:v>
                </c:pt>
                <c:pt idx="296">
                  <c:v>8.600000000000028E-8</c:v>
                </c:pt>
                <c:pt idx="297">
                  <c:v>1.0000000000000035E-7</c:v>
                </c:pt>
                <c:pt idx="298">
                  <c:v>1.1000000000000046E-7</c:v>
                </c:pt>
                <c:pt idx="299">
                  <c:v>1.3000000000000048E-7</c:v>
                </c:pt>
                <c:pt idx="300">
                  <c:v>1.4000000000000041E-7</c:v>
                </c:pt>
                <c:pt idx="301">
                  <c:v>1.5000000000000047E-7</c:v>
                </c:pt>
                <c:pt idx="302">
                  <c:v>1.5000000000000047E-7</c:v>
                </c:pt>
                <c:pt idx="303">
                  <c:v>1.5000000000000047E-7</c:v>
                </c:pt>
                <c:pt idx="304">
                  <c:v>1.5000000000000047E-7</c:v>
                </c:pt>
                <c:pt idx="305">
                  <c:v>1.3000000000000048E-7</c:v>
                </c:pt>
                <c:pt idx="306">
                  <c:v>1.1000000000000046E-7</c:v>
                </c:pt>
                <c:pt idx="307">
                  <c:v>1.0000000000000035E-7</c:v>
                </c:pt>
                <c:pt idx="308">
                  <c:v>9.7000000000000299E-8</c:v>
                </c:pt>
                <c:pt idx="309">
                  <c:v>9.2000000000000281E-8</c:v>
                </c:pt>
                <c:pt idx="310">
                  <c:v>8.5000000000000298E-8</c:v>
                </c:pt>
                <c:pt idx="311">
                  <c:v>7.8000000000000222E-8</c:v>
                </c:pt>
                <c:pt idx="312">
                  <c:v>7.000000000000023E-8</c:v>
                </c:pt>
                <c:pt idx="313">
                  <c:v>6.8000000000000212E-8</c:v>
                </c:pt>
                <c:pt idx="314">
                  <c:v>7.000000000000023E-8</c:v>
                </c:pt>
                <c:pt idx="315">
                  <c:v>7.6000000000000257E-8</c:v>
                </c:pt>
                <c:pt idx="316">
                  <c:v>7.6000000000000257E-8</c:v>
                </c:pt>
                <c:pt idx="317">
                  <c:v>8.2000000000000258E-8</c:v>
                </c:pt>
                <c:pt idx="318">
                  <c:v>8.7000000000000276E-8</c:v>
                </c:pt>
                <c:pt idx="319">
                  <c:v>1.0000000000000035E-7</c:v>
                </c:pt>
                <c:pt idx="320">
                  <c:v>1.2000000000000033E-7</c:v>
                </c:pt>
                <c:pt idx="321">
                  <c:v>1.3000000000000048E-7</c:v>
                </c:pt>
                <c:pt idx="322">
                  <c:v>1.4000000000000041E-7</c:v>
                </c:pt>
                <c:pt idx="323">
                  <c:v>1.5000000000000047E-7</c:v>
                </c:pt>
                <c:pt idx="324">
                  <c:v>1.5000000000000047E-7</c:v>
                </c:pt>
                <c:pt idx="325">
                  <c:v>1.5000000000000047E-7</c:v>
                </c:pt>
                <c:pt idx="326">
                  <c:v>1.4000000000000041E-7</c:v>
                </c:pt>
                <c:pt idx="327">
                  <c:v>1.2000000000000033E-7</c:v>
                </c:pt>
                <c:pt idx="328">
                  <c:v>1.1000000000000046E-7</c:v>
                </c:pt>
                <c:pt idx="329">
                  <c:v>1.0000000000000035E-7</c:v>
                </c:pt>
                <c:pt idx="330">
                  <c:v>9.2000000000000281E-8</c:v>
                </c:pt>
                <c:pt idx="331">
                  <c:v>9.0000000000000343E-8</c:v>
                </c:pt>
                <c:pt idx="332">
                  <c:v>9.0000000000000343E-8</c:v>
                </c:pt>
                <c:pt idx="333">
                  <c:v>8.0000000000000253E-8</c:v>
                </c:pt>
                <c:pt idx="334">
                  <c:v>7.9000000000000324E-8</c:v>
                </c:pt>
                <c:pt idx="335">
                  <c:v>6.8000000000000212E-8</c:v>
                </c:pt>
                <c:pt idx="336">
                  <c:v>6.6000000000000207E-8</c:v>
                </c:pt>
                <c:pt idx="337">
                  <c:v>7.1000000000000199E-8</c:v>
                </c:pt>
                <c:pt idx="338">
                  <c:v>7.7000000000000306E-8</c:v>
                </c:pt>
                <c:pt idx="339">
                  <c:v>8.4000000000000342E-8</c:v>
                </c:pt>
                <c:pt idx="340">
                  <c:v>9.3000000000000409E-8</c:v>
                </c:pt>
                <c:pt idx="341">
                  <c:v>1.0000000000000035E-7</c:v>
                </c:pt>
                <c:pt idx="342">
                  <c:v>1.1000000000000046E-7</c:v>
                </c:pt>
                <c:pt idx="343">
                  <c:v>1.2000000000000033E-7</c:v>
                </c:pt>
                <c:pt idx="344">
                  <c:v>1.2000000000000033E-7</c:v>
                </c:pt>
                <c:pt idx="345">
                  <c:v>1.2000000000000033E-7</c:v>
                </c:pt>
                <c:pt idx="346">
                  <c:v>1.2000000000000033E-7</c:v>
                </c:pt>
                <c:pt idx="347">
                  <c:v>1.1000000000000046E-7</c:v>
                </c:pt>
                <c:pt idx="348">
                  <c:v>9.8000000000000441E-8</c:v>
                </c:pt>
                <c:pt idx="349">
                  <c:v>9.0000000000000343E-8</c:v>
                </c:pt>
                <c:pt idx="350">
                  <c:v>8.2000000000000258E-8</c:v>
                </c:pt>
                <c:pt idx="351">
                  <c:v>7.7000000000000306E-8</c:v>
                </c:pt>
                <c:pt idx="352">
                  <c:v>7.7000000000000306E-8</c:v>
                </c:pt>
                <c:pt idx="353">
                  <c:v>7.3000000000000257E-8</c:v>
                </c:pt>
                <c:pt idx="354">
                  <c:v>6.6000000000000207E-8</c:v>
                </c:pt>
                <c:pt idx="355">
                  <c:v>6.2000000000000211E-8</c:v>
                </c:pt>
                <c:pt idx="356">
                  <c:v>6.0000000000000206E-8</c:v>
                </c:pt>
                <c:pt idx="357">
                  <c:v>6.1000000000000215E-8</c:v>
                </c:pt>
                <c:pt idx="358">
                  <c:v>6.7000000000000229E-8</c:v>
                </c:pt>
                <c:pt idx="359">
                  <c:v>7.4000000000000305E-8</c:v>
                </c:pt>
                <c:pt idx="360">
                  <c:v>8.0000000000000253E-8</c:v>
                </c:pt>
                <c:pt idx="361">
                  <c:v>1.0000000000000035E-7</c:v>
                </c:pt>
                <c:pt idx="362">
                  <c:v>1.1000000000000046E-7</c:v>
                </c:pt>
                <c:pt idx="363">
                  <c:v>1.3000000000000048E-7</c:v>
                </c:pt>
                <c:pt idx="364">
                  <c:v>1.4000000000000041E-7</c:v>
                </c:pt>
                <c:pt idx="365">
                  <c:v>1.5000000000000047E-7</c:v>
                </c:pt>
                <c:pt idx="366">
                  <c:v>1.5000000000000047E-7</c:v>
                </c:pt>
                <c:pt idx="367">
                  <c:v>1.5000000000000047E-7</c:v>
                </c:pt>
                <c:pt idx="368">
                  <c:v>1.3000000000000048E-7</c:v>
                </c:pt>
                <c:pt idx="369">
                  <c:v>1.2000000000000033E-7</c:v>
                </c:pt>
                <c:pt idx="370">
                  <c:v>1.0000000000000035E-7</c:v>
                </c:pt>
                <c:pt idx="371">
                  <c:v>9.7000000000000299E-8</c:v>
                </c:pt>
                <c:pt idx="372">
                  <c:v>9.0000000000000343E-8</c:v>
                </c:pt>
                <c:pt idx="373">
                  <c:v>9.0000000000000343E-8</c:v>
                </c:pt>
                <c:pt idx="374">
                  <c:v>8.600000000000028E-8</c:v>
                </c:pt>
                <c:pt idx="375">
                  <c:v>8.7000000000000276E-8</c:v>
                </c:pt>
                <c:pt idx="376">
                  <c:v>7.7000000000000306E-8</c:v>
                </c:pt>
                <c:pt idx="377">
                  <c:v>7.4000000000000305E-8</c:v>
                </c:pt>
                <c:pt idx="378">
                  <c:v>6.5000000000000211E-8</c:v>
                </c:pt>
                <c:pt idx="379">
                  <c:v>6.4000000000000255E-8</c:v>
                </c:pt>
                <c:pt idx="380">
                  <c:v>6.8000000000000212E-8</c:v>
                </c:pt>
                <c:pt idx="381">
                  <c:v>7.4000000000000305E-8</c:v>
                </c:pt>
                <c:pt idx="382">
                  <c:v>8.1000000000000275E-8</c:v>
                </c:pt>
                <c:pt idx="383">
                  <c:v>9.0000000000000343E-8</c:v>
                </c:pt>
                <c:pt idx="384">
                  <c:v>1.1000000000000046E-7</c:v>
                </c:pt>
                <c:pt idx="385">
                  <c:v>1.2000000000000033E-7</c:v>
                </c:pt>
                <c:pt idx="386">
                  <c:v>1.3000000000000048E-7</c:v>
                </c:pt>
                <c:pt idx="387">
                  <c:v>1.4000000000000041E-7</c:v>
                </c:pt>
                <c:pt idx="388">
                  <c:v>1.4000000000000041E-7</c:v>
                </c:pt>
                <c:pt idx="389">
                  <c:v>1.4000000000000041E-7</c:v>
                </c:pt>
                <c:pt idx="390">
                  <c:v>1.4000000000000041E-7</c:v>
                </c:pt>
                <c:pt idx="391">
                  <c:v>1.2000000000000033E-7</c:v>
                </c:pt>
                <c:pt idx="392">
                  <c:v>1.1000000000000046E-7</c:v>
                </c:pt>
                <c:pt idx="393">
                  <c:v>9.9000000000000384E-8</c:v>
                </c:pt>
                <c:pt idx="394">
                  <c:v>9.1000000000000299E-8</c:v>
                </c:pt>
                <c:pt idx="395">
                  <c:v>8.5000000000000298E-8</c:v>
                </c:pt>
                <c:pt idx="396">
                  <c:v>8.3000000000000386E-8</c:v>
                </c:pt>
                <c:pt idx="397">
                  <c:v>8.2000000000000258E-8</c:v>
                </c:pt>
                <c:pt idx="398">
                  <c:v>7.2000000000000261E-8</c:v>
                </c:pt>
                <c:pt idx="399">
                  <c:v>6.8000000000000212E-8</c:v>
                </c:pt>
                <c:pt idx="400">
                  <c:v>6.4000000000000255E-8</c:v>
                </c:pt>
                <c:pt idx="401">
                  <c:v>6.4000000000000255E-8</c:v>
                </c:pt>
                <c:pt idx="402">
                  <c:v>6.9000000000000261E-8</c:v>
                </c:pt>
                <c:pt idx="403">
                  <c:v>7.6000000000000257E-8</c:v>
                </c:pt>
                <c:pt idx="404">
                  <c:v>8.2000000000000258E-8</c:v>
                </c:pt>
                <c:pt idx="405">
                  <c:v>9.7000000000000299E-8</c:v>
                </c:pt>
                <c:pt idx="406">
                  <c:v>1.1000000000000046E-7</c:v>
                </c:pt>
                <c:pt idx="407">
                  <c:v>1.2000000000000033E-7</c:v>
                </c:pt>
                <c:pt idx="408">
                  <c:v>1.3000000000000048E-7</c:v>
                </c:pt>
                <c:pt idx="409">
                  <c:v>1.4000000000000041E-7</c:v>
                </c:pt>
                <c:pt idx="410">
                  <c:v>1.4000000000000041E-7</c:v>
                </c:pt>
                <c:pt idx="411">
                  <c:v>1.3000000000000048E-7</c:v>
                </c:pt>
                <c:pt idx="412">
                  <c:v>1.2000000000000033E-7</c:v>
                </c:pt>
                <c:pt idx="413">
                  <c:v>1.1000000000000046E-7</c:v>
                </c:pt>
                <c:pt idx="414">
                  <c:v>1.0000000000000035E-7</c:v>
                </c:pt>
                <c:pt idx="415">
                  <c:v>9.3000000000000409E-8</c:v>
                </c:pt>
                <c:pt idx="416">
                  <c:v>8.600000000000028E-8</c:v>
                </c:pt>
                <c:pt idx="417">
                  <c:v>8.2000000000000258E-8</c:v>
                </c:pt>
                <c:pt idx="418">
                  <c:v>8.3000000000000386E-8</c:v>
                </c:pt>
                <c:pt idx="419">
                  <c:v>7.4000000000000305E-8</c:v>
                </c:pt>
                <c:pt idx="420">
                  <c:v>6.9000000000000261E-8</c:v>
                </c:pt>
                <c:pt idx="421">
                  <c:v>6.3000000000000207E-8</c:v>
                </c:pt>
                <c:pt idx="422">
                  <c:v>6.2000000000000211E-8</c:v>
                </c:pt>
                <c:pt idx="423">
                  <c:v>6.5000000000000211E-8</c:v>
                </c:pt>
                <c:pt idx="424">
                  <c:v>7.1000000000000199E-8</c:v>
                </c:pt>
                <c:pt idx="425">
                  <c:v>7.6000000000000257E-8</c:v>
                </c:pt>
                <c:pt idx="426">
                  <c:v>8.3000000000000386E-8</c:v>
                </c:pt>
                <c:pt idx="427">
                  <c:v>1.0000000000000035E-7</c:v>
                </c:pt>
                <c:pt idx="428">
                  <c:v>1.2000000000000033E-7</c:v>
                </c:pt>
                <c:pt idx="429">
                  <c:v>1.3000000000000048E-7</c:v>
                </c:pt>
                <c:pt idx="430">
                  <c:v>1.4000000000000041E-7</c:v>
                </c:pt>
                <c:pt idx="431">
                  <c:v>1.5000000000000047E-7</c:v>
                </c:pt>
                <c:pt idx="432">
                  <c:v>1.6000000000000064E-7</c:v>
                </c:pt>
                <c:pt idx="433">
                  <c:v>1.6000000000000064E-7</c:v>
                </c:pt>
                <c:pt idx="434">
                  <c:v>1.5000000000000047E-7</c:v>
                </c:pt>
                <c:pt idx="435">
                  <c:v>1.3000000000000048E-7</c:v>
                </c:pt>
                <c:pt idx="436">
                  <c:v>1.1000000000000046E-7</c:v>
                </c:pt>
                <c:pt idx="437">
                  <c:v>1.0000000000000035E-7</c:v>
                </c:pt>
                <c:pt idx="438">
                  <c:v>9.6000000000000357E-8</c:v>
                </c:pt>
                <c:pt idx="439">
                  <c:v>9.3000000000000409E-8</c:v>
                </c:pt>
                <c:pt idx="440">
                  <c:v>9.2000000000000281E-8</c:v>
                </c:pt>
                <c:pt idx="441">
                  <c:v>8.3000000000000386E-8</c:v>
                </c:pt>
                <c:pt idx="442">
                  <c:v>8.3000000000000386E-8</c:v>
                </c:pt>
                <c:pt idx="443">
                  <c:v>8.0000000000000253E-8</c:v>
                </c:pt>
                <c:pt idx="444">
                  <c:v>7.000000000000023E-8</c:v>
                </c:pt>
                <c:pt idx="445">
                  <c:v>6.8000000000000212E-8</c:v>
                </c:pt>
                <c:pt idx="446">
                  <c:v>7.3000000000000257E-8</c:v>
                </c:pt>
                <c:pt idx="447">
                  <c:v>7.9000000000000324E-8</c:v>
                </c:pt>
                <c:pt idx="448">
                  <c:v>8.5000000000000298E-8</c:v>
                </c:pt>
                <c:pt idx="449">
                  <c:v>9.6000000000000357E-8</c:v>
                </c:pt>
                <c:pt idx="450">
                  <c:v>1.1000000000000046E-7</c:v>
                </c:pt>
                <c:pt idx="451">
                  <c:v>1.1000000000000046E-7</c:v>
                </c:pt>
                <c:pt idx="452">
                  <c:v>1.2000000000000033E-7</c:v>
                </c:pt>
                <c:pt idx="453">
                  <c:v>1.3000000000000048E-7</c:v>
                </c:pt>
                <c:pt idx="454">
                  <c:v>1.4000000000000041E-7</c:v>
                </c:pt>
                <c:pt idx="455">
                  <c:v>1.5000000000000047E-7</c:v>
                </c:pt>
                <c:pt idx="456">
                  <c:v>1.5000000000000047E-7</c:v>
                </c:pt>
                <c:pt idx="457">
                  <c:v>1.4000000000000041E-7</c:v>
                </c:pt>
                <c:pt idx="458">
                  <c:v>1.2000000000000033E-7</c:v>
                </c:pt>
                <c:pt idx="459">
                  <c:v>1.1000000000000046E-7</c:v>
                </c:pt>
                <c:pt idx="460">
                  <c:v>1.0000000000000035E-7</c:v>
                </c:pt>
                <c:pt idx="461">
                  <c:v>9.3000000000000409E-8</c:v>
                </c:pt>
                <c:pt idx="462">
                  <c:v>8.9000000000000334E-8</c:v>
                </c:pt>
                <c:pt idx="463">
                  <c:v>9.0000000000000343E-8</c:v>
                </c:pt>
                <c:pt idx="464">
                  <c:v>8.2000000000000258E-8</c:v>
                </c:pt>
                <c:pt idx="465">
                  <c:v>7.5000000000000248E-8</c:v>
                </c:pt>
                <c:pt idx="466">
                  <c:v>6.8000000000000212E-8</c:v>
                </c:pt>
                <c:pt idx="467">
                  <c:v>6.6000000000000207E-8</c:v>
                </c:pt>
                <c:pt idx="468">
                  <c:v>6.8000000000000212E-8</c:v>
                </c:pt>
                <c:pt idx="469">
                  <c:v>7.3000000000000257E-8</c:v>
                </c:pt>
                <c:pt idx="470">
                  <c:v>8.0000000000000253E-8</c:v>
                </c:pt>
                <c:pt idx="471">
                  <c:v>8.5000000000000298E-8</c:v>
                </c:pt>
                <c:pt idx="472">
                  <c:v>1.0000000000000035E-7</c:v>
                </c:pt>
                <c:pt idx="473">
                  <c:v>1.2000000000000033E-7</c:v>
                </c:pt>
                <c:pt idx="474">
                  <c:v>1.3000000000000048E-7</c:v>
                </c:pt>
                <c:pt idx="475">
                  <c:v>1.4000000000000041E-7</c:v>
                </c:pt>
                <c:pt idx="476">
                  <c:v>1.5000000000000047E-7</c:v>
                </c:pt>
                <c:pt idx="477">
                  <c:v>1.6000000000000064E-7</c:v>
                </c:pt>
                <c:pt idx="478">
                  <c:v>1.7000000000000052E-7</c:v>
                </c:pt>
                <c:pt idx="479">
                  <c:v>1.6000000000000064E-7</c:v>
                </c:pt>
                <c:pt idx="480">
                  <c:v>1.3000000000000048E-7</c:v>
                </c:pt>
                <c:pt idx="481">
                  <c:v>1.2000000000000033E-7</c:v>
                </c:pt>
                <c:pt idx="482">
                  <c:v>1.1000000000000046E-7</c:v>
                </c:pt>
                <c:pt idx="483">
                  <c:v>1.0000000000000035E-7</c:v>
                </c:pt>
                <c:pt idx="484">
                  <c:v>9.6000000000000357E-8</c:v>
                </c:pt>
                <c:pt idx="485">
                  <c:v>9.7000000000000299E-8</c:v>
                </c:pt>
                <c:pt idx="486">
                  <c:v>8.8000000000000364E-8</c:v>
                </c:pt>
                <c:pt idx="487">
                  <c:v>8.600000000000028E-8</c:v>
                </c:pt>
                <c:pt idx="488">
                  <c:v>7.4000000000000305E-8</c:v>
                </c:pt>
                <c:pt idx="489">
                  <c:v>7.1000000000000199E-8</c:v>
                </c:pt>
                <c:pt idx="490">
                  <c:v>7.5000000000000248E-8</c:v>
                </c:pt>
                <c:pt idx="491">
                  <c:v>8.2000000000000258E-8</c:v>
                </c:pt>
                <c:pt idx="492">
                  <c:v>8.7000000000000276E-8</c:v>
                </c:pt>
                <c:pt idx="493">
                  <c:v>9.5000000000000361E-8</c:v>
                </c:pt>
                <c:pt idx="494">
                  <c:v>1.1000000000000046E-7</c:v>
                </c:pt>
                <c:pt idx="495">
                  <c:v>1.2000000000000033E-7</c:v>
                </c:pt>
                <c:pt idx="496">
                  <c:v>1.4000000000000041E-7</c:v>
                </c:pt>
                <c:pt idx="497">
                  <c:v>1.5000000000000047E-7</c:v>
                </c:pt>
                <c:pt idx="498">
                  <c:v>1.6000000000000064E-7</c:v>
                </c:pt>
                <c:pt idx="499">
                  <c:v>1.6000000000000064E-7</c:v>
                </c:pt>
                <c:pt idx="500">
                  <c:v>1.6000000000000064E-7</c:v>
                </c:pt>
                <c:pt idx="501">
                  <c:v>1.4000000000000041E-7</c:v>
                </c:pt>
                <c:pt idx="502">
                  <c:v>1.2000000000000033E-7</c:v>
                </c:pt>
                <c:pt idx="503">
                  <c:v>1.1000000000000046E-7</c:v>
                </c:pt>
                <c:pt idx="504">
                  <c:v>1.0000000000000035E-7</c:v>
                </c:pt>
                <c:pt idx="505">
                  <c:v>9.7000000000000299E-8</c:v>
                </c:pt>
                <c:pt idx="506">
                  <c:v>9.7000000000000299E-8</c:v>
                </c:pt>
                <c:pt idx="507">
                  <c:v>9.2000000000000281E-8</c:v>
                </c:pt>
                <c:pt idx="508">
                  <c:v>8.5000000000000298E-8</c:v>
                </c:pt>
                <c:pt idx="509">
                  <c:v>7.7000000000000306E-8</c:v>
                </c:pt>
                <c:pt idx="510">
                  <c:v>7.3000000000000257E-8</c:v>
                </c:pt>
                <c:pt idx="511">
                  <c:v>7.3000000000000257E-8</c:v>
                </c:pt>
                <c:pt idx="512">
                  <c:v>7.8000000000000222E-8</c:v>
                </c:pt>
                <c:pt idx="513">
                  <c:v>8.4000000000000342E-8</c:v>
                </c:pt>
                <c:pt idx="514">
                  <c:v>8.9000000000000334E-8</c:v>
                </c:pt>
                <c:pt idx="515">
                  <c:v>1.0000000000000035E-7</c:v>
                </c:pt>
                <c:pt idx="516">
                  <c:v>1.1000000000000046E-7</c:v>
                </c:pt>
                <c:pt idx="517">
                  <c:v>1.2000000000000033E-7</c:v>
                </c:pt>
                <c:pt idx="518">
                  <c:v>1.3000000000000048E-7</c:v>
                </c:pt>
                <c:pt idx="519">
                  <c:v>1.4000000000000041E-7</c:v>
                </c:pt>
                <c:pt idx="520">
                  <c:v>1.4000000000000041E-7</c:v>
                </c:pt>
                <c:pt idx="521">
                  <c:v>1.5000000000000047E-7</c:v>
                </c:pt>
                <c:pt idx="522">
                  <c:v>1.4000000000000041E-7</c:v>
                </c:pt>
                <c:pt idx="523">
                  <c:v>1.2000000000000033E-7</c:v>
                </c:pt>
                <c:pt idx="524">
                  <c:v>1.1000000000000046E-7</c:v>
                </c:pt>
                <c:pt idx="525">
                  <c:v>1.0000000000000035E-7</c:v>
                </c:pt>
                <c:pt idx="526">
                  <c:v>9.3000000000000409E-8</c:v>
                </c:pt>
                <c:pt idx="527">
                  <c:v>9.0000000000000343E-8</c:v>
                </c:pt>
                <c:pt idx="528">
                  <c:v>9.0000000000000343E-8</c:v>
                </c:pt>
                <c:pt idx="529">
                  <c:v>8.1000000000000275E-8</c:v>
                </c:pt>
                <c:pt idx="530">
                  <c:v>7.7000000000000306E-8</c:v>
                </c:pt>
                <c:pt idx="531">
                  <c:v>6.9000000000000261E-8</c:v>
                </c:pt>
                <c:pt idx="532">
                  <c:v>6.7000000000000229E-8</c:v>
                </c:pt>
                <c:pt idx="533">
                  <c:v>7.000000000000023E-8</c:v>
                </c:pt>
                <c:pt idx="534">
                  <c:v>7.6000000000000257E-8</c:v>
                </c:pt>
                <c:pt idx="535">
                  <c:v>8.3000000000000386E-8</c:v>
                </c:pt>
                <c:pt idx="536">
                  <c:v>9.0000000000000343E-8</c:v>
                </c:pt>
                <c:pt idx="537">
                  <c:v>1.1000000000000046E-7</c:v>
                </c:pt>
                <c:pt idx="538">
                  <c:v>1.2000000000000033E-7</c:v>
                </c:pt>
                <c:pt idx="539">
                  <c:v>1.3000000000000048E-7</c:v>
                </c:pt>
                <c:pt idx="540">
                  <c:v>1.4000000000000041E-7</c:v>
                </c:pt>
                <c:pt idx="541">
                  <c:v>1.4000000000000041E-7</c:v>
                </c:pt>
                <c:pt idx="542">
                  <c:v>1.4000000000000041E-7</c:v>
                </c:pt>
                <c:pt idx="543">
                  <c:v>1.4000000000000041E-7</c:v>
                </c:pt>
                <c:pt idx="544">
                  <c:v>1.2000000000000033E-7</c:v>
                </c:pt>
                <c:pt idx="545">
                  <c:v>1.1000000000000046E-7</c:v>
                </c:pt>
                <c:pt idx="546">
                  <c:v>1.0000000000000035E-7</c:v>
                </c:pt>
                <c:pt idx="547">
                  <c:v>9.2000000000000281E-8</c:v>
                </c:pt>
                <c:pt idx="548">
                  <c:v>8.7000000000000276E-8</c:v>
                </c:pt>
                <c:pt idx="549">
                  <c:v>8.5000000000000298E-8</c:v>
                </c:pt>
                <c:pt idx="550">
                  <c:v>8.5000000000000298E-8</c:v>
                </c:pt>
                <c:pt idx="551">
                  <c:v>7.4000000000000305E-8</c:v>
                </c:pt>
                <c:pt idx="552">
                  <c:v>7.2000000000000261E-8</c:v>
                </c:pt>
                <c:pt idx="553">
                  <c:v>6.6000000000000207E-8</c:v>
                </c:pt>
                <c:pt idx="554">
                  <c:v>6.5000000000000211E-8</c:v>
                </c:pt>
                <c:pt idx="555">
                  <c:v>7.000000000000023E-8</c:v>
                </c:pt>
                <c:pt idx="556">
                  <c:v>7.6000000000000257E-8</c:v>
                </c:pt>
                <c:pt idx="557">
                  <c:v>8.2000000000000258E-8</c:v>
                </c:pt>
                <c:pt idx="558">
                  <c:v>9.5000000000000361E-8</c:v>
                </c:pt>
                <c:pt idx="559">
                  <c:v>1.1000000000000046E-7</c:v>
                </c:pt>
                <c:pt idx="560">
                  <c:v>1.2000000000000033E-7</c:v>
                </c:pt>
                <c:pt idx="561">
                  <c:v>1.3000000000000048E-7</c:v>
                </c:pt>
                <c:pt idx="562">
                  <c:v>1.4000000000000041E-7</c:v>
                </c:pt>
                <c:pt idx="563">
                  <c:v>1.5000000000000047E-7</c:v>
                </c:pt>
                <c:pt idx="564">
                  <c:v>1.6000000000000064E-7</c:v>
                </c:pt>
                <c:pt idx="565">
                  <c:v>1.5000000000000047E-7</c:v>
                </c:pt>
                <c:pt idx="566">
                  <c:v>1.3000000000000048E-7</c:v>
                </c:pt>
                <c:pt idx="567">
                  <c:v>1.2000000000000033E-7</c:v>
                </c:pt>
                <c:pt idx="568">
                  <c:v>1.0000000000000035E-7</c:v>
                </c:pt>
                <c:pt idx="569">
                  <c:v>1.0000000000000035E-7</c:v>
                </c:pt>
                <c:pt idx="570">
                  <c:v>9.4000000000000365E-8</c:v>
                </c:pt>
                <c:pt idx="571">
                  <c:v>9.4000000000000365E-8</c:v>
                </c:pt>
                <c:pt idx="572">
                  <c:v>8.7000000000000276E-8</c:v>
                </c:pt>
                <c:pt idx="573">
                  <c:v>8.1000000000000275E-8</c:v>
                </c:pt>
                <c:pt idx="574">
                  <c:v>7.3000000000000257E-8</c:v>
                </c:pt>
                <c:pt idx="575">
                  <c:v>7.000000000000023E-8</c:v>
                </c:pt>
                <c:pt idx="576">
                  <c:v>7.2000000000000261E-8</c:v>
                </c:pt>
                <c:pt idx="577">
                  <c:v>7.8000000000000222E-8</c:v>
                </c:pt>
                <c:pt idx="578">
                  <c:v>8.4000000000000342E-8</c:v>
                </c:pt>
                <c:pt idx="579">
                  <c:v>8.9000000000000334E-8</c:v>
                </c:pt>
                <c:pt idx="580">
                  <c:v>1.0000000000000035E-7</c:v>
                </c:pt>
                <c:pt idx="581">
                  <c:v>1.2000000000000033E-7</c:v>
                </c:pt>
                <c:pt idx="582">
                  <c:v>1.3000000000000048E-7</c:v>
                </c:pt>
                <c:pt idx="583">
                  <c:v>1.4000000000000041E-7</c:v>
                </c:pt>
                <c:pt idx="584">
                  <c:v>1.5000000000000047E-7</c:v>
                </c:pt>
                <c:pt idx="585">
                  <c:v>1.6000000000000064E-7</c:v>
                </c:pt>
                <c:pt idx="586">
                  <c:v>1.6000000000000064E-7</c:v>
                </c:pt>
                <c:pt idx="587">
                  <c:v>1.5000000000000047E-7</c:v>
                </c:pt>
                <c:pt idx="588">
                  <c:v>1.3000000000000048E-7</c:v>
                </c:pt>
                <c:pt idx="589">
                  <c:v>1.1000000000000046E-7</c:v>
                </c:pt>
                <c:pt idx="590">
                  <c:v>1.0000000000000035E-7</c:v>
                </c:pt>
                <c:pt idx="591">
                  <c:v>9.9000000000000384E-8</c:v>
                </c:pt>
                <c:pt idx="592">
                  <c:v>9.4000000000000365E-8</c:v>
                </c:pt>
                <c:pt idx="593">
                  <c:v>9.5000000000000361E-8</c:v>
                </c:pt>
                <c:pt idx="594">
                  <c:v>8.7000000000000276E-8</c:v>
                </c:pt>
                <c:pt idx="595">
                  <c:v>8.600000000000028E-8</c:v>
                </c:pt>
                <c:pt idx="596">
                  <c:v>7.4000000000000305E-8</c:v>
                </c:pt>
                <c:pt idx="597">
                  <c:v>7.1000000000000199E-8</c:v>
                </c:pt>
                <c:pt idx="598">
                  <c:v>7.6000000000000257E-8</c:v>
                </c:pt>
                <c:pt idx="599">
                  <c:v>8.2000000000000258E-8</c:v>
                </c:pt>
                <c:pt idx="600">
                  <c:v>8.8000000000000364E-8</c:v>
                </c:pt>
                <c:pt idx="601">
                  <c:v>9.8000000000000441E-8</c:v>
                </c:pt>
                <c:pt idx="602">
                  <c:v>1.1000000000000046E-7</c:v>
                </c:pt>
                <c:pt idx="603">
                  <c:v>1.3000000000000048E-7</c:v>
                </c:pt>
                <c:pt idx="604">
                  <c:v>1.4000000000000041E-7</c:v>
                </c:pt>
                <c:pt idx="605">
                  <c:v>1.5000000000000047E-7</c:v>
                </c:pt>
                <c:pt idx="606">
                  <c:v>1.6000000000000064E-7</c:v>
                </c:pt>
                <c:pt idx="607">
                  <c:v>1.6000000000000064E-7</c:v>
                </c:pt>
                <c:pt idx="608">
                  <c:v>1.6000000000000064E-7</c:v>
                </c:pt>
                <c:pt idx="609">
                  <c:v>1.4000000000000041E-7</c:v>
                </c:pt>
                <c:pt idx="610">
                  <c:v>1.2000000000000033E-7</c:v>
                </c:pt>
                <c:pt idx="611">
                  <c:v>1.1000000000000046E-7</c:v>
                </c:pt>
                <c:pt idx="612">
                  <c:v>1.0000000000000035E-7</c:v>
                </c:pt>
                <c:pt idx="613">
                  <c:v>9.7000000000000299E-8</c:v>
                </c:pt>
                <c:pt idx="614">
                  <c:v>9.7000000000000299E-8</c:v>
                </c:pt>
                <c:pt idx="615">
                  <c:v>9.1000000000000299E-8</c:v>
                </c:pt>
                <c:pt idx="616">
                  <c:v>8.600000000000028E-8</c:v>
                </c:pt>
                <c:pt idx="617">
                  <c:v>7.7000000000000306E-8</c:v>
                </c:pt>
                <c:pt idx="618">
                  <c:v>7.4000000000000305E-8</c:v>
                </c:pt>
                <c:pt idx="619">
                  <c:v>7.4000000000000305E-8</c:v>
                </c:pt>
                <c:pt idx="620">
                  <c:v>7.9000000000000324E-8</c:v>
                </c:pt>
                <c:pt idx="621">
                  <c:v>8.5000000000000298E-8</c:v>
                </c:pt>
                <c:pt idx="622">
                  <c:v>9.0000000000000343E-8</c:v>
                </c:pt>
                <c:pt idx="623">
                  <c:v>1.0000000000000035E-7</c:v>
                </c:pt>
                <c:pt idx="624">
                  <c:v>1.2000000000000033E-7</c:v>
                </c:pt>
                <c:pt idx="625">
                  <c:v>1.3000000000000048E-7</c:v>
                </c:pt>
                <c:pt idx="626">
                  <c:v>1.4000000000000041E-7</c:v>
                </c:pt>
                <c:pt idx="627">
                  <c:v>1.5000000000000047E-7</c:v>
                </c:pt>
                <c:pt idx="628">
                  <c:v>1.6000000000000064E-7</c:v>
                </c:pt>
                <c:pt idx="629">
                  <c:v>1.7000000000000052E-7</c:v>
                </c:pt>
                <c:pt idx="630">
                  <c:v>1.6000000000000064E-7</c:v>
                </c:pt>
                <c:pt idx="631">
                  <c:v>1.4000000000000041E-7</c:v>
                </c:pt>
                <c:pt idx="632">
                  <c:v>1.2000000000000033E-7</c:v>
                </c:pt>
                <c:pt idx="633">
                  <c:v>1.1000000000000046E-7</c:v>
                </c:pt>
                <c:pt idx="634">
                  <c:v>1.0000000000000035E-7</c:v>
                </c:pt>
                <c:pt idx="635">
                  <c:v>9.8000000000000441E-8</c:v>
                </c:pt>
                <c:pt idx="636">
                  <c:v>9.9000000000000384E-8</c:v>
                </c:pt>
                <c:pt idx="637">
                  <c:v>9.0000000000000343E-8</c:v>
                </c:pt>
                <c:pt idx="638">
                  <c:v>8.8000000000000364E-8</c:v>
                </c:pt>
                <c:pt idx="639">
                  <c:v>7.7000000000000306E-8</c:v>
                </c:pt>
                <c:pt idx="640">
                  <c:v>7.4000000000000305E-8</c:v>
                </c:pt>
                <c:pt idx="641">
                  <c:v>7.8000000000000222E-8</c:v>
                </c:pt>
                <c:pt idx="642">
                  <c:v>7.8000000000000222E-8</c:v>
                </c:pt>
                <c:pt idx="643">
                  <c:v>8.3000000000000386E-8</c:v>
                </c:pt>
                <c:pt idx="644">
                  <c:v>8.8000000000000364E-8</c:v>
                </c:pt>
                <c:pt idx="645">
                  <c:v>1.1000000000000046E-7</c:v>
                </c:pt>
                <c:pt idx="646">
                  <c:v>1.2000000000000033E-7</c:v>
                </c:pt>
                <c:pt idx="647">
                  <c:v>1.3000000000000048E-7</c:v>
                </c:pt>
                <c:pt idx="648">
                  <c:v>1.4000000000000041E-7</c:v>
                </c:pt>
                <c:pt idx="649">
                  <c:v>1.5000000000000047E-7</c:v>
                </c:pt>
                <c:pt idx="650">
                  <c:v>1.5000000000000047E-7</c:v>
                </c:pt>
                <c:pt idx="651">
                  <c:v>1.5000000000000047E-7</c:v>
                </c:pt>
                <c:pt idx="652">
                  <c:v>1.5000000000000047E-7</c:v>
                </c:pt>
                <c:pt idx="653">
                  <c:v>1.4000000000000041E-7</c:v>
                </c:pt>
                <c:pt idx="654">
                  <c:v>1.4000000000000041E-7</c:v>
                </c:pt>
                <c:pt idx="655">
                  <c:v>1.1000000000000046E-7</c:v>
                </c:pt>
                <c:pt idx="656">
                  <c:v>1.0000000000000035E-7</c:v>
                </c:pt>
                <c:pt idx="657">
                  <c:v>1.0000000000000035E-7</c:v>
                </c:pt>
                <c:pt idx="658">
                  <c:v>9.4000000000000365E-8</c:v>
                </c:pt>
                <c:pt idx="659">
                  <c:v>9.4000000000000365E-8</c:v>
                </c:pt>
                <c:pt idx="660">
                  <c:v>8.4000000000000342E-8</c:v>
                </c:pt>
                <c:pt idx="661">
                  <c:v>8.4000000000000342E-8</c:v>
                </c:pt>
                <c:pt idx="662">
                  <c:v>7.2000000000000261E-8</c:v>
                </c:pt>
                <c:pt idx="663">
                  <c:v>7.2000000000000261E-8</c:v>
                </c:pt>
                <c:pt idx="664">
                  <c:v>7.2000000000000261E-8</c:v>
                </c:pt>
                <c:pt idx="665">
                  <c:v>8.3000000000000386E-8</c:v>
                </c:pt>
                <c:pt idx="666">
                  <c:v>8.3000000000000386E-8</c:v>
                </c:pt>
                <c:pt idx="667">
                  <c:v>1.0000000000000035E-7</c:v>
                </c:pt>
                <c:pt idx="668">
                  <c:v>1.0000000000000035E-7</c:v>
                </c:pt>
                <c:pt idx="669">
                  <c:v>1.1000000000000046E-7</c:v>
                </c:pt>
                <c:pt idx="670">
                  <c:v>1.3000000000000048E-7</c:v>
                </c:pt>
                <c:pt idx="671">
                  <c:v>1.4000000000000041E-7</c:v>
                </c:pt>
                <c:pt idx="672">
                  <c:v>1.5000000000000047E-7</c:v>
                </c:pt>
                <c:pt idx="673">
                  <c:v>1.5000000000000047E-7</c:v>
                </c:pt>
                <c:pt idx="674">
                  <c:v>1.6000000000000064E-7</c:v>
                </c:pt>
                <c:pt idx="675">
                  <c:v>1.5000000000000047E-7</c:v>
                </c:pt>
                <c:pt idx="676">
                  <c:v>1.3000000000000048E-7</c:v>
                </c:pt>
                <c:pt idx="677">
                  <c:v>1.2000000000000033E-7</c:v>
                </c:pt>
                <c:pt idx="678">
                  <c:v>1.1000000000000046E-7</c:v>
                </c:pt>
                <c:pt idx="679">
                  <c:v>1.0000000000000035E-7</c:v>
                </c:pt>
                <c:pt idx="680">
                  <c:v>9.4000000000000365E-8</c:v>
                </c:pt>
                <c:pt idx="681">
                  <c:v>9.6000000000000357E-8</c:v>
                </c:pt>
                <c:pt idx="682">
                  <c:v>8.9000000000000334E-8</c:v>
                </c:pt>
                <c:pt idx="683">
                  <c:v>8.4000000000000342E-8</c:v>
                </c:pt>
                <c:pt idx="684">
                  <c:v>7.5000000000000248E-8</c:v>
                </c:pt>
                <c:pt idx="685">
                  <c:v>7.2000000000000261E-8</c:v>
                </c:pt>
                <c:pt idx="686">
                  <c:v>7.5000000000000248E-8</c:v>
                </c:pt>
                <c:pt idx="687">
                  <c:v>8.1000000000000275E-8</c:v>
                </c:pt>
                <c:pt idx="688">
                  <c:v>8.7000000000000276E-8</c:v>
                </c:pt>
                <c:pt idx="689">
                  <c:v>9.2000000000000281E-8</c:v>
                </c:pt>
                <c:pt idx="690">
                  <c:v>1.1000000000000046E-7</c:v>
                </c:pt>
                <c:pt idx="691">
                  <c:v>1.2000000000000033E-7</c:v>
                </c:pt>
                <c:pt idx="692">
                  <c:v>1.3000000000000048E-7</c:v>
                </c:pt>
                <c:pt idx="693">
                  <c:v>1.4000000000000041E-7</c:v>
                </c:pt>
                <c:pt idx="694">
                  <c:v>1.5000000000000047E-7</c:v>
                </c:pt>
                <c:pt idx="695">
                  <c:v>1.6000000000000064E-7</c:v>
                </c:pt>
                <c:pt idx="696">
                  <c:v>1.7000000000000052E-7</c:v>
                </c:pt>
                <c:pt idx="697">
                  <c:v>1.5000000000000047E-7</c:v>
                </c:pt>
                <c:pt idx="698">
                  <c:v>1.3000000000000048E-7</c:v>
                </c:pt>
                <c:pt idx="699">
                  <c:v>1.1000000000000046E-7</c:v>
                </c:pt>
                <c:pt idx="700">
                  <c:v>1.0000000000000035E-7</c:v>
                </c:pt>
                <c:pt idx="701">
                  <c:v>1.0000000000000035E-7</c:v>
                </c:pt>
                <c:pt idx="702">
                  <c:v>9.6000000000000357E-8</c:v>
                </c:pt>
                <c:pt idx="703">
                  <c:v>9.6000000000000357E-8</c:v>
                </c:pt>
                <c:pt idx="704">
                  <c:v>8.8000000000000364E-8</c:v>
                </c:pt>
                <c:pt idx="705">
                  <c:v>8.5000000000000298E-8</c:v>
                </c:pt>
                <c:pt idx="706">
                  <c:v>7.6000000000000257E-8</c:v>
                </c:pt>
                <c:pt idx="707">
                  <c:v>7.3000000000000257E-8</c:v>
                </c:pt>
                <c:pt idx="708">
                  <c:v>7.9000000000000324E-8</c:v>
                </c:pt>
                <c:pt idx="709">
                  <c:v>8.5000000000000298E-8</c:v>
                </c:pt>
                <c:pt idx="710">
                  <c:v>9.0000000000000343E-8</c:v>
                </c:pt>
                <c:pt idx="711">
                  <c:v>1.0000000000000035E-7</c:v>
                </c:pt>
                <c:pt idx="712">
                  <c:v>1.2000000000000033E-7</c:v>
                </c:pt>
                <c:pt idx="713">
                  <c:v>1.3000000000000048E-7</c:v>
                </c:pt>
                <c:pt idx="714">
                  <c:v>1.4000000000000041E-7</c:v>
                </c:pt>
                <c:pt idx="715">
                  <c:v>1.5000000000000047E-7</c:v>
                </c:pt>
                <c:pt idx="716">
                  <c:v>1.6000000000000064E-7</c:v>
                </c:pt>
                <c:pt idx="717">
                  <c:v>1.6000000000000064E-7</c:v>
                </c:pt>
                <c:pt idx="718">
                  <c:v>1.6000000000000064E-7</c:v>
                </c:pt>
                <c:pt idx="719">
                  <c:v>1.4000000000000041E-7</c:v>
                </c:pt>
                <c:pt idx="720">
                  <c:v>1.2000000000000033E-7</c:v>
                </c:pt>
                <c:pt idx="721">
                  <c:v>1.1000000000000046E-7</c:v>
                </c:pt>
                <c:pt idx="722">
                  <c:v>1.0000000000000035E-7</c:v>
                </c:pt>
                <c:pt idx="723">
                  <c:v>9.9000000000000384E-8</c:v>
                </c:pt>
                <c:pt idx="724">
                  <c:v>1.0000000000000035E-7</c:v>
                </c:pt>
                <c:pt idx="725">
                  <c:v>9.2000000000000281E-8</c:v>
                </c:pt>
                <c:pt idx="726">
                  <c:v>8.7000000000000276E-8</c:v>
                </c:pt>
                <c:pt idx="727">
                  <c:v>7.8000000000000222E-8</c:v>
                </c:pt>
                <c:pt idx="728">
                  <c:v>7.6000000000000257E-8</c:v>
                </c:pt>
                <c:pt idx="729">
                  <c:v>7.7000000000000306E-8</c:v>
                </c:pt>
                <c:pt idx="730">
                  <c:v>8.2000000000000258E-8</c:v>
                </c:pt>
                <c:pt idx="731">
                  <c:v>8.8000000000000364E-8</c:v>
                </c:pt>
                <c:pt idx="732">
                  <c:v>9.1000000000000299E-8</c:v>
                </c:pt>
                <c:pt idx="733">
                  <c:v>1.1000000000000046E-7</c:v>
                </c:pt>
                <c:pt idx="734">
                  <c:v>1.2000000000000033E-7</c:v>
                </c:pt>
                <c:pt idx="735">
                  <c:v>1.3000000000000048E-7</c:v>
                </c:pt>
                <c:pt idx="736">
                  <c:v>1.4000000000000041E-7</c:v>
                </c:pt>
                <c:pt idx="737">
                  <c:v>1.5000000000000047E-7</c:v>
                </c:pt>
                <c:pt idx="738">
                  <c:v>1.6000000000000064E-7</c:v>
                </c:pt>
                <c:pt idx="739">
                  <c:v>1.6000000000000064E-7</c:v>
                </c:pt>
                <c:pt idx="740">
                  <c:v>1.5000000000000047E-7</c:v>
                </c:pt>
                <c:pt idx="741">
                  <c:v>1.3000000000000048E-7</c:v>
                </c:pt>
                <c:pt idx="742">
                  <c:v>1.1000000000000046E-7</c:v>
                </c:pt>
                <c:pt idx="743">
                  <c:v>1.0000000000000035E-7</c:v>
                </c:pt>
                <c:pt idx="744">
                  <c:v>1.0000000000000035E-7</c:v>
                </c:pt>
                <c:pt idx="745">
                  <c:v>9.6000000000000357E-8</c:v>
                </c:pt>
                <c:pt idx="746">
                  <c:v>9.7000000000000299E-8</c:v>
                </c:pt>
                <c:pt idx="747">
                  <c:v>8.9000000000000334E-8</c:v>
                </c:pt>
                <c:pt idx="748">
                  <c:v>8.8000000000000364E-8</c:v>
                </c:pt>
                <c:pt idx="749">
                  <c:v>7.6000000000000257E-8</c:v>
                </c:pt>
                <c:pt idx="750">
                  <c:v>7.4000000000000305E-8</c:v>
                </c:pt>
                <c:pt idx="751">
                  <c:v>7.8000000000000222E-8</c:v>
                </c:pt>
                <c:pt idx="752">
                  <c:v>8.5000000000000298E-8</c:v>
                </c:pt>
                <c:pt idx="753">
                  <c:v>8.9000000000000334E-8</c:v>
                </c:pt>
                <c:pt idx="754">
                  <c:v>9.7000000000000299E-8</c:v>
                </c:pt>
                <c:pt idx="755">
                  <c:v>1.1000000000000046E-7</c:v>
                </c:pt>
                <c:pt idx="756">
                  <c:v>1.3000000000000048E-7</c:v>
                </c:pt>
                <c:pt idx="757">
                  <c:v>1.4000000000000041E-7</c:v>
                </c:pt>
                <c:pt idx="758">
                  <c:v>1.5000000000000047E-7</c:v>
                </c:pt>
                <c:pt idx="759">
                  <c:v>1.5000000000000047E-7</c:v>
                </c:pt>
                <c:pt idx="760">
                  <c:v>1.6000000000000064E-7</c:v>
                </c:pt>
                <c:pt idx="761">
                  <c:v>1.6000000000000064E-7</c:v>
                </c:pt>
                <c:pt idx="762">
                  <c:v>1.4000000000000041E-7</c:v>
                </c:pt>
                <c:pt idx="763">
                  <c:v>1.2000000000000033E-7</c:v>
                </c:pt>
                <c:pt idx="764">
                  <c:v>1.1000000000000046E-7</c:v>
                </c:pt>
                <c:pt idx="765">
                  <c:v>1.0000000000000035E-7</c:v>
                </c:pt>
                <c:pt idx="766">
                  <c:v>9.6000000000000357E-8</c:v>
                </c:pt>
                <c:pt idx="767">
                  <c:v>9.7000000000000299E-8</c:v>
                </c:pt>
                <c:pt idx="768">
                  <c:v>9.2000000000000281E-8</c:v>
                </c:pt>
                <c:pt idx="769">
                  <c:v>8.600000000000028E-8</c:v>
                </c:pt>
                <c:pt idx="770">
                  <c:v>7.8000000000000222E-8</c:v>
                </c:pt>
                <c:pt idx="771">
                  <c:v>7.4000000000000305E-8</c:v>
                </c:pt>
                <c:pt idx="772">
                  <c:v>7.4000000000000305E-8</c:v>
                </c:pt>
                <c:pt idx="773">
                  <c:v>8.0000000000000253E-8</c:v>
                </c:pt>
                <c:pt idx="774">
                  <c:v>8.600000000000028E-8</c:v>
                </c:pt>
                <c:pt idx="775">
                  <c:v>9.0000000000000343E-8</c:v>
                </c:pt>
                <c:pt idx="776">
                  <c:v>1.0000000000000035E-7</c:v>
                </c:pt>
                <c:pt idx="777">
                  <c:v>1.2000000000000033E-7</c:v>
                </c:pt>
                <c:pt idx="778">
                  <c:v>1.3000000000000048E-7</c:v>
                </c:pt>
                <c:pt idx="779">
                  <c:v>1.4000000000000041E-7</c:v>
                </c:pt>
                <c:pt idx="780">
                  <c:v>1.4000000000000041E-7</c:v>
                </c:pt>
                <c:pt idx="781">
                  <c:v>1.5000000000000047E-7</c:v>
                </c:pt>
                <c:pt idx="782">
                  <c:v>1.5000000000000047E-7</c:v>
                </c:pt>
                <c:pt idx="783">
                  <c:v>1.5000000000000047E-7</c:v>
                </c:pt>
                <c:pt idx="784">
                  <c:v>1.3000000000000048E-7</c:v>
                </c:pt>
                <c:pt idx="785">
                  <c:v>1.1000000000000046E-7</c:v>
                </c:pt>
                <c:pt idx="786">
                  <c:v>1.0000000000000035E-7</c:v>
                </c:pt>
                <c:pt idx="787">
                  <c:v>9.8000000000000441E-8</c:v>
                </c:pt>
                <c:pt idx="788">
                  <c:v>9.3000000000000409E-8</c:v>
                </c:pt>
                <c:pt idx="789">
                  <c:v>9.5000000000000361E-8</c:v>
                </c:pt>
                <c:pt idx="790">
                  <c:v>8.7000000000000276E-8</c:v>
                </c:pt>
                <c:pt idx="791">
                  <c:v>8.4000000000000342E-8</c:v>
                </c:pt>
                <c:pt idx="792">
                  <c:v>7.4000000000000305E-8</c:v>
                </c:pt>
                <c:pt idx="793">
                  <c:v>7.2000000000000261E-8</c:v>
                </c:pt>
                <c:pt idx="794">
                  <c:v>7.5000000000000248E-8</c:v>
                </c:pt>
                <c:pt idx="795">
                  <c:v>8.1000000000000275E-8</c:v>
                </c:pt>
                <c:pt idx="796">
                  <c:v>8.7000000000000276E-8</c:v>
                </c:pt>
                <c:pt idx="797">
                  <c:v>9.3000000000000409E-8</c:v>
                </c:pt>
                <c:pt idx="798">
                  <c:v>1.1000000000000046E-7</c:v>
                </c:pt>
                <c:pt idx="799">
                  <c:v>1.2000000000000033E-7</c:v>
                </c:pt>
                <c:pt idx="800">
                  <c:v>1.3000000000000048E-7</c:v>
                </c:pt>
                <c:pt idx="801">
                  <c:v>1.4000000000000041E-7</c:v>
                </c:pt>
                <c:pt idx="802">
                  <c:v>1.4000000000000041E-7</c:v>
                </c:pt>
                <c:pt idx="803">
                  <c:v>1.4000000000000041E-7</c:v>
                </c:pt>
                <c:pt idx="804">
                  <c:v>1.4000000000000041E-7</c:v>
                </c:pt>
                <c:pt idx="805">
                  <c:v>1.2000000000000033E-7</c:v>
                </c:pt>
                <c:pt idx="806">
                  <c:v>1.1000000000000046E-7</c:v>
                </c:pt>
                <c:pt idx="807">
                  <c:v>1.0000000000000035E-7</c:v>
                </c:pt>
                <c:pt idx="808">
                  <c:v>9.3000000000000409E-8</c:v>
                </c:pt>
                <c:pt idx="809">
                  <c:v>8.9000000000000334E-8</c:v>
                </c:pt>
                <c:pt idx="810">
                  <c:v>8.7000000000000276E-8</c:v>
                </c:pt>
                <c:pt idx="811">
                  <c:v>8.7000000000000276E-8</c:v>
                </c:pt>
                <c:pt idx="812">
                  <c:v>7.7000000000000306E-8</c:v>
                </c:pt>
                <c:pt idx="813">
                  <c:v>7.4000000000000305E-8</c:v>
                </c:pt>
                <c:pt idx="814">
                  <c:v>6.8000000000000212E-8</c:v>
                </c:pt>
                <c:pt idx="815">
                  <c:v>6.8000000000000212E-8</c:v>
                </c:pt>
                <c:pt idx="816">
                  <c:v>7.3000000000000257E-8</c:v>
                </c:pt>
                <c:pt idx="817">
                  <c:v>8.0000000000000253E-8</c:v>
                </c:pt>
                <c:pt idx="818">
                  <c:v>8.600000000000028E-8</c:v>
                </c:pt>
                <c:pt idx="819">
                  <c:v>9.9000000000000384E-8</c:v>
                </c:pt>
                <c:pt idx="820">
                  <c:v>1.1000000000000046E-7</c:v>
                </c:pt>
                <c:pt idx="821">
                  <c:v>1.2000000000000033E-7</c:v>
                </c:pt>
                <c:pt idx="822">
                  <c:v>1.3000000000000048E-7</c:v>
                </c:pt>
                <c:pt idx="823">
                  <c:v>1.4000000000000041E-7</c:v>
                </c:pt>
                <c:pt idx="824">
                  <c:v>1.5000000000000047E-7</c:v>
                </c:pt>
                <c:pt idx="825">
                  <c:v>1.6000000000000064E-7</c:v>
                </c:pt>
                <c:pt idx="826">
                  <c:v>1.5000000000000047E-7</c:v>
                </c:pt>
                <c:pt idx="827">
                  <c:v>1.3000000000000048E-7</c:v>
                </c:pt>
                <c:pt idx="828">
                  <c:v>1.2000000000000033E-7</c:v>
                </c:pt>
                <c:pt idx="829">
                  <c:v>1.1000000000000046E-7</c:v>
                </c:pt>
                <c:pt idx="830">
                  <c:v>1.0000000000000035E-7</c:v>
                </c:pt>
                <c:pt idx="831">
                  <c:v>9.4000000000000365E-8</c:v>
                </c:pt>
                <c:pt idx="832">
                  <c:v>9.5000000000000361E-8</c:v>
                </c:pt>
                <c:pt idx="833">
                  <c:v>8.8000000000000364E-8</c:v>
                </c:pt>
                <c:pt idx="834">
                  <c:v>8.3000000000000386E-8</c:v>
                </c:pt>
                <c:pt idx="835">
                  <c:v>7.4000000000000305E-8</c:v>
                </c:pt>
                <c:pt idx="836">
                  <c:v>7.2000000000000261E-8</c:v>
                </c:pt>
                <c:pt idx="837">
                  <c:v>7.4000000000000305E-8</c:v>
                </c:pt>
                <c:pt idx="838">
                  <c:v>8.0000000000000253E-8</c:v>
                </c:pt>
                <c:pt idx="839">
                  <c:v>8.600000000000028E-8</c:v>
                </c:pt>
                <c:pt idx="840">
                  <c:v>8.600000000000028E-8</c:v>
                </c:pt>
                <c:pt idx="841">
                  <c:v>9.0000000000000343E-8</c:v>
                </c:pt>
                <c:pt idx="842">
                  <c:v>1.0000000000000035E-7</c:v>
                </c:pt>
                <c:pt idx="843">
                  <c:v>1.2000000000000033E-7</c:v>
                </c:pt>
                <c:pt idx="844">
                  <c:v>1.2000000000000033E-7</c:v>
                </c:pt>
                <c:pt idx="845">
                  <c:v>1.3000000000000048E-7</c:v>
                </c:pt>
                <c:pt idx="846">
                  <c:v>1.4000000000000041E-7</c:v>
                </c:pt>
                <c:pt idx="847">
                  <c:v>1.3000000000000048E-7</c:v>
                </c:pt>
                <c:pt idx="848">
                  <c:v>1.2000000000000033E-7</c:v>
                </c:pt>
                <c:pt idx="849">
                  <c:v>1.2000000000000033E-7</c:v>
                </c:pt>
                <c:pt idx="850">
                  <c:v>1.1000000000000046E-7</c:v>
                </c:pt>
                <c:pt idx="851">
                  <c:v>1.0000000000000035E-7</c:v>
                </c:pt>
                <c:pt idx="852">
                  <c:v>9.2000000000000281E-8</c:v>
                </c:pt>
                <c:pt idx="853">
                  <c:v>8.7000000000000276E-8</c:v>
                </c:pt>
                <c:pt idx="854">
                  <c:v>8.4000000000000342E-8</c:v>
                </c:pt>
                <c:pt idx="855">
                  <c:v>8.600000000000028E-8</c:v>
                </c:pt>
                <c:pt idx="856">
                  <c:v>7.6000000000000257E-8</c:v>
                </c:pt>
                <c:pt idx="857">
                  <c:v>7.6000000000000257E-8</c:v>
                </c:pt>
                <c:pt idx="858">
                  <c:v>6.6000000000000207E-8</c:v>
                </c:pt>
                <c:pt idx="859">
                  <c:v>6.5000000000000211E-8</c:v>
                </c:pt>
                <c:pt idx="860">
                  <c:v>7.1000000000000199E-8</c:v>
                </c:pt>
                <c:pt idx="861">
                  <c:v>7.8000000000000222E-8</c:v>
                </c:pt>
                <c:pt idx="862">
                  <c:v>8.4000000000000342E-8</c:v>
                </c:pt>
                <c:pt idx="863">
                  <c:v>9.5000000000000361E-8</c:v>
                </c:pt>
                <c:pt idx="864">
                  <c:v>1.1000000000000046E-7</c:v>
                </c:pt>
                <c:pt idx="865">
                  <c:v>1.2000000000000033E-7</c:v>
                </c:pt>
                <c:pt idx="866">
                  <c:v>1.3000000000000048E-7</c:v>
                </c:pt>
                <c:pt idx="867">
                  <c:v>1.3000000000000048E-7</c:v>
                </c:pt>
                <c:pt idx="868">
                  <c:v>1.4000000000000041E-7</c:v>
                </c:pt>
                <c:pt idx="869">
                  <c:v>1.4000000000000041E-7</c:v>
                </c:pt>
                <c:pt idx="870">
                  <c:v>1.4000000000000041E-7</c:v>
                </c:pt>
                <c:pt idx="871">
                  <c:v>1.2000000000000033E-7</c:v>
                </c:pt>
                <c:pt idx="872">
                  <c:v>1.1000000000000046E-7</c:v>
                </c:pt>
                <c:pt idx="873">
                  <c:v>1.0000000000000035E-7</c:v>
                </c:pt>
                <c:pt idx="874">
                  <c:v>9.3000000000000409E-8</c:v>
                </c:pt>
                <c:pt idx="875">
                  <c:v>8.9000000000000334E-8</c:v>
                </c:pt>
                <c:pt idx="876">
                  <c:v>9.0000000000000343E-8</c:v>
                </c:pt>
                <c:pt idx="877">
                  <c:v>8.4000000000000342E-8</c:v>
                </c:pt>
                <c:pt idx="878">
                  <c:v>7.7000000000000306E-8</c:v>
                </c:pt>
                <c:pt idx="879">
                  <c:v>7.000000000000023E-8</c:v>
                </c:pt>
                <c:pt idx="880">
                  <c:v>6.8000000000000212E-8</c:v>
                </c:pt>
                <c:pt idx="881">
                  <c:v>6.9000000000000261E-8</c:v>
                </c:pt>
                <c:pt idx="882">
                  <c:v>7.5000000000000248E-8</c:v>
                </c:pt>
                <c:pt idx="883">
                  <c:v>8.2000000000000258E-8</c:v>
                </c:pt>
                <c:pt idx="884">
                  <c:v>8.7000000000000276E-8</c:v>
                </c:pt>
                <c:pt idx="885">
                  <c:v>1.0000000000000035E-7</c:v>
                </c:pt>
                <c:pt idx="886">
                  <c:v>1.1000000000000046E-7</c:v>
                </c:pt>
                <c:pt idx="887">
                  <c:v>1.2000000000000033E-7</c:v>
                </c:pt>
                <c:pt idx="888">
                  <c:v>1.2000000000000033E-7</c:v>
                </c:pt>
                <c:pt idx="889">
                  <c:v>1.3000000000000048E-7</c:v>
                </c:pt>
                <c:pt idx="890">
                  <c:v>1.3000000000000048E-7</c:v>
                </c:pt>
                <c:pt idx="891">
                  <c:v>1.3000000000000048E-7</c:v>
                </c:pt>
                <c:pt idx="892">
                  <c:v>1.2000000000000033E-7</c:v>
                </c:pt>
                <c:pt idx="893">
                  <c:v>1.0000000000000035E-7</c:v>
                </c:pt>
                <c:pt idx="894">
                  <c:v>9.8000000000000441E-8</c:v>
                </c:pt>
                <c:pt idx="895">
                  <c:v>9.0000000000000343E-8</c:v>
                </c:pt>
                <c:pt idx="896">
                  <c:v>8.4000000000000342E-8</c:v>
                </c:pt>
                <c:pt idx="897">
                  <c:v>8.0000000000000253E-8</c:v>
                </c:pt>
                <c:pt idx="898">
                  <c:v>8.2000000000000258E-8</c:v>
                </c:pt>
                <c:pt idx="899">
                  <c:v>7.3000000000000257E-8</c:v>
                </c:pt>
                <c:pt idx="900">
                  <c:v>7.2000000000000261E-8</c:v>
                </c:pt>
                <c:pt idx="901">
                  <c:v>6.4000000000000255E-8</c:v>
                </c:pt>
                <c:pt idx="902">
                  <c:v>6.3000000000000207E-8</c:v>
                </c:pt>
                <c:pt idx="903">
                  <c:v>6.7000000000000229E-8</c:v>
                </c:pt>
                <c:pt idx="904">
                  <c:v>7.3000000000000257E-8</c:v>
                </c:pt>
                <c:pt idx="905">
                  <c:v>8.0000000000000253E-8</c:v>
                </c:pt>
                <c:pt idx="906">
                  <c:v>9.0000000000000343E-8</c:v>
                </c:pt>
                <c:pt idx="907">
                  <c:v>1.0000000000000035E-7</c:v>
                </c:pt>
                <c:pt idx="908">
                  <c:v>1.2000000000000033E-7</c:v>
                </c:pt>
                <c:pt idx="909">
                  <c:v>1.3000000000000048E-7</c:v>
                </c:pt>
                <c:pt idx="910">
                  <c:v>1.4000000000000041E-7</c:v>
                </c:pt>
                <c:pt idx="911">
                  <c:v>1.3000000000000048E-7</c:v>
                </c:pt>
                <c:pt idx="912">
                  <c:v>1.1000000000000046E-7</c:v>
                </c:pt>
                <c:pt idx="913">
                  <c:v>1.1000000000000046E-7</c:v>
                </c:pt>
                <c:pt idx="914">
                  <c:v>1.1000000000000046E-7</c:v>
                </c:pt>
                <c:pt idx="915">
                  <c:v>1.1000000000000046E-7</c:v>
                </c:pt>
                <c:pt idx="916">
                  <c:v>1.0000000000000035E-7</c:v>
                </c:pt>
                <c:pt idx="917">
                  <c:v>9.4000000000000365E-8</c:v>
                </c:pt>
                <c:pt idx="918">
                  <c:v>8.9000000000000334E-8</c:v>
                </c:pt>
                <c:pt idx="919">
                  <c:v>8.9000000000000334E-8</c:v>
                </c:pt>
                <c:pt idx="920">
                  <c:v>8.600000000000028E-8</c:v>
                </c:pt>
                <c:pt idx="921">
                  <c:v>7.6000000000000257E-8</c:v>
                </c:pt>
                <c:pt idx="922">
                  <c:v>7.1000000000000199E-8</c:v>
                </c:pt>
                <c:pt idx="923">
                  <c:v>6.7000000000000229E-8</c:v>
                </c:pt>
                <c:pt idx="924">
                  <c:v>6.7000000000000229E-8</c:v>
                </c:pt>
                <c:pt idx="925">
                  <c:v>7.2000000000000261E-8</c:v>
                </c:pt>
                <c:pt idx="926">
                  <c:v>7.9000000000000324E-8</c:v>
                </c:pt>
                <c:pt idx="927">
                  <c:v>8.4000000000000342E-8</c:v>
                </c:pt>
                <c:pt idx="928">
                  <c:v>9.9000000000000384E-8</c:v>
                </c:pt>
                <c:pt idx="929">
                  <c:v>1.1000000000000046E-7</c:v>
                </c:pt>
                <c:pt idx="930">
                  <c:v>1.2000000000000033E-7</c:v>
                </c:pt>
                <c:pt idx="931">
                  <c:v>1.2000000000000033E-7</c:v>
                </c:pt>
                <c:pt idx="932">
                  <c:v>1.2000000000000033E-7</c:v>
                </c:pt>
                <c:pt idx="933">
                  <c:v>1.2000000000000033E-7</c:v>
                </c:pt>
                <c:pt idx="934">
                  <c:v>1.1000000000000046E-7</c:v>
                </c:pt>
                <c:pt idx="935">
                  <c:v>1.0000000000000035E-7</c:v>
                </c:pt>
                <c:pt idx="936">
                  <c:v>9.5000000000000361E-8</c:v>
                </c:pt>
                <c:pt idx="937">
                  <c:v>8.8000000000000364E-8</c:v>
                </c:pt>
                <c:pt idx="938">
                  <c:v>8.1000000000000275E-8</c:v>
                </c:pt>
                <c:pt idx="939">
                  <c:v>7.7000000000000306E-8</c:v>
                </c:pt>
                <c:pt idx="940">
                  <c:v>7.8000000000000222E-8</c:v>
                </c:pt>
                <c:pt idx="941">
                  <c:v>7.1000000000000199E-8</c:v>
                </c:pt>
                <c:pt idx="942">
                  <c:v>6.8000000000000212E-8</c:v>
                </c:pt>
                <c:pt idx="943">
                  <c:v>6.2000000000000211E-8</c:v>
                </c:pt>
                <c:pt idx="944">
                  <c:v>6.1000000000000215E-8</c:v>
                </c:pt>
                <c:pt idx="945">
                  <c:v>6.4000000000000255E-8</c:v>
                </c:pt>
                <c:pt idx="946">
                  <c:v>7.1000000000000199E-8</c:v>
                </c:pt>
                <c:pt idx="947">
                  <c:v>7.7000000000000306E-8</c:v>
                </c:pt>
                <c:pt idx="948">
                  <c:v>8.5000000000000298E-8</c:v>
                </c:pt>
                <c:pt idx="949">
                  <c:v>1.0000000000000035E-7</c:v>
                </c:pt>
                <c:pt idx="950">
                  <c:v>1.1000000000000046E-7</c:v>
                </c:pt>
                <c:pt idx="951">
                  <c:v>1.2000000000000033E-7</c:v>
                </c:pt>
                <c:pt idx="952">
                  <c:v>1.3000000000000048E-7</c:v>
                </c:pt>
                <c:pt idx="953">
                  <c:v>1.4000000000000041E-7</c:v>
                </c:pt>
                <c:pt idx="954">
                  <c:v>1.4000000000000041E-7</c:v>
                </c:pt>
                <c:pt idx="955">
                  <c:v>1.5000000000000047E-7</c:v>
                </c:pt>
                <c:pt idx="956">
                  <c:v>1.3000000000000048E-7</c:v>
                </c:pt>
                <c:pt idx="957">
                  <c:v>1.1000000000000046E-7</c:v>
                </c:pt>
                <c:pt idx="958">
                  <c:v>1.0000000000000035E-7</c:v>
                </c:pt>
                <c:pt idx="959">
                  <c:v>9.6000000000000357E-8</c:v>
                </c:pt>
                <c:pt idx="960">
                  <c:v>9.0000000000000343E-8</c:v>
                </c:pt>
                <c:pt idx="961">
                  <c:v>8.8000000000000364E-8</c:v>
                </c:pt>
                <c:pt idx="962">
                  <c:v>8.8000000000000364E-8</c:v>
                </c:pt>
                <c:pt idx="963">
                  <c:v>7.8000000000000222E-8</c:v>
                </c:pt>
                <c:pt idx="964">
                  <c:v>7.6000000000000257E-8</c:v>
                </c:pt>
                <c:pt idx="965">
                  <c:v>6.7000000000000229E-8</c:v>
                </c:pt>
                <c:pt idx="966">
                  <c:v>6.6000000000000207E-8</c:v>
                </c:pt>
                <c:pt idx="967">
                  <c:v>7.2000000000000261E-8</c:v>
                </c:pt>
                <c:pt idx="968">
                  <c:v>7.8000000000000222E-8</c:v>
                </c:pt>
                <c:pt idx="969">
                  <c:v>8.5000000000000298E-8</c:v>
                </c:pt>
                <c:pt idx="970">
                  <c:v>9.6000000000000357E-8</c:v>
                </c:pt>
                <c:pt idx="971">
                  <c:v>1.1000000000000046E-7</c:v>
                </c:pt>
                <c:pt idx="972">
                  <c:v>1.1000000000000046E-7</c:v>
                </c:pt>
                <c:pt idx="973">
                  <c:v>1.2000000000000033E-7</c:v>
                </c:pt>
                <c:pt idx="974">
                  <c:v>1.2000000000000033E-7</c:v>
                </c:pt>
                <c:pt idx="975">
                  <c:v>1.1000000000000046E-7</c:v>
                </c:pt>
                <c:pt idx="976">
                  <c:v>1.0000000000000035E-7</c:v>
                </c:pt>
                <c:pt idx="977">
                  <c:v>9.5000000000000361E-8</c:v>
                </c:pt>
                <c:pt idx="978">
                  <c:v>8.8000000000000364E-8</c:v>
                </c:pt>
                <c:pt idx="979">
                  <c:v>8.1000000000000275E-8</c:v>
                </c:pt>
                <c:pt idx="980">
                  <c:v>8.1000000000000275E-8</c:v>
                </c:pt>
                <c:pt idx="981">
                  <c:v>8.1000000000000275E-8</c:v>
                </c:pt>
                <c:pt idx="982">
                  <c:v>7.6000000000000257E-8</c:v>
                </c:pt>
                <c:pt idx="983">
                  <c:v>7.7000000000000306E-8</c:v>
                </c:pt>
                <c:pt idx="984">
                  <c:v>7.1000000000000199E-8</c:v>
                </c:pt>
                <c:pt idx="985">
                  <c:v>6.7000000000000229E-8</c:v>
                </c:pt>
                <c:pt idx="986">
                  <c:v>6.2000000000000211E-8</c:v>
                </c:pt>
                <c:pt idx="987">
                  <c:v>6.1000000000000215E-8</c:v>
                </c:pt>
                <c:pt idx="988">
                  <c:v>6.3000000000000207E-8</c:v>
                </c:pt>
                <c:pt idx="989">
                  <c:v>6.9000000000000261E-8</c:v>
                </c:pt>
                <c:pt idx="990">
                  <c:v>7.5000000000000248E-8</c:v>
                </c:pt>
                <c:pt idx="991">
                  <c:v>8.1000000000000275E-8</c:v>
                </c:pt>
                <c:pt idx="992">
                  <c:v>9.9000000000000384E-8</c:v>
                </c:pt>
                <c:pt idx="993">
                  <c:v>1.1000000000000046E-7</c:v>
                </c:pt>
                <c:pt idx="994">
                  <c:v>1.1000000000000046E-7</c:v>
                </c:pt>
                <c:pt idx="995">
                  <c:v>1.2000000000000033E-7</c:v>
                </c:pt>
                <c:pt idx="996">
                  <c:v>1.2000000000000033E-7</c:v>
                </c:pt>
                <c:pt idx="997">
                  <c:v>1.1000000000000046E-7</c:v>
                </c:pt>
                <c:pt idx="998">
                  <c:v>1.1000000000000046E-7</c:v>
                </c:pt>
                <c:pt idx="999">
                  <c:v>9.8000000000000441E-8</c:v>
                </c:pt>
                <c:pt idx="1000">
                  <c:v>9.0000000000000343E-8</c:v>
                </c:pt>
                <c:pt idx="1001">
                  <c:v>8.1000000000000275E-8</c:v>
                </c:pt>
                <c:pt idx="1002">
                  <c:v>7.5000000000000248E-8</c:v>
                </c:pt>
                <c:pt idx="1003">
                  <c:v>7.2000000000000261E-8</c:v>
                </c:pt>
                <c:pt idx="1004">
                  <c:v>7.4000000000000305E-8</c:v>
                </c:pt>
                <c:pt idx="1005">
                  <c:v>6.6000000000000207E-8</c:v>
                </c:pt>
                <c:pt idx="1006">
                  <c:v>6.6000000000000207E-8</c:v>
                </c:pt>
                <c:pt idx="1007">
                  <c:v>5.9000000000000244E-8</c:v>
                </c:pt>
                <c:pt idx="1008">
                  <c:v>5.8000000000000195E-8</c:v>
                </c:pt>
                <c:pt idx="1009">
                  <c:v>6.3000000000000207E-8</c:v>
                </c:pt>
                <c:pt idx="1010">
                  <c:v>7.000000000000023E-8</c:v>
                </c:pt>
                <c:pt idx="1011">
                  <c:v>7.7000000000000306E-8</c:v>
                </c:pt>
                <c:pt idx="1012">
                  <c:v>8.9000000000000334E-8</c:v>
                </c:pt>
                <c:pt idx="1013">
                  <c:v>1.0000000000000035E-7</c:v>
                </c:pt>
                <c:pt idx="1014">
                  <c:v>1.2000000000000033E-7</c:v>
                </c:pt>
                <c:pt idx="1015">
                  <c:v>1.3000000000000048E-7</c:v>
                </c:pt>
                <c:pt idx="1016">
                  <c:v>1.4000000000000041E-7</c:v>
                </c:pt>
                <c:pt idx="1017">
                  <c:v>1.4000000000000041E-7</c:v>
                </c:pt>
                <c:pt idx="1018">
                  <c:v>1.5000000000000047E-7</c:v>
                </c:pt>
                <c:pt idx="1019">
                  <c:v>1.5000000000000047E-7</c:v>
                </c:pt>
                <c:pt idx="1020">
                  <c:v>1.3000000000000048E-7</c:v>
                </c:pt>
                <c:pt idx="1021">
                  <c:v>1.1000000000000046E-7</c:v>
                </c:pt>
                <c:pt idx="1022">
                  <c:v>1.0000000000000035E-7</c:v>
                </c:pt>
                <c:pt idx="1023">
                  <c:v>9.6000000000000357E-8</c:v>
                </c:pt>
                <c:pt idx="1024">
                  <c:v>9.1000000000000299E-8</c:v>
                </c:pt>
                <c:pt idx="1025">
                  <c:v>9.1000000000000299E-8</c:v>
                </c:pt>
                <c:pt idx="1026">
                  <c:v>8.600000000000028E-8</c:v>
                </c:pt>
                <c:pt idx="1027">
                  <c:v>7.8000000000000222E-8</c:v>
                </c:pt>
                <c:pt idx="1028">
                  <c:v>7.1000000000000199E-8</c:v>
                </c:pt>
                <c:pt idx="1029">
                  <c:v>6.7000000000000229E-8</c:v>
                </c:pt>
                <c:pt idx="1030">
                  <c:v>6.8000000000000212E-8</c:v>
                </c:pt>
                <c:pt idx="1031">
                  <c:v>7.4000000000000305E-8</c:v>
                </c:pt>
                <c:pt idx="1032">
                  <c:v>8.0000000000000253E-8</c:v>
                </c:pt>
                <c:pt idx="1033">
                  <c:v>8.600000000000028E-8</c:v>
                </c:pt>
                <c:pt idx="1034">
                  <c:v>1.0000000000000035E-7</c:v>
                </c:pt>
                <c:pt idx="1035">
                  <c:v>1.1000000000000046E-7</c:v>
                </c:pt>
                <c:pt idx="1036">
                  <c:v>1.3000000000000048E-7</c:v>
                </c:pt>
                <c:pt idx="1037">
                  <c:v>1.4000000000000041E-7</c:v>
                </c:pt>
                <c:pt idx="1038">
                  <c:v>1.4000000000000041E-7</c:v>
                </c:pt>
                <c:pt idx="1039">
                  <c:v>1.5000000000000047E-7</c:v>
                </c:pt>
                <c:pt idx="1040">
                  <c:v>1.5000000000000047E-7</c:v>
                </c:pt>
                <c:pt idx="1041">
                  <c:v>1.5000000000000047E-7</c:v>
                </c:pt>
                <c:pt idx="1042">
                  <c:v>1.3000000000000048E-7</c:v>
                </c:pt>
                <c:pt idx="1043">
                  <c:v>1.1000000000000046E-7</c:v>
                </c:pt>
                <c:pt idx="1044">
                  <c:v>1.0000000000000035E-7</c:v>
                </c:pt>
                <c:pt idx="1045">
                  <c:v>9.7000000000000299E-8</c:v>
                </c:pt>
                <c:pt idx="1046">
                  <c:v>9.2000000000000281E-8</c:v>
                </c:pt>
                <c:pt idx="1047">
                  <c:v>9.3000000000000409E-8</c:v>
                </c:pt>
                <c:pt idx="1048">
                  <c:v>8.5000000000000298E-8</c:v>
                </c:pt>
                <c:pt idx="1049">
                  <c:v>8.1000000000000275E-8</c:v>
                </c:pt>
                <c:pt idx="1050">
                  <c:v>7.2000000000000261E-8</c:v>
                </c:pt>
                <c:pt idx="1051">
                  <c:v>7.000000000000023E-8</c:v>
                </c:pt>
                <c:pt idx="1052">
                  <c:v>7.3000000000000257E-8</c:v>
                </c:pt>
                <c:pt idx="1053">
                  <c:v>7.9000000000000324E-8</c:v>
                </c:pt>
                <c:pt idx="1054">
                  <c:v>8.5000000000000298E-8</c:v>
                </c:pt>
                <c:pt idx="1055">
                  <c:v>9.2000000000000281E-8</c:v>
                </c:pt>
                <c:pt idx="1056">
                  <c:v>1.1000000000000046E-7</c:v>
                </c:pt>
                <c:pt idx="1057">
                  <c:v>1.2000000000000033E-7</c:v>
                </c:pt>
                <c:pt idx="1058">
                  <c:v>1.3000000000000048E-7</c:v>
                </c:pt>
                <c:pt idx="1059">
                  <c:v>1.4000000000000041E-7</c:v>
                </c:pt>
                <c:pt idx="1060">
                  <c:v>1.4000000000000041E-7</c:v>
                </c:pt>
                <c:pt idx="1061">
                  <c:v>1.4000000000000041E-7</c:v>
                </c:pt>
                <c:pt idx="1062">
                  <c:v>1.4000000000000041E-7</c:v>
                </c:pt>
                <c:pt idx="1063">
                  <c:v>1.2000000000000033E-7</c:v>
                </c:pt>
                <c:pt idx="1064">
                  <c:v>1.1000000000000046E-7</c:v>
                </c:pt>
                <c:pt idx="1065">
                  <c:v>1.0000000000000035E-7</c:v>
                </c:pt>
                <c:pt idx="1066">
                  <c:v>9.2000000000000281E-8</c:v>
                </c:pt>
                <c:pt idx="1067">
                  <c:v>8.7000000000000276E-8</c:v>
                </c:pt>
                <c:pt idx="1068">
                  <c:v>8.5000000000000298E-8</c:v>
                </c:pt>
                <c:pt idx="1069">
                  <c:v>8.5000000000000298E-8</c:v>
                </c:pt>
                <c:pt idx="1070">
                  <c:v>7.6000000000000257E-8</c:v>
                </c:pt>
                <c:pt idx="1071">
                  <c:v>7.2000000000000261E-8</c:v>
                </c:pt>
                <c:pt idx="1072">
                  <c:v>6.7000000000000229E-8</c:v>
                </c:pt>
                <c:pt idx="1073">
                  <c:v>6.6000000000000207E-8</c:v>
                </c:pt>
                <c:pt idx="1074">
                  <c:v>7.2000000000000261E-8</c:v>
                </c:pt>
                <c:pt idx="1075">
                  <c:v>7.8000000000000222E-8</c:v>
                </c:pt>
                <c:pt idx="1076">
                  <c:v>8.4000000000000342E-8</c:v>
                </c:pt>
                <c:pt idx="1077">
                  <c:v>9.7000000000000299E-8</c:v>
                </c:pt>
                <c:pt idx="1078">
                  <c:v>1.1000000000000046E-7</c:v>
                </c:pt>
                <c:pt idx="1079">
                  <c:v>1.2000000000000033E-7</c:v>
                </c:pt>
                <c:pt idx="1080">
                  <c:v>1.3000000000000048E-7</c:v>
                </c:pt>
                <c:pt idx="1081">
                  <c:v>1.4000000000000041E-7</c:v>
                </c:pt>
                <c:pt idx="1082">
                  <c:v>1.4000000000000041E-7</c:v>
                </c:pt>
                <c:pt idx="1083">
                  <c:v>1.5000000000000047E-7</c:v>
                </c:pt>
                <c:pt idx="1084">
                  <c:v>1.5000000000000047E-7</c:v>
                </c:pt>
                <c:pt idx="1085">
                  <c:v>1.3000000000000048E-7</c:v>
                </c:pt>
                <c:pt idx="1086">
                  <c:v>1.1000000000000046E-7</c:v>
                </c:pt>
                <c:pt idx="1087">
                  <c:v>1.0000000000000035E-7</c:v>
                </c:pt>
                <c:pt idx="1088">
                  <c:v>9.6000000000000357E-8</c:v>
                </c:pt>
                <c:pt idx="1089">
                  <c:v>9.2000000000000281E-8</c:v>
                </c:pt>
                <c:pt idx="1090">
                  <c:v>9.2000000000000281E-8</c:v>
                </c:pt>
                <c:pt idx="1091">
                  <c:v>8.5000000000000298E-8</c:v>
                </c:pt>
                <c:pt idx="1092">
                  <c:v>7.9000000000000324E-8</c:v>
                </c:pt>
                <c:pt idx="1093">
                  <c:v>7.1000000000000199E-8</c:v>
                </c:pt>
                <c:pt idx="1094">
                  <c:v>6.9000000000000261E-8</c:v>
                </c:pt>
                <c:pt idx="1095">
                  <c:v>7.1000000000000199E-8</c:v>
                </c:pt>
                <c:pt idx="1096">
                  <c:v>7.7000000000000306E-8</c:v>
                </c:pt>
                <c:pt idx="1097">
                  <c:v>8.4000000000000342E-8</c:v>
                </c:pt>
                <c:pt idx="1098">
                  <c:v>8.9000000000000334E-8</c:v>
                </c:pt>
                <c:pt idx="1099">
                  <c:v>1.0000000000000035E-7</c:v>
                </c:pt>
                <c:pt idx="1100">
                  <c:v>1.1000000000000046E-7</c:v>
                </c:pt>
                <c:pt idx="1101">
                  <c:v>1.2000000000000033E-7</c:v>
                </c:pt>
                <c:pt idx="1102">
                  <c:v>1.2000000000000033E-7</c:v>
                </c:pt>
                <c:pt idx="1103">
                  <c:v>1.2000000000000033E-7</c:v>
                </c:pt>
                <c:pt idx="1104">
                  <c:v>1.1000000000000046E-7</c:v>
                </c:pt>
                <c:pt idx="1105">
                  <c:v>1.0000000000000035E-7</c:v>
                </c:pt>
                <c:pt idx="1106">
                  <c:v>9.8000000000000441E-8</c:v>
                </c:pt>
                <c:pt idx="1107">
                  <c:v>9.8000000000000441E-8</c:v>
                </c:pt>
                <c:pt idx="1108">
                  <c:v>9.0000000000000343E-8</c:v>
                </c:pt>
                <c:pt idx="1109">
                  <c:v>8.2000000000000258E-8</c:v>
                </c:pt>
                <c:pt idx="1110">
                  <c:v>7.6000000000000257E-8</c:v>
                </c:pt>
                <c:pt idx="1111">
                  <c:v>7.4000000000000305E-8</c:v>
                </c:pt>
                <c:pt idx="1112">
                  <c:v>7.4000000000000305E-8</c:v>
                </c:pt>
                <c:pt idx="1113">
                  <c:v>7.6000000000000257E-8</c:v>
                </c:pt>
                <c:pt idx="1114">
                  <c:v>6.7000000000000229E-8</c:v>
                </c:pt>
                <c:pt idx="1115">
                  <c:v>6.8000000000000212E-8</c:v>
                </c:pt>
                <c:pt idx="1116">
                  <c:v>6.1000000000000215E-8</c:v>
                </c:pt>
                <c:pt idx="1117">
                  <c:v>6.0000000000000206E-8</c:v>
                </c:pt>
                <c:pt idx="1118">
                  <c:v>6.4000000000000255E-8</c:v>
                </c:pt>
                <c:pt idx="1119">
                  <c:v>6.8000000000000212E-8</c:v>
                </c:pt>
                <c:pt idx="1120">
                  <c:v>7.2000000000000261E-8</c:v>
                </c:pt>
                <c:pt idx="1121">
                  <c:v>8.5000000000000298E-8</c:v>
                </c:pt>
                <c:pt idx="1122">
                  <c:v>1.0000000000000035E-7</c:v>
                </c:pt>
                <c:pt idx="1123">
                  <c:v>1.1000000000000046E-7</c:v>
                </c:pt>
                <c:pt idx="1124">
                  <c:v>1.2000000000000033E-7</c:v>
                </c:pt>
                <c:pt idx="1125">
                  <c:v>1.3000000000000048E-7</c:v>
                </c:pt>
                <c:pt idx="1126">
                  <c:v>1.3000000000000048E-7</c:v>
                </c:pt>
                <c:pt idx="1127">
                  <c:v>1.4000000000000041E-7</c:v>
                </c:pt>
                <c:pt idx="1128">
                  <c:v>1.4000000000000041E-7</c:v>
                </c:pt>
                <c:pt idx="1129">
                  <c:v>1.2000000000000033E-7</c:v>
                </c:pt>
                <c:pt idx="1130">
                  <c:v>1.1000000000000046E-7</c:v>
                </c:pt>
                <c:pt idx="1131">
                  <c:v>9.9000000000000384E-8</c:v>
                </c:pt>
                <c:pt idx="1132">
                  <c:v>9.1000000000000299E-8</c:v>
                </c:pt>
                <c:pt idx="1133">
                  <c:v>8.600000000000028E-8</c:v>
                </c:pt>
                <c:pt idx="1134">
                  <c:v>8.600000000000028E-8</c:v>
                </c:pt>
                <c:pt idx="1135">
                  <c:v>8.0000000000000253E-8</c:v>
                </c:pt>
                <c:pt idx="1136">
                  <c:v>7.3000000000000257E-8</c:v>
                </c:pt>
                <c:pt idx="1137">
                  <c:v>6.7000000000000229E-8</c:v>
                </c:pt>
                <c:pt idx="1138">
                  <c:v>6.5000000000000211E-8</c:v>
                </c:pt>
                <c:pt idx="1139">
                  <c:v>6.6000000000000207E-8</c:v>
                </c:pt>
                <c:pt idx="1140">
                  <c:v>7.1000000000000199E-8</c:v>
                </c:pt>
                <c:pt idx="1141">
                  <c:v>7.7000000000000306E-8</c:v>
                </c:pt>
                <c:pt idx="1142">
                  <c:v>8.2000000000000258E-8</c:v>
                </c:pt>
                <c:pt idx="1143">
                  <c:v>9.9000000000000384E-8</c:v>
                </c:pt>
                <c:pt idx="1144">
                  <c:v>1.1000000000000046E-7</c:v>
                </c:pt>
                <c:pt idx="1145">
                  <c:v>1.2000000000000033E-7</c:v>
                </c:pt>
                <c:pt idx="1146">
                  <c:v>1.2000000000000033E-7</c:v>
                </c:pt>
                <c:pt idx="1147">
                  <c:v>1.3000000000000048E-7</c:v>
                </c:pt>
                <c:pt idx="1148">
                  <c:v>1.4000000000000041E-7</c:v>
                </c:pt>
                <c:pt idx="1149">
                  <c:v>1.4000000000000041E-7</c:v>
                </c:pt>
                <c:pt idx="1150">
                  <c:v>1.3000000000000048E-7</c:v>
                </c:pt>
                <c:pt idx="1151">
                  <c:v>1.1000000000000046E-7</c:v>
                </c:pt>
                <c:pt idx="1152">
                  <c:v>1.0000000000000035E-7</c:v>
                </c:pt>
                <c:pt idx="1153">
                  <c:v>9.5000000000000361E-8</c:v>
                </c:pt>
                <c:pt idx="1154">
                  <c:v>8.9000000000000334E-8</c:v>
                </c:pt>
                <c:pt idx="1155">
                  <c:v>8.600000000000028E-8</c:v>
                </c:pt>
                <c:pt idx="1156">
                  <c:v>8.600000000000028E-8</c:v>
                </c:pt>
                <c:pt idx="1157">
                  <c:v>7.6000000000000257E-8</c:v>
                </c:pt>
                <c:pt idx="1158">
                  <c:v>7.5000000000000248E-8</c:v>
                </c:pt>
                <c:pt idx="1159">
                  <c:v>6.6000000000000207E-8</c:v>
                </c:pt>
                <c:pt idx="1160">
                  <c:v>6.4000000000000255E-8</c:v>
                </c:pt>
                <c:pt idx="1161">
                  <c:v>6.9000000000000261E-8</c:v>
                </c:pt>
                <c:pt idx="1162">
                  <c:v>7.5000000000000248E-8</c:v>
                </c:pt>
                <c:pt idx="1163">
                  <c:v>8.1000000000000275E-8</c:v>
                </c:pt>
                <c:pt idx="1164">
                  <c:v>9.1000000000000299E-8</c:v>
                </c:pt>
                <c:pt idx="1165">
                  <c:v>1.0000000000000035E-7</c:v>
                </c:pt>
                <c:pt idx="1166">
                  <c:v>1.1000000000000046E-7</c:v>
                </c:pt>
                <c:pt idx="1167">
                  <c:v>1.2000000000000033E-7</c:v>
                </c:pt>
                <c:pt idx="1168">
                  <c:v>1.2000000000000033E-7</c:v>
                </c:pt>
                <c:pt idx="1169">
                  <c:v>1.2000000000000033E-7</c:v>
                </c:pt>
                <c:pt idx="1170">
                  <c:v>1.2000000000000033E-7</c:v>
                </c:pt>
                <c:pt idx="1171">
                  <c:v>1.2000000000000033E-7</c:v>
                </c:pt>
                <c:pt idx="1172">
                  <c:v>1.0000000000000035E-7</c:v>
                </c:pt>
                <c:pt idx="1173">
                  <c:v>9.6000000000000357E-8</c:v>
                </c:pt>
                <c:pt idx="1174">
                  <c:v>8.9000000000000334E-8</c:v>
                </c:pt>
                <c:pt idx="1175">
                  <c:v>8.1000000000000275E-8</c:v>
                </c:pt>
                <c:pt idx="1176">
                  <c:v>7.6000000000000257E-8</c:v>
                </c:pt>
                <c:pt idx="1177">
                  <c:v>7.5000000000000248E-8</c:v>
                </c:pt>
                <c:pt idx="1178">
                  <c:v>7.4000000000000305E-8</c:v>
                </c:pt>
                <c:pt idx="1179">
                  <c:v>6.6000000000000207E-8</c:v>
                </c:pt>
                <c:pt idx="1180">
                  <c:v>6.3000000000000207E-8</c:v>
                </c:pt>
                <c:pt idx="1181">
                  <c:v>6.0000000000000206E-8</c:v>
                </c:pt>
                <c:pt idx="1182">
                  <c:v>6.1000000000000215E-8</c:v>
                </c:pt>
                <c:pt idx="1183">
                  <c:v>6.6000000000000207E-8</c:v>
                </c:pt>
                <c:pt idx="1184">
                  <c:v>7.3000000000000257E-8</c:v>
                </c:pt>
                <c:pt idx="1185">
                  <c:v>7.9000000000000324E-8</c:v>
                </c:pt>
                <c:pt idx="1186">
                  <c:v>9.6000000000000357E-8</c:v>
                </c:pt>
                <c:pt idx="1187">
                  <c:v>1.1000000000000046E-7</c:v>
                </c:pt>
                <c:pt idx="1188">
                  <c:v>1.2000000000000033E-7</c:v>
                </c:pt>
                <c:pt idx="1189">
                  <c:v>1.3000000000000048E-7</c:v>
                </c:pt>
                <c:pt idx="1190">
                  <c:v>1.3000000000000048E-7</c:v>
                </c:pt>
                <c:pt idx="1191">
                  <c:v>1.3000000000000048E-7</c:v>
                </c:pt>
                <c:pt idx="1192">
                  <c:v>1.3000000000000048E-7</c:v>
                </c:pt>
                <c:pt idx="1193">
                  <c:v>1.2000000000000033E-7</c:v>
                </c:pt>
                <c:pt idx="1194">
                  <c:v>1.0000000000000035E-7</c:v>
                </c:pt>
                <c:pt idx="1195">
                  <c:v>9.7000000000000299E-8</c:v>
                </c:pt>
                <c:pt idx="1196">
                  <c:v>8.9000000000000334E-8</c:v>
                </c:pt>
                <c:pt idx="1197">
                  <c:v>8.2000000000000258E-8</c:v>
                </c:pt>
                <c:pt idx="1198">
                  <c:v>7.8000000000000222E-8</c:v>
                </c:pt>
                <c:pt idx="1199">
                  <c:v>7.9000000000000324E-8</c:v>
                </c:pt>
                <c:pt idx="1200">
                  <c:v>7.1000000000000199E-8</c:v>
                </c:pt>
                <c:pt idx="1201">
                  <c:v>6.7000000000000229E-8</c:v>
                </c:pt>
                <c:pt idx="1202">
                  <c:v>6.2000000000000211E-8</c:v>
                </c:pt>
                <c:pt idx="1203">
                  <c:v>6.1000000000000215E-8</c:v>
                </c:pt>
                <c:pt idx="1204">
                  <c:v>6.4000000000000255E-8</c:v>
                </c:pt>
                <c:pt idx="1205">
                  <c:v>7.000000000000023E-8</c:v>
                </c:pt>
                <c:pt idx="1206">
                  <c:v>7.7000000000000306E-8</c:v>
                </c:pt>
                <c:pt idx="1207">
                  <c:v>8.4000000000000342E-8</c:v>
                </c:pt>
                <c:pt idx="1208">
                  <c:v>1.0000000000000035E-7</c:v>
                </c:pt>
                <c:pt idx="1209">
                  <c:v>1.1000000000000046E-7</c:v>
                </c:pt>
                <c:pt idx="1210">
                  <c:v>1.2000000000000033E-7</c:v>
                </c:pt>
                <c:pt idx="1211">
                  <c:v>1.3000000000000048E-7</c:v>
                </c:pt>
                <c:pt idx="1212">
                  <c:v>1.3000000000000048E-7</c:v>
                </c:pt>
                <c:pt idx="1213">
                  <c:v>1.4000000000000041E-7</c:v>
                </c:pt>
                <c:pt idx="1214">
                  <c:v>1.4000000000000041E-7</c:v>
                </c:pt>
                <c:pt idx="1215">
                  <c:v>1.3000000000000048E-7</c:v>
                </c:pt>
                <c:pt idx="1216">
                  <c:v>1.1000000000000046E-7</c:v>
                </c:pt>
                <c:pt idx="1217">
                  <c:v>1.0000000000000035E-7</c:v>
                </c:pt>
                <c:pt idx="1218">
                  <c:v>9.5000000000000361E-8</c:v>
                </c:pt>
                <c:pt idx="1219">
                  <c:v>8.9000000000000334E-8</c:v>
                </c:pt>
                <c:pt idx="1220">
                  <c:v>8.7000000000000276E-8</c:v>
                </c:pt>
                <c:pt idx="1221">
                  <c:v>8.7000000000000276E-8</c:v>
                </c:pt>
                <c:pt idx="1222">
                  <c:v>7.6000000000000257E-8</c:v>
                </c:pt>
                <c:pt idx="1223">
                  <c:v>7.4000000000000305E-8</c:v>
                </c:pt>
                <c:pt idx="1224">
                  <c:v>6.6000000000000207E-8</c:v>
                </c:pt>
                <c:pt idx="1225">
                  <c:v>6.5000000000000211E-8</c:v>
                </c:pt>
                <c:pt idx="1226">
                  <c:v>7.000000000000023E-8</c:v>
                </c:pt>
                <c:pt idx="1227">
                  <c:v>7.6000000000000257E-8</c:v>
                </c:pt>
                <c:pt idx="1228">
                  <c:v>8.1000000000000275E-8</c:v>
                </c:pt>
                <c:pt idx="1229">
                  <c:v>9.3000000000000409E-8</c:v>
                </c:pt>
                <c:pt idx="1230">
                  <c:v>1.0000000000000035E-7</c:v>
                </c:pt>
                <c:pt idx="1231">
                  <c:v>1.1000000000000046E-7</c:v>
                </c:pt>
                <c:pt idx="1232">
                  <c:v>1.2000000000000033E-7</c:v>
                </c:pt>
                <c:pt idx="1233">
                  <c:v>1.2000000000000033E-7</c:v>
                </c:pt>
                <c:pt idx="1234">
                  <c:v>1.2000000000000033E-7</c:v>
                </c:pt>
                <c:pt idx="1235">
                  <c:v>1.2000000000000033E-7</c:v>
                </c:pt>
                <c:pt idx="1236">
                  <c:v>1.1000000000000046E-7</c:v>
                </c:pt>
                <c:pt idx="1237">
                  <c:v>1.0000000000000035E-7</c:v>
                </c:pt>
                <c:pt idx="1238">
                  <c:v>9.4000000000000365E-8</c:v>
                </c:pt>
                <c:pt idx="1239">
                  <c:v>8.7000000000000276E-8</c:v>
                </c:pt>
                <c:pt idx="1240">
                  <c:v>7.9000000000000324E-8</c:v>
                </c:pt>
                <c:pt idx="1241">
                  <c:v>7.4000000000000305E-8</c:v>
                </c:pt>
                <c:pt idx="1242">
                  <c:v>7.5000000000000248E-8</c:v>
                </c:pt>
                <c:pt idx="1243">
                  <c:v>7.000000000000023E-8</c:v>
                </c:pt>
                <c:pt idx="1244">
                  <c:v>6.5000000000000211E-8</c:v>
                </c:pt>
                <c:pt idx="1245">
                  <c:v>6.1000000000000215E-8</c:v>
                </c:pt>
                <c:pt idx="1246">
                  <c:v>6.0000000000000206E-8</c:v>
                </c:pt>
                <c:pt idx="1247">
                  <c:v>6.2000000000000211E-8</c:v>
                </c:pt>
                <c:pt idx="1248">
                  <c:v>6.8000000000000212E-8</c:v>
                </c:pt>
                <c:pt idx="1249">
                  <c:v>7.4000000000000305E-8</c:v>
                </c:pt>
                <c:pt idx="1250">
                  <c:v>8.0000000000000253E-8</c:v>
                </c:pt>
                <c:pt idx="1251">
                  <c:v>1.0000000000000035E-7</c:v>
                </c:pt>
                <c:pt idx="1252">
                  <c:v>1.1000000000000046E-7</c:v>
                </c:pt>
                <c:pt idx="1253">
                  <c:v>1.2000000000000033E-7</c:v>
                </c:pt>
                <c:pt idx="1254">
                  <c:v>1.3000000000000048E-7</c:v>
                </c:pt>
                <c:pt idx="1255">
                  <c:v>1.4000000000000041E-7</c:v>
                </c:pt>
                <c:pt idx="1256">
                  <c:v>1.4000000000000041E-7</c:v>
                </c:pt>
                <c:pt idx="1257">
                  <c:v>1.5000000000000047E-7</c:v>
                </c:pt>
                <c:pt idx="1258">
                  <c:v>1.4000000000000041E-7</c:v>
                </c:pt>
                <c:pt idx="1259">
                  <c:v>1.2000000000000033E-7</c:v>
                </c:pt>
                <c:pt idx="1260">
                  <c:v>1.1000000000000046E-7</c:v>
                </c:pt>
                <c:pt idx="1261">
                  <c:v>9.9000000000000384E-8</c:v>
                </c:pt>
                <c:pt idx="1262">
                  <c:v>9.2000000000000281E-8</c:v>
                </c:pt>
                <c:pt idx="1263">
                  <c:v>8.9000000000000334E-8</c:v>
                </c:pt>
                <c:pt idx="1264">
                  <c:v>8.9000000000000334E-8</c:v>
                </c:pt>
                <c:pt idx="1265">
                  <c:v>7.9000000000000324E-8</c:v>
                </c:pt>
                <c:pt idx="1266">
                  <c:v>7.8000000000000222E-8</c:v>
                </c:pt>
                <c:pt idx="1267">
                  <c:v>6.8000000000000212E-8</c:v>
                </c:pt>
                <c:pt idx="1268">
                  <c:v>6.6000000000000207E-8</c:v>
                </c:pt>
                <c:pt idx="1269">
                  <c:v>7.1000000000000199E-8</c:v>
                </c:pt>
                <c:pt idx="1270">
                  <c:v>7.7000000000000306E-8</c:v>
                </c:pt>
                <c:pt idx="1271">
                  <c:v>8.3000000000000386E-8</c:v>
                </c:pt>
                <c:pt idx="1272">
                  <c:v>9.2000000000000281E-8</c:v>
                </c:pt>
                <c:pt idx="1273">
                  <c:v>1.0000000000000035E-7</c:v>
                </c:pt>
                <c:pt idx="1274">
                  <c:v>1.2000000000000033E-7</c:v>
                </c:pt>
                <c:pt idx="1275">
                  <c:v>1.2000000000000033E-7</c:v>
                </c:pt>
                <c:pt idx="1276">
                  <c:v>1.3000000000000048E-7</c:v>
                </c:pt>
                <c:pt idx="1277">
                  <c:v>1.3000000000000048E-7</c:v>
                </c:pt>
                <c:pt idx="1278">
                  <c:v>1.4000000000000041E-7</c:v>
                </c:pt>
                <c:pt idx="1279">
                  <c:v>1.4000000000000041E-7</c:v>
                </c:pt>
                <c:pt idx="1280">
                  <c:v>1.2000000000000033E-7</c:v>
                </c:pt>
                <c:pt idx="1281">
                  <c:v>1.1000000000000046E-7</c:v>
                </c:pt>
                <c:pt idx="1282">
                  <c:v>1.0000000000000035E-7</c:v>
                </c:pt>
                <c:pt idx="1283">
                  <c:v>9.2000000000000281E-8</c:v>
                </c:pt>
                <c:pt idx="1284">
                  <c:v>8.7000000000000276E-8</c:v>
                </c:pt>
                <c:pt idx="1285">
                  <c:v>8.8000000000000364E-8</c:v>
                </c:pt>
                <c:pt idx="1286">
                  <c:v>8.2000000000000258E-8</c:v>
                </c:pt>
                <c:pt idx="1287">
                  <c:v>7.4000000000000305E-8</c:v>
                </c:pt>
                <c:pt idx="1288">
                  <c:v>6.8000000000000212E-8</c:v>
                </c:pt>
                <c:pt idx="1289">
                  <c:v>6.6000000000000207E-8</c:v>
                </c:pt>
                <c:pt idx="1290">
                  <c:v>6.6000000000000207E-8</c:v>
                </c:pt>
                <c:pt idx="1291">
                  <c:v>7.2000000000000261E-8</c:v>
                </c:pt>
                <c:pt idx="1292">
                  <c:v>7.9000000000000324E-8</c:v>
                </c:pt>
                <c:pt idx="1293">
                  <c:v>8.4000000000000342E-8</c:v>
                </c:pt>
                <c:pt idx="1294">
                  <c:v>9.9000000000000384E-8</c:v>
                </c:pt>
                <c:pt idx="1295">
                  <c:v>1.1000000000000046E-7</c:v>
                </c:pt>
                <c:pt idx="1296">
                  <c:v>1.1000000000000046E-7</c:v>
                </c:pt>
                <c:pt idx="1297">
                  <c:v>1.2000000000000033E-7</c:v>
                </c:pt>
                <c:pt idx="1298">
                  <c:v>1.2000000000000033E-7</c:v>
                </c:pt>
                <c:pt idx="1299">
                  <c:v>1.2000000000000033E-7</c:v>
                </c:pt>
                <c:pt idx="1300">
                  <c:v>1.2000000000000033E-7</c:v>
                </c:pt>
                <c:pt idx="1301">
                  <c:v>1.1000000000000046E-7</c:v>
                </c:pt>
                <c:pt idx="1302">
                  <c:v>1.0000000000000035E-7</c:v>
                </c:pt>
                <c:pt idx="1303">
                  <c:v>9.4000000000000365E-8</c:v>
                </c:pt>
                <c:pt idx="1304">
                  <c:v>8.7000000000000276E-8</c:v>
                </c:pt>
                <c:pt idx="1305">
                  <c:v>8.0000000000000253E-8</c:v>
                </c:pt>
                <c:pt idx="1306">
                  <c:v>7.6000000000000257E-8</c:v>
                </c:pt>
                <c:pt idx="1307">
                  <c:v>7.8000000000000222E-8</c:v>
                </c:pt>
                <c:pt idx="1308">
                  <c:v>7.000000000000023E-8</c:v>
                </c:pt>
                <c:pt idx="1309">
                  <c:v>6.8000000000000212E-8</c:v>
                </c:pt>
                <c:pt idx="1310">
                  <c:v>6.1000000000000215E-8</c:v>
                </c:pt>
                <c:pt idx="1311">
                  <c:v>6.0000000000000206E-8</c:v>
                </c:pt>
                <c:pt idx="1312">
                  <c:v>6.4000000000000255E-8</c:v>
                </c:pt>
                <c:pt idx="1313">
                  <c:v>7.1000000000000199E-8</c:v>
                </c:pt>
                <c:pt idx="1314">
                  <c:v>7.7000000000000306E-8</c:v>
                </c:pt>
                <c:pt idx="1315">
                  <c:v>8.600000000000028E-8</c:v>
                </c:pt>
                <c:pt idx="1316">
                  <c:v>1.0000000000000035E-7</c:v>
                </c:pt>
                <c:pt idx="1317">
                  <c:v>1.1000000000000046E-7</c:v>
                </c:pt>
                <c:pt idx="1318">
                  <c:v>1.2000000000000033E-7</c:v>
                </c:pt>
                <c:pt idx="1319">
                  <c:v>1.3000000000000048E-7</c:v>
                </c:pt>
                <c:pt idx="1320">
                  <c:v>1.3000000000000048E-7</c:v>
                </c:pt>
                <c:pt idx="1321">
                  <c:v>1.2000000000000033E-7</c:v>
                </c:pt>
                <c:pt idx="1322">
                  <c:v>1.2000000000000033E-7</c:v>
                </c:pt>
                <c:pt idx="1323">
                  <c:v>1.1000000000000046E-7</c:v>
                </c:pt>
                <c:pt idx="1324">
                  <c:v>9.8000000000000441E-8</c:v>
                </c:pt>
                <c:pt idx="1325">
                  <c:v>9.0000000000000343E-8</c:v>
                </c:pt>
                <c:pt idx="1326">
                  <c:v>8.2000000000000258E-8</c:v>
                </c:pt>
                <c:pt idx="1327">
                  <c:v>7.7000000000000306E-8</c:v>
                </c:pt>
                <c:pt idx="1328">
                  <c:v>7.5000000000000248E-8</c:v>
                </c:pt>
                <c:pt idx="1329">
                  <c:v>7.5000000000000248E-8</c:v>
                </c:pt>
                <c:pt idx="1330">
                  <c:v>6.7000000000000229E-8</c:v>
                </c:pt>
                <c:pt idx="1331">
                  <c:v>6.5000000000000211E-8</c:v>
                </c:pt>
                <c:pt idx="1332">
                  <c:v>6.0000000000000206E-8</c:v>
                </c:pt>
                <c:pt idx="1333">
                  <c:v>6.1000000000000215E-8</c:v>
                </c:pt>
                <c:pt idx="1334">
                  <c:v>6.6000000000000207E-8</c:v>
                </c:pt>
                <c:pt idx="1335">
                  <c:v>7.2000000000000261E-8</c:v>
                </c:pt>
                <c:pt idx="1336">
                  <c:v>7.8000000000000222E-8</c:v>
                </c:pt>
                <c:pt idx="1337">
                  <c:v>9.2000000000000281E-8</c:v>
                </c:pt>
                <c:pt idx="1338">
                  <c:v>1.1000000000000046E-7</c:v>
                </c:pt>
                <c:pt idx="1339">
                  <c:v>1.2000000000000033E-7</c:v>
                </c:pt>
                <c:pt idx="1340">
                  <c:v>1.3000000000000048E-7</c:v>
                </c:pt>
                <c:pt idx="1341">
                  <c:v>1.3000000000000048E-7</c:v>
                </c:pt>
                <c:pt idx="1342">
                  <c:v>1.3000000000000048E-7</c:v>
                </c:pt>
                <c:pt idx="1343">
                  <c:v>1.2000000000000033E-7</c:v>
                </c:pt>
                <c:pt idx="1344">
                  <c:v>1.2000000000000033E-7</c:v>
                </c:pt>
                <c:pt idx="1345">
                  <c:v>1.0000000000000035E-7</c:v>
                </c:pt>
                <c:pt idx="1346">
                  <c:v>9.5000000000000361E-8</c:v>
                </c:pt>
                <c:pt idx="1347">
                  <c:v>8.8000000000000364E-8</c:v>
                </c:pt>
                <c:pt idx="1348">
                  <c:v>8.0000000000000253E-8</c:v>
                </c:pt>
                <c:pt idx="1349">
                  <c:v>7.6000000000000257E-8</c:v>
                </c:pt>
                <c:pt idx="1350">
                  <c:v>7.7000000000000306E-8</c:v>
                </c:pt>
                <c:pt idx="1351">
                  <c:v>7.000000000000023E-8</c:v>
                </c:pt>
                <c:pt idx="1352">
                  <c:v>6.6000000000000207E-8</c:v>
                </c:pt>
                <c:pt idx="1353">
                  <c:v>6.1000000000000215E-8</c:v>
                </c:pt>
                <c:pt idx="1354">
                  <c:v>6.0000000000000206E-8</c:v>
                </c:pt>
                <c:pt idx="1355">
                  <c:v>6.3000000000000207E-8</c:v>
                </c:pt>
                <c:pt idx="1356">
                  <c:v>6.9000000000000261E-8</c:v>
                </c:pt>
                <c:pt idx="1357">
                  <c:v>7.5000000000000248E-8</c:v>
                </c:pt>
                <c:pt idx="1358">
                  <c:v>8.2000000000000258E-8</c:v>
                </c:pt>
                <c:pt idx="1359">
                  <c:v>1.0000000000000035E-7</c:v>
                </c:pt>
                <c:pt idx="1360">
                  <c:v>1.1000000000000046E-7</c:v>
                </c:pt>
                <c:pt idx="1361">
                  <c:v>1.2000000000000033E-7</c:v>
                </c:pt>
                <c:pt idx="1362">
                  <c:v>1.3000000000000048E-7</c:v>
                </c:pt>
                <c:pt idx="1363">
                  <c:v>1.2000000000000033E-7</c:v>
                </c:pt>
                <c:pt idx="1364">
                  <c:v>1.2000000000000033E-7</c:v>
                </c:pt>
                <c:pt idx="1365">
                  <c:v>1.2000000000000033E-7</c:v>
                </c:pt>
                <c:pt idx="1366">
                  <c:v>1.2000000000000033E-7</c:v>
                </c:pt>
                <c:pt idx="1367">
                  <c:v>1.2000000000000033E-7</c:v>
                </c:pt>
                <c:pt idx="1368">
                  <c:v>1.1000000000000046E-7</c:v>
                </c:pt>
                <c:pt idx="1369">
                  <c:v>9.9000000000000384E-8</c:v>
                </c:pt>
                <c:pt idx="1370">
                  <c:v>9.1000000000000299E-8</c:v>
                </c:pt>
                <c:pt idx="1371">
                  <c:v>8.4000000000000342E-8</c:v>
                </c:pt>
                <c:pt idx="1372">
                  <c:v>8.4000000000000342E-8</c:v>
                </c:pt>
                <c:pt idx="1373">
                  <c:v>8.1000000000000275E-8</c:v>
                </c:pt>
                <c:pt idx="1374">
                  <c:v>8.2000000000000258E-8</c:v>
                </c:pt>
                <c:pt idx="1375">
                  <c:v>7.1000000000000199E-8</c:v>
                </c:pt>
                <c:pt idx="1376">
                  <c:v>7.2000000000000261E-8</c:v>
                </c:pt>
                <c:pt idx="1377">
                  <c:v>6.3000000000000207E-8</c:v>
                </c:pt>
                <c:pt idx="1378">
                  <c:v>6.2000000000000211E-8</c:v>
                </c:pt>
                <c:pt idx="1379">
                  <c:v>6.7000000000000229E-8</c:v>
                </c:pt>
                <c:pt idx="1380">
                  <c:v>7.4000000000000305E-8</c:v>
                </c:pt>
                <c:pt idx="1381">
                  <c:v>8.0000000000000253E-8</c:v>
                </c:pt>
                <c:pt idx="1382">
                  <c:v>9.2000000000000281E-8</c:v>
                </c:pt>
                <c:pt idx="1383">
                  <c:v>1.0000000000000035E-7</c:v>
                </c:pt>
                <c:pt idx="1384">
                  <c:v>1.1000000000000046E-7</c:v>
                </c:pt>
                <c:pt idx="1385">
                  <c:v>1.1000000000000046E-7</c:v>
                </c:pt>
                <c:pt idx="1386">
                  <c:v>1.1000000000000046E-7</c:v>
                </c:pt>
                <c:pt idx="1387">
                  <c:v>1.1000000000000046E-7</c:v>
                </c:pt>
                <c:pt idx="1388">
                  <c:v>1.1000000000000046E-7</c:v>
                </c:pt>
                <c:pt idx="1389">
                  <c:v>1.1000000000000046E-7</c:v>
                </c:pt>
                <c:pt idx="1390">
                  <c:v>1.0000000000000035E-7</c:v>
                </c:pt>
                <c:pt idx="1391">
                  <c:v>9.2000000000000281E-8</c:v>
                </c:pt>
                <c:pt idx="1392">
                  <c:v>8.4000000000000342E-8</c:v>
                </c:pt>
                <c:pt idx="1393">
                  <c:v>7.6000000000000257E-8</c:v>
                </c:pt>
                <c:pt idx="1394">
                  <c:v>7.2000000000000261E-8</c:v>
                </c:pt>
                <c:pt idx="1395">
                  <c:v>7.3000000000000257E-8</c:v>
                </c:pt>
                <c:pt idx="1396">
                  <c:v>6.9000000000000261E-8</c:v>
                </c:pt>
                <c:pt idx="1397">
                  <c:v>6.4000000000000255E-8</c:v>
                </c:pt>
                <c:pt idx="1398">
                  <c:v>6.0000000000000206E-8</c:v>
                </c:pt>
                <c:pt idx="1399">
                  <c:v>5.8000000000000195E-8</c:v>
                </c:pt>
                <c:pt idx="1400">
                  <c:v>6.0000000000000206E-8</c:v>
                </c:pt>
                <c:pt idx="1401">
                  <c:v>6.6000000000000207E-8</c:v>
                </c:pt>
                <c:pt idx="1402">
                  <c:v>7.3000000000000257E-8</c:v>
                </c:pt>
                <c:pt idx="1403">
                  <c:v>7.8000000000000222E-8</c:v>
                </c:pt>
                <c:pt idx="1404">
                  <c:v>9.7000000000000299E-8</c:v>
                </c:pt>
                <c:pt idx="1405">
                  <c:v>1.1000000000000046E-7</c:v>
                </c:pt>
                <c:pt idx="1406">
                  <c:v>1.2000000000000033E-7</c:v>
                </c:pt>
                <c:pt idx="1407">
                  <c:v>1.3000000000000048E-7</c:v>
                </c:pt>
                <c:pt idx="1408">
                  <c:v>1.3000000000000048E-7</c:v>
                </c:pt>
                <c:pt idx="1409">
                  <c:v>1.2000000000000033E-7</c:v>
                </c:pt>
                <c:pt idx="1410">
                  <c:v>1.2000000000000033E-7</c:v>
                </c:pt>
                <c:pt idx="1411">
                  <c:v>1.1000000000000046E-7</c:v>
                </c:pt>
                <c:pt idx="1412">
                  <c:v>1.0000000000000035E-7</c:v>
                </c:pt>
                <c:pt idx="1413">
                  <c:v>9.1000000000000299E-8</c:v>
                </c:pt>
                <c:pt idx="1414">
                  <c:v>8.3000000000000386E-8</c:v>
                </c:pt>
                <c:pt idx="1415">
                  <c:v>7.6000000000000257E-8</c:v>
                </c:pt>
                <c:pt idx="1416">
                  <c:v>7.3000000000000257E-8</c:v>
                </c:pt>
                <c:pt idx="1417">
                  <c:v>7.4000000000000305E-8</c:v>
                </c:pt>
                <c:pt idx="1418">
                  <c:v>6.6000000000000207E-8</c:v>
                </c:pt>
                <c:pt idx="1419">
                  <c:v>6.6000000000000207E-8</c:v>
                </c:pt>
                <c:pt idx="1420">
                  <c:v>5.9000000000000244E-8</c:v>
                </c:pt>
                <c:pt idx="1421">
                  <c:v>5.9000000000000244E-8</c:v>
                </c:pt>
                <c:pt idx="1422">
                  <c:v>6.3000000000000207E-8</c:v>
                </c:pt>
                <c:pt idx="1423">
                  <c:v>6.9000000000000261E-8</c:v>
                </c:pt>
                <c:pt idx="1424">
                  <c:v>7.6000000000000257E-8</c:v>
                </c:pt>
                <c:pt idx="1425">
                  <c:v>8.5000000000000298E-8</c:v>
                </c:pt>
                <c:pt idx="1426">
                  <c:v>9.9000000000000384E-8</c:v>
                </c:pt>
                <c:pt idx="1427">
                  <c:v>1.0000000000000035E-7</c:v>
                </c:pt>
                <c:pt idx="1428">
                  <c:v>1.0000000000000035E-7</c:v>
                </c:pt>
                <c:pt idx="1429">
                  <c:v>1.0000000000000035E-7</c:v>
                </c:pt>
                <c:pt idx="1430">
                  <c:v>1.0000000000000035E-7</c:v>
                </c:pt>
                <c:pt idx="1431">
                  <c:v>1.0000000000000035E-7</c:v>
                </c:pt>
                <c:pt idx="1432">
                  <c:v>9.3000000000000409E-8</c:v>
                </c:pt>
                <c:pt idx="1433">
                  <c:v>8.5000000000000298E-8</c:v>
                </c:pt>
                <c:pt idx="1434">
                  <c:v>7.5000000000000248E-8</c:v>
                </c:pt>
                <c:pt idx="1435">
                  <c:v>6.8000000000000212E-8</c:v>
                </c:pt>
                <c:pt idx="1436">
                  <c:v>6.5000000000000211E-8</c:v>
                </c:pt>
                <c:pt idx="1437">
                  <c:v>6.5000000000000211E-8</c:v>
                </c:pt>
                <c:pt idx="1438">
                  <c:v>6.4000000000000255E-8</c:v>
                </c:pt>
                <c:pt idx="1439">
                  <c:v>5.9000000000000244E-8</c:v>
                </c:pt>
                <c:pt idx="1440">
                  <c:v>5.7000000000000206E-8</c:v>
                </c:pt>
                <c:pt idx="1441">
                  <c:v>5.5000000000000195E-8</c:v>
                </c:pt>
                <c:pt idx="1442">
                  <c:v>5.6000000000000164E-8</c:v>
                </c:pt>
                <c:pt idx="1443">
                  <c:v>6.1000000000000215E-8</c:v>
                </c:pt>
                <c:pt idx="1444">
                  <c:v>6.7000000000000229E-8</c:v>
                </c:pt>
                <c:pt idx="1445">
                  <c:v>7.3000000000000257E-8</c:v>
                </c:pt>
                <c:pt idx="1446">
                  <c:v>9.1000000000000299E-8</c:v>
                </c:pt>
                <c:pt idx="1447">
                  <c:v>1.0000000000000035E-7</c:v>
                </c:pt>
                <c:pt idx="1448">
                  <c:v>1.1000000000000046E-7</c:v>
                </c:pt>
                <c:pt idx="1449">
                  <c:v>1.1000000000000046E-7</c:v>
                </c:pt>
                <c:pt idx="1450">
                  <c:v>1.1000000000000046E-7</c:v>
                </c:pt>
                <c:pt idx="1451">
                  <c:v>1.1000000000000046E-7</c:v>
                </c:pt>
                <c:pt idx="1452">
                  <c:v>1.0000000000000035E-7</c:v>
                </c:pt>
                <c:pt idx="1453">
                  <c:v>9.4000000000000365E-8</c:v>
                </c:pt>
                <c:pt idx="1454">
                  <c:v>8.5000000000000298E-8</c:v>
                </c:pt>
                <c:pt idx="1455">
                  <c:v>7.6000000000000257E-8</c:v>
                </c:pt>
                <c:pt idx="1456">
                  <c:v>6.9000000000000261E-8</c:v>
                </c:pt>
                <c:pt idx="1457">
                  <c:v>6.6000000000000207E-8</c:v>
                </c:pt>
                <c:pt idx="1458">
                  <c:v>6.7000000000000229E-8</c:v>
                </c:pt>
                <c:pt idx="1459">
                  <c:v>6.2000000000000211E-8</c:v>
                </c:pt>
                <c:pt idx="1460">
                  <c:v>6.0000000000000206E-8</c:v>
                </c:pt>
                <c:pt idx="1461">
                  <c:v>5.5000000000000195E-8</c:v>
                </c:pt>
                <c:pt idx="1462">
                  <c:v>5.5000000000000195E-8</c:v>
                </c:pt>
                <c:pt idx="1463">
                  <c:v>5.8000000000000195E-8</c:v>
                </c:pt>
                <c:pt idx="1464">
                  <c:v>6.4000000000000255E-8</c:v>
                </c:pt>
                <c:pt idx="1465">
                  <c:v>7.000000000000023E-8</c:v>
                </c:pt>
                <c:pt idx="1466">
                  <c:v>7.7000000000000306E-8</c:v>
                </c:pt>
                <c:pt idx="1467">
                  <c:v>1.0000000000000035E-7</c:v>
                </c:pt>
                <c:pt idx="1468">
                  <c:v>1.1000000000000046E-7</c:v>
                </c:pt>
                <c:pt idx="1469">
                  <c:v>1.2000000000000033E-7</c:v>
                </c:pt>
                <c:pt idx="1470">
                  <c:v>1.3000000000000048E-7</c:v>
                </c:pt>
                <c:pt idx="1471">
                  <c:v>1.4000000000000041E-7</c:v>
                </c:pt>
                <c:pt idx="1472">
                  <c:v>1.4000000000000041E-7</c:v>
                </c:pt>
                <c:pt idx="1473">
                  <c:v>1.4000000000000041E-7</c:v>
                </c:pt>
                <c:pt idx="1474">
                  <c:v>1.3000000000000048E-7</c:v>
                </c:pt>
                <c:pt idx="1475">
                  <c:v>1.1000000000000046E-7</c:v>
                </c:pt>
                <c:pt idx="1476">
                  <c:v>1.0000000000000035E-7</c:v>
                </c:pt>
                <c:pt idx="1477">
                  <c:v>9.4000000000000365E-8</c:v>
                </c:pt>
                <c:pt idx="1478">
                  <c:v>8.8000000000000364E-8</c:v>
                </c:pt>
                <c:pt idx="1479">
                  <c:v>8.5000000000000298E-8</c:v>
                </c:pt>
                <c:pt idx="1480">
                  <c:v>8.5000000000000298E-8</c:v>
                </c:pt>
                <c:pt idx="1481">
                  <c:v>7.4000000000000305E-8</c:v>
                </c:pt>
                <c:pt idx="1482">
                  <c:v>7.2000000000000261E-8</c:v>
                </c:pt>
                <c:pt idx="1483">
                  <c:v>6.5000000000000211E-8</c:v>
                </c:pt>
                <c:pt idx="1484">
                  <c:v>6.4000000000000255E-8</c:v>
                </c:pt>
                <c:pt idx="1485">
                  <c:v>6.9000000000000261E-8</c:v>
                </c:pt>
                <c:pt idx="1486">
                  <c:v>7.5000000000000248E-8</c:v>
                </c:pt>
                <c:pt idx="1487">
                  <c:v>8.0000000000000253E-8</c:v>
                </c:pt>
                <c:pt idx="1488">
                  <c:v>9.2000000000000281E-8</c:v>
                </c:pt>
                <c:pt idx="1489">
                  <c:v>1.0000000000000035E-7</c:v>
                </c:pt>
                <c:pt idx="1490">
                  <c:v>1.1000000000000046E-7</c:v>
                </c:pt>
                <c:pt idx="1491">
                  <c:v>1.1000000000000046E-7</c:v>
                </c:pt>
                <c:pt idx="1492">
                  <c:v>1.2000000000000033E-7</c:v>
                </c:pt>
                <c:pt idx="1493">
                  <c:v>1.2000000000000033E-7</c:v>
                </c:pt>
                <c:pt idx="1494">
                  <c:v>1.1000000000000046E-7</c:v>
                </c:pt>
                <c:pt idx="1495">
                  <c:v>1.0000000000000035E-7</c:v>
                </c:pt>
                <c:pt idx="1496">
                  <c:v>9.3000000000000409E-8</c:v>
                </c:pt>
                <c:pt idx="1497">
                  <c:v>8.600000000000028E-8</c:v>
                </c:pt>
                <c:pt idx="1498">
                  <c:v>7.7000000000000306E-8</c:v>
                </c:pt>
                <c:pt idx="1499">
                  <c:v>7.3000000000000257E-8</c:v>
                </c:pt>
                <c:pt idx="1500">
                  <c:v>7.3000000000000257E-8</c:v>
                </c:pt>
                <c:pt idx="1501">
                  <c:v>7.4000000000000305E-8</c:v>
                </c:pt>
                <c:pt idx="1502">
                  <c:v>6.9000000000000261E-8</c:v>
                </c:pt>
                <c:pt idx="1503">
                  <c:v>6.4000000000000255E-8</c:v>
                </c:pt>
                <c:pt idx="1504">
                  <c:v>5.9000000000000244E-8</c:v>
                </c:pt>
                <c:pt idx="1505">
                  <c:v>5.8000000000000195E-8</c:v>
                </c:pt>
                <c:pt idx="1506">
                  <c:v>6.1000000000000215E-8</c:v>
                </c:pt>
                <c:pt idx="1507">
                  <c:v>6.7000000000000229E-8</c:v>
                </c:pt>
                <c:pt idx="1508">
                  <c:v>7.3000000000000257E-8</c:v>
                </c:pt>
                <c:pt idx="1509">
                  <c:v>7.8000000000000222E-8</c:v>
                </c:pt>
                <c:pt idx="1510">
                  <c:v>9.8000000000000441E-8</c:v>
                </c:pt>
                <c:pt idx="1511">
                  <c:v>1.1000000000000046E-7</c:v>
                </c:pt>
                <c:pt idx="1512">
                  <c:v>1.2000000000000033E-7</c:v>
                </c:pt>
                <c:pt idx="1513">
                  <c:v>1.3000000000000048E-7</c:v>
                </c:pt>
                <c:pt idx="1514">
                  <c:v>1.3000000000000048E-7</c:v>
                </c:pt>
                <c:pt idx="1515">
                  <c:v>1.4000000000000041E-7</c:v>
                </c:pt>
                <c:pt idx="1516">
                  <c:v>1.4000000000000041E-7</c:v>
                </c:pt>
                <c:pt idx="1517">
                  <c:v>1.3000000000000048E-7</c:v>
                </c:pt>
                <c:pt idx="1518">
                  <c:v>1.1000000000000046E-7</c:v>
                </c:pt>
                <c:pt idx="1519">
                  <c:v>1.0000000000000035E-7</c:v>
                </c:pt>
                <c:pt idx="1520">
                  <c:v>9.5000000000000361E-8</c:v>
                </c:pt>
                <c:pt idx="1521">
                  <c:v>8.9000000000000334E-8</c:v>
                </c:pt>
                <c:pt idx="1522">
                  <c:v>8.5000000000000298E-8</c:v>
                </c:pt>
                <c:pt idx="1523">
                  <c:v>8.600000000000028E-8</c:v>
                </c:pt>
                <c:pt idx="1524">
                  <c:v>7.5000000000000248E-8</c:v>
                </c:pt>
                <c:pt idx="1525">
                  <c:v>7.5000000000000248E-8</c:v>
                </c:pt>
                <c:pt idx="1526">
                  <c:v>6.5000000000000211E-8</c:v>
                </c:pt>
                <c:pt idx="1527">
                  <c:v>6.4000000000000255E-8</c:v>
                </c:pt>
                <c:pt idx="1528">
                  <c:v>6.8000000000000212E-8</c:v>
                </c:pt>
                <c:pt idx="1529">
                  <c:v>7.4000000000000305E-8</c:v>
                </c:pt>
                <c:pt idx="1530">
                  <c:v>7.9000000000000324E-8</c:v>
                </c:pt>
                <c:pt idx="1531">
                  <c:v>9.0000000000000343E-8</c:v>
                </c:pt>
                <c:pt idx="1532">
                  <c:v>1.0000000000000035E-7</c:v>
                </c:pt>
                <c:pt idx="1533">
                  <c:v>1.1000000000000046E-7</c:v>
                </c:pt>
                <c:pt idx="1534">
                  <c:v>1.2000000000000033E-7</c:v>
                </c:pt>
                <c:pt idx="1535">
                  <c:v>1.3000000000000048E-7</c:v>
                </c:pt>
                <c:pt idx="1536">
                  <c:v>1.3000000000000048E-7</c:v>
                </c:pt>
                <c:pt idx="1537">
                  <c:v>1.4000000000000041E-7</c:v>
                </c:pt>
                <c:pt idx="1538">
                  <c:v>1.4000000000000041E-7</c:v>
                </c:pt>
                <c:pt idx="1539">
                  <c:v>1.2000000000000033E-7</c:v>
                </c:pt>
                <c:pt idx="1540">
                  <c:v>1.1000000000000046E-7</c:v>
                </c:pt>
                <c:pt idx="1541">
                  <c:v>1.0000000000000035E-7</c:v>
                </c:pt>
                <c:pt idx="1542">
                  <c:v>9.2000000000000281E-8</c:v>
                </c:pt>
                <c:pt idx="1543">
                  <c:v>8.7000000000000276E-8</c:v>
                </c:pt>
                <c:pt idx="1544">
                  <c:v>8.8000000000000364E-8</c:v>
                </c:pt>
                <c:pt idx="1545">
                  <c:v>8.2000000000000258E-8</c:v>
                </c:pt>
                <c:pt idx="1546">
                  <c:v>7.4000000000000305E-8</c:v>
                </c:pt>
                <c:pt idx="1547">
                  <c:v>6.8000000000000212E-8</c:v>
                </c:pt>
                <c:pt idx="1548">
                  <c:v>6.5000000000000211E-8</c:v>
                </c:pt>
                <c:pt idx="1549">
                  <c:v>6.6000000000000207E-8</c:v>
                </c:pt>
                <c:pt idx="1550">
                  <c:v>7.1000000000000199E-8</c:v>
                </c:pt>
                <c:pt idx="1551">
                  <c:v>7.7000000000000306E-8</c:v>
                </c:pt>
                <c:pt idx="1552">
                  <c:v>8.2000000000000258E-8</c:v>
                </c:pt>
                <c:pt idx="1553">
                  <c:v>9.7000000000000299E-8</c:v>
                </c:pt>
                <c:pt idx="1554">
                  <c:v>1.0000000000000035E-7</c:v>
                </c:pt>
                <c:pt idx="1555">
                  <c:v>1.1000000000000046E-7</c:v>
                </c:pt>
                <c:pt idx="1556">
                  <c:v>1.1000000000000046E-7</c:v>
                </c:pt>
                <c:pt idx="1557">
                  <c:v>1.1000000000000046E-7</c:v>
                </c:pt>
                <c:pt idx="1558">
                  <c:v>1.1000000000000046E-7</c:v>
                </c:pt>
                <c:pt idx="1559">
                  <c:v>1.0000000000000035E-7</c:v>
                </c:pt>
                <c:pt idx="1560">
                  <c:v>9.7000000000000299E-8</c:v>
                </c:pt>
                <c:pt idx="1561">
                  <c:v>8.9000000000000334E-8</c:v>
                </c:pt>
                <c:pt idx="1562">
                  <c:v>8.1000000000000275E-8</c:v>
                </c:pt>
                <c:pt idx="1563">
                  <c:v>7.4000000000000305E-8</c:v>
                </c:pt>
                <c:pt idx="1564">
                  <c:v>7.1000000000000199E-8</c:v>
                </c:pt>
                <c:pt idx="1565">
                  <c:v>7.2000000000000261E-8</c:v>
                </c:pt>
                <c:pt idx="1566">
                  <c:v>6.6000000000000207E-8</c:v>
                </c:pt>
                <c:pt idx="1567">
                  <c:v>6.5000000000000211E-8</c:v>
                </c:pt>
                <c:pt idx="1568">
                  <c:v>5.9000000000000244E-8</c:v>
                </c:pt>
                <c:pt idx="1569">
                  <c:v>5.8000000000000195E-8</c:v>
                </c:pt>
                <c:pt idx="1570">
                  <c:v>6.2000000000000211E-8</c:v>
                </c:pt>
                <c:pt idx="1571">
                  <c:v>6.9000000000000261E-8</c:v>
                </c:pt>
                <c:pt idx="1572">
                  <c:v>7.6000000000000257E-8</c:v>
                </c:pt>
                <c:pt idx="1573">
                  <c:v>8.7000000000000276E-8</c:v>
                </c:pt>
                <c:pt idx="1574">
                  <c:v>1.0000000000000035E-7</c:v>
                </c:pt>
                <c:pt idx="1575">
                  <c:v>1.1000000000000046E-7</c:v>
                </c:pt>
                <c:pt idx="1576">
                  <c:v>1.2000000000000033E-7</c:v>
                </c:pt>
                <c:pt idx="1577">
                  <c:v>1.2000000000000033E-7</c:v>
                </c:pt>
                <c:pt idx="1578">
                  <c:v>1.2000000000000033E-7</c:v>
                </c:pt>
                <c:pt idx="1579">
                  <c:v>1.1000000000000046E-7</c:v>
                </c:pt>
                <c:pt idx="1580">
                  <c:v>1.1000000000000046E-7</c:v>
                </c:pt>
                <c:pt idx="1581">
                  <c:v>1.0000000000000035E-7</c:v>
                </c:pt>
                <c:pt idx="1582">
                  <c:v>9.4000000000000365E-8</c:v>
                </c:pt>
                <c:pt idx="1583">
                  <c:v>8.600000000000028E-8</c:v>
                </c:pt>
                <c:pt idx="1584">
                  <c:v>7.8000000000000222E-8</c:v>
                </c:pt>
                <c:pt idx="1585">
                  <c:v>7.2000000000000261E-8</c:v>
                </c:pt>
                <c:pt idx="1586">
                  <c:v>7.1000000000000199E-8</c:v>
                </c:pt>
                <c:pt idx="1587">
                  <c:v>7.1000000000000199E-8</c:v>
                </c:pt>
                <c:pt idx="1588">
                  <c:v>6.4000000000000255E-8</c:v>
                </c:pt>
                <c:pt idx="1589">
                  <c:v>6.2000000000000211E-8</c:v>
                </c:pt>
                <c:pt idx="1590">
                  <c:v>5.8000000000000195E-8</c:v>
                </c:pt>
                <c:pt idx="1591">
                  <c:v>5.9000000000000244E-8</c:v>
                </c:pt>
                <c:pt idx="1592">
                  <c:v>6.4000000000000255E-8</c:v>
                </c:pt>
                <c:pt idx="1593">
                  <c:v>7.1000000000000199E-8</c:v>
                </c:pt>
                <c:pt idx="1594">
                  <c:v>7.7000000000000306E-8</c:v>
                </c:pt>
                <c:pt idx="1595">
                  <c:v>9.2000000000000281E-8</c:v>
                </c:pt>
                <c:pt idx="1596">
                  <c:v>1.0000000000000035E-7</c:v>
                </c:pt>
                <c:pt idx="1597">
                  <c:v>1.1000000000000046E-7</c:v>
                </c:pt>
                <c:pt idx="1598">
                  <c:v>1.2000000000000033E-7</c:v>
                </c:pt>
                <c:pt idx="1599">
                  <c:v>1.3000000000000048E-7</c:v>
                </c:pt>
                <c:pt idx="1600">
                  <c:v>1.3000000000000048E-7</c:v>
                </c:pt>
                <c:pt idx="1601">
                  <c:v>1.3000000000000048E-7</c:v>
                </c:pt>
                <c:pt idx="1602">
                  <c:v>1.3000000000000048E-7</c:v>
                </c:pt>
                <c:pt idx="1603">
                  <c:v>1.1000000000000046E-7</c:v>
                </c:pt>
                <c:pt idx="1604">
                  <c:v>1.0000000000000035E-7</c:v>
                </c:pt>
                <c:pt idx="1605">
                  <c:v>9.4000000000000365E-8</c:v>
                </c:pt>
                <c:pt idx="1606">
                  <c:v>8.8000000000000364E-8</c:v>
                </c:pt>
                <c:pt idx="1607">
                  <c:v>8.3000000000000386E-8</c:v>
                </c:pt>
                <c:pt idx="1608">
                  <c:v>8.3000000000000386E-8</c:v>
                </c:pt>
                <c:pt idx="1609">
                  <c:v>7.5000000000000248E-8</c:v>
                </c:pt>
                <c:pt idx="1610">
                  <c:v>7.000000000000023E-8</c:v>
                </c:pt>
                <c:pt idx="1611">
                  <c:v>6.4000000000000255E-8</c:v>
                </c:pt>
                <c:pt idx="1612">
                  <c:v>6.2000000000000211E-8</c:v>
                </c:pt>
                <c:pt idx="1613">
                  <c:v>6.5000000000000211E-8</c:v>
                </c:pt>
                <c:pt idx="1614">
                  <c:v>7.1000000000000199E-8</c:v>
                </c:pt>
                <c:pt idx="1615">
                  <c:v>7.7000000000000306E-8</c:v>
                </c:pt>
                <c:pt idx="1616">
                  <c:v>8.4000000000000342E-8</c:v>
                </c:pt>
                <c:pt idx="1617">
                  <c:v>1.0000000000000035E-7</c:v>
                </c:pt>
                <c:pt idx="1618">
                  <c:v>1.1000000000000046E-7</c:v>
                </c:pt>
                <c:pt idx="1619">
                  <c:v>1.1000000000000046E-7</c:v>
                </c:pt>
                <c:pt idx="1620">
                  <c:v>1.2000000000000033E-7</c:v>
                </c:pt>
                <c:pt idx="1621">
                  <c:v>1.2000000000000033E-7</c:v>
                </c:pt>
                <c:pt idx="1622">
                  <c:v>1.2000000000000033E-7</c:v>
                </c:pt>
                <c:pt idx="1623">
                  <c:v>1.1000000000000046E-7</c:v>
                </c:pt>
                <c:pt idx="1624">
                  <c:v>1.1000000000000046E-7</c:v>
                </c:pt>
                <c:pt idx="1625">
                  <c:v>1.1000000000000046E-7</c:v>
                </c:pt>
                <c:pt idx="1626">
                  <c:v>1.0000000000000035E-7</c:v>
                </c:pt>
                <c:pt idx="1627">
                  <c:v>9.2000000000000281E-8</c:v>
                </c:pt>
                <c:pt idx="1628">
                  <c:v>8.5000000000000298E-8</c:v>
                </c:pt>
                <c:pt idx="1629">
                  <c:v>7.8000000000000222E-8</c:v>
                </c:pt>
                <c:pt idx="1630">
                  <c:v>7.5000000000000248E-8</c:v>
                </c:pt>
                <c:pt idx="1631">
                  <c:v>7.6000000000000257E-8</c:v>
                </c:pt>
                <c:pt idx="1632">
                  <c:v>6.7000000000000229E-8</c:v>
                </c:pt>
                <c:pt idx="1633">
                  <c:v>6.8000000000000212E-8</c:v>
                </c:pt>
                <c:pt idx="1634">
                  <c:v>6.0000000000000206E-8</c:v>
                </c:pt>
                <c:pt idx="1635">
                  <c:v>6.0000000000000206E-8</c:v>
                </c:pt>
                <c:pt idx="1636">
                  <c:v>6.5000000000000211E-8</c:v>
                </c:pt>
                <c:pt idx="1637">
                  <c:v>7.1000000000000199E-8</c:v>
                </c:pt>
                <c:pt idx="1638">
                  <c:v>7.7000000000000306E-8</c:v>
                </c:pt>
                <c:pt idx="1639">
                  <c:v>8.9000000000000334E-8</c:v>
                </c:pt>
                <c:pt idx="1640">
                  <c:v>1.0000000000000035E-7</c:v>
                </c:pt>
                <c:pt idx="1641">
                  <c:v>1.0000000000000035E-7</c:v>
                </c:pt>
                <c:pt idx="1642">
                  <c:v>1.1000000000000046E-7</c:v>
                </c:pt>
                <c:pt idx="1643">
                  <c:v>1.1000000000000046E-7</c:v>
                </c:pt>
                <c:pt idx="1644">
                  <c:v>1.1000000000000046E-7</c:v>
                </c:pt>
                <c:pt idx="1645">
                  <c:v>1.0000000000000035E-7</c:v>
                </c:pt>
                <c:pt idx="1646">
                  <c:v>9.5000000000000361E-8</c:v>
                </c:pt>
                <c:pt idx="1647">
                  <c:v>8.7000000000000276E-8</c:v>
                </c:pt>
                <c:pt idx="1648">
                  <c:v>7.8000000000000222E-8</c:v>
                </c:pt>
                <c:pt idx="1649">
                  <c:v>7.1000000000000199E-8</c:v>
                </c:pt>
                <c:pt idx="1650">
                  <c:v>6.7000000000000229E-8</c:v>
                </c:pt>
                <c:pt idx="1651">
                  <c:v>6.8000000000000212E-8</c:v>
                </c:pt>
                <c:pt idx="1652">
                  <c:v>6.5000000000000211E-8</c:v>
                </c:pt>
                <c:pt idx="1653">
                  <c:v>6.1000000000000215E-8</c:v>
                </c:pt>
                <c:pt idx="1654">
                  <c:v>5.7000000000000206E-8</c:v>
                </c:pt>
                <c:pt idx="1655">
                  <c:v>5.6000000000000164E-8</c:v>
                </c:pt>
                <c:pt idx="1656">
                  <c:v>5.8000000000000195E-8</c:v>
                </c:pt>
                <c:pt idx="1657">
                  <c:v>6.4000000000000255E-8</c:v>
                </c:pt>
                <c:pt idx="1658">
                  <c:v>7.000000000000023E-8</c:v>
                </c:pt>
                <c:pt idx="1659">
                  <c:v>7.6000000000000257E-8</c:v>
                </c:pt>
                <c:pt idx="1660">
                  <c:v>9.4000000000000365E-8</c:v>
                </c:pt>
                <c:pt idx="1661">
                  <c:v>1.0000000000000035E-7</c:v>
                </c:pt>
                <c:pt idx="1662">
                  <c:v>1.1000000000000046E-7</c:v>
                </c:pt>
                <c:pt idx="1663">
                  <c:v>1.1000000000000046E-7</c:v>
                </c:pt>
                <c:pt idx="1664">
                  <c:v>1.1000000000000046E-7</c:v>
                </c:pt>
                <c:pt idx="1665">
                  <c:v>1.1000000000000046E-7</c:v>
                </c:pt>
                <c:pt idx="1666">
                  <c:v>1.0000000000000035E-7</c:v>
                </c:pt>
                <c:pt idx="1667">
                  <c:v>9.4000000000000365E-8</c:v>
                </c:pt>
                <c:pt idx="1668">
                  <c:v>8.5000000000000298E-8</c:v>
                </c:pt>
                <c:pt idx="1669">
                  <c:v>7.6000000000000257E-8</c:v>
                </c:pt>
                <c:pt idx="1670">
                  <c:v>7.000000000000023E-8</c:v>
                </c:pt>
                <c:pt idx="1671">
                  <c:v>6.7000000000000229E-8</c:v>
                </c:pt>
                <c:pt idx="1672">
                  <c:v>6.9000000000000261E-8</c:v>
                </c:pt>
                <c:pt idx="1673">
                  <c:v>6.2000000000000211E-8</c:v>
                </c:pt>
                <c:pt idx="1674">
                  <c:v>6.2000000000000211E-8</c:v>
                </c:pt>
                <c:pt idx="1675">
                  <c:v>5.6000000000000164E-8</c:v>
                </c:pt>
                <c:pt idx="1676">
                  <c:v>5.6000000000000164E-8</c:v>
                </c:pt>
                <c:pt idx="1677">
                  <c:v>6.0000000000000206E-8</c:v>
                </c:pt>
                <c:pt idx="1678">
                  <c:v>6.7000000000000229E-8</c:v>
                </c:pt>
                <c:pt idx="1679">
                  <c:v>7.3000000000000257E-8</c:v>
                </c:pt>
                <c:pt idx="1680">
                  <c:v>8.5000000000000298E-8</c:v>
                </c:pt>
                <c:pt idx="1681">
                  <c:v>1.0000000000000035E-7</c:v>
                </c:pt>
                <c:pt idx="1682">
                  <c:v>1.1000000000000046E-7</c:v>
                </c:pt>
                <c:pt idx="1683">
                  <c:v>1.2000000000000033E-7</c:v>
                </c:pt>
                <c:pt idx="1684">
                  <c:v>1.2000000000000033E-7</c:v>
                </c:pt>
                <c:pt idx="1685">
                  <c:v>1.3000000000000048E-7</c:v>
                </c:pt>
                <c:pt idx="1686">
                  <c:v>1.3000000000000048E-7</c:v>
                </c:pt>
                <c:pt idx="1687">
                  <c:v>1.3000000000000048E-7</c:v>
                </c:pt>
                <c:pt idx="1688">
                  <c:v>1.2000000000000033E-7</c:v>
                </c:pt>
                <c:pt idx="1689">
                  <c:v>1.2000000000000033E-7</c:v>
                </c:pt>
                <c:pt idx="1690">
                  <c:v>1.0000000000000035E-7</c:v>
                </c:pt>
                <c:pt idx="1691">
                  <c:v>9.4000000000000365E-8</c:v>
                </c:pt>
                <c:pt idx="1692">
                  <c:v>8.7000000000000276E-8</c:v>
                </c:pt>
                <c:pt idx="1693">
                  <c:v>8.0000000000000253E-8</c:v>
                </c:pt>
                <c:pt idx="1694">
                  <c:v>8.0000000000000253E-8</c:v>
                </c:pt>
                <c:pt idx="1695">
                  <c:v>8.0000000000000253E-8</c:v>
                </c:pt>
                <c:pt idx="1696">
                  <c:v>7.6000000000000257E-8</c:v>
                </c:pt>
                <c:pt idx="1697">
                  <c:v>6.8000000000000212E-8</c:v>
                </c:pt>
                <c:pt idx="1698">
                  <c:v>6.4000000000000255E-8</c:v>
                </c:pt>
                <c:pt idx="1699">
                  <c:v>6.1000000000000215E-8</c:v>
                </c:pt>
                <c:pt idx="1700">
                  <c:v>6.2000000000000211E-8</c:v>
                </c:pt>
                <c:pt idx="1701">
                  <c:v>6.7000000000000229E-8</c:v>
                </c:pt>
                <c:pt idx="1702">
                  <c:v>7.3000000000000257E-8</c:v>
                </c:pt>
                <c:pt idx="1703">
                  <c:v>7.9000000000000324E-8</c:v>
                </c:pt>
                <c:pt idx="1704">
                  <c:v>9.4000000000000365E-8</c:v>
                </c:pt>
                <c:pt idx="1705">
                  <c:v>1.0000000000000035E-7</c:v>
                </c:pt>
                <c:pt idx="1706">
                  <c:v>1.1000000000000046E-7</c:v>
                </c:pt>
                <c:pt idx="1707">
                  <c:v>1.1000000000000046E-7</c:v>
                </c:pt>
                <c:pt idx="1708">
                  <c:v>1.1000000000000046E-7</c:v>
                </c:pt>
                <c:pt idx="1709">
                  <c:v>1.1000000000000046E-7</c:v>
                </c:pt>
                <c:pt idx="1710">
                  <c:v>1.1000000000000046E-7</c:v>
                </c:pt>
                <c:pt idx="1711">
                  <c:v>1.0000000000000035E-7</c:v>
                </c:pt>
                <c:pt idx="1712">
                  <c:v>9.5000000000000361E-8</c:v>
                </c:pt>
                <c:pt idx="1713">
                  <c:v>8.7000000000000276E-8</c:v>
                </c:pt>
                <c:pt idx="1714">
                  <c:v>7.8000000000000222E-8</c:v>
                </c:pt>
                <c:pt idx="1715">
                  <c:v>7.1000000000000199E-8</c:v>
                </c:pt>
                <c:pt idx="1716">
                  <c:v>6.8000000000000212E-8</c:v>
                </c:pt>
                <c:pt idx="1717">
                  <c:v>7.000000000000023E-8</c:v>
                </c:pt>
                <c:pt idx="1718">
                  <c:v>6.4000000000000255E-8</c:v>
                </c:pt>
                <c:pt idx="1719">
                  <c:v>6.2000000000000211E-8</c:v>
                </c:pt>
                <c:pt idx="1720">
                  <c:v>5.7000000000000206E-8</c:v>
                </c:pt>
                <c:pt idx="1721">
                  <c:v>5.6000000000000164E-8</c:v>
                </c:pt>
                <c:pt idx="1722">
                  <c:v>6.0000000000000206E-8</c:v>
                </c:pt>
                <c:pt idx="1723">
                  <c:v>6.7000000000000229E-8</c:v>
                </c:pt>
                <c:pt idx="1724">
                  <c:v>7.3000000000000257E-8</c:v>
                </c:pt>
                <c:pt idx="1725">
                  <c:v>7.9000000000000324E-8</c:v>
                </c:pt>
                <c:pt idx="1726">
                  <c:v>8.4000000000000342E-8</c:v>
                </c:pt>
                <c:pt idx="1727">
                  <c:v>8.7000000000000276E-8</c:v>
                </c:pt>
                <c:pt idx="1728">
                  <c:v>9.0000000000000343E-8</c:v>
                </c:pt>
                <c:pt idx="1729">
                  <c:v>9.3000000000000409E-8</c:v>
                </c:pt>
                <c:pt idx="1730">
                  <c:v>9.6000000000000357E-8</c:v>
                </c:pt>
                <c:pt idx="1731">
                  <c:v>9.8000000000000441E-8</c:v>
                </c:pt>
                <c:pt idx="1732">
                  <c:v>1.0000000000000035E-7</c:v>
                </c:pt>
                <c:pt idx="1733">
                  <c:v>9.2000000000000281E-8</c:v>
                </c:pt>
                <c:pt idx="1734">
                  <c:v>8.4000000000000342E-8</c:v>
                </c:pt>
                <c:pt idx="1735">
                  <c:v>7.3000000000000257E-8</c:v>
                </c:pt>
                <c:pt idx="1736">
                  <c:v>6.7000000000000229E-8</c:v>
                </c:pt>
                <c:pt idx="1737">
                  <c:v>6.3000000000000207E-8</c:v>
                </c:pt>
                <c:pt idx="1738">
                  <c:v>6.2000000000000211E-8</c:v>
                </c:pt>
                <c:pt idx="1739">
                  <c:v>6.2000000000000211E-8</c:v>
                </c:pt>
                <c:pt idx="1740">
                  <c:v>5.7000000000000206E-8</c:v>
                </c:pt>
                <c:pt idx="1741">
                  <c:v>5.7000000000000206E-8</c:v>
                </c:pt>
                <c:pt idx="1742">
                  <c:v>5.3000000000000183E-8</c:v>
                </c:pt>
                <c:pt idx="1743">
                  <c:v>5.3000000000000183E-8</c:v>
                </c:pt>
                <c:pt idx="1744">
                  <c:v>5.9000000000000244E-8</c:v>
                </c:pt>
                <c:pt idx="1745">
                  <c:v>6.5000000000000211E-8</c:v>
                </c:pt>
                <c:pt idx="1746">
                  <c:v>7.2000000000000261E-8</c:v>
                </c:pt>
                <c:pt idx="1747">
                  <c:v>7.7000000000000306E-8</c:v>
                </c:pt>
                <c:pt idx="1748">
                  <c:v>8.2000000000000258E-8</c:v>
                </c:pt>
                <c:pt idx="1749">
                  <c:v>8.7000000000000276E-8</c:v>
                </c:pt>
                <c:pt idx="1750">
                  <c:v>9.1000000000000299E-8</c:v>
                </c:pt>
                <c:pt idx="1751">
                  <c:v>9.4000000000000365E-8</c:v>
                </c:pt>
                <c:pt idx="1752">
                  <c:v>9.7000000000000299E-8</c:v>
                </c:pt>
                <c:pt idx="1753">
                  <c:v>1.0000000000000035E-7</c:v>
                </c:pt>
                <c:pt idx="1754">
                  <c:v>9.9000000000000384E-8</c:v>
                </c:pt>
                <c:pt idx="1755">
                  <c:v>9.0000000000000343E-8</c:v>
                </c:pt>
                <c:pt idx="1756">
                  <c:v>9.0000000000000343E-8</c:v>
                </c:pt>
                <c:pt idx="1757">
                  <c:v>9.0000000000000343E-8</c:v>
                </c:pt>
                <c:pt idx="1758">
                  <c:v>7.9000000000000324E-8</c:v>
                </c:pt>
                <c:pt idx="1759">
                  <c:v>7.000000000000023E-8</c:v>
                </c:pt>
                <c:pt idx="1760">
                  <c:v>6.4000000000000255E-8</c:v>
                </c:pt>
                <c:pt idx="1761">
                  <c:v>6.1000000000000215E-8</c:v>
                </c:pt>
                <c:pt idx="1762">
                  <c:v>6.2000000000000211E-8</c:v>
                </c:pt>
                <c:pt idx="1763">
                  <c:v>5.9000000000000244E-8</c:v>
                </c:pt>
                <c:pt idx="1764">
                  <c:v>5.6000000000000164E-8</c:v>
                </c:pt>
                <c:pt idx="1765">
                  <c:v>5.2000000000000194E-8</c:v>
                </c:pt>
                <c:pt idx="1766">
                  <c:v>5.1000000000000172E-8</c:v>
                </c:pt>
                <c:pt idx="1767">
                  <c:v>5.5000000000000195E-8</c:v>
                </c:pt>
                <c:pt idx="1768">
                  <c:v>6.0000000000000206E-8</c:v>
                </c:pt>
                <c:pt idx="1769">
                  <c:v>6.6000000000000207E-8</c:v>
                </c:pt>
                <c:pt idx="1770">
                  <c:v>7.2000000000000261E-8</c:v>
                </c:pt>
                <c:pt idx="1771">
                  <c:v>7.6000000000000257E-8</c:v>
                </c:pt>
                <c:pt idx="1772">
                  <c:v>8.1000000000000275E-8</c:v>
                </c:pt>
                <c:pt idx="1773">
                  <c:v>8.600000000000028E-8</c:v>
                </c:pt>
                <c:pt idx="1774">
                  <c:v>9.0000000000000343E-8</c:v>
                </c:pt>
                <c:pt idx="1775">
                  <c:v>9.2000000000000281E-8</c:v>
                </c:pt>
                <c:pt idx="1776">
                  <c:v>9.5000000000000361E-8</c:v>
                </c:pt>
                <c:pt idx="1777">
                  <c:v>9.7000000000000299E-8</c:v>
                </c:pt>
                <c:pt idx="1778">
                  <c:v>9.1000000000000299E-8</c:v>
                </c:pt>
                <c:pt idx="1779">
                  <c:v>8.1000000000000275E-8</c:v>
                </c:pt>
                <c:pt idx="1780">
                  <c:v>7.1000000000000199E-8</c:v>
                </c:pt>
                <c:pt idx="1781">
                  <c:v>6.4000000000000255E-8</c:v>
                </c:pt>
                <c:pt idx="1782">
                  <c:v>6.0000000000000206E-8</c:v>
                </c:pt>
                <c:pt idx="1783">
                  <c:v>5.9000000000000244E-8</c:v>
                </c:pt>
                <c:pt idx="1784">
                  <c:v>5.9000000000000244E-8</c:v>
                </c:pt>
                <c:pt idx="1785">
                  <c:v>5.5000000000000195E-8</c:v>
                </c:pt>
                <c:pt idx="1786">
                  <c:v>5.6000000000000164E-8</c:v>
                </c:pt>
                <c:pt idx="1787">
                  <c:v>5.0000000000000157E-8</c:v>
                </c:pt>
                <c:pt idx="1788">
                  <c:v>4.9000000000000214E-8</c:v>
                </c:pt>
                <c:pt idx="1789">
                  <c:v>5.6000000000000164E-8</c:v>
                </c:pt>
                <c:pt idx="1790">
                  <c:v>6.2000000000000211E-8</c:v>
                </c:pt>
                <c:pt idx="1791">
                  <c:v>6.9000000000000261E-8</c:v>
                </c:pt>
                <c:pt idx="1792">
                  <c:v>7.5000000000000248E-8</c:v>
                </c:pt>
                <c:pt idx="1793">
                  <c:v>7.9000000000000324E-8</c:v>
                </c:pt>
                <c:pt idx="1794">
                  <c:v>8.3000000000000386E-8</c:v>
                </c:pt>
                <c:pt idx="1795">
                  <c:v>8.8000000000000364E-8</c:v>
                </c:pt>
                <c:pt idx="1796">
                  <c:v>9.2000000000000281E-8</c:v>
                </c:pt>
                <c:pt idx="1797">
                  <c:v>9.3000000000000409E-8</c:v>
                </c:pt>
                <c:pt idx="1798">
                  <c:v>9.6000000000000357E-8</c:v>
                </c:pt>
                <c:pt idx="1799">
                  <c:v>9.6000000000000357E-8</c:v>
                </c:pt>
                <c:pt idx="1800">
                  <c:v>8.8000000000000364E-8</c:v>
                </c:pt>
                <c:pt idx="1801">
                  <c:v>7.6000000000000257E-8</c:v>
                </c:pt>
                <c:pt idx="1802">
                  <c:v>6.7000000000000229E-8</c:v>
                </c:pt>
                <c:pt idx="1803">
                  <c:v>6.2000000000000211E-8</c:v>
                </c:pt>
                <c:pt idx="1804">
                  <c:v>5.9000000000000244E-8</c:v>
                </c:pt>
                <c:pt idx="1805">
                  <c:v>6.0000000000000206E-8</c:v>
                </c:pt>
                <c:pt idx="1806">
                  <c:v>5.7000000000000206E-8</c:v>
                </c:pt>
                <c:pt idx="1807">
                  <c:v>5.4000000000000206E-8</c:v>
                </c:pt>
                <c:pt idx="1808">
                  <c:v>5.0000000000000157E-8</c:v>
                </c:pt>
                <c:pt idx="1809">
                  <c:v>4.9000000000000214E-8</c:v>
                </c:pt>
                <c:pt idx="1810">
                  <c:v>5.2000000000000194E-8</c:v>
                </c:pt>
                <c:pt idx="1811">
                  <c:v>5.8000000000000195E-8</c:v>
                </c:pt>
                <c:pt idx="1812">
                  <c:v>6.4000000000000255E-8</c:v>
                </c:pt>
                <c:pt idx="1813">
                  <c:v>7.000000000000023E-8</c:v>
                </c:pt>
                <c:pt idx="1814">
                  <c:v>7.5000000000000248E-8</c:v>
                </c:pt>
                <c:pt idx="1815">
                  <c:v>7.9000000000000324E-8</c:v>
                </c:pt>
                <c:pt idx="1816">
                  <c:v>8.4000000000000342E-8</c:v>
                </c:pt>
                <c:pt idx="1817">
                  <c:v>8.9000000000000334E-8</c:v>
                </c:pt>
                <c:pt idx="1818">
                  <c:v>9.2000000000000281E-8</c:v>
                </c:pt>
                <c:pt idx="1819">
                  <c:v>9.4000000000000365E-8</c:v>
                </c:pt>
                <c:pt idx="1820">
                  <c:v>9.7000000000000299E-8</c:v>
                </c:pt>
                <c:pt idx="1821">
                  <c:v>9.3000000000000409E-8</c:v>
                </c:pt>
                <c:pt idx="1822">
                  <c:v>8.3000000000000386E-8</c:v>
                </c:pt>
                <c:pt idx="1823">
                  <c:v>7.2000000000000261E-8</c:v>
                </c:pt>
                <c:pt idx="1824">
                  <c:v>6.5000000000000211E-8</c:v>
                </c:pt>
                <c:pt idx="1825">
                  <c:v>6.0000000000000206E-8</c:v>
                </c:pt>
                <c:pt idx="1826">
                  <c:v>6.0000000000000206E-8</c:v>
                </c:pt>
                <c:pt idx="1827">
                  <c:v>5.8000000000000195E-8</c:v>
                </c:pt>
                <c:pt idx="1828">
                  <c:v>5.9000000000000244E-8</c:v>
                </c:pt>
                <c:pt idx="1829">
                  <c:v>5.5000000000000195E-8</c:v>
                </c:pt>
                <c:pt idx="1830">
                  <c:v>5.4000000000000206E-8</c:v>
                </c:pt>
                <c:pt idx="1831">
                  <c:v>4.9000000000000214E-8</c:v>
                </c:pt>
                <c:pt idx="1832">
                  <c:v>4.8000000000000145E-8</c:v>
                </c:pt>
                <c:pt idx="1833">
                  <c:v>5.4000000000000206E-8</c:v>
                </c:pt>
                <c:pt idx="1834">
                  <c:v>5.9000000000000244E-8</c:v>
                </c:pt>
                <c:pt idx="1835">
                  <c:v>6.5000000000000211E-8</c:v>
                </c:pt>
                <c:pt idx="1836">
                  <c:v>6.5000000000000211E-8</c:v>
                </c:pt>
                <c:pt idx="1837">
                  <c:v>7.000000000000023E-8</c:v>
                </c:pt>
                <c:pt idx="1838">
                  <c:v>7.4000000000000305E-8</c:v>
                </c:pt>
                <c:pt idx="1839">
                  <c:v>7.4000000000000305E-8</c:v>
                </c:pt>
                <c:pt idx="1840">
                  <c:v>8.4000000000000342E-8</c:v>
                </c:pt>
                <c:pt idx="1841">
                  <c:v>8.9000000000000334E-8</c:v>
                </c:pt>
                <c:pt idx="1842">
                  <c:v>9.2000000000000281E-8</c:v>
                </c:pt>
                <c:pt idx="1843">
                  <c:v>9.4000000000000365E-8</c:v>
                </c:pt>
                <c:pt idx="1844">
                  <c:v>9.4000000000000365E-8</c:v>
                </c:pt>
                <c:pt idx="1845">
                  <c:v>8.8000000000000364E-8</c:v>
                </c:pt>
                <c:pt idx="1846">
                  <c:v>8.8000000000000364E-8</c:v>
                </c:pt>
                <c:pt idx="1847">
                  <c:v>6.7000000000000229E-8</c:v>
                </c:pt>
                <c:pt idx="1848">
                  <c:v>6.7000000000000229E-8</c:v>
                </c:pt>
                <c:pt idx="1849">
                  <c:v>6.1000000000000215E-8</c:v>
                </c:pt>
                <c:pt idx="1850">
                  <c:v>5.8000000000000195E-8</c:v>
                </c:pt>
                <c:pt idx="1851">
                  <c:v>5.7000000000000206E-8</c:v>
                </c:pt>
                <c:pt idx="1852">
                  <c:v>5.3000000000000183E-8</c:v>
                </c:pt>
                <c:pt idx="1853">
                  <c:v>5.3000000000000183E-8</c:v>
                </c:pt>
                <c:pt idx="1854">
                  <c:v>4.7000000000000156E-8</c:v>
                </c:pt>
                <c:pt idx="1855">
                  <c:v>4.7000000000000156E-8</c:v>
                </c:pt>
                <c:pt idx="1856">
                  <c:v>4.9000000000000214E-8</c:v>
                </c:pt>
                <c:pt idx="1857">
                  <c:v>5.5000000000000195E-8</c:v>
                </c:pt>
                <c:pt idx="1858">
                  <c:v>6.1000000000000215E-8</c:v>
                </c:pt>
                <c:pt idx="1859">
                  <c:v>7.2000000000000261E-8</c:v>
                </c:pt>
                <c:pt idx="1860">
                  <c:v>7.2000000000000261E-8</c:v>
                </c:pt>
                <c:pt idx="1861">
                  <c:v>8.1000000000000275E-8</c:v>
                </c:pt>
                <c:pt idx="1862">
                  <c:v>8.1000000000000275E-8</c:v>
                </c:pt>
                <c:pt idx="1863">
                  <c:v>8.600000000000028E-8</c:v>
                </c:pt>
                <c:pt idx="1864">
                  <c:v>8.9000000000000334E-8</c:v>
                </c:pt>
                <c:pt idx="1865">
                  <c:v>9.2000000000000281E-8</c:v>
                </c:pt>
                <c:pt idx="1866">
                  <c:v>9.4000000000000365E-8</c:v>
                </c:pt>
                <c:pt idx="1867">
                  <c:v>9.2000000000000281E-8</c:v>
                </c:pt>
                <c:pt idx="1868">
                  <c:v>8.2000000000000258E-8</c:v>
                </c:pt>
                <c:pt idx="1869">
                  <c:v>7.1000000000000199E-8</c:v>
                </c:pt>
                <c:pt idx="1870">
                  <c:v>6.3000000000000207E-8</c:v>
                </c:pt>
                <c:pt idx="1871">
                  <c:v>5.9000000000000244E-8</c:v>
                </c:pt>
                <c:pt idx="1872">
                  <c:v>5.7000000000000206E-8</c:v>
                </c:pt>
                <c:pt idx="1873">
                  <c:v>5.7000000000000206E-8</c:v>
                </c:pt>
                <c:pt idx="1874">
                  <c:v>5.4000000000000206E-8</c:v>
                </c:pt>
                <c:pt idx="1875">
                  <c:v>5.2000000000000194E-8</c:v>
                </c:pt>
                <c:pt idx="1876">
                  <c:v>4.7000000000000156E-8</c:v>
                </c:pt>
                <c:pt idx="1877">
                  <c:v>4.6000000000000134E-8</c:v>
                </c:pt>
                <c:pt idx="1878">
                  <c:v>5.2000000000000194E-8</c:v>
                </c:pt>
                <c:pt idx="1879">
                  <c:v>5.8000000000000195E-8</c:v>
                </c:pt>
                <c:pt idx="1880">
                  <c:v>6.4000000000000255E-8</c:v>
                </c:pt>
                <c:pt idx="1881">
                  <c:v>6.9000000000000261E-8</c:v>
                </c:pt>
                <c:pt idx="1882">
                  <c:v>7.3000000000000257E-8</c:v>
                </c:pt>
                <c:pt idx="1883">
                  <c:v>7.8000000000000222E-8</c:v>
                </c:pt>
                <c:pt idx="1884">
                  <c:v>8.3000000000000386E-8</c:v>
                </c:pt>
                <c:pt idx="1885">
                  <c:v>8.8000000000000364E-8</c:v>
                </c:pt>
                <c:pt idx="1886">
                  <c:v>9.0000000000000343E-8</c:v>
                </c:pt>
                <c:pt idx="1887">
                  <c:v>9.3000000000000409E-8</c:v>
                </c:pt>
                <c:pt idx="1888">
                  <c:v>9.4000000000000365E-8</c:v>
                </c:pt>
                <c:pt idx="1889">
                  <c:v>8.8000000000000364E-8</c:v>
                </c:pt>
                <c:pt idx="1890">
                  <c:v>7.7000000000000306E-8</c:v>
                </c:pt>
                <c:pt idx="1891">
                  <c:v>6.7000000000000229E-8</c:v>
                </c:pt>
                <c:pt idx="1892">
                  <c:v>6.1000000000000215E-8</c:v>
                </c:pt>
                <c:pt idx="1893">
                  <c:v>5.7000000000000206E-8</c:v>
                </c:pt>
                <c:pt idx="1894">
                  <c:v>5.6000000000000164E-8</c:v>
                </c:pt>
                <c:pt idx="1895">
                  <c:v>5.6000000000000164E-8</c:v>
                </c:pt>
                <c:pt idx="1896">
                  <c:v>5.3000000000000183E-8</c:v>
                </c:pt>
                <c:pt idx="1897">
                  <c:v>5.3000000000000183E-8</c:v>
                </c:pt>
                <c:pt idx="1898">
                  <c:v>4.6000000000000134E-8</c:v>
                </c:pt>
                <c:pt idx="1899">
                  <c:v>4.6000000000000134E-8</c:v>
                </c:pt>
                <c:pt idx="1900">
                  <c:v>5.4000000000000206E-8</c:v>
                </c:pt>
                <c:pt idx="1901">
                  <c:v>6.0000000000000206E-8</c:v>
                </c:pt>
                <c:pt idx="1902">
                  <c:v>6.6000000000000207E-8</c:v>
                </c:pt>
                <c:pt idx="1903">
                  <c:v>8.0000000000000253E-8</c:v>
                </c:pt>
                <c:pt idx="1904">
                  <c:v>9.8000000000000441E-8</c:v>
                </c:pt>
                <c:pt idx="1905">
                  <c:v>1.0000000000000035E-7</c:v>
                </c:pt>
                <c:pt idx="1906">
                  <c:v>1.0000000000000035E-7</c:v>
                </c:pt>
                <c:pt idx="1907">
                  <c:v>1.0000000000000035E-7</c:v>
                </c:pt>
                <c:pt idx="1908">
                  <c:v>1.0000000000000035E-7</c:v>
                </c:pt>
                <c:pt idx="1909">
                  <c:v>1.0000000000000035E-7</c:v>
                </c:pt>
                <c:pt idx="1910">
                  <c:v>1.0000000000000035E-7</c:v>
                </c:pt>
                <c:pt idx="1911">
                  <c:v>9.1000000000000299E-8</c:v>
                </c:pt>
                <c:pt idx="1912">
                  <c:v>8.1000000000000275E-8</c:v>
                </c:pt>
                <c:pt idx="1913">
                  <c:v>7.1000000000000199E-8</c:v>
                </c:pt>
                <c:pt idx="1914">
                  <c:v>6.4000000000000255E-8</c:v>
                </c:pt>
                <c:pt idx="1915">
                  <c:v>6.1000000000000215E-8</c:v>
                </c:pt>
                <c:pt idx="1916">
                  <c:v>6.2000000000000211E-8</c:v>
                </c:pt>
                <c:pt idx="1917">
                  <c:v>5.9000000000000244E-8</c:v>
                </c:pt>
                <c:pt idx="1918">
                  <c:v>5.5000000000000195E-8</c:v>
                </c:pt>
                <c:pt idx="1919">
                  <c:v>5.1000000000000172E-8</c:v>
                </c:pt>
                <c:pt idx="1920">
                  <c:v>5.0000000000000157E-8</c:v>
                </c:pt>
                <c:pt idx="1921">
                  <c:v>5.3000000000000183E-8</c:v>
                </c:pt>
                <c:pt idx="1922">
                  <c:v>5.8000000000000195E-8</c:v>
                </c:pt>
                <c:pt idx="1923">
                  <c:v>6.4000000000000255E-8</c:v>
                </c:pt>
                <c:pt idx="1924">
                  <c:v>6.9000000000000261E-8</c:v>
                </c:pt>
                <c:pt idx="1925">
                  <c:v>9.0000000000000343E-8</c:v>
                </c:pt>
                <c:pt idx="1926">
                  <c:v>1.0000000000000035E-7</c:v>
                </c:pt>
                <c:pt idx="1927">
                  <c:v>1.0000000000000035E-7</c:v>
                </c:pt>
                <c:pt idx="1928">
                  <c:v>1.0000000000000035E-7</c:v>
                </c:pt>
                <c:pt idx="1929">
                  <c:v>1.0000000000000035E-7</c:v>
                </c:pt>
                <c:pt idx="1930">
                  <c:v>1.0000000000000035E-7</c:v>
                </c:pt>
                <c:pt idx="1931">
                  <c:v>1.0000000000000035E-7</c:v>
                </c:pt>
                <c:pt idx="1932">
                  <c:v>9.8000000000000441E-8</c:v>
                </c:pt>
                <c:pt idx="1933">
                  <c:v>8.8000000000000364E-8</c:v>
                </c:pt>
                <c:pt idx="1934">
                  <c:v>7.7000000000000306E-8</c:v>
                </c:pt>
                <c:pt idx="1935">
                  <c:v>6.9000000000000261E-8</c:v>
                </c:pt>
                <c:pt idx="1936">
                  <c:v>6.3000000000000207E-8</c:v>
                </c:pt>
                <c:pt idx="1937">
                  <c:v>6.1000000000000215E-8</c:v>
                </c:pt>
                <c:pt idx="1938">
                  <c:v>6.2000000000000211E-8</c:v>
                </c:pt>
                <c:pt idx="1939">
                  <c:v>5.7000000000000206E-8</c:v>
                </c:pt>
                <c:pt idx="1940">
                  <c:v>5.7000000000000206E-8</c:v>
                </c:pt>
                <c:pt idx="1941">
                  <c:v>5.1000000000000172E-8</c:v>
                </c:pt>
                <c:pt idx="1942">
                  <c:v>5.1000000000000172E-8</c:v>
                </c:pt>
                <c:pt idx="1943">
                  <c:v>5.6000000000000164E-8</c:v>
                </c:pt>
                <c:pt idx="1944">
                  <c:v>6.2000000000000211E-8</c:v>
                </c:pt>
                <c:pt idx="1945">
                  <c:v>6.8000000000000212E-8</c:v>
                </c:pt>
                <c:pt idx="1946">
                  <c:v>7.9000000000000324E-8</c:v>
                </c:pt>
                <c:pt idx="1947">
                  <c:v>9.7000000000000299E-8</c:v>
                </c:pt>
                <c:pt idx="1948">
                  <c:v>1.0000000000000035E-7</c:v>
                </c:pt>
                <c:pt idx="1949">
                  <c:v>1.1000000000000046E-7</c:v>
                </c:pt>
                <c:pt idx="1950">
                  <c:v>1.1000000000000046E-7</c:v>
                </c:pt>
                <c:pt idx="1951">
                  <c:v>1.1000000000000046E-7</c:v>
                </c:pt>
                <c:pt idx="1952">
                  <c:v>1.1000000000000046E-7</c:v>
                </c:pt>
                <c:pt idx="1953">
                  <c:v>1.0000000000000035E-7</c:v>
                </c:pt>
                <c:pt idx="1954">
                  <c:v>9.5000000000000361E-8</c:v>
                </c:pt>
                <c:pt idx="1955">
                  <c:v>8.600000000000028E-8</c:v>
                </c:pt>
                <c:pt idx="1956">
                  <c:v>7.5000000000000248E-8</c:v>
                </c:pt>
                <c:pt idx="1957">
                  <c:v>6.7000000000000229E-8</c:v>
                </c:pt>
                <c:pt idx="1958">
                  <c:v>6.3000000000000207E-8</c:v>
                </c:pt>
                <c:pt idx="1959">
                  <c:v>6.3000000000000207E-8</c:v>
                </c:pt>
                <c:pt idx="1960">
                  <c:v>6.2000000000000211E-8</c:v>
                </c:pt>
                <c:pt idx="1961">
                  <c:v>5.7000000000000206E-8</c:v>
                </c:pt>
                <c:pt idx="1962">
                  <c:v>5.5000000000000195E-8</c:v>
                </c:pt>
                <c:pt idx="1963">
                  <c:v>5.2000000000000194E-8</c:v>
                </c:pt>
                <c:pt idx="1964">
                  <c:v>5.4000000000000206E-8</c:v>
                </c:pt>
                <c:pt idx="1965">
                  <c:v>5.9000000000000244E-8</c:v>
                </c:pt>
                <c:pt idx="1966">
                  <c:v>6.5000000000000211E-8</c:v>
                </c:pt>
                <c:pt idx="1967">
                  <c:v>6.5000000000000211E-8</c:v>
                </c:pt>
                <c:pt idx="1968">
                  <c:v>7.1000000000000199E-8</c:v>
                </c:pt>
                <c:pt idx="1969">
                  <c:v>9.0000000000000343E-8</c:v>
                </c:pt>
                <c:pt idx="1970">
                  <c:v>1.0000000000000035E-7</c:v>
                </c:pt>
                <c:pt idx="1971">
                  <c:v>1.1000000000000046E-7</c:v>
                </c:pt>
                <c:pt idx="1972">
                  <c:v>1.1000000000000046E-7</c:v>
                </c:pt>
                <c:pt idx="1973">
                  <c:v>1.1000000000000046E-7</c:v>
                </c:pt>
                <c:pt idx="1974">
                  <c:v>1.1000000000000046E-7</c:v>
                </c:pt>
                <c:pt idx="1975">
                  <c:v>1.0000000000000035E-7</c:v>
                </c:pt>
                <c:pt idx="1976">
                  <c:v>1.0000000000000035E-7</c:v>
                </c:pt>
                <c:pt idx="1977">
                  <c:v>9.1000000000000299E-8</c:v>
                </c:pt>
                <c:pt idx="1978">
                  <c:v>8.1000000000000275E-8</c:v>
                </c:pt>
                <c:pt idx="1979">
                  <c:v>7.2000000000000261E-8</c:v>
                </c:pt>
                <c:pt idx="1980">
                  <c:v>6.6000000000000207E-8</c:v>
                </c:pt>
                <c:pt idx="1981">
                  <c:v>6.3000000000000207E-8</c:v>
                </c:pt>
                <c:pt idx="1982">
                  <c:v>6.4000000000000255E-8</c:v>
                </c:pt>
                <c:pt idx="1983">
                  <c:v>5.9000000000000244E-8</c:v>
                </c:pt>
                <c:pt idx="1984">
                  <c:v>5.7000000000000206E-8</c:v>
                </c:pt>
                <c:pt idx="1985">
                  <c:v>5.3000000000000183E-8</c:v>
                </c:pt>
                <c:pt idx="1986">
                  <c:v>5.2000000000000194E-8</c:v>
                </c:pt>
                <c:pt idx="1987">
                  <c:v>5.6000000000000164E-8</c:v>
                </c:pt>
                <c:pt idx="1988">
                  <c:v>6.1000000000000215E-8</c:v>
                </c:pt>
                <c:pt idx="1989">
                  <c:v>6.7000000000000229E-8</c:v>
                </c:pt>
                <c:pt idx="1990">
                  <c:v>7.5000000000000248E-8</c:v>
                </c:pt>
                <c:pt idx="1991">
                  <c:v>9.4000000000000365E-8</c:v>
                </c:pt>
                <c:pt idx="1992">
                  <c:v>1.0000000000000035E-7</c:v>
                </c:pt>
                <c:pt idx="1993">
                  <c:v>1.0000000000000035E-7</c:v>
                </c:pt>
                <c:pt idx="1994">
                  <c:v>1.0000000000000035E-7</c:v>
                </c:pt>
                <c:pt idx="1995">
                  <c:v>1.0000000000000035E-7</c:v>
                </c:pt>
                <c:pt idx="1996">
                  <c:v>1.0000000000000035E-7</c:v>
                </c:pt>
                <c:pt idx="1997">
                  <c:v>9.4000000000000365E-8</c:v>
                </c:pt>
                <c:pt idx="1998">
                  <c:v>8.5000000000000298E-8</c:v>
                </c:pt>
                <c:pt idx="1999">
                  <c:v>7.5000000000000248E-8</c:v>
                </c:pt>
                <c:pt idx="2000">
                  <c:v>6.7000000000000229E-8</c:v>
                </c:pt>
                <c:pt idx="2001">
                  <c:v>6.3000000000000207E-8</c:v>
                </c:pt>
                <c:pt idx="2002">
                  <c:v>6.2000000000000211E-8</c:v>
                </c:pt>
                <c:pt idx="2003">
                  <c:v>6.2000000000000211E-8</c:v>
                </c:pt>
                <c:pt idx="2004">
                  <c:v>5.7000000000000206E-8</c:v>
                </c:pt>
                <c:pt idx="2005">
                  <c:v>5.6000000000000164E-8</c:v>
                </c:pt>
                <c:pt idx="2006">
                  <c:v>5.2000000000000194E-8</c:v>
                </c:pt>
                <c:pt idx="2007">
                  <c:v>5.3000000000000183E-8</c:v>
                </c:pt>
                <c:pt idx="2008">
                  <c:v>5.9000000000000244E-8</c:v>
                </c:pt>
                <c:pt idx="2009">
                  <c:v>6.6000000000000207E-8</c:v>
                </c:pt>
                <c:pt idx="2010">
                  <c:v>7.3000000000000257E-8</c:v>
                </c:pt>
                <c:pt idx="2011">
                  <c:v>9.0000000000000343E-8</c:v>
                </c:pt>
                <c:pt idx="2012">
                  <c:v>1.0000000000000035E-7</c:v>
                </c:pt>
                <c:pt idx="2013">
                  <c:v>1.1000000000000046E-7</c:v>
                </c:pt>
                <c:pt idx="2014">
                  <c:v>1.1000000000000046E-7</c:v>
                </c:pt>
                <c:pt idx="2015">
                  <c:v>1.1000000000000046E-7</c:v>
                </c:pt>
                <c:pt idx="2016">
                  <c:v>1.1000000000000046E-7</c:v>
                </c:pt>
                <c:pt idx="2017">
                  <c:v>1.1000000000000046E-7</c:v>
                </c:pt>
                <c:pt idx="2018">
                  <c:v>1.1000000000000046E-7</c:v>
                </c:pt>
                <c:pt idx="2019">
                  <c:v>9.8000000000000441E-8</c:v>
                </c:pt>
                <c:pt idx="2020">
                  <c:v>8.9000000000000334E-8</c:v>
                </c:pt>
                <c:pt idx="2021">
                  <c:v>7.9000000000000324E-8</c:v>
                </c:pt>
                <c:pt idx="2022">
                  <c:v>7.1000000000000199E-8</c:v>
                </c:pt>
                <c:pt idx="2023">
                  <c:v>6.7000000000000229E-8</c:v>
                </c:pt>
                <c:pt idx="2024">
                  <c:v>6.7000000000000229E-8</c:v>
                </c:pt>
                <c:pt idx="2025">
                  <c:v>6.2000000000000211E-8</c:v>
                </c:pt>
                <c:pt idx="2026">
                  <c:v>6.2000000000000211E-8</c:v>
                </c:pt>
                <c:pt idx="2027">
                  <c:v>5.9000000000000244E-8</c:v>
                </c:pt>
                <c:pt idx="2028">
                  <c:v>5.5000000000000195E-8</c:v>
                </c:pt>
                <c:pt idx="2029">
                  <c:v>5.4000000000000206E-8</c:v>
                </c:pt>
                <c:pt idx="2030">
                  <c:v>5.7000000000000206E-8</c:v>
                </c:pt>
                <c:pt idx="2031">
                  <c:v>6.3000000000000207E-8</c:v>
                </c:pt>
                <c:pt idx="2032">
                  <c:v>6.9000000000000261E-8</c:v>
                </c:pt>
                <c:pt idx="2033">
                  <c:v>7.5000000000000248E-8</c:v>
                </c:pt>
                <c:pt idx="2034">
                  <c:v>9.3000000000000409E-8</c:v>
                </c:pt>
                <c:pt idx="2035">
                  <c:v>9.3000000000000409E-8</c:v>
                </c:pt>
                <c:pt idx="2036">
                  <c:v>1.0000000000000035E-7</c:v>
                </c:pt>
                <c:pt idx="2037">
                  <c:v>1.0000000000000035E-7</c:v>
                </c:pt>
                <c:pt idx="2038">
                  <c:v>1.0000000000000035E-7</c:v>
                </c:pt>
                <c:pt idx="2039">
                  <c:v>1.0000000000000035E-7</c:v>
                </c:pt>
                <c:pt idx="2040">
                  <c:v>1.0000000000000035E-7</c:v>
                </c:pt>
                <c:pt idx="2041">
                  <c:v>1.0000000000000035E-7</c:v>
                </c:pt>
                <c:pt idx="2042">
                  <c:v>9.5000000000000361E-8</c:v>
                </c:pt>
                <c:pt idx="2043">
                  <c:v>8.600000000000028E-8</c:v>
                </c:pt>
                <c:pt idx="2044">
                  <c:v>7.6000000000000257E-8</c:v>
                </c:pt>
                <c:pt idx="2045">
                  <c:v>6.8000000000000212E-8</c:v>
                </c:pt>
                <c:pt idx="2046">
                  <c:v>6.3000000000000207E-8</c:v>
                </c:pt>
                <c:pt idx="2047">
                  <c:v>6.1000000000000215E-8</c:v>
                </c:pt>
                <c:pt idx="2048">
                  <c:v>6.2000000000000211E-8</c:v>
                </c:pt>
                <c:pt idx="2049">
                  <c:v>5.7000000000000206E-8</c:v>
                </c:pt>
                <c:pt idx="2050">
                  <c:v>5.8000000000000195E-8</c:v>
                </c:pt>
                <c:pt idx="2051">
                  <c:v>5.2000000000000194E-8</c:v>
                </c:pt>
                <c:pt idx="2052">
                  <c:v>5.2000000000000194E-8</c:v>
                </c:pt>
                <c:pt idx="2053">
                  <c:v>5.7000000000000206E-8</c:v>
                </c:pt>
                <c:pt idx="2054">
                  <c:v>6.3000000000000207E-8</c:v>
                </c:pt>
                <c:pt idx="2055">
                  <c:v>6.9000000000000261E-8</c:v>
                </c:pt>
                <c:pt idx="2056">
                  <c:v>8.2000000000000258E-8</c:v>
                </c:pt>
                <c:pt idx="2057">
                  <c:v>1.0000000000000035E-7</c:v>
                </c:pt>
                <c:pt idx="2058">
                  <c:v>1.0000000000000035E-7</c:v>
                </c:pt>
                <c:pt idx="2059">
                  <c:v>1.1000000000000046E-7</c:v>
                </c:pt>
                <c:pt idx="2060">
                  <c:v>1.1000000000000046E-7</c:v>
                </c:pt>
                <c:pt idx="2061">
                  <c:v>1.1000000000000046E-7</c:v>
                </c:pt>
                <c:pt idx="2062">
                  <c:v>1.0000000000000035E-7</c:v>
                </c:pt>
                <c:pt idx="2063">
                  <c:v>1.0000000000000035E-7</c:v>
                </c:pt>
                <c:pt idx="2064">
                  <c:v>9.3000000000000409E-8</c:v>
                </c:pt>
                <c:pt idx="2065">
                  <c:v>8.3000000000000386E-8</c:v>
                </c:pt>
                <c:pt idx="2066">
                  <c:v>7.3000000000000257E-8</c:v>
                </c:pt>
                <c:pt idx="2067">
                  <c:v>6.6000000000000207E-8</c:v>
                </c:pt>
                <c:pt idx="2068">
                  <c:v>6.3000000000000207E-8</c:v>
                </c:pt>
                <c:pt idx="2069">
                  <c:v>6.3000000000000207E-8</c:v>
                </c:pt>
                <c:pt idx="2070">
                  <c:v>6.1000000000000215E-8</c:v>
                </c:pt>
                <c:pt idx="2071">
                  <c:v>5.7000000000000206E-8</c:v>
                </c:pt>
                <c:pt idx="2072">
                  <c:v>5.4000000000000206E-8</c:v>
                </c:pt>
                <c:pt idx="2073">
                  <c:v>5.2000000000000194E-8</c:v>
                </c:pt>
                <c:pt idx="2074">
                  <c:v>5.4000000000000206E-8</c:v>
                </c:pt>
                <c:pt idx="2075">
                  <c:v>6.0000000000000206E-8</c:v>
                </c:pt>
                <c:pt idx="2076">
                  <c:v>6.6000000000000207E-8</c:v>
                </c:pt>
                <c:pt idx="2077">
                  <c:v>7.2000000000000261E-8</c:v>
                </c:pt>
                <c:pt idx="2078">
                  <c:v>9.1000000000000299E-8</c:v>
                </c:pt>
                <c:pt idx="2079">
                  <c:v>1.0000000000000035E-7</c:v>
                </c:pt>
                <c:pt idx="2080">
                  <c:v>1.0000000000000035E-7</c:v>
                </c:pt>
                <c:pt idx="2081">
                  <c:v>1.0000000000000035E-7</c:v>
                </c:pt>
                <c:pt idx="2082">
                  <c:v>1.0000000000000035E-7</c:v>
                </c:pt>
                <c:pt idx="2083">
                  <c:v>1.0000000000000035E-7</c:v>
                </c:pt>
                <c:pt idx="2084">
                  <c:v>9.6000000000000357E-8</c:v>
                </c:pt>
                <c:pt idx="2085">
                  <c:v>8.7000000000000276E-8</c:v>
                </c:pt>
                <c:pt idx="2086">
                  <c:v>7.6000000000000257E-8</c:v>
                </c:pt>
                <c:pt idx="2087">
                  <c:v>6.8000000000000212E-8</c:v>
                </c:pt>
                <c:pt idx="2088">
                  <c:v>6.3000000000000207E-8</c:v>
                </c:pt>
                <c:pt idx="2089">
                  <c:v>6.1000000000000215E-8</c:v>
                </c:pt>
                <c:pt idx="2090">
                  <c:v>6.1000000000000215E-8</c:v>
                </c:pt>
                <c:pt idx="2091">
                  <c:v>5.7000000000000206E-8</c:v>
                </c:pt>
                <c:pt idx="2092">
                  <c:v>5.7000000000000206E-8</c:v>
                </c:pt>
                <c:pt idx="2093">
                  <c:v>5.7000000000000206E-8</c:v>
                </c:pt>
                <c:pt idx="2094">
                  <c:v>5.2000000000000194E-8</c:v>
                </c:pt>
                <c:pt idx="2095">
                  <c:v>5.1000000000000172E-8</c:v>
                </c:pt>
                <c:pt idx="2096">
                  <c:v>5.1000000000000172E-8</c:v>
                </c:pt>
                <c:pt idx="2097">
                  <c:v>5.6000000000000164E-8</c:v>
                </c:pt>
                <c:pt idx="2098">
                  <c:v>6.2000000000000211E-8</c:v>
                </c:pt>
                <c:pt idx="2099">
                  <c:v>6.8000000000000212E-8</c:v>
                </c:pt>
                <c:pt idx="2100">
                  <c:v>7.8000000000000222E-8</c:v>
                </c:pt>
                <c:pt idx="2101">
                  <c:v>9.4000000000000365E-8</c:v>
                </c:pt>
                <c:pt idx="2102">
                  <c:v>9.4000000000000365E-8</c:v>
                </c:pt>
                <c:pt idx="2103">
                  <c:v>1.0000000000000035E-7</c:v>
                </c:pt>
                <c:pt idx="2104">
                  <c:v>1.0000000000000035E-7</c:v>
                </c:pt>
                <c:pt idx="2105">
                  <c:v>1.0000000000000035E-7</c:v>
                </c:pt>
                <c:pt idx="2106">
                  <c:v>1.0000000000000035E-7</c:v>
                </c:pt>
                <c:pt idx="2107">
                  <c:v>1.0000000000000035E-7</c:v>
                </c:pt>
                <c:pt idx="2108">
                  <c:v>1.0000000000000035E-7</c:v>
                </c:pt>
                <c:pt idx="2109">
                  <c:v>9.2000000000000281E-8</c:v>
                </c:pt>
                <c:pt idx="2110">
                  <c:v>8.2000000000000258E-8</c:v>
                </c:pt>
                <c:pt idx="2111">
                  <c:v>7.2000000000000261E-8</c:v>
                </c:pt>
                <c:pt idx="2112">
                  <c:v>6.5000000000000211E-8</c:v>
                </c:pt>
                <c:pt idx="2113">
                  <c:v>6.2000000000000211E-8</c:v>
                </c:pt>
                <c:pt idx="2114">
                  <c:v>6.3000000000000207E-8</c:v>
                </c:pt>
                <c:pt idx="2115">
                  <c:v>6.1000000000000215E-8</c:v>
                </c:pt>
                <c:pt idx="2116">
                  <c:v>5.6000000000000164E-8</c:v>
                </c:pt>
                <c:pt idx="2117">
                  <c:v>5.5000000000000195E-8</c:v>
                </c:pt>
                <c:pt idx="2118">
                  <c:v>5.1000000000000172E-8</c:v>
                </c:pt>
                <c:pt idx="2119">
                  <c:v>5.1000000000000172E-8</c:v>
                </c:pt>
                <c:pt idx="2120">
                  <c:v>5.2000000000000194E-8</c:v>
                </c:pt>
                <c:pt idx="2121">
                  <c:v>5.3000000000000183E-8</c:v>
                </c:pt>
                <c:pt idx="2122">
                  <c:v>5.4000000000000206E-8</c:v>
                </c:pt>
                <c:pt idx="2123">
                  <c:v>5.5000000000000195E-8</c:v>
                </c:pt>
                <c:pt idx="2124">
                  <c:v>5.6000000000000164E-8</c:v>
                </c:pt>
                <c:pt idx="2125">
                  <c:v>5.7000000000000206E-8</c:v>
                </c:pt>
                <c:pt idx="2126">
                  <c:v>5.8000000000000195E-8</c:v>
                </c:pt>
                <c:pt idx="2127">
                  <c:v>6.0000000000000206E-8</c:v>
                </c:pt>
                <c:pt idx="2128">
                  <c:v>6.2000000000000211E-8</c:v>
                </c:pt>
                <c:pt idx="2129">
                  <c:v>6.3000000000000207E-8</c:v>
                </c:pt>
                <c:pt idx="2130">
                  <c:v>6.2000000000000211E-8</c:v>
                </c:pt>
                <c:pt idx="2131">
                  <c:v>5.7000000000000206E-8</c:v>
                </c:pt>
                <c:pt idx="2132">
                  <c:v>5.3000000000000183E-8</c:v>
                </c:pt>
                <c:pt idx="2133">
                  <c:v>5.0000000000000157E-8</c:v>
                </c:pt>
                <c:pt idx="2134">
                  <c:v>4.7000000000000156E-8</c:v>
                </c:pt>
                <c:pt idx="2135">
                  <c:v>4.6000000000000134E-8</c:v>
                </c:pt>
                <c:pt idx="2136">
                  <c:v>4.7000000000000156E-8</c:v>
                </c:pt>
                <c:pt idx="2137">
                  <c:v>4.4000000000000182E-8</c:v>
                </c:pt>
                <c:pt idx="2138">
                  <c:v>4.4000000000000182E-8</c:v>
                </c:pt>
                <c:pt idx="2139">
                  <c:v>4.000000000000014E-8</c:v>
                </c:pt>
                <c:pt idx="2140">
                  <c:v>4.000000000000014E-8</c:v>
                </c:pt>
                <c:pt idx="2141">
                  <c:v>4.000000000000014E-8</c:v>
                </c:pt>
                <c:pt idx="2142">
                  <c:v>3.9000000000000111E-8</c:v>
                </c:pt>
                <c:pt idx="2143">
                  <c:v>3.9000000000000111E-8</c:v>
                </c:pt>
                <c:pt idx="2144">
                  <c:v>3.8000000000000129E-8</c:v>
                </c:pt>
                <c:pt idx="2145">
                  <c:v>3.8000000000000129E-8</c:v>
                </c:pt>
                <c:pt idx="2146">
                  <c:v>3.7000000000000159E-8</c:v>
                </c:pt>
                <c:pt idx="2147">
                  <c:v>3.7000000000000159E-8</c:v>
                </c:pt>
                <c:pt idx="2148">
                  <c:v>3.6000000000000144E-8</c:v>
                </c:pt>
                <c:pt idx="2149">
                  <c:v>3.6000000000000144E-8</c:v>
                </c:pt>
                <c:pt idx="2150">
                  <c:v>3.6000000000000144E-8</c:v>
                </c:pt>
                <c:pt idx="2151">
                  <c:v>3.6000000000000144E-8</c:v>
                </c:pt>
                <c:pt idx="2152">
                  <c:v>3.5000000000000115E-8</c:v>
                </c:pt>
                <c:pt idx="2153">
                  <c:v>3.4000000000000119E-8</c:v>
                </c:pt>
                <c:pt idx="2154">
                  <c:v>3.4000000000000119E-8</c:v>
                </c:pt>
                <c:pt idx="2155">
                  <c:v>3.5000000000000115E-8</c:v>
                </c:pt>
                <c:pt idx="2156">
                  <c:v>3.5000000000000115E-8</c:v>
                </c:pt>
                <c:pt idx="2157">
                  <c:v>3.6000000000000144E-8</c:v>
                </c:pt>
                <c:pt idx="2158">
                  <c:v>3.3000000000000104E-8</c:v>
                </c:pt>
                <c:pt idx="2159">
                  <c:v>3.3000000000000104E-8</c:v>
                </c:pt>
                <c:pt idx="2160">
                  <c:v>3.3000000000000104E-8</c:v>
                </c:pt>
                <c:pt idx="2161">
                  <c:v>3.2000000000000128E-8</c:v>
                </c:pt>
                <c:pt idx="2162">
                  <c:v>3.2000000000000128E-8</c:v>
                </c:pt>
                <c:pt idx="2163">
                  <c:v>3.2000000000000128E-8</c:v>
                </c:pt>
                <c:pt idx="2164">
                  <c:v>3.2000000000000128E-8</c:v>
                </c:pt>
                <c:pt idx="2165">
                  <c:v>3.1000000000000106E-8</c:v>
                </c:pt>
                <c:pt idx="2166">
                  <c:v>3.1000000000000106E-8</c:v>
                </c:pt>
                <c:pt idx="2167">
                  <c:v>3.1000000000000106E-8</c:v>
                </c:pt>
                <c:pt idx="2168">
                  <c:v>3.1000000000000106E-8</c:v>
                </c:pt>
                <c:pt idx="2169">
                  <c:v>3.1000000000000106E-8</c:v>
                </c:pt>
                <c:pt idx="2170">
                  <c:v>3.1000000000000106E-8</c:v>
                </c:pt>
                <c:pt idx="2171">
                  <c:v>3.1000000000000106E-8</c:v>
                </c:pt>
                <c:pt idx="2172">
                  <c:v>3.1000000000000106E-8</c:v>
                </c:pt>
                <c:pt idx="2173">
                  <c:v>3.0000000000000103E-8</c:v>
                </c:pt>
                <c:pt idx="2174">
                  <c:v>2.9000000000000101E-8</c:v>
                </c:pt>
                <c:pt idx="2175">
                  <c:v>3.0000000000000103E-8</c:v>
                </c:pt>
                <c:pt idx="2176">
                  <c:v>3.0000000000000103E-8</c:v>
                </c:pt>
                <c:pt idx="2177">
                  <c:v>3.0000000000000103E-8</c:v>
                </c:pt>
                <c:pt idx="2178">
                  <c:v>3.0000000000000103E-8</c:v>
                </c:pt>
                <c:pt idx="2179">
                  <c:v>2.9000000000000101E-8</c:v>
                </c:pt>
                <c:pt idx="2180">
                  <c:v>2.9000000000000101E-8</c:v>
                </c:pt>
                <c:pt idx="2181">
                  <c:v>2.9000000000000101E-8</c:v>
                </c:pt>
                <c:pt idx="2182">
                  <c:v>2.8000000000000082E-8</c:v>
                </c:pt>
                <c:pt idx="2183">
                  <c:v>2.9000000000000101E-8</c:v>
                </c:pt>
                <c:pt idx="2184">
                  <c:v>2.8000000000000082E-8</c:v>
                </c:pt>
                <c:pt idx="2185">
                  <c:v>2.9000000000000101E-8</c:v>
                </c:pt>
                <c:pt idx="2186">
                  <c:v>2.9000000000000101E-8</c:v>
                </c:pt>
                <c:pt idx="2187">
                  <c:v>3.0000000000000103E-8</c:v>
                </c:pt>
                <c:pt idx="2188">
                  <c:v>2.8000000000000082E-8</c:v>
                </c:pt>
                <c:pt idx="2189">
                  <c:v>2.8000000000000082E-8</c:v>
                </c:pt>
                <c:pt idx="2190">
                  <c:v>2.8000000000000082E-8</c:v>
                </c:pt>
                <c:pt idx="2191">
                  <c:v>2.8000000000000082E-8</c:v>
                </c:pt>
                <c:pt idx="2192">
                  <c:v>2.7000000000000119E-8</c:v>
                </c:pt>
                <c:pt idx="2193">
                  <c:v>2.7000000000000119E-8</c:v>
                </c:pt>
                <c:pt idx="2194">
                  <c:v>2.7000000000000119E-8</c:v>
                </c:pt>
                <c:pt idx="2195">
                  <c:v>2.7000000000000119E-8</c:v>
                </c:pt>
                <c:pt idx="2196">
                  <c:v>2.7000000000000119E-8</c:v>
                </c:pt>
                <c:pt idx="2197">
                  <c:v>2.8000000000000082E-8</c:v>
                </c:pt>
                <c:pt idx="2198">
                  <c:v>2.7000000000000119E-8</c:v>
                </c:pt>
                <c:pt idx="2199">
                  <c:v>2.60000000000001E-8</c:v>
                </c:pt>
                <c:pt idx="2200">
                  <c:v>2.7000000000000119E-8</c:v>
                </c:pt>
                <c:pt idx="2201">
                  <c:v>2.7000000000000119E-8</c:v>
                </c:pt>
                <c:pt idx="2202">
                  <c:v>2.7000000000000119E-8</c:v>
                </c:pt>
                <c:pt idx="2203">
                  <c:v>2.7000000000000119E-8</c:v>
                </c:pt>
                <c:pt idx="2204">
                  <c:v>2.60000000000001E-8</c:v>
                </c:pt>
                <c:pt idx="2205">
                  <c:v>2.60000000000001E-8</c:v>
                </c:pt>
                <c:pt idx="2206">
                  <c:v>2.60000000000001E-8</c:v>
                </c:pt>
                <c:pt idx="2207">
                  <c:v>2.5000000000000082E-8</c:v>
                </c:pt>
                <c:pt idx="2208">
                  <c:v>2.60000000000001E-8</c:v>
                </c:pt>
                <c:pt idx="2209">
                  <c:v>2.60000000000001E-8</c:v>
                </c:pt>
                <c:pt idx="2210">
                  <c:v>2.5000000000000082E-8</c:v>
                </c:pt>
                <c:pt idx="2211">
                  <c:v>2.60000000000001E-8</c:v>
                </c:pt>
                <c:pt idx="2212">
                  <c:v>2.5000000000000082E-8</c:v>
                </c:pt>
                <c:pt idx="2213">
                  <c:v>2.5000000000000082E-8</c:v>
                </c:pt>
                <c:pt idx="2214">
                  <c:v>2.5000000000000082E-8</c:v>
                </c:pt>
                <c:pt idx="2215">
                  <c:v>2.5000000000000082E-8</c:v>
                </c:pt>
                <c:pt idx="2216">
                  <c:v>2.5000000000000082E-8</c:v>
                </c:pt>
                <c:pt idx="2217">
                  <c:v>2.5000000000000082E-8</c:v>
                </c:pt>
                <c:pt idx="2218">
                  <c:v>2.4000000000000086E-8</c:v>
                </c:pt>
                <c:pt idx="2219">
                  <c:v>2.4000000000000086E-8</c:v>
                </c:pt>
                <c:pt idx="2220">
                  <c:v>2.60000000000001E-8</c:v>
                </c:pt>
                <c:pt idx="2221">
                  <c:v>2.5000000000000082E-8</c:v>
                </c:pt>
                <c:pt idx="2222">
                  <c:v>2.5000000000000082E-8</c:v>
                </c:pt>
                <c:pt idx="2223">
                  <c:v>2.5000000000000082E-8</c:v>
                </c:pt>
                <c:pt idx="2224">
                  <c:v>2.5000000000000082E-8</c:v>
                </c:pt>
                <c:pt idx="2225">
                  <c:v>2.5000000000000082E-8</c:v>
                </c:pt>
                <c:pt idx="2226">
                  <c:v>2.5000000000000082E-8</c:v>
                </c:pt>
                <c:pt idx="2227">
                  <c:v>2.5000000000000082E-8</c:v>
                </c:pt>
                <c:pt idx="2228">
                  <c:v>2.4000000000000086E-8</c:v>
                </c:pt>
                <c:pt idx="2229">
                  <c:v>2.4000000000000086E-8</c:v>
                </c:pt>
                <c:pt idx="2230">
                  <c:v>2.300000000000008E-8</c:v>
                </c:pt>
                <c:pt idx="2231">
                  <c:v>2.4000000000000086E-8</c:v>
                </c:pt>
                <c:pt idx="2232">
                  <c:v>2.5000000000000082E-8</c:v>
                </c:pt>
                <c:pt idx="2233">
                  <c:v>2.4000000000000086E-8</c:v>
                </c:pt>
                <c:pt idx="2234">
                  <c:v>2.4000000000000086E-8</c:v>
                </c:pt>
                <c:pt idx="2235">
                  <c:v>2.4000000000000086E-8</c:v>
                </c:pt>
                <c:pt idx="2236">
                  <c:v>2.4000000000000086E-8</c:v>
                </c:pt>
                <c:pt idx="2237">
                  <c:v>2.4000000000000086E-8</c:v>
                </c:pt>
                <c:pt idx="2238">
                  <c:v>2.4000000000000086E-8</c:v>
                </c:pt>
                <c:pt idx="2239">
                  <c:v>2.4000000000000086E-8</c:v>
                </c:pt>
                <c:pt idx="2240">
                  <c:v>2.4000000000000086E-8</c:v>
                </c:pt>
                <c:pt idx="2241">
                  <c:v>2.300000000000008E-8</c:v>
                </c:pt>
                <c:pt idx="2242">
                  <c:v>2.300000000000008E-8</c:v>
                </c:pt>
                <c:pt idx="2243">
                  <c:v>2.4000000000000086E-8</c:v>
                </c:pt>
                <c:pt idx="2244">
                  <c:v>2.4000000000000086E-8</c:v>
                </c:pt>
                <c:pt idx="2245">
                  <c:v>2.300000000000008E-8</c:v>
                </c:pt>
                <c:pt idx="2246">
                  <c:v>2.4000000000000086E-8</c:v>
                </c:pt>
                <c:pt idx="2247">
                  <c:v>2.4000000000000086E-8</c:v>
                </c:pt>
                <c:pt idx="2248">
                  <c:v>2.4000000000000086E-8</c:v>
                </c:pt>
                <c:pt idx="2249">
                  <c:v>2.4000000000000086E-8</c:v>
                </c:pt>
                <c:pt idx="2250">
                  <c:v>2.300000000000008E-8</c:v>
                </c:pt>
                <c:pt idx="2251">
                  <c:v>2.300000000000008E-8</c:v>
                </c:pt>
                <c:pt idx="2252">
                  <c:v>2.300000000000008E-8</c:v>
                </c:pt>
                <c:pt idx="2253">
                  <c:v>2.300000000000008E-8</c:v>
                </c:pt>
                <c:pt idx="2254">
                  <c:v>2.2000000000000101E-8</c:v>
                </c:pt>
                <c:pt idx="2255">
                  <c:v>2.2000000000000101E-8</c:v>
                </c:pt>
                <c:pt idx="2256">
                  <c:v>2.4000000000000086E-8</c:v>
                </c:pt>
                <c:pt idx="2257">
                  <c:v>2.300000000000008E-8</c:v>
                </c:pt>
                <c:pt idx="2258">
                  <c:v>2.300000000000008E-8</c:v>
                </c:pt>
                <c:pt idx="2259">
                  <c:v>2.300000000000008E-8</c:v>
                </c:pt>
                <c:pt idx="2260">
                  <c:v>2.300000000000008E-8</c:v>
                </c:pt>
                <c:pt idx="2261">
                  <c:v>2.300000000000008E-8</c:v>
                </c:pt>
                <c:pt idx="2262">
                  <c:v>2.300000000000008E-8</c:v>
                </c:pt>
                <c:pt idx="2263">
                  <c:v>2.300000000000008E-8</c:v>
                </c:pt>
                <c:pt idx="2264">
                  <c:v>2.300000000000008E-8</c:v>
                </c:pt>
                <c:pt idx="2265">
                  <c:v>2.300000000000008E-8</c:v>
                </c:pt>
                <c:pt idx="2266">
                  <c:v>2.300000000000008E-8</c:v>
                </c:pt>
                <c:pt idx="2267">
                  <c:v>2.300000000000008E-8</c:v>
                </c:pt>
                <c:pt idx="2268">
                  <c:v>2.2000000000000101E-8</c:v>
                </c:pt>
                <c:pt idx="2269">
                  <c:v>2.1000000000000072E-8</c:v>
                </c:pt>
                <c:pt idx="2270">
                  <c:v>2.2000000000000101E-8</c:v>
                </c:pt>
                <c:pt idx="2271">
                  <c:v>2.300000000000008E-8</c:v>
                </c:pt>
                <c:pt idx="2272">
                  <c:v>2.300000000000008E-8</c:v>
                </c:pt>
                <c:pt idx="2273">
                  <c:v>2.2000000000000101E-8</c:v>
                </c:pt>
                <c:pt idx="2274">
                  <c:v>2.300000000000008E-8</c:v>
                </c:pt>
                <c:pt idx="2275">
                  <c:v>2.300000000000008E-8</c:v>
                </c:pt>
                <c:pt idx="2276">
                  <c:v>2.2000000000000101E-8</c:v>
                </c:pt>
                <c:pt idx="2277">
                  <c:v>2.2000000000000101E-8</c:v>
                </c:pt>
                <c:pt idx="2278">
                  <c:v>2.2000000000000101E-8</c:v>
                </c:pt>
                <c:pt idx="2279">
                  <c:v>2.2000000000000101E-8</c:v>
                </c:pt>
                <c:pt idx="2280">
                  <c:v>2.1000000000000072E-8</c:v>
                </c:pt>
                <c:pt idx="2281">
                  <c:v>2.1000000000000072E-8</c:v>
                </c:pt>
                <c:pt idx="2282">
                  <c:v>2.300000000000008E-8</c:v>
                </c:pt>
                <c:pt idx="2283">
                  <c:v>2.2000000000000101E-8</c:v>
                </c:pt>
                <c:pt idx="2284">
                  <c:v>2.2000000000000101E-8</c:v>
                </c:pt>
                <c:pt idx="2285">
                  <c:v>2.2000000000000101E-8</c:v>
                </c:pt>
                <c:pt idx="2286">
                  <c:v>2.2000000000000101E-8</c:v>
                </c:pt>
                <c:pt idx="2287">
                  <c:v>2.2000000000000101E-8</c:v>
                </c:pt>
                <c:pt idx="2288">
                  <c:v>2.2000000000000101E-8</c:v>
                </c:pt>
                <c:pt idx="2289">
                  <c:v>2.2000000000000101E-8</c:v>
                </c:pt>
                <c:pt idx="2290">
                  <c:v>2.2000000000000101E-8</c:v>
                </c:pt>
                <c:pt idx="2291">
                  <c:v>2.2000000000000101E-8</c:v>
                </c:pt>
                <c:pt idx="2292">
                  <c:v>2.1000000000000072E-8</c:v>
                </c:pt>
                <c:pt idx="2293">
                  <c:v>2.1000000000000072E-8</c:v>
                </c:pt>
                <c:pt idx="2294">
                  <c:v>2.2000000000000101E-8</c:v>
                </c:pt>
                <c:pt idx="2295">
                  <c:v>2.2000000000000101E-8</c:v>
                </c:pt>
                <c:pt idx="2296">
                  <c:v>2.2000000000000101E-8</c:v>
                </c:pt>
                <c:pt idx="2297">
                  <c:v>2.2000000000000101E-8</c:v>
                </c:pt>
                <c:pt idx="2298">
                  <c:v>2.2000000000000101E-8</c:v>
                </c:pt>
                <c:pt idx="2299">
                  <c:v>2.2000000000000101E-8</c:v>
                </c:pt>
                <c:pt idx="2300">
                  <c:v>2.2000000000000101E-8</c:v>
                </c:pt>
                <c:pt idx="2301">
                  <c:v>2.1000000000000072E-8</c:v>
                </c:pt>
                <c:pt idx="2302">
                  <c:v>2.1000000000000072E-8</c:v>
                </c:pt>
                <c:pt idx="2303">
                  <c:v>2.000000000000008E-8</c:v>
                </c:pt>
                <c:pt idx="2304">
                  <c:v>2.2000000000000101E-8</c:v>
                </c:pt>
                <c:pt idx="2305">
                  <c:v>2.2000000000000101E-8</c:v>
                </c:pt>
                <c:pt idx="2306">
                  <c:v>2.1000000000000072E-8</c:v>
                </c:pt>
                <c:pt idx="2307">
                  <c:v>2.2000000000000101E-8</c:v>
                </c:pt>
                <c:pt idx="2308">
                  <c:v>2.2000000000000101E-8</c:v>
                </c:pt>
                <c:pt idx="2309">
                  <c:v>2.2000000000000101E-8</c:v>
                </c:pt>
                <c:pt idx="2310">
                  <c:v>2.1000000000000072E-8</c:v>
                </c:pt>
                <c:pt idx="2311">
                  <c:v>2.1000000000000072E-8</c:v>
                </c:pt>
                <c:pt idx="2312">
                  <c:v>2.1000000000000072E-8</c:v>
                </c:pt>
                <c:pt idx="2313">
                  <c:v>2.1000000000000072E-8</c:v>
                </c:pt>
                <c:pt idx="2314">
                  <c:v>2.1000000000000072E-8</c:v>
                </c:pt>
                <c:pt idx="2315">
                  <c:v>2.1000000000000072E-8</c:v>
                </c:pt>
                <c:pt idx="2316">
                  <c:v>2.1000000000000072E-8</c:v>
                </c:pt>
                <c:pt idx="2317">
                  <c:v>2.1000000000000072E-8</c:v>
                </c:pt>
                <c:pt idx="2318">
                  <c:v>2.000000000000008E-8</c:v>
                </c:pt>
                <c:pt idx="2319">
                  <c:v>2.000000000000008E-8</c:v>
                </c:pt>
                <c:pt idx="2320">
                  <c:v>2.2000000000000101E-8</c:v>
                </c:pt>
                <c:pt idx="2321">
                  <c:v>2.1000000000000072E-8</c:v>
                </c:pt>
                <c:pt idx="2322">
                  <c:v>2.1000000000000072E-8</c:v>
                </c:pt>
                <c:pt idx="2323">
                  <c:v>2.1000000000000072E-8</c:v>
                </c:pt>
                <c:pt idx="2324">
                  <c:v>2.1000000000000072E-8</c:v>
                </c:pt>
                <c:pt idx="2325">
                  <c:v>2.1000000000000072E-8</c:v>
                </c:pt>
                <c:pt idx="2326">
                  <c:v>2.1000000000000072E-8</c:v>
                </c:pt>
                <c:pt idx="2327">
                  <c:v>2.1000000000000072E-8</c:v>
                </c:pt>
                <c:pt idx="2328">
                  <c:v>2.1000000000000072E-8</c:v>
                </c:pt>
                <c:pt idx="2329">
                  <c:v>2.1000000000000072E-8</c:v>
                </c:pt>
                <c:pt idx="2330">
                  <c:v>2.1000000000000072E-8</c:v>
                </c:pt>
                <c:pt idx="2331">
                  <c:v>2.1000000000000072E-8</c:v>
                </c:pt>
                <c:pt idx="2332">
                  <c:v>2.1000000000000072E-8</c:v>
                </c:pt>
                <c:pt idx="2333">
                  <c:v>2.1000000000000072E-8</c:v>
                </c:pt>
                <c:pt idx="2334">
                  <c:v>2.1000000000000072E-8</c:v>
                </c:pt>
                <c:pt idx="2335">
                  <c:v>2.000000000000008E-8</c:v>
                </c:pt>
                <c:pt idx="2336">
                  <c:v>1.9000000000000081E-8</c:v>
                </c:pt>
                <c:pt idx="2337">
                  <c:v>2.1000000000000072E-8</c:v>
                </c:pt>
                <c:pt idx="2338">
                  <c:v>2.1000000000000072E-8</c:v>
                </c:pt>
                <c:pt idx="2339">
                  <c:v>2.1000000000000072E-8</c:v>
                </c:pt>
                <c:pt idx="2340">
                  <c:v>2.1000000000000072E-8</c:v>
                </c:pt>
                <c:pt idx="2341">
                  <c:v>2.1000000000000072E-8</c:v>
                </c:pt>
                <c:pt idx="2342">
                  <c:v>2.1000000000000072E-8</c:v>
                </c:pt>
                <c:pt idx="2343">
                  <c:v>2.1000000000000072E-8</c:v>
                </c:pt>
                <c:pt idx="2344">
                  <c:v>2.1000000000000072E-8</c:v>
                </c:pt>
                <c:pt idx="2345">
                  <c:v>2.1000000000000072E-8</c:v>
                </c:pt>
                <c:pt idx="2346">
                  <c:v>2.1000000000000072E-8</c:v>
                </c:pt>
                <c:pt idx="2347">
                  <c:v>2.1000000000000072E-8</c:v>
                </c:pt>
                <c:pt idx="2348">
                  <c:v>2.000000000000008E-8</c:v>
                </c:pt>
                <c:pt idx="2349">
                  <c:v>1.9000000000000081E-8</c:v>
                </c:pt>
                <c:pt idx="2350">
                  <c:v>2.1000000000000072E-8</c:v>
                </c:pt>
                <c:pt idx="2351">
                  <c:v>2.1000000000000072E-8</c:v>
                </c:pt>
                <c:pt idx="2352">
                  <c:v>2.000000000000008E-8</c:v>
                </c:pt>
                <c:pt idx="2353">
                  <c:v>2.000000000000008E-8</c:v>
                </c:pt>
                <c:pt idx="2354">
                  <c:v>2.000000000000008E-8</c:v>
                </c:pt>
                <c:pt idx="2355">
                  <c:v>2.1000000000000072E-8</c:v>
                </c:pt>
                <c:pt idx="2356">
                  <c:v>2.000000000000008E-8</c:v>
                </c:pt>
                <c:pt idx="2357">
                  <c:v>2.000000000000008E-8</c:v>
                </c:pt>
                <c:pt idx="2358">
                  <c:v>2.000000000000008E-8</c:v>
                </c:pt>
                <c:pt idx="2359">
                  <c:v>2.000000000000008E-8</c:v>
                </c:pt>
                <c:pt idx="2360">
                  <c:v>1.8000000000000072E-8</c:v>
                </c:pt>
                <c:pt idx="2361">
                  <c:v>1.9000000000000081E-8</c:v>
                </c:pt>
                <c:pt idx="2362">
                  <c:v>2.1000000000000072E-8</c:v>
                </c:pt>
                <c:pt idx="2363">
                  <c:v>2.000000000000008E-8</c:v>
                </c:pt>
                <c:pt idx="2364">
                  <c:v>2.000000000000008E-8</c:v>
                </c:pt>
                <c:pt idx="2365">
                  <c:v>2.000000000000008E-8</c:v>
                </c:pt>
                <c:pt idx="2366">
                  <c:v>2.000000000000008E-8</c:v>
                </c:pt>
                <c:pt idx="2367">
                  <c:v>2.000000000000008E-8</c:v>
                </c:pt>
                <c:pt idx="2368">
                  <c:v>2.000000000000008E-8</c:v>
                </c:pt>
                <c:pt idx="2369">
                  <c:v>1.8000000000000072E-8</c:v>
                </c:pt>
                <c:pt idx="2370">
                  <c:v>1.8000000000000072E-8</c:v>
                </c:pt>
                <c:pt idx="2371">
                  <c:v>2.000000000000008E-8</c:v>
                </c:pt>
                <c:pt idx="2372">
                  <c:v>2.000000000000008E-8</c:v>
                </c:pt>
                <c:pt idx="2373">
                  <c:v>2.000000000000008E-8</c:v>
                </c:pt>
                <c:pt idx="2374">
                  <c:v>2.000000000000008E-8</c:v>
                </c:pt>
                <c:pt idx="2375">
                  <c:v>2.000000000000008E-8</c:v>
                </c:pt>
                <c:pt idx="2376">
                  <c:v>2.000000000000008E-8</c:v>
                </c:pt>
                <c:pt idx="2377">
                  <c:v>2.000000000000008E-8</c:v>
                </c:pt>
                <c:pt idx="2378">
                  <c:v>1.9000000000000081E-8</c:v>
                </c:pt>
                <c:pt idx="2379">
                  <c:v>1.9000000000000081E-8</c:v>
                </c:pt>
                <c:pt idx="2380">
                  <c:v>1.8000000000000072E-8</c:v>
                </c:pt>
                <c:pt idx="2381">
                  <c:v>1.8000000000000072E-8</c:v>
                </c:pt>
                <c:pt idx="2382">
                  <c:v>2.000000000000008E-8</c:v>
                </c:pt>
                <c:pt idx="2383">
                  <c:v>2.000000000000008E-8</c:v>
                </c:pt>
                <c:pt idx="2384">
                  <c:v>1.9000000000000081E-8</c:v>
                </c:pt>
                <c:pt idx="2385">
                  <c:v>1.9000000000000081E-8</c:v>
                </c:pt>
                <c:pt idx="2386">
                  <c:v>2.000000000000008E-8</c:v>
                </c:pt>
                <c:pt idx="2387">
                  <c:v>1.9000000000000081E-8</c:v>
                </c:pt>
                <c:pt idx="2388">
                  <c:v>1.9000000000000081E-8</c:v>
                </c:pt>
                <c:pt idx="2389">
                  <c:v>1.9000000000000081E-8</c:v>
                </c:pt>
                <c:pt idx="2390">
                  <c:v>1.8000000000000072E-8</c:v>
                </c:pt>
                <c:pt idx="2391">
                  <c:v>1.7000000000000053E-8</c:v>
                </c:pt>
                <c:pt idx="2392">
                  <c:v>1.9000000000000081E-8</c:v>
                </c:pt>
                <c:pt idx="2393">
                  <c:v>2.000000000000008E-8</c:v>
                </c:pt>
                <c:pt idx="2394">
                  <c:v>1.9000000000000081E-8</c:v>
                </c:pt>
                <c:pt idx="2395">
                  <c:v>1.9000000000000081E-8</c:v>
                </c:pt>
                <c:pt idx="2396">
                  <c:v>1.9000000000000081E-8</c:v>
                </c:pt>
                <c:pt idx="2397">
                  <c:v>1.9000000000000081E-8</c:v>
                </c:pt>
                <c:pt idx="2398">
                  <c:v>1.9000000000000081E-8</c:v>
                </c:pt>
                <c:pt idx="2399">
                  <c:v>1.8000000000000072E-8</c:v>
                </c:pt>
                <c:pt idx="2400">
                  <c:v>1.7000000000000053E-8</c:v>
                </c:pt>
                <c:pt idx="2401">
                  <c:v>1.7000000000000053E-8</c:v>
                </c:pt>
                <c:pt idx="2402">
                  <c:v>2.000000000000008E-8</c:v>
                </c:pt>
                <c:pt idx="2403">
                  <c:v>1.9000000000000081E-8</c:v>
                </c:pt>
                <c:pt idx="2404">
                  <c:v>1.9000000000000081E-8</c:v>
                </c:pt>
                <c:pt idx="2405">
                  <c:v>1.8000000000000072E-8</c:v>
                </c:pt>
                <c:pt idx="2406">
                  <c:v>1.8000000000000072E-8</c:v>
                </c:pt>
                <c:pt idx="2407">
                  <c:v>1.9000000000000081E-8</c:v>
                </c:pt>
                <c:pt idx="2408">
                  <c:v>1.9000000000000081E-8</c:v>
                </c:pt>
                <c:pt idx="2409">
                  <c:v>1.9000000000000081E-8</c:v>
                </c:pt>
                <c:pt idx="2410">
                  <c:v>1.8000000000000072E-8</c:v>
                </c:pt>
                <c:pt idx="2411">
                  <c:v>1.8000000000000072E-8</c:v>
                </c:pt>
                <c:pt idx="2412">
                  <c:v>1.8000000000000072E-8</c:v>
                </c:pt>
                <c:pt idx="2413">
                  <c:v>1.7000000000000053E-8</c:v>
                </c:pt>
                <c:pt idx="2414">
                  <c:v>1.6000000000000074E-8</c:v>
                </c:pt>
                <c:pt idx="2415">
                  <c:v>1.7000000000000053E-8</c:v>
                </c:pt>
                <c:pt idx="2416">
                  <c:v>1.9000000000000081E-8</c:v>
                </c:pt>
                <c:pt idx="2417">
                  <c:v>1.9000000000000081E-8</c:v>
                </c:pt>
                <c:pt idx="2418">
                  <c:v>2.4000000000000086E-8</c:v>
                </c:pt>
                <c:pt idx="2419">
                  <c:v>3.0000000000000103E-8</c:v>
                </c:pt>
                <c:pt idx="2420">
                  <c:v>3.7000000000000159E-8</c:v>
                </c:pt>
                <c:pt idx="2421">
                  <c:v>4.9000000000000214E-8</c:v>
                </c:pt>
                <c:pt idx="2422">
                  <c:v>6.8000000000000212E-8</c:v>
                </c:pt>
                <c:pt idx="2423">
                  <c:v>8.0000000000000253E-8</c:v>
                </c:pt>
                <c:pt idx="2424">
                  <c:v>8.5000000000000298E-8</c:v>
                </c:pt>
                <c:pt idx="2425">
                  <c:v>8.5000000000000298E-8</c:v>
                </c:pt>
                <c:pt idx="2426">
                  <c:v>8.4000000000000342E-8</c:v>
                </c:pt>
                <c:pt idx="2427">
                  <c:v>8.2000000000000258E-8</c:v>
                </c:pt>
                <c:pt idx="2428">
                  <c:v>7.8000000000000222E-8</c:v>
                </c:pt>
                <c:pt idx="2429">
                  <c:v>6.4000000000000255E-8</c:v>
                </c:pt>
                <c:pt idx="2430">
                  <c:v>5.4000000000000206E-8</c:v>
                </c:pt>
                <c:pt idx="2431">
                  <c:v>4.4000000000000182E-8</c:v>
                </c:pt>
                <c:pt idx="2432">
                  <c:v>3.9000000000000111E-8</c:v>
                </c:pt>
                <c:pt idx="2433">
                  <c:v>3.5000000000000115E-8</c:v>
                </c:pt>
                <c:pt idx="2434">
                  <c:v>3.3000000000000104E-8</c:v>
                </c:pt>
                <c:pt idx="2435">
                  <c:v>3.2000000000000128E-8</c:v>
                </c:pt>
                <c:pt idx="2436">
                  <c:v>3.0000000000000103E-8</c:v>
                </c:pt>
                <c:pt idx="2437">
                  <c:v>3.0000000000000103E-8</c:v>
                </c:pt>
                <c:pt idx="2438">
                  <c:v>2.8000000000000082E-8</c:v>
                </c:pt>
                <c:pt idx="2439">
                  <c:v>2.7000000000000119E-8</c:v>
                </c:pt>
                <c:pt idx="2440">
                  <c:v>2.7000000000000119E-8</c:v>
                </c:pt>
                <c:pt idx="2441">
                  <c:v>2.7000000000000119E-8</c:v>
                </c:pt>
                <c:pt idx="2442">
                  <c:v>2.7000000000000119E-8</c:v>
                </c:pt>
                <c:pt idx="2443">
                  <c:v>2.7000000000000119E-8</c:v>
                </c:pt>
                <c:pt idx="2444">
                  <c:v>2.60000000000001E-8</c:v>
                </c:pt>
                <c:pt idx="2445">
                  <c:v>2.60000000000001E-8</c:v>
                </c:pt>
                <c:pt idx="2446">
                  <c:v>2.60000000000001E-8</c:v>
                </c:pt>
                <c:pt idx="2447">
                  <c:v>2.5000000000000082E-8</c:v>
                </c:pt>
                <c:pt idx="2448">
                  <c:v>2.5000000000000082E-8</c:v>
                </c:pt>
                <c:pt idx="2449">
                  <c:v>2.5000000000000082E-8</c:v>
                </c:pt>
                <c:pt idx="2450">
                  <c:v>2.5000000000000082E-8</c:v>
                </c:pt>
                <c:pt idx="2451">
                  <c:v>2.5000000000000082E-8</c:v>
                </c:pt>
                <c:pt idx="2452">
                  <c:v>2.4000000000000086E-8</c:v>
                </c:pt>
                <c:pt idx="2453">
                  <c:v>2.4000000000000086E-8</c:v>
                </c:pt>
                <c:pt idx="2454">
                  <c:v>2.4000000000000086E-8</c:v>
                </c:pt>
                <c:pt idx="2455">
                  <c:v>2.300000000000008E-8</c:v>
                </c:pt>
                <c:pt idx="2456">
                  <c:v>2.2000000000000101E-8</c:v>
                </c:pt>
                <c:pt idx="2457">
                  <c:v>2.2000000000000101E-8</c:v>
                </c:pt>
                <c:pt idx="2458">
                  <c:v>2.4000000000000086E-8</c:v>
                </c:pt>
                <c:pt idx="2459">
                  <c:v>2.300000000000008E-8</c:v>
                </c:pt>
                <c:pt idx="2460">
                  <c:v>2.300000000000008E-8</c:v>
                </c:pt>
                <c:pt idx="2461">
                  <c:v>2.300000000000008E-8</c:v>
                </c:pt>
                <c:pt idx="2462">
                  <c:v>2.300000000000008E-8</c:v>
                </c:pt>
                <c:pt idx="2463">
                  <c:v>2.300000000000008E-8</c:v>
                </c:pt>
                <c:pt idx="2464">
                  <c:v>2.300000000000008E-8</c:v>
                </c:pt>
                <c:pt idx="2465">
                  <c:v>2.300000000000008E-8</c:v>
                </c:pt>
                <c:pt idx="2466">
                  <c:v>2.2000000000000101E-8</c:v>
                </c:pt>
                <c:pt idx="2467">
                  <c:v>2.2000000000000101E-8</c:v>
                </c:pt>
                <c:pt idx="2468">
                  <c:v>2.2000000000000101E-8</c:v>
                </c:pt>
                <c:pt idx="2469">
                  <c:v>2.2000000000000101E-8</c:v>
                </c:pt>
                <c:pt idx="2470">
                  <c:v>2.2000000000000101E-8</c:v>
                </c:pt>
                <c:pt idx="2471">
                  <c:v>2.2000000000000101E-8</c:v>
                </c:pt>
                <c:pt idx="2472">
                  <c:v>2.2000000000000101E-8</c:v>
                </c:pt>
                <c:pt idx="2473">
                  <c:v>2.1000000000000072E-8</c:v>
                </c:pt>
                <c:pt idx="2474">
                  <c:v>2.1000000000000072E-8</c:v>
                </c:pt>
                <c:pt idx="2475">
                  <c:v>2.2000000000000101E-8</c:v>
                </c:pt>
                <c:pt idx="2476">
                  <c:v>2.2000000000000101E-8</c:v>
                </c:pt>
                <c:pt idx="2477">
                  <c:v>2.2000000000000101E-8</c:v>
                </c:pt>
                <c:pt idx="2478">
                  <c:v>2.8000000000000082E-8</c:v>
                </c:pt>
                <c:pt idx="2479">
                  <c:v>3.6000000000000144E-8</c:v>
                </c:pt>
                <c:pt idx="2480">
                  <c:v>4.3000000000000127E-8</c:v>
                </c:pt>
                <c:pt idx="2481">
                  <c:v>5.9000000000000244E-8</c:v>
                </c:pt>
                <c:pt idx="2482">
                  <c:v>8.4000000000000342E-8</c:v>
                </c:pt>
                <c:pt idx="2483">
                  <c:v>9.4000000000000365E-8</c:v>
                </c:pt>
                <c:pt idx="2484">
                  <c:v>9.9000000000000384E-8</c:v>
                </c:pt>
                <c:pt idx="2485">
                  <c:v>1.0000000000000035E-7</c:v>
                </c:pt>
                <c:pt idx="2486">
                  <c:v>1.0000000000000035E-7</c:v>
                </c:pt>
                <c:pt idx="2487">
                  <c:v>1.0000000000000035E-7</c:v>
                </c:pt>
                <c:pt idx="2488">
                  <c:v>9.4000000000000365E-8</c:v>
                </c:pt>
                <c:pt idx="2489">
                  <c:v>9.4000000000000365E-8</c:v>
                </c:pt>
                <c:pt idx="2490">
                  <c:v>9.4000000000000365E-8</c:v>
                </c:pt>
                <c:pt idx="2491">
                  <c:v>8.1000000000000275E-8</c:v>
                </c:pt>
                <c:pt idx="2492">
                  <c:v>6.6000000000000207E-8</c:v>
                </c:pt>
                <c:pt idx="2493">
                  <c:v>5.6000000000000164E-8</c:v>
                </c:pt>
                <c:pt idx="2494">
                  <c:v>4.9000000000000214E-8</c:v>
                </c:pt>
                <c:pt idx="2495">
                  <c:v>4.4000000000000182E-8</c:v>
                </c:pt>
                <c:pt idx="2496">
                  <c:v>4.1000000000000122E-8</c:v>
                </c:pt>
                <c:pt idx="2497">
                  <c:v>3.9000000000000111E-8</c:v>
                </c:pt>
                <c:pt idx="2498">
                  <c:v>3.6000000000000144E-8</c:v>
                </c:pt>
                <c:pt idx="2499">
                  <c:v>3.6000000000000144E-8</c:v>
                </c:pt>
                <c:pt idx="2500">
                  <c:v>3.4000000000000119E-8</c:v>
                </c:pt>
                <c:pt idx="2501">
                  <c:v>3.2000000000000128E-8</c:v>
                </c:pt>
                <c:pt idx="2502">
                  <c:v>3.5000000000000115E-8</c:v>
                </c:pt>
                <c:pt idx="2503">
                  <c:v>4.4000000000000182E-8</c:v>
                </c:pt>
                <c:pt idx="2504">
                  <c:v>5.3000000000000183E-8</c:v>
                </c:pt>
                <c:pt idx="2505">
                  <c:v>5.9000000000000244E-8</c:v>
                </c:pt>
                <c:pt idx="2506">
                  <c:v>5.9000000000000244E-8</c:v>
                </c:pt>
                <c:pt idx="2507">
                  <c:v>8.5000000000000298E-8</c:v>
                </c:pt>
                <c:pt idx="2508">
                  <c:v>1.0000000000000035E-7</c:v>
                </c:pt>
                <c:pt idx="2509">
                  <c:v>1.0000000000000035E-7</c:v>
                </c:pt>
                <c:pt idx="2510">
                  <c:v>1.1000000000000046E-7</c:v>
                </c:pt>
                <c:pt idx="2511">
                  <c:v>1.1000000000000046E-7</c:v>
                </c:pt>
                <c:pt idx="2512">
                  <c:v>1.1000000000000046E-7</c:v>
                </c:pt>
                <c:pt idx="2513">
                  <c:v>1.1000000000000046E-7</c:v>
                </c:pt>
                <c:pt idx="2514">
                  <c:v>1.0000000000000035E-7</c:v>
                </c:pt>
                <c:pt idx="2515">
                  <c:v>8.9000000000000334E-8</c:v>
                </c:pt>
                <c:pt idx="2516">
                  <c:v>7.5000000000000248E-8</c:v>
                </c:pt>
                <c:pt idx="2517">
                  <c:v>6.4000000000000255E-8</c:v>
                </c:pt>
                <c:pt idx="2518">
                  <c:v>5.8000000000000195E-8</c:v>
                </c:pt>
                <c:pt idx="2519">
                  <c:v>5.5000000000000195E-8</c:v>
                </c:pt>
                <c:pt idx="2520">
                  <c:v>5.3000000000000183E-8</c:v>
                </c:pt>
                <c:pt idx="2521">
                  <c:v>4.7000000000000156E-8</c:v>
                </c:pt>
                <c:pt idx="2522">
                  <c:v>4.7000000000000156E-8</c:v>
                </c:pt>
                <c:pt idx="2523">
                  <c:v>4.000000000000014E-8</c:v>
                </c:pt>
                <c:pt idx="2524">
                  <c:v>3.9000000000000111E-8</c:v>
                </c:pt>
                <c:pt idx="2525">
                  <c:v>4.6000000000000134E-8</c:v>
                </c:pt>
                <c:pt idx="2526">
                  <c:v>5.4000000000000206E-8</c:v>
                </c:pt>
                <c:pt idx="2527">
                  <c:v>6.0000000000000206E-8</c:v>
                </c:pt>
                <c:pt idx="2528">
                  <c:v>7.2000000000000261E-8</c:v>
                </c:pt>
                <c:pt idx="2529">
                  <c:v>9.3000000000000409E-8</c:v>
                </c:pt>
                <c:pt idx="2530">
                  <c:v>1.0000000000000035E-7</c:v>
                </c:pt>
                <c:pt idx="2531">
                  <c:v>1.0000000000000035E-7</c:v>
                </c:pt>
                <c:pt idx="2532">
                  <c:v>1.0000000000000035E-7</c:v>
                </c:pt>
                <c:pt idx="2533">
                  <c:v>1.0000000000000035E-7</c:v>
                </c:pt>
                <c:pt idx="2534">
                  <c:v>1.0000000000000035E-7</c:v>
                </c:pt>
                <c:pt idx="2535">
                  <c:v>1.0000000000000035E-7</c:v>
                </c:pt>
                <c:pt idx="2536">
                  <c:v>9.0000000000000343E-8</c:v>
                </c:pt>
                <c:pt idx="2537">
                  <c:v>7.7000000000000306E-8</c:v>
                </c:pt>
                <c:pt idx="2538">
                  <c:v>6.6000000000000207E-8</c:v>
                </c:pt>
                <c:pt idx="2539">
                  <c:v>5.9000000000000244E-8</c:v>
                </c:pt>
                <c:pt idx="2540">
                  <c:v>5.5000000000000195E-8</c:v>
                </c:pt>
                <c:pt idx="2541">
                  <c:v>5.5000000000000195E-8</c:v>
                </c:pt>
                <c:pt idx="2542">
                  <c:v>5.2000000000000194E-8</c:v>
                </c:pt>
                <c:pt idx="2543">
                  <c:v>4.6000000000000134E-8</c:v>
                </c:pt>
                <c:pt idx="2544">
                  <c:v>4.3000000000000127E-8</c:v>
                </c:pt>
                <c:pt idx="2545">
                  <c:v>4.1000000000000122E-8</c:v>
                </c:pt>
                <c:pt idx="2546">
                  <c:v>4.3000000000000127E-8</c:v>
                </c:pt>
                <c:pt idx="2547">
                  <c:v>5.2000000000000194E-8</c:v>
                </c:pt>
                <c:pt idx="2548">
                  <c:v>5.8000000000000195E-8</c:v>
                </c:pt>
                <c:pt idx="2549">
                  <c:v>6.4000000000000255E-8</c:v>
                </c:pt>
                <c:pt idx="2550">
                  <c:v>8.600000000000028E-8</c:v>
                </c:pt>
                <c:pt idx="2551">
                  <c:v>1.0000000000000035E-7</c:v>
                </c:pt>
                <c:pt idx="2552">
                  <c:v>1.1000000000000046E-7</c:v>
                </c:pt>
                <c:pt idx="2553">
                  <c:v>1.1000000000000046E-7</c:v>
                </c:pt>
                <c:pt idx="2554">
                  <c:v>1.1000000000000046E-7</c:v>
                </c:pt>
                <c:pt idx="2555">
                  <c:v>1.1000000000000046E-7</c:v>
                </c:pt>
                <c:pt idx="2556">
                  <c:v>1.1000000000000046E-7</c:v>
                </c:pt>
                <c:pt idx="2557">
                  <c:v>1.0000000000000035E-7</c:v>
                </c:pt>
                <c:pt idx="2558">
                  <c:v>9.1000000000000299E-8</c:v>
                </c:pt>
                <c:pt idx="2559">
                  <c:v>7.9000000000000324E-8</c:v>
                </c:pt>
                <c:pt idx="2560">
                  <c:v>7.9000000000000324E-8</c:v>
                </c:pt>
                <c:pt idx="2561">
                  <c:v>6.8000000000000212E-8</c:v>
                </c:pt>
                <c:pt idx="2562">
                  <c:v>6.8000000000000212E-8</c:v>
                </c:pt>
                <c:pt idx="2563">
                  <c:v>6.2000000000000211E-8</c:v>
                </c:pt>
                <c:pt idx="2564">
                  <c:v>5.8000000000000195E-8</c:v>
                </c:pt>
                <c:pt idx="2565">
                  <c:v>5.8000000000000195E-8</c:v>
                </c:pt>
                <c:pt idx="2566">
                  <c:v>5.4000000000000206E-8</c:v>
                </c:pt>
                <c:pt idx="2567">
                  <c:v>5.2000000000000194E-8</c:v>
                </c:pt>
                <c:pt idx="2568">
                  <c:v>4.5000000000000145E-8</c:v>
                </c:pt>
                <c:pt idx="2569">
                  <c:v>4.4000000000000182E-8</c:v>
                </c:pt>
                <c:pt idx="2570">
                  <c:v>5.1000000000000172E-8</c:v>
                </c:pt>
                <c:pt idx="2571">
                  <c:v>5.1000000000000172E-8</c:v>
                </c:pt>
                <c:pt idx="2572">
                  <c:v>5.8000000000000195E-8</c:v>
                </c:pt>
                <c:pt idx="2573">
                  <c:v>6.5000000000000211E-8</c:v>
                </c:pt>
                <c:pt idx="2574">
                  <c:v>7.6000000000000257E-8</c:v>
                </c:pt>
                <c:pt idx="2575">
                  <c:v>1.0000000000000035E-7</c:v>
                </c:pt>
                <c:pt idx="2576">
                  <c:v>1.1000000000000046E-7</c:v>
                </c:pt>
                <c:pt idx="2577">
                  <c:v>1.1000000000000046E-7</c:v>
                </c:pt>
                <c:pt idx="2578">
                  <c:v>1.1000000000000046E-7</c:v>
                </c:pt>
                <c:pt idx="2579">
                  <c:v>1.1000000000000046E-7</c:v>
                </c:pt>
                <c:pt idx="2580">
                  <c:v>1.1000000000000046E-7</c:v>
                </c:pt>
                <c:pt idx="2581">
                  <c:v>1.1000000000000046E-7</c:v>
                </c:pt>
                <c:pt idx="2582">
                  <c:v>1.0000000000000035E-7</c:v>
                </c:pt>
                <c:pt idx="2583">
                  <c:v>9.0000000000000343E-8</c:v>
                </c:pt>
                <c:pt idx="2584">
                  <c:v>7.8000000000000222E-8</c:v>
                </c:pt>
                <c:pt idx="2585">
                  <c:v>6.9000000000000261E-8</c:v>
                </c:pt>
                <c:pt idx="2586">
                  <c:v>6.3000000000000207E-8</c:v>
                </c:pt>
                <c:pt idx="2587">
                  <c:v>6.0000000000000206E-8</c:v>
                </c:pt>
                <c:pt idx="2588">
                  <c:v>6.0000000000000206E-8</c:v>
                </c:pt>
                <c:pt idx="2589">
                  <c:v>5.5000000000000195E-8</c:v>
                </c:pt>
                <c:pt idx="2590">
                  <c:v>5.3000000000000183E-8</c:v>
                </c:pt>
                <c:pt idx="2591">
                  <c:v>4.8000000000000145E-8</c:v>
                </c:pt>
                <c:pt idx="2592">
                  <c:v>4.8000000000000145E-8</c:v>
                </c:pt>
                <c:pt idx="2593">
                  <c:v>5.5000000000000195E-8</c:v>
                </c:pt>
                <c:pt idx="2594">
                  <c:v>6.2000000000000211E-8</c:v>
                </c:pt>
                <c:pt idx="2595">
                  <c:v>6.7000000000000229E-8</c:v>
                </c:pt>
                <c:pt idx="2596">
                  <c:v>8.2000000000000258E-8</c:v>
                </c:pt>
                <c:pt idx="2597">
                  <c:v>9.3000000000000409E-8</c:v>
                </c:pt>
                <c:pt idx="2598">
                  <c:v>9.7000000000000299E-8</c:v>
                </c:pt>
                <c:pt idx="2599">
                  <c:v>9.8000000000000441E-8</c:v>
                </c:pt>
                <c:pt idx="2600">
                  <c:v>9.6000000000000357E-8</c:v>
                </c:pt>
                <c:pt idx="2601">
                  <c:v>9.3000000000000409E-8</c:v>
                </c:pt>
                <c:pt idx="2602">
                  <c:v>9.1000000000000299E-8</c:v>
                </c:pt>
                <c:pt idx="2603">
                  <c:v>8.600000000000028E-8</c:v>
                </c:pt>
                <c:pt idx="2604">
                  <c:v>7.4000000000000305E-8</c:v>
                </c:pt>
                <c:pt idx="2605">
                  <c:v>6.5000000000000211E-8</c:v>
                </c:pt>
                <c:pt idx="2606">
                  <c:v>5.9000000000000244E-8</c:v>
                </c:pt>
                <c:pt idx="2607">
                  <c:v>5.5000000000000195E-8</c:v>
                </c:pt>
                <c:pt idx="2608">
                  <c:v>5.3000000000000183E-8</c:v>
                </c:pt>
                <c:pt idx="2609">
                  <c:v>5.3000000000000183E-8</c:v>
                </c:pt>
                <c:pt idx="2610">
                  <c:v>4.9000000000000214E-8</c:v>
                </c:pt>
                <c:pt idx="2611">
                  <c:v>4.6000000000000134E-8</c:v>
                </c:pt>
                <c:pt idx="2612">
                  <c:v>4.2000000000000144E-8</c:v>
                </c:pt>
                <c:pt idx="2613">
                  <c:v>4.1000000000000122E-8</c:v>
                </c:pt>
                <c:pt idx="2614">
                  <c:v>4.6000000000000134E-8</c:v>
                </c:pt>
                <c:pt idx="2615">
                  <c:v>5.5000000000000195E-8</c:v>
                </c:pt>
                <c:pt idx="2616">
                  <c:v>6.1000000000000215E-8</c:v>
                </c:pt>
                <c:pt idx="2617">
                  <c:v>6.8000000000000212E-8</c:v>
                </c:pt>
                <c:pt idx="2618">
                  <c:v>9.3000000000000409E-8</c:v>
                </c:pt>
                <c:pt idx="2619">
                  <c:v>1.0000000000000035E-7</c:v>
                </c:pt>
                <c:pt idx="2620">
                  <c:v>1.1000000000000046E-7</c:v>
                </c:pt>
                <c:pt idx="2621">
                  <c:v>1.1000000000000046E-7</c:v>
                </c:pt>
                <c:pt idx="2622">
                  <c:v>1.2000000000000033E-7</c:v>
                </c:pt>
                <c:pt idx="2623">
                  <c:v>1.2000000000000033E-7</c:v>
                </c:pt>
                <c:pt idx="2624">
                  <c:v>1.2000000000000033E-7</c:v>
                </c:pt>
                <c:pt idx="2625">
                  <c:v>1.1000000000000046E-7</c:v>
                </c:pt>
                <c:pt idx="2626">
                  <c:v>9.5000000000000361E-8</c:v>
                </c:pt>
                <c:pt idx="2627">
                  <c:v>8.600000000000028E-8</c:v>
                </c:pt>
                <c:pt idx="2628">
                  <c:v>8.600000000000028E-8</c:v>
                </c:pt>
                <c:pt idx="2629">
                  <c:v>7.5000000000000248E-8</c:v>
                </c:pt>
                <c:pt idx="2630">
                  <c:v>6.7000000000000229E-8</c:v>
                </c:pt>
                <c:pt idx="2631">
                  <c:v>6.4000000000000255E-8</c:v>
                </c:pt>
                <c:pt idx="2632">
                  <c:v>6.4000000000000255E-8</c:v>
                </c:pt>
                <c:pt idx="2633">
                  <c:v>6.4000000000000255E-8</c:v>
                </c:pt>
                <c:pt idx="2634">
                  <c:v>5.7000000000000206E-8</c:v>
                </c:pt>
                <c:pt idx="2635">
                  <c:v>5.7000000000000206E-8</c:v>
                </c:pt>
                <c:pt idx="2636">
                  <c:v>5.1000000000000172E-8</c:v>
                </c:pt>
                <c:pt idx="2637">
                  <c:v>5.0000000000000157E-8</c:v>
                </c:pt>
                <c:pt idx="2638">
                  <c:v>5.6000000000000164E-8</c:v>
                </c:pt>
                <c:pt idx="2639">
                  <c:v>6.3000000000000207E-8</c:v>
                </c:pt>
                <c:pt idx="2640">
                  <c:v>7.000000000000023E-8</c:v>
                </c:pt>
                <c:pt idx="2641">
                  <c:v>7.000000000000023E-8</c:v>
                </c:pt>
                <c:pt idx="2642">
                  <c:v>7.000000000000023E-8</c:v>
                </c:pt>
                <c:pt idx="2643">
                  <c:v>8.5000000000000298E-8</c:v>
                </c:pt>
                <c:pt idx="2644">
                  <c:v>1.0000000000000035E-7</c:v>
                </c:pt>
                <c:pt idx="2645">
                  <c:v>1.1000000000000046E-7</c:v>
                </c:pt>
                <c:pt idx="2646">
                  <c:v>1.0000000000000035E-7</c:v>
                </c:pt>
                <c:pt idx="2647">
                  <c:v>1.0000000000000035E-7</c:v>
                </c:pt>
                <c:pt idx="2648">
                  <c:v>1.0000000000000035E-7</c:v>
                </c:pt>
                <c:pt idx="2649">
                  <c:v>1.0000000000000035E-7</c:v>
                </c:pt>
                <c:pt idx="2650">
                  <c:v>1.0000000000000035E-7</c:v>
                </c:pt>
                <c:pt idx="2651">
                  <c:v>9.0000000000000343E-8</c:v>
                </c:pt>
                <c:pt idx="2652">
                  <c:v>7.9000000000000324E-8</c:v>
                </c:pt>
                <c:pt idx="2653">
                  <c:v>6.9000000000000261E-8</c:v>
                </c:pt>
                <c:pt idx="2654">
                  <c:v>6.2000000000000211E-8</c:v>
                </c:pt>
                <c:pt idx="2655">
                  <c:v>5.9000000000000244E-8</c:v>
                </c:pt>
                <c:pt idx="2656">
                  <c:v>5.9000000000000244E-8</c:v>
                </c:pt>
                <c:pt idx="2657">
                  <c:v>5.7000000000000206E-8</c:v>
                </c:pt>
                <c:pt idx="2658">
                  <c:v>5.3000000000000183E-8</c:v>
                </c:pt>
                <c:pt idx="2659">
                  <c:v>4.9000000000000214E-8</c:v>
                </c:pt>
                <c:pt idx="2660">
                  <c:v>4.7000000000000156E-8</c:v>
                </c:pt>
                <c:pt idx="2661">
                  <c:v>5.0000000000000157E-8</c:v>
                </c:pt>
                <c:pt idx="2662">
                  <c:v>5.8000000000000195E-8</c:v>
                </c:pt>
                <c:pt idx="2663">
                  <c:v>6.5000000000000211E-8</c:v>
                </c:pt>
                <c:pt idx="2664">
                  <c:v>7.1000000000000199E-8</c:v>
                </c:pt>
                <c:pt idx="2665">
                  <c:v>7.1000000000000199E-8</c:v>
                </c:pt>
                <c:pt idx="2666">
                  <c:v>9.4000000000000365E-8</c:v>
                </c:pt>
                <c:pt idx="2667">
                  <c:v>1.1000000000000046E-7</c:v>
                </c:pt>
                <c:pt idx="2668">
                  <c:v>1.1000000000000046E-7</c:v>
                </c:pt>
                <c:pt idx="2669">
                  <c:v>1.2000000000000033E-7</c:v>
                </c:pt>
                <c:pt idx="2670">
                  <c:v>1.2000000000000033E-7</c:v>
                </c:pt>
                <c:pt idx="2671">
                  <c:v>1.2000000000000033E-7</c:v>
                </c:pt>
                <c:pt idx="2672">
                  <c:v>1.2000000000000033E-7</c:v>
                </c:pt>
                <c:pt idx="2673">
                  <c:v>1.1000000000000046E-7</c:v>
                </c:pt>
                <c:pt idx="2674">
                  <c:v>1.0000000000000035E-7</c:v>
                </c:pt>
                <c:pt idx="2675">
                  <c:v>9.1000000000000299E-8</c:v>
                </c:pt>
                <c:pt idx="2676">
                  <c:v>8.1000000000000275E-8</c:v>
                </c:pt>
                <c:pt idx="2677">
                  <c:v>7.2000000000000261E-8</c:v>
                </c:pt>
                <c:pt idx="2678">
                  <c:v>6.8000000000000212E-8</c:v>
                </c:pt>
                <c:pt idx="2679">
                  <c:v>6.8000000000000212E-8</c:v>
                </c:pt>
                <c:pt idx="2680">
                  <c:v>6.1000000000000215E-8</c:v>
                </c:pt>
                <c:pt idx="2681">
                  <c:v>6.0000000000000206E-8</c:v>
                </c:pt>
                <c:pt idx="2682">
                  <c:v>5.4000000000000206E-8</c:v>
                </c:pt>
                <c:pt idx="2683">
                  <c:v>5.3000000000000183E-8</c:v>
                </c:pt>
                <c:pt idx="2684">
                  <c:v>5.8000000000000195E-8</c:v>
                </c:pt>
                <c:pt idx="2685">
                  <c:v>6.4000000000000255E-8</c:v>
                </c:pt>
                <c:pt idx="2686">
                  <c:v>7.1000000000000199E-8</c:v>
                </c:pt>
                <c:pt idx="2687">
                  <c:v>8.4000000000000342E-8</c:v>
                </c:pt>
                <c:pt idx="2688">
                  <c:v>1.0000000000000035E-7</c:v>
                </c:pt>
                <c:pt idx="2689">
                  <c:v>1.1000000000000046E-7</c:v>
                </c:pt>
                <c:pt idx="2690">
                  <c:v>1.2000000000000033E-7</c:v>
                </c:pt>
                <c:pt idx="2691">
                  <c:v>1.2000000000000033E-7</c:v>
                </c:pt>
                <c:pt idx="2692">
                  <c:v>1.2000000000000033E-7</c:v>
                </c:pt>
                <c:pt idx="2693">
                  <c:v>1.2000000000000033E-7</c:v>
                </c:pt>
                <c:pt idx="2694">
                  <c:v>1.2000000000000033E-7</c:v>
                </c:pt>
                <c:pt idx="2695">
                  <c:v>1.1000000000000046E-7</c:v>
                </c:pt>
                <c:pt idx="2696">
                  <c:v>9.6000000000000357E-8</c:v>
                </c:pt>
                <c:pt idx="2697">
                  <c:v>8.7000000000000276E-8</c:v>
                </c:pt>
                <c:pt idx="2698">
                  <c:v>7.7000000000000306E-8</c:v>
                </c:pt>
                <c:pt idx="2699">
                  <c:v>7.1000000000000199E-8</c:v>
                </c:pt>
                <c:pt idx="2700">
                  <c:v>6.9000000000000261E-8</c:v>
                </c:pt>
                <c:pt idx="2701">
                  <c:v>6.7000000000000229E-8</c:v>
                </c:pt>
                <c:pt idx="2702">
                  <c:v>6.0000000000000206E-8</c:v>
                </c:pt>
                <c:pt idx="2703">
                  <c:v>5.7000000000000206E-8</c:v>
                </c:pt>
                <c:pt idx="2704">
                  <c:v>5.4000000000000206E-8</c:v>
                </c:pt>
                <c:pt idx="2705">
                  <c:v>5.5000000000000195E-8</c:v>
                </c:pt>
                <c:pt idx="2706">
                  <c:v>6.1000000000000215E-8</c:v>
                </c:pt>
                <c:pt idx="2707">
                  <c:v>6.8000000000000212E-8</c:v>
                </c:pt>
                <c:pt idx="2708">
                  <c:v>7.5000000000000248E-8</c:v>
                </c:pt>
                <c:pt idx="2709">
                  <c:v>9.0000000000000343E-8</c:v>
                </c:pt>
                <c:pt idx="2710">
                  <c:v>1.0000000000000035E-7</c:v>
                </c:pt>
                <c:pt idx="2711">
                  <c:v>1.0000000000000035E-7</c:v>
                </c:pt>
                <c:pt idx="2712">
                  <c:v>1.0000000000000035E-7</c:v>
                </c:pt>
                <c:pt idx="2713">
                  <c:v>1.0000000000000035E-7</c:v>
                </c:pt>
                <c:pt idx="2714">
                  <c:v>1.0000000000000035E-7</c:v>
                </c:pt>
                <c:pt idx="2715">
                  <c:v>1.0000000000000035E-7</c:v>
                </c:pt>
                <c:pt idx="2716">
                  <c:v>1.0000000000000035E-7</c:v>
                </c:pt>
                <c:pt idx="2717">
                  <c:v>9.0000000000000343E-8</c:v>
                </c:pt>
                <c:pt idx="2718">
                  <c:v>7.9000000000000324E-8</c:v>
                </c:pt>
                <c:pt idx="2719">
                  <c:v>7.000000000000023E-8</c:v>
                </c:pt>
                <c:pt idx="2720">
                  <c:v>6.4000000000000255E-8</c:v>
                </c:pt>
                <c:pt idx="2721">
                  <c:v>6.1000000000000215E-8</c:v>
                </c:pt>
                <c:pt idx="2722">
                  <c:v>6.2000000000000211E-8</c:v>
                </c:pt>
                <c:pt idx="2723">
                  <c:v>5.7000000000000206E-8</c:v>
                </c:pt>
                <c:pt idx="2724">
                  <c:v>5.5000000000000195E-8</c:v>
                </c:pt>
                <c:pt idx="2725">
                  <c:v>5.0000000000000157E-8</c:v>
                </c:pt>
                <c:pt idx="2726">
                  <c:v>5.0000000000000157E-8</c:v>
                </c:pt>
                <c:pt idx="2727">
                  <c:v>5.4000000000000206E-8</c:v>
                </c:pt>
                <c:pt idx="2728">
                  <c:v>6.1000000000000215E-8</c:v>
                </c:pt>
                <c:pt idx="2729">
                  <c:v>6.7000000000000229E-8</c:v>
                </c:pt>
                <c:pt idx="2730">
                  <c:v>7.6000000000000257E-8</c:v>
                </c:pt>
                <c:pt idx="2731">
                  <c:v>9.7000000000000299E-8</c:v>
                </c:pt>
                <c:pt idx="2732">
                  <c:v>1.0000000000000035E-7</c:v>
                </c:pt>
                <c:pt idx="2733">
                  <c:v>1.1000000000000046E-7</c:v>
                </c:pt>
                <c:pt idx="2734">
                  <c:v>1.1000000000000046E-7</c:v>
                </c:pt>
                <c:pt idx="2735">
                  <c:v>1.1000000000000046E-7</c:v>
                </c:pt>
                <c:pt idx="2736">
                  <c:v>1.0000000000000035E-7</c:v>
                </c:pt>
                <c:pt idx="2737">
                  <c:v>1.0000000000000035E-7</c:v>
                </c:pt>
                <c:pt idx="2738">
                  <c:v>9.4000000000000365E-8</c:v>
                </c:pt>
                <c:pt idx="2739">
                  <c:v>8.4000000000000342E-8</c:v>
                </c:pt>
                <c:pt idx="2740">
                  <c:v>7.4000000000000305E-8</c:v>
                </c:pt>
                <c:pt idx="2741">
                  <c:v>6.6000000000000207E-8</c:v>
                </c:pt>
                <c:pt idx="2742">
                  <c:v>6.2000000000000211E-8</c:v>
                </c:pt>
                <c:pt idx="2743">
                  <c:v>6.0000000000000206E-8</c:v>
                </c:pt>
                <c:pt idx="2744">
                  <c:v>6.0000000000000206E-8</c:v>
                </c:pt>
                <c:pt idx="2745">
                  <c:v>5.5000000000000195E-8</c:v>
                </c:pt>
                <c:pt idx="2746">
                  <c:v>5.4000000000000206E-8</c:v>
                </c:pt>
                <c:pt idx="2747">
                  <c:v>5.0000000000000157E-8</c:v>
                </c:pt>
                <c:pt idx="2748">
                  <c:v>5.0000000000000157E-8</c:v>
                </c:pt>
                <c:pt idx="2749">
                  <c:v>5.7000000000000206E-8</c:v>
                </c:pt>
                <c:pt idx="2750">
                  <c:v>6.3000000000000207E-8</c:v>
                </c:pt>
                <c:pt idx="2751">
                  <c:v>6.9000000000000261E-8</c:v>
                </c:pt>
                <c:pt idx="2752">
                  <c:v>8.4000000000000342E-8</c:v>
                </c:pt>
                <c:pt idx="2753">
                  <c:v>9.6000000000000357E-8</c:v>
                </c:pt>
                <c:pt idx="2754">
                  <c:v>1.0000000000000035E-7</c:v>
                </c:pt>
                <c:pt idx="2755">
                  <c:v>1.0000000000000035E-7</c:v>
                </c:pt>
                <c:pt idx="2756">
                  <c:v>1.0000000000000035E-7</c:v>
                </c:pt>
                <c:pt idx="2757">
                  <c:v>1.0000000000000035E-7</c:v>
                </c:pt>
                <c:pt idx="2758">
                  <c:v>1.0000000000000035E-7</c:v>
                </c:pt>
                <c:pt idx="2759">
                  <c:v>9.7000000000000299E-8</c:v>
                </c:pt>
                <c:pt idx="2760">
                  <c:v>8.8000000000000364E-8</c:v>
                </c:pt>
                <c:pt idx="2761">
                  <c:v>7.7000000000000306E-8</c:v>
                </c:pt>
                <c:pt idx="2762">
                  <c:v>6.7000000000000229E-8</c:v>
                </c:pt>
                <c:pt idx="2763">
                  <c:v>6.2000000000000211E-8</c:v>
                </c:pt>
                <c:pt idx="2764">
                  <c:v>6.2000000000000211E-8</c:v>
                </c:pt>
                <c:pt idx="2765">
                  <c:v>5.9000000000000244E-8</c:v>
                </c:pt>
                <c:pt idx="2766">
                  <c:v>5.6000000000000164E-8</c:v>
                </c:pt>
                <c:pt idx="2767">
                  <c:v>5.4000000000000206E-8</c:v>
                </c:pt>
                <c:pt idx="2768">
                  <c:v>4.9000000000000214E-8</c:v>
                </c:pt>
                <c:pt idx="2769">
                  <c:v>4.8000000000000145E-8</c:v>
                </c:pt>
                <c:pt idx="2770">
                  <c:v>5.2000000000000194E-8</c:v>
                </c:pt>
                <c:pt idx="2771">
                  <c:v>5.2000000000000194E-8</c:v>
                </c:pt>
                <c:pt idx="2772">
                  <c:v>5.8000000000000195E-8</c:v>
                </c:pt>
                <c:pt idx="2773">
                  <c:v>6.5000000000000211E-8</c:v>
                </c:pt>
                <c:pt idx="2774">
                  <c:v>7.1000000000000199E-8</c:v>
                </c:pt>
                <c:pt idx="2775">
                  <c:v>9.4000000000000365E-8</c:v>
                </c:pt>
                <c:pt idx="2776">
                  <c:v>9.4000000000000365E-8</c:v>
                </c:pt>
                <c:pt idx="2777">
                  <c:v>1.1000000000000046E-7</c:v>
                </c:pt>
                <c:pt idx="2778">
                  <c:v>1.1000000000000046E-7</c:v>
                </c:pt>
                <c:pt idx="2779">
                  <c:v>1.1000000000000046E-7</c:v>
                </c:pt>
                <c:pt idx="2780">
                  <c:v>1.2000000000000033E-7</c:v>
                </c:pt>
                <c:pt idx="2781">
                  <c:v>1.2000000000000033E-7</c:v>
                </c:pt>
                <c:pt idx="2782">
                  <c:v>1.2000000000000033E-7</c:v>
                </c:pt>
                <c:pt idx="2783">
                  <c:v>1.2000000000000033E-7</c:v>
                </c:pt>
                <c:pt idx="2784">
                  <c:v>1.1000000000000046E-7</c:v>
                </c:pt>
                <c:pt idx="2785">
                  <c:v>1.0000000000000035E-7</c:v>
                </c:pt>
                <c:pt idx="2786">
                  <c:v>9.0000000000000343E-8</c:v>
                </c:pt>
                <c:pt idx="2787">
                  <c:v>8.0000000000000253E-8</c:v>
                </c:pt>
                <c:pt idx="2788">
                  <c:v>7.2000000000000261E-8</c:v>
                </c:pt>
                <c:pt idx="2789">
                  <c:v>6.9000000000000261E-8</c:v>
                </c:pt>
                <c:pt idx="2790">
                  <c:v>6.9000000000000261E-8</c:v>
                </c:pt>
                <c:pt idx="2791">
                  <c:v>6.1000000000000215E-8</c:v>
                </c:pt>
                <c:pt idx="2792">
                  <c:v>6.2000000000000211E-8</c:v>
                </c:pt>
                <c:pt idx="2793">
                  <c:v>5.5000000000000195E-8</c:v>
                </c:pt>
                <c:pt idx="2794">
                  <c:v>5.4000000000000206E-8</c:v>
                </c:pt>
                <c:pt idx="2795">
                  <c:v>5.9000000000000244E-8</c:v>
                </c:pt>
                <c:pt idx="2796">
                  <c:v>6.6000000000000207E-8</c:v>
                </c:pt>
                <c:pt idx="2797">
                  <c:v>7.3000000000000257E-8</c:v>
                </c:pt>
                <c:pt idx="2798">
                  <c:v>8.7000000000000276E-8</c:v>
                </c:pt>
                <c:pt idx="2799">
                  <c:v>1.0000000000000035E-7</c:v>
                </c:pt>
                <c:pt idx="2800">
                  <c:v>1.1000000000000046E-7</c:v>
                </c:pt>
                <c:pt idx="2801">
                  <c:v>1.1000000000000046E-7</c:v>
                </c:pt>
                <c:pt idx="2802">
                  <c:v>1.1000000000000046E-7</c:v>
                </c:pt>
                <c:pt idx="2803">
                  <c:v>1.1000000000000046E-7</c:v>
                </c:pt>
                <c:pt idx="2804">
                  <c:v>1.1000000000000046E-7</c:v>
                </c:pt>
                <c:pt idx="2805">
                  <c:v>1.1000000000000046E-7</c:v>
                </c:pt>
                <c:pt idx="2806">
                  <c:v>1.0000000000000035E-7</c:v>
                </c:pt>
                <c:pt idx="2807">
                  <c:v>8.9000000000000334E-8</c:v>
                </c:pt>
                <c:pt idx="2808">
                  <c:v>7.9000000000000324E-8</c:v>
                </c:pt>
                <c:pt idx="2809">
                  <c:v>7.1000000000000199E-8</c:v>
                </c:pt>
                <c:pt idx="2810">
                  <c:v>6.6000000000000207E-8</c:v>
                </c:pt>
                <c:pt idx="2811">
                  <c:v>6.6000000000000207E-8</c:v>
                </c:pt>
                <c:pt idx="2812">
                  <c:v>6.3000000000000207E-8</c:v>
                </c:pt>
                <c:pt idx="2813">
                  <c:v>5.8000000000000195E-8</c:v>
                </c:pt>
                <c:pt idx="2814">
                  <c:v>5.5000000000000195E-8</c:v>
                </c:pt>
                <c:pt idx="2815">
                  <c:v>5.3000000000000183E-8</c:v>
                </c:pt>
                <c:pt idx="2816">
                  <c:v>5.5000000000000195E-8</c:v>
                </c:pt>
                <c:pt idx="2817">
                  <c:v>6.2000000000000211E-8</c:v>
                </c:pt>
                <c:pt idx="2818">
                  <c:v>7.000000000000023E-8</c:v>
                </c:pt>
                <c:pt idx="2819">
                  <c:v>7.7000000000000306E-8</c:v>
                </c:pt>
                <c:pt idx="2820">
                  <c:v>9.4000000000000365E-8</c:v>
                </c:pt>
                <c:pt idx="2821">
                  <c:v>1.0000000000000035E-7</c:v>
                </c:pt>
                <c:pt idx="2822">
                  <c:v>1.1000000000000046E-7</c:v>
                </c:pt>
                <c:pt idx="2823">
                  <c:v>1.1000000000000046E-7</c:v>
                </c:pt>
                <c:pt idx="2824">
                  <c:v>1.1000000000000046E-7</c:v>
                </c:pt>
                <c:pt idx="2825">
                  <c:v>1.1000000000000046E-7</c:v>
                </c:pt>
                <c:pt idx="2826">
                  <c:v>1.1000000000000046E-7</c:v>
                </c:pt>
                <c:pt idx="2827">
                  <c:v>1.0000000000000035E-7</c:v>
                </c:pt>
                <c:pt idx="2828">
                  <c:v>9.3000000000000409E-8</c:v>
                </c:pt>
                <c:pt idx="2829">
                  <c:v>8.3000000000000386E-8</c:v>
                </c:pt>
                <c:pt idx="2830">
                  <c:v>7.3000000000000257E-8</c:v>
                </c:pt>
                <c:pt idx="2831">
                  <c:v>6.7000000000000229E-8</c:v>
                </c:pt>
                <c:pt idx="2832">
                  <c:v>6.4000000000000255E-8</c:v>
                </c:pt>
                <c:pt idx="2833">
                  <c:v>6.5000000000000211E-8</c:v>
                </c:pt>
                <c:pt idx="2834">
                  <c:v>5.9000000000000244E-8</c:v>
                </c:pt>
                <c:pt idx="2835">
                  <c:v>5.8000000000000195E-8</c:v>
                </c:pt>
                <c:pt idx="2836">
                  <c:v>5.3000000000000183E-8</c:v>
                </c:pt>
                <c:pt idx="2837">
                  <c:v>5.3000000000000183E-8</c:v>
                </c:pt>
                <c:pt idx="2838">
                  <c:v>5.2000000000000194E-8</c:v>
                </c:pt>
                <c:pt idx="2839">
                  <c:v>5.7000000000000206E-8</c:v>
                </c:pt>
                <c:pt idx="2840">
                  <c:v>6.4000000000000255E-8</c:v>
                </c:pt>
                <c:pt idx="2841">
                  <c:v>7.1000000000000199E-8</c:v>
                </c:pt>
                <c:pt idx="2842">
                  <c:v>8.1000000000000275E-8</c:v>
                </c:pt>
                <c:pt idx="2843">
                  <c:v>1.0000000000000035E-7</c:v>
                </c:pt>
                <c:pt idx="2844">
                  <c:v>1.1000000000000046E-7</c:v>
                </c:pt>
                <c:pt idx="2845">
                  <c:v>1.2000000000000033E-7</c:v>
                </c:pt>
                <c:pt idx="2846">
                  <c:v>1.2000000000000033E-7</c:v>
                </c:pt>
                <c:pt idx="2847">
                  <c:v>1.2000000000000033E-7</c:v>
                </c:pt>
                <c:pt idx="2848">
                  <c:v>1.2000000000000033E-7</c:v>
                </c:pt>
                <c:pt idx="2849">
                  <c:v>1.2000000000000033E-7</c:v>
                </c:pt>
                <c:pt idx="2850">
                  <c:v>1.1000000000000046E-7</c:v>
                </c:pt>
                <c:pt idx="2851">
                  <c:v>9.8000000000000441E-8</c:v>
                </c:pt>
                <c:pt idx="2852">
                  <c:v>8.9000000000000334E-8</c:v>
                </c:pt>
                <c:pt idx="2853">
                  <c:v>7.9000000000000324E-8</c:v>
                </c:pt>
                <c:pt idx="2854">
                  <c:v>7.2000000000000261E-8</c:v>
                </c:pt>
                <c:pt idx="2855">
                  <c:v>7.1000000000000199E-8</c:v>
                </c:pt>
                <c:pt idx="2856">
                  <c:v>6.9000000000000261E-8</c:v>
                </c:pt>
                <c:pt idx="2857">
                  <c:v>6.2000000000000211E-8</c:v>
                </c:pt>
                <c:pt idx="2858">
                  <c:v>6.0000000000000206E-8</c:v>
                </c:pt>
                <c:pt idx="2859">
                  <c:v>5.6000000000000164E-8</c:v>
                </c:pt>
                <c:pt idx="2860">
                  <c:v>5.6000000000000164E-8</c:v>
                </c:pt>
                <c:pt idx="2861">
                  <c:v>6.2000000000000211E-8</c:v>
                </c:pt>
                <c:pt idx="2862">
                  <c:v>7.000000000000023E-8</c:v>
                </c:pt>
                <c:pt idx="2863">
                  <c:v>7.6000000000000257E-8</c:v>
                </c:pt>
                <c:pt idx="2864">
                  <c:v>9.3000000000000409E-8</c:v>
                </c:pt>
                <c:pt idx="2865">
                  <c:v>1.1000000000000046E-7</c:v>
                </c:pt>
                <c:pt idx="2866">
                  <c:v>1.1000000000000046E-7</c:v>
                </c:pt>
                <c:pt idx="2867">
                  <c:v>1.1000000000000046E-7</c:v>
                </c:pt>
                <c:pt idx="2868">
                  <c:v>1.1000000000000046E-7</c:v>
                </c:pt>
                <c:pt idx="2869">
                  <c:v>1.1000000000000046E-7</c:v>
                </c:pt>
                <c:pt idx="2870">
                  <c:v>1.1000000000000046E-7</c:v>
                </c:pt>
                <c:pt idx="2871">
                  <c:v>1.1000000000000046E-7</c:v>
                </c:pt>
                <c:pt idx="2872">
                  <c:v>9.8000000000000441E-8</c:v>
                </c:pt>
                <c:pt idx="2873">
                  <c:v>8.9000000000000334E-8</c:v>
                </c:pt>
                <c:pt idx="2874">
                  <c:v>7.9000000000000324E-8</c:v>
                </c:pt>
                <c:pt idx="2875">
                  <c:v>7.1000000000000199E-8</c:v>
                </c:pt>
                <c:pt idx="2876">
                  <c:v>6.7000000000000229E-8</c:v>
                </c:pt>
                <c:pt idx="2877">
                  <c:v>6.7000000000000229E-8</c:v>
                </c:pt>
                <c:pt idx="2878">
                  <c:v>6.3000000000000207E-8</c:v>
                </c:pt>
                <c:pt idx="2879">
                  <c:v>5.9000000000000244E-8</c:v>
                </c:pt>
                <c:pt idx="2880">
                  <c:v>5.5000000000000195E-8</c:v>
                </c:pt>
                <c:pt idx="2881">
                  <c:v>5.5000000000000195E-8</c:v>
                </c:pt>
                <c:pt idx="2882">
                  <c:v>5.4000000000000206E-8</c:v>
                </c:pt>
                <c:pt idx="2883">
                  <c:v>6.4000000000000255E-8</c:v>
                </c:pt>
                <c:pt idx="2884">
                  <c:v>7.1000000000000199E-8</c:v>
                </c:pt>
                <c:pt idx="2885">
                  <c:v>7.8000000000000222E-8</c:v>
                </c:pt>
                <c:pt idx="2886">
                  <c:v>7.8000000000000222E-8</c:v>
                </c:pt>
                <c:pt idx="2887">
                  <c:v>1.0000000000000035E-7</c:v>
                </c:pt>
                <c:pt idx="2888">
                  <c:v>1.0000000000000035E-7</c:v>
                </c:pt>
                <c:pt idx="2889">
                  <c:v>1.0000000000000035E-7</c:v>
                </c:pt>
                <c:pt idx="2890">
                  <c:v>1.0000000000000035E-7</c:v>
                </c:pt>
                <c:pt idx="2891">
                  <c:v>1.0000000000000035E-7</c:v>
                </c:pt>
                <c:pt idx="2892">
                  <c:v>9.2000000000000281E-8</c:v>
                </c:pt>
                <c:pt idx="2893">
                  <c:v>9.2000000000000281E-8</c:v>
                </c:pt>
                <c:pt idx="2894">
                  <c:v>8.2000000000000258E-8</c:v>
                </c:pt>
                <c:pt idx="2895">
                  <c:v>7.2000000000000261E-8</c:v>
                </c:pt>
                <c:pt idx="2896">
                  <c:v>6.5000000000000211E-8</c:v>
                </c:pt>
                <c:pt idx="2897">
                  <c:v>6.1000000000000215E-8</c:v>
                </c:pt>
                <c:pt idx="2898">
                  <c:v>6.0000000000000206E-8</c:v>
                </c:pt>
                <c:pt idx="2899">
                  <c:v>6.0000000000000206E-8</c:v>
                </c:pt>
                <c:pt idx="2900">
                  <c:v>5.6000000000000164E-8</c:v>
                </c:pt>
                <c:pt idx="2901">
                  <c:v>5.0000000000000157E-8</c:v>
                </c:pt>
                <c:pt idx="2902">
                  <c:v>5.6000000000000164E-8</c:v>
                </c:pt>
                <c:pt idx="2903">
                  <c:v>5.6000000000000164E-8</c:v>
                </c:pt>
                <c:pt idx="2904">
                  <c:v>6.1000000000000215E-8</c:v>
                </c:pt>
                <c:pt idx="2905">
                  <c:v>6.1000000000000215E-8</c:v>
                </c:pt>
                <c:pt idx="2906">
                  <c:v>6.5000000000000211E-8</c:v>
                </c:pt>
                <c:pt idx="2907">
                  <c:v>7.9000000000000324E-8</c:v>
                </c:pt>
                <c:pt idx="2908">
                  <c:v>9.7000000000000299E-8</c:v>
                </c:pt>
                <c:pt idx="2909">
                  <c:v>1.0000000000000035E-7</c:v>
                </c:pt>
                <c:pt idx="2910">
                  <c:v>1.1000000000000046E-7</c:v>
                </c:pt>
                <c:pt idx="2911">
                  <c:v>1.2000000000000033E-7</c:v>
                </c:pt>
                <c:pt idx="2912">
                  <c:v>1.2000000000000033E-7</c:v>
                </c:pt>
                <c:pt idx="2913">
                  <c:v>1.2000000000000033E-7</c:v>
                </c:pt>
                <c:pt idx="2914">
                  <c:v>1.1000000000000046E-7</c:v>
                </c:pt>
                <c:pt idx="2915">
                  <c:v>1.0000000000000035E-7</c:v>
                </c:pt>
                <c:pt idx="2916">
                  <c:v>9.2000000000000281E-8</c:v>
                </c:pt>
                <c:pt idx="2917">
                  <c:v>8.2000000000000258E-8</c:v>
                </c:pt>
                <c:pt idx="2918">
                  <c:v>7.3000000000000257E-8</c:v>
                </c:pt>
                <c:pt idx="2919">
                  <c:v>6.8000000000000212E-8</c:v>
                </c:pt>
                <c:pt idx="2920">
                  <c:v>6.7000000000000229E-8</c:v>
                </c:pt>
                <c:pt idx="2921">
                  <c:v>6.4000000000000255E-8</c:v>
                </c:pt>
                <c:pt idx="2922">
                  <c:v>5.9000000000000244E-8</c:v>
                </c:pt>
                <c:pt idx="2923">
                  <c:v>5.5000000000000195E-8</c:v>
                </c:pt>
                <c:pt idx="2924">
                  <c:v>5.4000000000000206E-8</c:v>
                </c:pt>
                <c:pt idx="2925">
                  <c:v>5.6000000000000164E-8</c:v>
                </c:pt>
                <c:pt idx="2926">
                  <c:v>6.2000000000000211E-8</c:v>
                </c:pt>
                <c:pt idx="2927">
                  <c:v>6.9000000000000261E-8</c:v>
                </c:pt>
                <c:pt idx="2928">
                  <c:v>7.6000000000000257E-8</c:v>
                </c:pt>
                <c:pt idx="2929">
                  <c:v>9.5000000000000361E-8</c:v>
                </c:pt>
                <c:pt idx="2930">
                  <c:v>1.0000000000000035E-7</c:v>
                </c:pt>
                <c:pt idx="2931">
                  <c:v>1.1000000000000046E-7</c:v>
                </c:pt>
                <c:pt idx="2932">
                  <c:v>1.1000000000000046E-7</c:v>
                </c:pt>
                <c:pt idx="2933">
                  <c:v>1.1000000000000046E-7</c:v>
                </c:pt>
                <c:pt idx="2934">
                  <c:v>1.1000000000000046E-7</c:v>
                </c:pt>
                <c:pt idx="2935">
                  <c:v>1.1000000000000046E-7</c:v>
                </c:pt>
                <c:pt idx="2936">
                  <c:v>1.0000000000000035E-7</c:v>
                </c:pt>
                <c:pt idx="2937">
                  <c:v>9.3000000000000409E-8</c:v>
                </c:pt>
                <c:pt idx="2938">
                  <c:v>8.3000000000000386E-8</c:v>
                </c:pt>
                <c:pt idx="2939">
                  <c:v>7.4000000000000305E-8</c:v>
                </c:pt>
                <c:pt idx="2940">
                  <c:v>6.7000000000000229E-8</c:v>
                </c:pt>
                <c:pt idx="2941">
                  <c:v>6.5000000000000211E-8</c:v>
                </c:pt>
                <c:pt idx="2942">
                  <c:v>6.5000000000000211E-8</c:v>
                </c:pt>
                <c:pt idx="2943">
                  <c:v>5.9000000000000244E-8</c:v>
                </c:pt>
                <c:pt idx="2944">
                  <c:v>5.9000000000000244E-8</c:v>
                </c:pt>
                <c:pt idx="2945">
                  <c:v>5.4000000000000206E-8</c:v>
                </c:pt>
                <c:pt idx="2946">
                  <c:v>5.3000000000000183E-8</c:v>
                </c:pt>
                <c:pt idx="2947">
                  <c:v>5.8000000000000195E-8</c:v>
                </c:pt>
                <c:pt idx="2948">
                  <c:v>6.5000000000000211E-8</c:v>
                </c:pt>
                <c:pt idx="2949">
                  <c:v>7.2000000000000261E-8</c:v>
                </c:pt>
                <c:pt idx="2950">
                  <c:v>8.5000000000000298E-8</c:v>
                </c:pt>
                <c:pt idx="2951">
                  <c:v>1.0000000000000035E-7</c:v>
                </c:pt>
                <c:pt idx="2952">
                  <c:v>1.1000000000000046E-7</c:v>
                </c:pt>
                <c:pt idx="2953">
                  <c:v>1.2000000000000033E-7</c:v>
                </c:pt>
                <c:pt idx="2954">
                  <c:v>1.2000000000000033E-7</c:v>
                </c:pt>
                <c:pt idx="2955">
                  <c:v>1.2000000000000033E-7</c:v>
                </c:pt>
                <c:pt idx="2956">
                  <c:v>1.2000000000000033E-7</c:v>
                </c:pt>
                <c:pt idx="2957">
                  <c:v>1.2000000000000033E-7</c:v>
                </c:pt>
                <c:pt idx="2958">
                  <c:v>1.1000000000000046E-7</c:v>
                </c:pt>
                <c:pt idx="2959">
                  <c:v>9.7000000000000299E-8</c:v>
                </c:pt>
                <c:pt idx="2960">
                  <c:v>8.8000000000000364E-8</c:v>
                </c:pt>
                <c:pt idx="2961">
                  <c:v>7.9000000000000324E-8</c:v>
                </c:pt>
                <c:pt idx="2962">
                  <c:v>7.3000000000000257E-8</c:v>
                </c:pt>
                <c:pt idx="2963">
                  <c:v>7.2000000000000261E-8</c:v>
                </c:pt>
                <c:pt idx="2964">
                  <c:v>6.9000000000000261E-8</c:v>
                </c:pt>
                <c:pt idx="2965">
                  <c:v>6.3000000000000207E-8</c:v>
                </c:pt>
                <c:pt idx="2966">
                  <c:v>5.9000000000000244E-8</c:v>
                </c:pt>
                <c:pt idx="2967">
                  <c:v>5.6000000000000164E-8</c:v>
                </c:pt>
                <c:pt idx="2968">
                  <c:v>5.7000000000000206E-8</c:v>
                </c:pt>
                <c:pt idx="2969">
                  <c:v>6.3000000000000207E-8</c:v>
                </c:pt>
                <c:pt idx="2970">
                  <c:v>7.000000000000023E-8</c:v>
                </c:pt>
                <c:pt idx="2971">
                  <c:v>7.6000000000000257E-8</c:v>
                </c:pt>
                <c:pt idx="2972">
                  <c:v>8.9000000000000334E-8</c:v>
                </c:pt>
                <c:pt idx="2973">
                  <c:v>8.9000000000000334E-8</c:v>
                </c:pt>
                <c:pt idx="2974">
                  <c:v>9.5000000000000361E-8</c:v>
                </c:pt>
                <c:pt idx="2975">
                  <c:v>9.9000000000000384E-8</c:v>
                </c:pt>
                <c:pt idx="2976">
                  <c:v>1.0000000000000035E-7</c:v>
                </c:pt>
                <c:pt idx="2977">
                  <c:v>9.9000000000000384E-8</c:v>
                </c:pt>
                <c:pt idx="2978">
                  <c:v>9.7000000000000299E-8</c:v>
                </c:pt>
                <c:pt idx="2979">
                  <c:v>9.6000000000000357E-8</c:v>
                </c:pt>
                <c:pt idx="2980">
                  <c:v>9.1000000000000299E-8</c:v>
                </c:pt>
                <c:pt idx="2981">
                  <c:v>8.1000000000000275E-8</c:v>
                </c:pt>
                <c:pt idx="2982">
                  <c:v>7.1000000000000199E-8</c:v>
                </c:pt>
                <c:pt idx="2983">
                  <c:v>6.5000000000000211E-8</c:v>
                </c:pt>
                <c:pt idx="2984">
                  <c:v>6.0000000000000206E-8</c:v>
                </c:pt>
                <c:pt idx="2985">
                  <c:v>6.0000000000000206E-8</c:v>
                </c:pt>
                <c:pt idx="2986">
                  <c:v>5.8000000000000195E-8</c:v>
                </c:pt>
                <c:pt idx="2987">
                  <c:v>5.9000000000000244E-8</c:v>
                </c:pt>
                <c:pt idx="2988">
                  <c:v>5.6000000000000164E-8</c:v>
                </c:pt>
                <c:pt idx="2989">
                  <c:v>5.4000000000000206E-8</c:v>
                </c:pt>
                <c:pt idx="2990">
                  <c:v>4.9000000000000214E-8</c:v>
                </c:pt>
                <c:pt idx="2991">
                  <c:v>4.9000000000000214E-8</c:v>
                </c:pt>
                <c:pt idx="2992">
                  <c:v>5.4000000000000206E-8</c:v>
                </c:pt>
                <c:pt idx="2993">
                  <c:v>6.1000000000000215E-8</c:v>
                </c:pt>
                <c:pt idx="2994">
                  <c:v>6.7000000000000229E-8</c:v>
                </c:pt>
                <c:pt idx="2995">
                  <c:v>7.6000000000000257E-8</c:v>
                </c:pt>
                <c:pt idx="2996">
                  <c:v>9.8000000000000441E-8</c:v>
                </c:pt>
                <c:pt idx="2997">
                  <c:v>1.0000000000000035E-7</c:v>
                </c:pt>
                <c:pt idx="2998">
                  <c:v>1.1000000000000046E-7</c:v>
                </c:pt>
                <c:pt idx="2999">
                  <c:v>1.1000000000000046E-7</c:v>
                </c:pt>
                <c:pt idx="3000">
                  <c:v>1.1000000000000046E-7</c:v>
                </c:pt>
                <c:pt idx="3001">
                  <c:v>1.1000000000000046E-7</c:v>
                </c:pt>
                <c:pt idx="3002">
                  <c:v>1.1000000000000046E-7</c:v>
                </c:pt>
                <c:pt idx="3003">
                  <c:v>1.0000000000000035E-7</c:v>
                </c:pt>
                <c:pt idx="3004">
                  <c:v>1.0000000000000035E-7</c:v>
                </c:pt>
                <c:pt idx="3005">
                  <c:v>9.1000000000000299E-8</c:v>
                </c:pt>
                <c:pt idx="3006">
                  <c:v>8.2000000000000258E-8</c:v>
                </c:pt>
                <c:pt idx="3007">
                  <c:v>7.2000000000000261E-8</c:v>
                </c:pt>
                <c:pt idx="3008">
                  <c:v>6.7000000000000229E-8</c:v>
                </c:pt>
                <c:pt idx="3009">
                  <c:v>6.5000000000000211E-8</c:v>
                </c:pt>
                <c:pt idx="3010">
                  <c:v>5.9000000000000244E-8</c:v>
                </c:pt>
                <c:pt idx="3011">
                  <c:v>5.9000000000000244E-8</c:v>
                </c:pt>
                <c:pt idx="3012">
                  <c:v>5.8000000000000195E-8</c:v>
                </c:pt>
                <c:pt idx="3013">
                  <c:v>5.3000000000000183E-8</c:v>
                </c:pt>
                <c:pt idx="3014">
                  <c:v>5.4000000000000206E-8</c:v>
                </c:pt>
                <c:pt idx="3015">
                  <c:v>6.0000000000000206E-8</c:v>
                </c:pt>
                <c:pt idx="3016">
                  <c:v>6.0000000000000206E-8</c:v>
                </c:pt>
                <c:pt idx="3017">
                  <c:v>6.7000000000000229E-8</c:v>
                </c:pt>
                <c:pt idx="3018">
                  <c:v>7.3000000000000257E-8</c:v>
                </c:pt>
                <c:pt idx="3019">
                  <c:v>8.8000000000000364E-8</c:v>
                </c:pt>
                <c:pt idx="3020">
                  <c:v>1.0000000000000035E-7</c:v>
                </c:pt>
                <c:pt idx="3021">
                  <c:v>1.0000000000000035E-7</c:v>
                </c:pt>
                <c:pt idx="3022">
                  <c:v>1.0000000000000035E-7</c:v>
                </c:pt>
                <c:pt idx="3023">
                  <c:v>1.0000000000000035E-7</c:v>
                </c:pt>
                <c:pt idx="3024">
                  <c:v>1.0000000000000035E-7</c:v>
                </c:pt>
                <c:pt idx="3025">
                  <c:v>9.6000000000000357E-8</c:v>
                </c:pt>
                <c:pt idx="3026">
                  <c:v>8.8000000000000364E-8</c:v>
                </c:pt>
                <c:pt idx="3027">
                  <c:v>7.6000000000000257E-8</c:v>
                </c:pt>
                <c:pt idx="3028">
                  <c:v>6.8000000000000212E-8</c:v>
                </c:pt>
                <c:pt idx="3029">
                  <c:v>6.2000000000000211E-8</c:v>
                </c:pt>
                <c:pt idx="3030">
                  <c:v>6.0000000000000206E-8</c:v>
                </c:pt>
                <c:pt idx="3031">
                  <c:v>6.0000000000000206E-8</c:v>
                </c:pt>
                <c:pt idx="3032">
                  <c:v>5.8000000000000195E-8</c:v>
                </c:pt>
                <c:pt idx="3033">
                  <c:v>5.5000000000000195E-8</c:v>
                </c:pt>
                <c:pt idx="3034">
                  <c:v>5.1000000000000172E-8</c:v>
                </c:pt>
                <c:pt idx="3035">
                  <c:v>5.0000000000000157E-8</c:v>
                </c:pt>
                <c:pt idx="3036">
                  <c:v>5.4000000000000206E-8</c:v>
                </c:pt>
                <c:pt idx="3037">
                  <c:v>5.9000000000000244E-8</c:v>
                </c:pt>
                <c:pt idx="3038">
                  <c:v>6.6000000000000207E-8</c:v>
                </c:pt>
                <c:pt idx="3039">
                  <c:v>7.2000000000000261E-8</c:v>
                </c:pt>
                <c:pt idx="3040">
                  <c:v>8.8000000000000364E-8</c:v>
                </c:pt>
                <c:pt idx="3041">
                  <c:v>9.4000000000000365E-8</c:v>
                </c:pt>
                <c:pt idx="3042">
                  <c:v>9.8000000000000441E-8</c:v>
                </c:pt>
                <c:pt idx="3043">
                  <c:v>1.0000000000000035E-7</c:v>
                </c:pt>
                <c:pt idx="3044">
                  <c:v>1.0000000000000035E-7</c:v>
                </c:pt>
                <c:pt idx="3045">
                  <c:v>9.8000000000000441E-8</c:v>
                </c:pt>
                <c:pt idx="3046">
                  <c:v>9.6000000000000357E-8</c:v>
                </c:pt>
                <c:pt idx="3047">
                  <c:v>8.9000000000000334E-8</c:v>
                </c:pt>
                <c:pt idx="3048">
                  <c:v>7.7000000000000306E-8</c:v>
                </c:pt>
                <c:pt idx="3049">
                  <c:v>6.8000000000000212E-8</c:v>
                </c:pt>
                <c:pt idx="3050">
                  <c:v>6.2000000000000211E-8</c:v>
                </c:pt>
                <c:pt idx="3051">
                  <c:v>5.8000000000000195E-8</c:v>
                </c:pt>
                <c:pt idx="3052">
                  <c:v>5.7000000000000206E-8</c:v>
                </c:pt>
                <c:pt idx="3053">
                  <c:v>5.7000000000000206E-8</c:v>
                </c:pt>
                <c:pt idx="3054">
                  <c:v>5.3000000000000183E-8</c:v>
                </c:pt>
                <c:pt idx="3055">
                  <c:v>5.4000000000000206E-8</c:v>
                </c:pt>
                <c:pt idx="3056">
                  <c:v>4.7000000000000156E-8</c:v>
                </c:pt>
                <c:pt idx="3057">
                  <c:v>4.7000000000000156E-8</c:v>
                </c:pt>
                <c:pt idx="3058">
                  <c:v>5.5000000000000195E-8</c:v>
                </c:pt>
                <c:pt idx="3059">
                  <c:v>6.2000000000000211E-8</c:v>
                </c:pt>
                <c:pt idx="3060">
                  <c:v>6.9000000000000261E-8</c:v>
                </c:pt>
                <c:pt idx="3061">
                  <c:v>8.3000000000000386E-8</c:v>
                </c:pt>
                <c:pt idx="3062">
                  <c:v>1.0000000000000035E-7</c:v>
                </c:pt>
                <c:pt idx="3063">
                  <c:v>1.1000000000000046E-7</c:v>
                </c:pt>
                <c:pt idx="3064">
                  <c:v>1.1000000000000046E-7</c:v>
                </c:pt>
                <c:pt idx="3065">
                  <c:v>1.1000000000000046E-7</c:v>
                </c:pt>
                <c:pt idx="3066">
                  <c:v>1.1000000000000046E-7</c:v>
                </c:pt>
                <c:pt idx="3067">
                  <c:v>1.1000000000000046E-7</c:v>
                </c:pt>
                <c:pt idx="3068">
                  <c:v>1.1000000000000046E-7</c:v>
                </c:pt>
                <c:pt idx="3069">
                  <c:v>1.0000000000000035E-7</c:v>
                </c:pt>
                <c:pt idx="3070">
                  <c:v>9.1000000000000299E-8</c:v>
                </c:pt>
                <c:pt idx="3071">
                  <c:v>8.1000000000000275E-8</c:v>
                </c:pt>
                <c:pt idx="3072">
                  <c:v>7.2000000000000261E-8</c:v>
                </c:pt>
                <c:pt idx="3073">
                  <c:v>6.7000000000000229E-8</c:v>
                </c:pt>
                <c:pt idx="3074">
                  <c:v>6.7000000000000229E-8</c:v>
                </c:pt>
                <c:pt idx="3075">
                  <c:v>6.4000000000000255E-8</c:v>
                </c:pt>
                <c:pt idx="3076">
                  <c:v>5.9000000000000244E-8</c:v>
                </c:pt>
                <c:pt idx="3077">
                  <c:v>5.5000000000000195E-8</c:v>
                </c:pt>
                <c:pt idx="3078">
                  <c:v>5.4000000000000206E-8</c:v>
                </c:pt>
                <c:pt idx="3079">
                  <c:v>5.5000000000000195E-8</c:v>
                </c:pt>
                <c:pt idx="3080">
                  <c:v>6.2000000000000211E-8</c:v>
                </c:pt>
                <c:pt idx="3081">
                  <c:v>6.9000000000000261E-8</c:v>
                </c:pt>
                <c:pt idx="3082">
                  <c:v>7.5000000000000248E-8</c:v>
                </c:pt>
                <c:pt idx="3083">
                  <c:v>9.3000000000000409E-8</c:v>
                </c:pt>
                <c:pt idx="3084">
                  <c:v>1.0000000000000035E-7</c:v>
                </c:pt>
                <c:pt idx="3085">
                  <c:v>1.1000000000000046E-7</c:v>
                </c:pt>
                <c:pt idx="3086">
                  <c:v>1.1000000000000046E-7</c:v>
                </c:pt>
                <c:pt idx="3087">
                  <c:v>1.2000000000000033E-7</c:v>
                </c:pt>
                <c:pt idx="3088">
                  <c:v>1.2000000000000033E-7</c:v>
                </c:pt>
                <c:pt idx="3089">
                  <c:v>1.2000000000000033E-7</c:v>
                </c:pt>
                <c:pt idx="3090">
                  <c:v>1.1000000000000046E-7</c:v>
                </c:pt>
                <c:pt idx="3091">
                  <c:v>1.0000000000000035E-7</c:v>
                </c:pt>
                <c:pt idx="3092">
                  <c:v>8.9000000000000334E-8</c:v>
                </c:pt>
                <c:pt idx="3093">
                  <c:v>7.9000000000000324E-8</c:v>
                </c:pt>
                <c:pt idx="3094">
                  <c:v>7.1000000000000199E-8</c:v>
                </c:pt>
                <c:pt idx="3095">
                  <c:v>6.8000000000000212E-8</c:v>
                </c:pt>
                <c:pt idx="3096">
                  <c:v>6.8000000000000212E-8</c:v>
                </c:pt>
                <c:pt idx="3097">
                  <c:v>6.2000000000000211E-8</c:v>
                </c:pt>
                <c:pt idx="3098">
                  <c:v>6.1000000000000215E-8</c:v>
                </c:pt>
                <c:pt idx="3099">
                  <c:v>5.5000000000000195E-8</c:v>
                </c:pt>
                <c:pt idx="3100">
                  <c:v>5.4000000000000206E-8</c:v>
                </c:pt>
                <c:pt idx="3101">
                  <c:v>5.9000000000000244E-8</c:v>
                </c:pt>
                <c:pt idx="3102">
                  <c:v>6.6000000000000207E-8</c:v>
                </c:pt>
                <c:pt idx="3103">
                  <c:v>7.3000000000000257E-8</c:v>
                </c:pt>
                <c:pt idx="3104">
                  <c:v>8.3000000000000386E-8</c:v>
                </c:pt>
                <c:pt idx="3105">
                  <c:v>1.0000000000000035E-7</c:v>
                </c:pt>
                <c:pt idx="3106">
                  <c:v>1.1000000000000046E-7</c:v>
                </c:pt>
                <c:pt idx="3107">
                  <c:v>1.1000000000000046E-7</c:v>
                </c:pt>
                <c:pt idx="3108">
                  <c:v>1.2000000000000033E-7</c:v>
                </c:pt>
                <c:pt idx="3109">
                  <c:v>1.2000000000000033E-7</c:v>
                </c:pt>
                <c:pt idx="3110">
                  <c:v>1.1000000000000046E-7</c:v>
                </c:pt>
                <c:pt idx="3111">
                  <c:v>1.1000000000000046E-7</c:v>
                </c:pt>
                <c:pt idx="3112">
                  <c:v>1.0000000000000035E-7</c:v>
                </c:pt>
                <c:pt idx="3113">
                  <c:v>9.2000000000000281E-8</c:v>
                </c:pt>
                <c:pt idx="3114">
                  <c:v>8.3000000000000386E-8</c:v>
                </c:pt>
                <c:pt idx="3115">
                  <c:v>7.4000000000000305E-8</c:v>
                </c:pt>
                <c:pt idx="3116">
                  <c:v>6.9000000000000261E-8</c:v>
                </c:pt>
                <c:pt idx="3117">
                  <c:v>6.7000000000000229E-8</c:v>
                </c:pt>
                <c:pt idx="3118">
                  <c:v>6.7000000000000229E-8</c:v>
                </c:pt>
                <c:pt idx="3119">
                  <c:v>6.0000000000000206E-8</c:v>
                </c:pt>
                <c:pt idx="3120">
                  <c:v>5.9000000000000244E-8</c:v>
                </c:pt>
                <c:pt idx="3121">
                  <c:v>5.5000000000000195E-8</c:v>
                </c:pt>
                <c:pt idx="3122">
                  <c:v>5.6000000000000164E-8</c:v>
                </c:pt>
                <c:pt idx="3123">
                  <c:v>6.2000000000000211E-8</c:v>
                </c:pt>
                <c:pt idx="3124">
                  <c:v>6.9000000000000261E-8</c:v>
                </c:pt>
                <c:pt idx="3125">
                  <c:v>7.5000000000000248E-8</c:v>
                </c:pt>
                <c:pt idx="3126">
                  <c:v>9.0000000000000343E-8</c:v>
                </c:pt>
                <c:pt idx="3127">
                  <c:v>1.0000000000000035E-7</c:v>
                </c:pt>
                <c:pt idx="3128">
                  <c:v>1.0000000000000035E-7</c:v>
                </c:pt>
                <c:pt idx="3129">
                  <c:v>1.0000000000000035E-7</c:v>
                </c:pt>
                <c:pt idx="3130">
                  <c:v>1.0000000000000035E-7</c:v>
                </c:pt>
                <c:pt idx="3131">
                  <c:v>1.0000000000000035E-7</c:v>
                </c:pt>
                <c:pt idx="3132">
                  <c:v>1.0000000000000035E-7</c:v>
                </c:pt>
                <c:pt idx="3133">
                  <c:v>9.6000000000000357E-8</c:v>
                </c:pt>
                <c:pt idx="3134">
                  <c:v>8.7000000000000276E-8</c:v>
                </c:pt>
                <c:pt idx="3135">
                  <c:v>7.6000000000000257E-8</c:v>
                </c:pt>
                <c:pt idx="3136">
                  <c:v>6.8000000000000212E-8</c:v>
                </c:pt>
                <c:pt idx="3137">
                  <c:v>6.3000000000000207E-8</c:v>
                </c:pt>
                <c:pt idx="3138">
                  <c:v>6.0000000000000206E-8</c:v>
                </c:pt>
                <c:pt idx="3139">
                  <c:v>6.1000000000000215E-8</c:v>
                </c:pt>
                <c:pt idx="3140">
                  <c:v>5.7000000000000206E-8</c:v>
                </c:pt>
                <c:pt idx="3141">
                  <c:v>5.5000000000000195E-8</c:v>
                </c:pt>
                <c:pt idx="3142">
                  <c:v>5.1000000000000172E-8</c:v>
                </c:pt>
                <c:pt idx="3143">
                  <c:v>5.0000000000000157E-8</c:v>
                </c:pt>
                <c:pt idx="3144">
                  <c:v>5.5000000000000195E-8</c:v>
                </c:pt>
                <c:pt idx="3145">
                  <c:v>6.1000000000000215E-8</c:v>
                </c:pt>
                <c:pt idx="3146">
                  <c:v>6.7000000000000229E-8</c:v>
                </c:pt>
                <c:pt idx="3147">
                  <c:v>7.4000000000000305E-8</c:v>
                </c:pt>
                <c:pt idx="3148">
                  <c:v>9.3000000000000409E-8</c:v>
                </c:pt>
                <c:pt idx="3149">
                  <c:v>1.0000000000000035E-7</c:v>
                </c:pt>
                <c:pt idx="3150">
                  <c:v>1.0000000000000035E-7</c:v>
                </c:pt>
                <c:pt idx="3151">
                  <c:v>1.0000000000000035E-7</c:v>
                </c:pt>
                <c:pt idx="3152">
                  <c:v>1.0000000000000035E-7</c:v>
                </c:pt>
                <c:pt idx="3153">
                  <c:v>1.0000000000000035E-7</c:v>
                </c:pt>
                <c:pt idx="3154">
                  <c:v>9.4000000000000365E-8</c:v>
                </c:pt>
                <c:pt idx="3155">
                  <c:v>8.5000000000000298E-8</c:v>
                </c:pt>
                <c:pt idx="3156">
                  <c:v>7.4000000000000305E-8</c:v>
                </c:pt>
                <c:pt idx="3157">
                  <c:v>6.7000000000000229E-8</c:v>
                </c:pt>
                <c:pt idx="3158">
                  <c:v>6.2000000000000211E-8</c:v>
                </c:pt>
                <c:pt idx="3159">
                  <c:v>6.1000000000000215E-8</c:v>
                </c:pt>
                <c:pt idx="3160">
                  <c:v>6.1000000000000215E-8</c:v>
                </c:pt>
                <c:pt idx="3161">
                  <c:v>5.6000000000000164E-8</c:v>
                </c:pt>
                <c:pt idx="3162">
                  <c:v>5.6000000000000164E-8</c:v>
                </c:pt>
                <c:pt idx="3163">
                  <c:v>5.1000000000000172E-8</c:v>
                </c:pt>
                <c:pt idx="3164">
                  <c:v>5.1000000000000172E-8</c:v>
                </c:pt>
                <c:pt idx="3165">
                  <c:v>5.7000000000000206E-8</c:v>
                </c:pt>
                <c:pt idx="3166">
                  <c:v>6.4000000000000255E-8</c:v>
                </c:pt>
                <c:pt idx="3167">
                  <c:v>7.1000000000000199E-8</c:v>
                </c:pt>
                <c:pt idx="3168">
                  <c:v>8.7000000000000276E-8</c:v>
                </c:pt>
                <c:pt idx="3169">
                  <c:v>1.0000000000000035E-7</c:v>
                </c:pt>
                <c:pt idx="3170">
                  <c:v>1.1000000000000046E-7</c:v>
                </c:pt>
                <c:pt idx="3171">
                  <c:v>1.1000000000000046E-7</c:v>
                </c:pt>
                <c:pt idx="3172">
                  <c:v>1.1000000000000046E-7</c:v>
                </c:pt>
                <c:pt idx="3173">
                  <c:v>1.1000000000000046E-7</c:v>
                </c:pt>
                <c:pt idx="3174">
                  <c:v>1.1000000000000046E-7</c:v>
                </c:pt>
                <c:pt idx="3175">
                  <c:v>1.0000000000000035E-7</c:v>
                </c:pt>
                <c:pt idx="3176">
                  <c:v>9.4000000000000365E-8</c:v>
                </c:pt>
                <c:pt idx="3177">
                  <c:v>8.5000000000000298E-8</c:v>
                </c:pt>
                <c:pt idx="3178">
                  <c:v>7.5000000000000248E-8</c:v>
                </c:pt>
                <c:pt idx="3179">
                  <c:v>6.8000000000000212E-8</c:v>
                </c:pt>
                <c:pt idx="3180">
                  <c:v>6.4000000000000255E-8</c:v>
                </c:pt>
                <c:pt idx="3181">
                  <c:v>6.4000000000000255E-8</c:v>
                </c:pt>
                <c:pt idx="3182">
                  <c:v>6.1000000000000215E-8</c:v>
                </c:pt>
                <c:pt idx="3183">
                  <c:v>6.1000000000000215E-8</c:v>
                </c:pt>
                <c:pt idx="3184">
                  <c:v>5.7000000000000206E-8</c:v>
                </c:pt>
                <c:pt idx="3185">
                  <c:v>5.7000000000000206E-8</c:v>
                </c:pt>
                <c:pt idx="3186">
                  <c:v>5.4000000000000206E-8</c:v>
                </c:pt>
                <c:pt idx="3187">
                  <c:v>5.3000000000000183E-8</c:v>
                </c:pt>
                <c:pt idx="3188">
                  <c:v>5.5000000000000195E-8</c:v>
                </c:pt>
                <c:pt idx="3189">
                  <c:v>6.2000000000000211E-8</c:v>
                </c:pt>
                <c:pt idx="3190">
                  <c:v>7.000000000000023E-8</c:v>
                </c:pt>
                <c:pt idx="3191">
                  <c:v>7.6000000000000257E-8</c:v>
                </c:pt>
                <c:pt idx="3192">
                  <c:v>7.6000000000000257E-8</c:v>
                </c:pt>
                <c:pt idx="3193">
                  <c:v>9.8000000000000441E-8</c:v>
                </c:pt>
                <c:pt idx="3194">
                  <c:v>1.1000000000000046E-7</c:v>
                </c:pt>
                <c:pt idx="3195">
                  <c:v>1.2000000000000033E-7</c:v>
                </c:pt>
                <c:pt idx="3196">
                  <c:v>1.2000000000000033E-7</c:v>
                </c:pt>
                <c:pt idx="3197">
                  <c:v>1.2000000000000033E-7</c:v>
                </c:pt>
                <c:pt idx="3198">
                  <c:v>1.2000000000000033E-7</c:v>
                </c:pt>
                <c:pt idx="3199">
                  <c:v>1.2000000000000033E-7</c:v>
                </c:pt>
                <c:pt idx="3200">
                  <c:v>1.1000000000000046E-7</c:v>
                </c:pt>
                <c:pt idx="3201">
                  <c:v>9.8000000000000441E-8</c:v>
                </c:pt>
                <c:pt idx="3202">
                  <c:v>8.9000000000000334E-8</c:v>
                </c:pt>
                <c:pt idx="3203">
                  <c:v>7.9000000000000324E-8</c:v>
                </c:pt>
                <c:pt idx="3204">
                  <c:v>7.2000000000000261E-8</c:v>
                </c:pt>
                <c:pt idx="3205">
                  <c:v>6.9000000000000261E-8</c:v>
                </c:pt>
                <c:pt idx="3206">
                  <c:v>6.9000000000000261E-8</c:v>
                </c:pt>
                <c:pt idx="3207">
                  <c:v>6.2000000000000211E-8</c:v>
                </c:pt>
                <c:pt idx="3208">
                  <c:v>6.2000000000000211E-8</c:v>
                </c:pt>
                <c:pt idx="3209">
                  <c:v>5.6000000000000164E-8</c:v>
                </c:pt>
                <c:pt idx="3210">
                  <c:v>5.5000000000000195E-8</c:v>
                </c:pt>
                <c:pt idx="3211">
                  <c:v>6.0000000000000206E-8</c:v>
                </c:pt>
                <c:pt idx="3212">
                  <c:v>6.7000000000000229E-8</c:v>
                </c:pt>
                <c:pt idx="3213">
                  <c:v>7.4000000000000305E-8</c:v>
                </c:pt>
                <c:pt idx="3214">
                  <c:v>8.7000000000000276E-8</c:v>
                </c:pt>
                <c:pt idx="3215">
                  <c:v>1.0000000000000035E-7</c:v>
                </c:pt>
                <c:pt idx="3216">
                  <c:v>1.1000000000000046E-7</c:v>
                </c:pt>
                <c:pt idx="3217">
                  <c:v>1.1000000000000046E-7</c:v>
                </c:pt>
                <c:pt idx="3218">
                  <c:v>1.1000000000000046E-7</c:v>
                </c:pt>
                <c:pt idx="3219">
                  <c:v>1.1000000000000046E-7</c:v>
                </c:pt>
                <c:pt idx="3220">
                  <c:v>1.1000000000000046E-7</c:v>
                </c:pt>
                <c:pt idx="3221">
                  <c:v>1.1000000000000046E-7</c:v>
                </c:pt>
                <c:pt idx="3222">
                  <c:v>1.0000000000000035E-7</c:v>
                </c:pt>
                <c:pt idx="3223">
                  <c:v>9.1000000000000299E-8</c:v>
                </c:pt>
                <c:pt idx="3224">
                  <c:v>8.2000000000000258E-8</c:v>
                </c:pt>
                <c:pt idx="3225">
                  <c:v>7.3000000000000257E-8</c:v>
                </c:pt>
                <c:pt idx="3226">
                  <c:v>6.9000000000000261E-8</c:v>
                </c:pt>
                <c:pt idx="3227">
                  <c:v>6.8000000000000212E-8</c:v>
                </c:pt>
                <c:pt idx="3228">
                  <c:v>6.6000000000000207E-8</c:v>
                </c:pt>
                <c:pt idx="3229">
                  <c:v>6.0000000000000206E-8</c:v>
                </c:pt>
                <c:pt idx="3230">
                  <c:v>5.7000000000000206E-8</c:v>
                </c:pt>
                <c:pt idx="3231">
                  <c:v>5.5000000000000195E-8</c:v>
                </c:pt>
                <c:pt idx="3232">
                  <c:v>5.6000000000000164E-8</c:v>
                </c:pt>
                <c:pt idx="3233">
                  <c:v>6.3000000000000207E-8</c:v>
                </c:pt>
                <c:pt idx="3234">
                  <c:v>7.000000000000023E-8</c:v>
                </c:pt>
                <c:pt idx="3235">
                  <c:v>7.7000000000000306E-8</c:v>
                </c:pt>
                <c:pt idx="3236">
                  <c:v>9.4000000000000365E-8</c:v>
                </c:pt>
                <c:pt idx="3237">
                  <c:v>1.1000000000000046E-7</c:v>
                </c:pt>
                <c:pt idx="3238">
                  <c:v>1.2000000000000033E-7</c:v>
                </c:pt>
                <c:pt idx="3239">
                  <c:v>1.2000000000000033E-7</c:v>
                </c:pt>
                <c:pt idx="3240">
                  <c:v>1.2000000000000033E-7</c:v>
                </c:pt>
                <c:pt idx="3241">
                  <c:v>1.2000000000000033E-7</c:v>
                </c:pt>
                <c:pt idx="3242">
                  <c:v>1.2000000000000033E-7</c:v>
                </c:pt>
                <c:pt idx="3243">
                  <c:v>1.1000000000000046E-7</c:v>
                </c:pt>
                <c:pt idx="3244">
                  <c:v>1.0000000000000035E-7</c:v>
                </c:pt>
                <c:pt idx="3245">
                  <c:v>9.4000000000000365E-8</c:v>
                </c:pt>
                <c:pt idx="3246">
                  <c:v>8.600000000000028E-8</c:v>
                </c:pt>
                <c:pt idx="3247">
                  <c:v>7.7000000000000306E-8</c:v>
                </c:pt>
                <c:pt idx="3248">
                  <c:v>7.3000000000000257E-8</c:v>
                </c:pt>
                <c:pt idx="3249">
                  <c:v>7.4000000000000305E-8</c:v>
                </c:pt>
                <c:pt idx="3250">
                  <c:v>6.6000000000000207E-8</c:v>
                </c:pt>
                <c:pt idx="3251">
                  <c:v>6.3000000000000207E-8</c:v>
                </c:pt>
                <c:pt idx="3252">
                  <c:v>5.8000000000000195E-8</c:v>
                </c:pt>
                <c:pt idx="3253">
                  <c:v>5.7000000000000206E-8</c:v>
                </c:pt>
                <c:pt idx="3254">
                  <c:v>6.1000000000000215E-8</c:v>
                </c:pt>
                <c:pt idx="3255">
                  <c:v>6.8000000000000212E-8</c:v>
                </c:pt>
                <c:pt idx="3256">
                  <c:v>6.8000000000000212E-8</c:v>
                </c:pt>
                <c:pt idx="3257">
                  <c:v>7.6000000000000257E-8</c:v>
                </c:pt>
                <c:pt idx="3258">
                  <c:v>8.4000000000000342E-8</c:v>
                </c:pt>
                <c:pt idx="3259">
                  <c:v>1.0000000000000035E-7</c:v>
                </c:pt>
                <c:pt idx="3260">
                  <c:v>1.1000000000000046E-7</c:v>
                </c:pt>
                <c:pt idx="3261">
                  <c:v>1.1000000000000046E-7</c:v>
                </c:pt>
                <c:pt idx="3262">
                  <c:v>1.0000000000000035E-7</c:v>
                </c:pt>
                <c:pt idx="3263">
                  <c:v>1.0000000000000035E-7</c:v>
                </c:pt>
                <c:pt idx="3264">
                  <c:v>1.0000000000000035E-7</c:v>
                </c:pt>
                <c:pt idx="3265">
                  <c:v>9.8000000000000441E-8</c:v>
                </c:pt>
                <c:pt idx="3266">
                  <c:v>8.8000000000000364E-8</c:v>
                </c:pt>
                <c:pt idx="3267">
                  <c:v>7.9000000000000324E-8</c:v>
                </c:pt>
                <c:pt idx="3268">
                  <c:v>7.9000000000000324E-8</c:v>
                </c:pt>
                <c:pt idx="3269">
                  <c:v>7.1000000000000199E-8</c:v>
                </c:pt>
                <c:pt idx="3270">
                  <c:v>6.6000000000000207E-8</c:v>
                </c:pt>
                <c:pt idx="3271">
                  <c:v>6.4000000000000255E-8</c:v>
                </c:pt>
                <c:pt idx="3272">
                  <c:v>6.4000000000000255E-8</c:v>
                </c:pt>
                <c:pt idx="3273">
                  <c:v>6.5000000000000211E-8</c:v>
                </c:pt>
                <c:pt idx="3274">
                  <c:v>5.9000000000000244E-8</c:v>
                </c:pt>
                <c:pt idx="3275">
                  <c:v>5.9000000000000244E-8</c:v>
                </c:pt>
                <c:pt idx="3276">
                  <c:v>5.4000000000000206E-8</c:v>
                </c:pt>
                <c:pt idx="3277">
                  <c:v>5.4000000000000206E-8</c:v>
                </c:pt>
                <c:pt idx="3278">
                  <c:v>5.5000000000000195E-8</c:v>
                </c:pt>
                <c:pt idx="3279">
                  <c:v>6.0000000000000206E-8</c:v>
                </c:pt>
                <c:pt idx="3280">
                  <c:v>6.7000000000000229E-8</c:v>
                </c:pt>
                <c:pt idx="3281">
                  <c:v>6.7000000000000229E-8</c:v>
                </c:pt>
                <c:pt idx="3282">
                  <c:v>7.4000000000000305E-8</c:v>
                </c:pt>
                <c:pt idx="3283">
                  <c:v>8.9000000000000334E-8</c:v>
                </c:pt>
                <c:pt idx="3284">
                  <c:v>1.0000000000000035E-7</c:v>
                </c:pt>
                <c:pt idx="3285">
                  <c:v>1.0000000000000035E-7</c:v>
                </c:pt>
                <c:pt idx="3286">
                  <c:v>1.0000000000000035E-7</c:v>
                </c:pt>
                <c:pt idx="3287">
                  <c:v>1.0000000000000035E-7</c:v>
                </c:pt>
                <c:pt idx="3288">
                  <c:v>1.0000000000000035E-7</c:v>
                </c:pt>
                <c:pt idx="3289">
                  <c:v>1.0000000000000035E-7</c:v>
                </c:pt>
                <c:pt idx="3290">
                  <c:v>9.9000000000000384E-8</c:v>
                </c:pt>
                <c:pt idx="3291">
                  <c:v>9.9000000000000384E-8</c:v>
                </c:pt>
                <c:pt idx="3292">
                  <c:v>8.9000000000000334E-8</c:v>
                </c:pt>
                <c:pt idx="3293">
                  <c:v>7.9000000000000324E-8</c:v>
                </c:pt>
                <c:pt idx="3294">
                  <c:v>7.000000000000023E-8</c:v>
                </c:pt>
                <c:pt idx="3295">
                  <c:v>6.4000000000000255E-8</c:v>
                </c:pt>
                <c:pt idx="3296">
                  <c:v>6.2000000000000211E-8</c:v>
                </c:pt>
                <c:pt idx="3297">
                  <c:v>6.3000000000000207E-8</c:v>
                </c:pt>
                <c:pt idx="3298">
                  <c:v>5.9000000000000244E-8</c:v>
                </c:pt>
                <c:pt idx="3299">
                  <c:v>5.6000000000000164E-8</c:v>
                </c:pt>
                <c:pt idx="3300">
                  <c:v>5.3000000000000183E-8</c:v>
                </c:pt>
                <c:pt idx="3301">
                  <c:v>5.2000000000000194E-8</c:v>
                </c:pt>
                <c:pt idx="3302">
                  <c:v>5.5000000000000195E-8</c:v>
                </c:pt>
                <c:pt idx="3303">
                  <c:v>6.2000000000000211E-8</c:v>
                </c:pt>
                <c:pt idx="3304">
                  <c:v>6.9000000000000261E-8</c:v>
                </c:pt>
                <c:pt idx="3305">
                  <c:v>7.6000000000000257E-8</c:v>
                </c:pt>
                <c:pt idx="3306">
                  <c:v>9.5000000000000361E-8</c:v>
                </c:pt>
                <c:pt idx="3307">
                  <c:v>1.0000000000000035E-7</c:v>
                </c:pt>
                <c:pt idx="3308">
                  <c:v>1.0000000000000035E-7</c:v>
                </c:pt>
                <c:pt idx="3309">
                  <c:v>1.0000000000000035E-7</c:v>
                </c:pt>
                <c:pt idx="3310">
                  <c:v>1.0000000000000035E-7</c:v>
                </c:pt>
                <c:pt idx="3311">
                  <c:v>1.0000000000000035E-7</c:v>
                </c:pt>
                <c:pt idx="3312">
                  <c:v>1.0000000000000035E-7</c:v>
                </c:pt>
                <c:pt idx="3313">
                  <c:v>1.0000000000000035E-7</c:v>
                </c:pt>
                <c:pt idx="3314">
                  <c:v>9.6000000000000357E-8</c:v>
                </c:pt>
                <c:pt idx="3315">
                  <c:v>8.7000000000000276E-8</c:v>
                </c:pt>
                <c:pt idx="3316">
                  <c:v>7.6000000000000257E-8</c:v>
                </c:pt>
                <c:pt idx="3317">
                  <c:v>6.8000000000000212E-8</c:v>
                </c:pt>
                <c:pt idx="3318">
                  <c:v>6.8000000000000212E-8</c:v>
                </c:pt>
                <c:pt idx="3319">
                  <c:v>6.4000000000000255E-8</c:v>
                </c:pt>
                <c:pt idx="3320">
                  <c:v>6.1000000000000215E-8</c:v>
                </c:pt>
                <c:pt idx="3321">
                  <c:v>6.2000000000000211E-8</c:v>
                </c:pt>
                <c:pt idx="3322">
                  <c:v>5.7000000000000206E-8</c:v>
                </c:pt>
                <c:pt idx="3323">
                  <c:v>5.8000000000000195E-8</c:v>
                </c:pt>
                <c:pt idx="3324">
                  <c:v>5.2000000000000194E-8</c:v>
                </c:pt>
                <c:pt idx="3325">
                  <c:v>5.8000000000000195E-8</c:v>
                </c:pt>
                <c:pt idx="3326">
                  <c:v>5.8000000000000195E-8</c:v>
                </c:pt>
                <c:pt idx="3327">
                  <c:v>5.8000000000000195E-8</c:v>
                </c:pt>
                <c:pt idx="3328">
                  <c:v>6.5000000000000211E-8</c:v>
                </c:pt>
                <c:pt idx="3329">
                  <c:v>7.2000000000000261E-8</c:v>
                </c:pt>
                <c:pt idx="3330">
                  <c:v>8.600000000000028E-8</c:v>
                </c:pt>
                <c:pt idx="3331">
                  <c:v>1.0000000000000035E-7</c:v>
                </c:pt>
                <c:pt idx="3332">
                  <c:v>1.1000000000000046E-7</c:v>
                </c:pt>
                <c:pt idx="3333">
                  <c:v>1.1000000000000046E-7</c:v>
                </c:pt>
                <c:pt idx="3334">
                  <c:v>1.1000000000000046E-7</c:v>
                </c:pt>
                <c:pt idx="3335">
                  <c:v>1.1000000000000046E-7</c:v>
                </c:pt>
                <c:pt idx="3336">
                  <c:v>1.1000000000000046E-7</c:v>
                </c:pt>
                <c:pt idx="3337">
                  <c:v>1.0000000000000035E-7</c:v>
                </c:pt>
                <c:pt idx="3338">
                  <c:v>9.5000000000000361E-8</c:v>
                </c:pt>
                <c:pt idx="3339">
                  <c:v>8.7000000000000276E-8</c:v>
                </c:pt>
                <c:pt idx="3340">
                  <c:v>7.6000000000000257E-8</c:v>
                </c:pt>
                <c:pt idx="3341">
                  <c:v>6.9000000000000261E-8</c:v>
                </c:pt>
                <c:pt idx="3342">
                  <c:v>6.5000000000000211E-8</c:v>
                </c:pt>
                <c:pt idx="3343">
                  <c:v>6.5000000000000211E-8</c:v>
                </c:pt>
                <c:pt idx="3344">
                  <c:v>6.2000000000000211E-8</c:v>
                </c:pt>
                <c:pt idx="3345">
                  <c:v>5.8000000000000195E-8</c:v>
                </c:pt>
                <c:pt idx="3346">
                  <c:v>5.5000000000000195E-8</c:v>
                </c:pt>
                <c:pt idx="3347">
                  <c:v>5.3000000000000183E-8</c:v>
                </c:pt>
                <c:pt idx="3348">
                  <c:v>5.5000000000000195E-8</c:v>
                </c:pt>
                <c:pt idx="3349">
                  <c:v>6.1000000000000215E-8</c:v>
                </c:pt>
                <c:pt idx="3350">
                  <c:v>6.8000000000000212E-8</c:v>
                </c:pt>
                <c:pt idx="3351">
                  <c:v>7.5000000000000248E-8</c:v>
                </c:pt>
                <c:pt idx="3352">
                  <c:v>9.3000000000000409E-8</c:v>
                </c:pt>
                <c:pt idx="3353">
                  <c:v>1.0000000000000035E-7</c:v>
                </c:pt>
                <c:pt idx="3354">
                  <c:v>1.1000000000000046E-7</c:v>
                </c:pt>
                <c:pt idx="3355">
                  <c:v>1.1000000000000046E-7</c:v>
                </c:pt>
                <c:pt idx="3356">
                  <c:v>1.1000000000000046E-7</c:v>
                </c:pt>
                <c:pt idx="3357">
                  <c:v>1.1000000000000046E-7</c:v>
                </c:pt>
                <c:pt idx="3358">
                  <c:v>1.1000000000000046E-7</c:v>
                </c:pt>
                <c:pt idx="3359">
                  <c:v>1.0000000000000035E-7</c:v>
                </c:pt>
                <c:pt idx="3360">
                  <c:v>9.2000000000000281E-8</c:v>
                </c:pt>
                <c:pt idx="3361">
                  <c:v>8.2000000000000258E-8</c:v>
                </c:pt>
                <c:pt idx="3362">
                  <c:v>7.3000000000000257E-8</c:v>
                </c:pt>
                <c:pt idx="3363">
                  <c:v>6.7000000000000229E-8</c:v>
                </c:pt>
                <c:pt idx="3364">
                  <c:v>6.4000000000000255E-8</c:v>
                </c:pt>
                <c:pt idx="3365">
                  <c:v>6.4000000000000255E-8</c:v>
                </c:pt>
                <c:pt idx="3366">
                  <c:v>5.9000000000000244E-8</c:v>
                </c:pt>
                <c:pt idx="3367">
                  <c:v>5.9000000000000244E-8</c:v>
                </c:pt>
                <c:pt idx="3368">
                  <c:v>5.4000000000000206E-8</c:v>
                </c:pt>
                <c:pt idx="3369">
                  <c:v>5.3000000000000183E-8</c:v>
                </c:pt>
                <c:pt idx="3370">
                  <c:v>5.7000000000000206E-8</c:v>
                </c:pt>
                <c:pt idx="3371">
                  <c:v>6.4000000000000255E-8</c:v>
                </c:pt>
                <c:pt idx="3372">
                  <c:v>7.000000000000023E-8</c:v>
                </c:pt>
                <c:pt idx="3373">
                  <c:v>8.1000000000000275E-8</c:v>
                </c:pt>
                <c:pt idx="3374">
                  <c:v>1.0000000000000035E-7</c:v>
                </c:pt>
                <c:pt idx="3375">
                  <c:v>1.1000000000000046E-7</c:v>
                </c:pt>
                <c:pt idx="3376">
                  <c:v>1.1000000000000046E-7</c:v>
                </c:pt>
                <c:pt idx="3377">
                  <c:v>1.1000000000000046E-7</c:v>
                </c:pt>
                <c:pt idx="3378">
                  <c:v>1.1000000000000046E-7</c:v>
                </c:pt>
                <c:pt idx="3379">
                  <c:v>1.1000000000000046E-7</c:v>
                </c:pt>
                <c:pt idx="3380">
                  <c:v>1.1000000000000046E-7</c:v>
                </c:pt>
                <c:pt idx="3381">
                  <c:v>1.0000000000000035E-7</c:v>
                </c:pt>
                <c:pt idx="3382">
                  <c:v>9.3000000000000409E-8</c:v>
                </c:pt>
                <c:pt idx="3383">
                  <c:v>8.3000000000000386E-8</c:v>
                </c:pt>
                <c:pt idx="3384">
                  <c:v>7.4000000000000305E-8</c:v>
                </c:pt>
                <c:pt idx="3385">
                  <c:v>6.9000000000000261E-8</c:v>
                </c:pt>
                <c:pt idx="3386">
                  <c:v>6.8000000000000212E-8</c:v>
                </c:pt>
                <c:pt idx="3387">
                  <c:v>6.7000000000000229E-8</c:v>
                </c:pt>
                <c:pt idx="3388">
                  <c:v>6.0000000000000206E-8</c:v>
                </c:pt>
                <c:pt idx="3389">
                  <c:v>5.8000000000000195E-8</c:v>
                </c:pt>
                <c:pt idx="3390">
                  <c:v>5.5000000000000195E-8</c:v>
                </c:pt>
                <c:pt idx="3391">
                  <c:v>5.6000000000000164E-8</c:v>
                </c:pt>
                <c:pt idx="3392">
                  <c:v>6.2000000000000211E-8</c:v>
                </c:pt>
                <c:pt idx="3393">
                  <c:v>6.9000000000000261E-8</c:v>
                </c:pt>
                <c:pt idx="3394">
                  <c:v>7.5000000000000248E-8</c:v>
                </c:pt>
                <c:pt idx="3395">
                  <c:v>9.0000000000000343E-8</c:v>
                </c:pt>
                <c:pt idx="3396">
                  <c:v>1.0000000000000035E-7</c:v>
                </c:pt>
                <c:pt idx="3397">
                  <c:v>1.0000000000000035E-7</c:v>
                </c:pt>
                <c:pt idx="3398">
                  <c:v>1.0000000000000035E-7</c:v>
                </c:pt>
                <c:pt idx="3399">
                  <c:v>1.0000000000000035E-7</c:v>
                </c:pt>
                <c:pt idx="3400">
                  <c:v>1.0000000000000035E-7</c:v>
                </c:pt>
                <c:pt idx="3401">
                  <c:v>1.0000000000000035E-7</c:v>
                </c:pt>
                <c:pt idx="3402">
                  <c:v>1.0000000000000035E-7</c:v>
                </c:pt>
                <c:pt idx="3403">
                  <c:v>9.0000000000000343E-8</c:v>
                </c:pt>
                <c:pt idx="3404">
                  <c:v>8.0000000000000253E-8</c:v>
                </c:pt>
                <c:pt idx="3405">
                  <c:v>7.1000000000000199E-8</c:v>
                </c:pt>
                <c:pt idx="3406">
                  <c:v>6.5000000000000211E-8</c:v>
                </c:pt>
                <c:pt idx="3407">
                  <c:v>6.2000000000000211E-8</c:v>
                </c:pt>
                <c:pt idx="3408">
                  <c:v>6.3000000000000207E-8</c:v>
                </c:pt>
                <c:pt idx="3409">
                  <c:v>5.9000000000000244E-8</c:v>
                </c:pt>
                <c:pt idx="3410">
                  <c:v>5.6000000000000164E-8</c:v>
                </c:pt>
                <c:pt idx="3411">
                  <c:v>5.3000000000000183E-8</c:v>
                </c:pt>
                <c:pt idx="3412">
                  <c:v>5.2000000000000194E-8</c:v>
                </c:pt>
                <c:pt idx="3413">
                  <c:v>5.6000000000000164E-8</c:v>
                </c:pt>
                <c:pt idx="3414">
                  <c:v>6.3000000000000207E-8</c:v>
                </c:pt>
                <c:pt idx="3415">
                  <c:v>6.9000000000000261E-8</c:v>
                </c:pt>
                <c:pt idx="3416">
                  <c:v>7.6000000000000257E-8</c:v>
                </c:pt>
                <c:pt idx="3417">
                  <c:v>9.5000000000000361E-8</c:v>
                </c:pt>
                <c:pt idx="3418">
                  <c:v>1.0000000000000035E-7</c:v>
                </c:pt>
                <c:pt idx="3419">
                  <c:v>1.1000000000000046E-7</c:v>
                </c:pt>
                <c:pt idx="3420">
                  <c:v>1.1000000000000046E-7</c:v>
                </c:pt>
                <c:pt idx="3421">
                  <c:v>1.0000000000000035E-7</c:v>
                </c:pt>
                <c:pt idx="3422">
                  <c:v>1.0000000000000035E-7</c:v>
                </c:pt>
                <c:pt idx="3423">
                  <c:v>9.6000000000000357E-8</c:v>
                </c:pt>
                <c:pt idx="3424">
                  <c:v>8.7000000000000276E-8</c:v>
                </c:pt>
                <c:pt idx="3425">
                  <c:v>7.6000000000000257E-8</c:v>
                </c:pt>
                <c:pt idx="3426">
                  <c:v>6.8000000000000212E-8</c:v>
                </c:pt>
                <c:pt idx="3427">
                  <c:v>6.4000000000000255E-8</c:v>
                </c:pt>
                <c:pt idx="3428">
                  <c:v>6.2000000000000211E-8</c:v>
                </c:pt>
                <c:pt idx="3429">
                  <c:v>6.3000000000000207E-8</c:v>
                </c:pt>
                <c:pt idx="3430">
                  <c:v>5.7000000000000206E-8</c:v>
                </c:pt>
                <c:pt idx="3431">
                  <c:v>5.8000000000000195E-8</c:v>
                </c:pt>
                <c:pt idx="3432">
                  <c:v>5.3000000000000183E-8</c:v>
                </c:pt>
                <c:pt idx="3433">
                  <c:v>5.3000000000000183E-8</c:v>
                </c:pt>
                <c:pt idx="3434">
                  <c:v>5.8000000000000195E-8</c:v>
                </c:pt>
                <c:pt idx="3435">
                  <c:v>6.5000000000000211E-8</c:v>
                </c:pt>
                <c:pt idx="3436">
                  <c:v>7.1000000000000199E-8</c:v>
                </c:pt>
                <c:pt idx="3437">
                  <c:v>8.5000000000000298E-8</c:v>
                </c:pt>
                <c:pt idx="3438">
                  <c:v>9.6000000000000357E-8</c:v>
                </c:pt>
                <c:pt idx="3439">
                  <c:v>1.0000000000000035E-7</c:v>
                </c:pt>
                <c:pt idx="3440">
                  <c:v>1.0000000000000035E-7</c:v>
                </c:pt>
                <c:pt idx="3441">
                  <c:v>1.0000000000000035E-7</c:v>
                </c:pt>
                <c:pt idx="3442">
                  <c:v>1.0000000000000035E-7</c:v>
                </c:pt>
                <c:pt idx="3443">
                  <c:v>1.0000000000000035E-7</c:v>
                </c:pt>
                <c:pt idx="3444">
                  <c:v>9.6000000000000357E-8</c:v>
                </c:pt>
                <c:pt idx="3445">
                  <c:v>8.7000000000000276E-8</c:v>
                </c:pt>
                <c:pt idx="3446">
                  <c:v>7.6000000000000257E-8</c:v>
                </c:pt>
                <c:pt idx="3447">
                  <c:v>6.7000000000000229E-8</c:v>
                </c:pt>
                <c:pt idx="3448">
                  <c:v>6.2000000000000211E-8</c:v>
                </c:pt>
                <c:pt idx="3449">
                  <c:v>5.9000000000000244E-8</c:v>
                </c:pt>
                <c:pt idx="3450">
                  <c:v>6.0000000000000206E-8</c:v>
                </c:pt>
                <c:pt idx="3451">
                  <c:v>5.8000000000000195E-8</c:v>
                </c:pt>
                <c:pt idx="3452">
                  <c:v>5.5000000000000195E-8</c:v>
                </c:pt>
                <c:pt idx="3453">
                  <c:v>5.1000000000000172E-8</c:v>
                </c:pt>
                <c:pt idx="3454">
                  <c:v>4.9000000000000214E-8</c:v>
                </c:pt>
                <c:pt idx="3455">
                  <c:v>5.3000000000000183E-8</c:v>
                </c:pt>
                <c:pt idx="3456">
                  <c:v>5.9000000000000244E-8</c:v>
                </c:pt>
                <c:pt idx="3457">
                  <c:v>6.6000000000000207E-8</c:v>
                </c:pt>
                <c:pt idx="3458">
                  <c:v>7.2000000000000261E-8</c:v>
                </c:pt>
                <c:pt idx="3459">
                  <c:v>9.2000000000000281E-8</c:v>
                </c:pt>
                <c:pt idx="3460">
                  <c:v>1.0000000000000035E-7</c:v>
                </c:pt>
                <c:pt idx="3461">
                  <c:v>1.0000000000000035E-7</c:v>
                </c:pt>
                <c:pt idx="3462">
                  <c:v>1.1000000000000046E-7</c:v>
                </c:pt>
                <c:pt idx="3463">
                  <c:v>1.1000000000000046E-7</c:v>
                </c:pt>
                <c:pt idx="3464">
                  <c:v>1.0000000000000035E-7</c:v>
                </c:pt>
                <c:pt idx="3465">
                  <c:v>1.0000000000000035E-7</c:v>
                </c:pt>
                <c:pt idx="3466">
                  <c:v>9.8000000000000441E-8</c:v>
                </c:pt>
                <c:pt idx="3467">
                  <c:v>8.8000000000000364E-8</c:v>
                </c:pt>
                <c:pt idx="3468">
                  <c:v>7.8000000000000222E-8</c:v>
                </c:pt>
                <c:pt idx="3469">
                  <c:v>6.9000000000000261E-8</c:v>
                </c:pt>
                <c:pt idx="3470">
                  <c:v>6.4000000000000255E-8</c:v>
                </c:pt>
                <c:pt idx="3471">
                  <c:v>6.2000000000000211E-8</c:v>
                </c:pt>
                <c:pt idx="3472">
                  <c:v>6.2000000000000211E-8</c:v>
                </c:pt>
                <c:pt idx="3473">
                  <c:v>5.7000000000000206E-8</c:v>
                </c:pt>
                <c:pt idx="3474">
                  <c:v>5.8000000000000195E-8</c:v>
                </c:pt>
                <c:pt idx="3475">
                  <c:v>5.2000000000000194E-8</c:v>
                </c:pt>
                <c:pt idx="3476">
                  <c:v>5.1000000000000172E-8</c:v>
                </c:pt>
                <c:pt idx="3477">
                  <c:v>5.7000000000000206E-8</c:v>
                </c:pt>
                <c:pt idx="3478">
                  <c:v>6.4000000000000255E-8</c:v>
                </c:pt>
                <c:pt idx="3479">
                  <c:v>7.000000000000023E-8</c:v>
                </c:pt>
                <c:pt idx="3480">
                  <c:v>8.2000000000000258E-8</c:v>
                </c:pt>
                <c:pt idx="3481">
                  <c:v>9.4000000000000365E-8</c:v>
                </c:pt>
                <c:pt idx="3482">
                  <c:v>1.0000000000000035E-7</c:v>
                </c:pt>
                <c:pt idx="3483">
                  <c:v>1.0000000000000035E-7</c:v>
                </c:pt>
                <c:pt idx="3484">
                  <c:v>1.0000000000000035E-7</c:v>
                </c:pt>
                <c:pt idx="3485">
                  <c:v>1.0000000000000035E-7</c:v>
                </c:pt>
                <c:pt idx="3486">
                  <c:v>1.0000000000000035E-7</c:v>
                </c:pt>
                <c:pt idx="3487">
                  <c:v>9.9000000000000384E-8</c:v>
                </c:pt>
                <c:pt idx="3488">
                  <c:v>8.9000000000000334E-8</c:v>
                </c:pt>
                <c:pt idx="3489">
                  <c:v>7.8000000000000222E-8</c:v>
                </c:pt>
                <c:pt idx="3490">
                  <c:v>6.9000000000000261E-8</c:v>
                </c:pt>
                <c:pt idx="3491">
                  <c:v>6.3000000000000207E-8</c:v>
                </c:pt>
                <c:pt idx="3492">
                  <c:v>6.0000000000000206E-8</c:v>
                </c:pt>
                <c:pt idx="3493">
                  <c:v>5.9000000000000244E-8</c:v>
                </c:pt>
                <c:pt idx="3494">
                  <c:v>5.8000000000000195E-8</c:v>
                </c:pt>
                <c:pt idx="3495">
                  <c:v>5.5000000000000195E-8</c:v>
                </c:pt>
                <c:pt idx="3496">
                  <c:v>5.2000000000000194E-8</c:v>
                </c:pt>
                <c:pt idx="3497">
                  <c:v>4.9000000000000214E-8</c:v>
                </c:pt>
                <c:pt idx="3498">
                  <c:v>5.2000000000000194E-8</c:v>
                </c:pt>
                <c:pt idx="3499">
                  <c:v>5.8000000000000195E-8</c:v>
                </c:pt>
                <c:pt idx="3500">
                  <c:v>6.5000000000000211E-8</c:v>
                </c:pt>
                <c:pt idx="3501">
                  <c:v>7.2000000000000261E-8</c:v>
                </c:pt>
                <c:pt idx="3502">
                  <c:v>9.1000000000000299E-8</c:v>
                </c:pt>
                <c:pt idx="3503">
                  <c:v>1.0000000000000035E-7</c:v>
                </c:pt>
                <c:pt idx="3504">
                  <c:v>1.1000000000000046E-7</c:v>
                </c:pt>
                <c:pt idx="3505">
                  <c:v>1.1000000000000046E-7</c:v>
                </c:pt>
                <c:pt idx="3506">
                  <c:v>1.1000000000000046E-7</c:v>
                </c:pt>
                <c:pt idx="3507">
                  <c:v>1.1000000000000046E-7</c:v>
                </c:pt>
                <c:pt idx="3508">
                  <c:v>1.1000000000000046E-7</c:v>
                </c:pt>
                <c:pt idx="3509">
                  <c:v>1.0000000000000035E-7</c:v>
                </c:pt>
                <c:pt idx="3510">
                  <c:v>9.3000000000000409E-8</c:v>
                </c:pt>
                <c:pt idx="3511">
                  <c:v>8.3000000000000386E-8</c:v>
                </c:pt>
                <c:pt idx="3512">
                  <c:v>7.3000000000000257E-8</c:v>
                </c:pt>
                <c:pt idx="3513">
                  <c:v>6.7000000000000229E-8</c:v>
                </c:pt>
                <c:pt idx="3514">
                  <c:v>6.4000000000000255E-8</c:v>
                </c:pt>
                <c:pt idx="3515">
                  <c:v>6.5000000000000211E-8</c:v>
                </c:pt>
                <c:pt idx="3516">
                  <c:v>5.9000000000000244E-8</c:v>
                </c:pt>
                <c:pt idx="3517">
                  <c:v>5.8000000000000195E-8</c:v>
                </c:pt>
                <c:pt idx="3518">
                  <c:v>5.3000000000000183E-8</c:v>
                </c:pt>
                <c:pt idx="3519">
                  <c:v>5.3000000000000183E-8</c:v>
                </c:pt>
                <c:pt idx="3520">
                  <c:v>5.7000000000000206E-8</c:v>
                </c:pt>
                <c:pt idx="3521">
                  <c:v>6.4000000000000255E-8</c:v>
                </c:pt>
                <c:pt idx="3522">
                  <c:v>7.1000000000000199E-8</c:v>
                </c:pt>
                <c:pt idx="3523">
                  <c:v>8.1000000000000275E-8</c:v>
                </c:pt>
                <c:pt idx="3524">
                  <c:v>9.8000000000000441E-8</c:v>
                </c:pt>
                <c:pt idx="3525">
                  <c:v>1.0000000000000035E-7</c:v>
                </c:pt>
                <c:pt idx="3526">
                  <c:v>1.1000000000000046E-7</c:v>
                </c:pt>
                <c:pt idx="3527">
                  <c:v>1.1000000000000046E-7</c:v>
                </c:pt>
                <c:pt idx="3528">
                  <c:v>1.1000000000000046E-7</c:v>
                </c:pt>
                <c:pt idx="3529">
                  <c:v>1.1000000000000046E-7</c:v>
                </c:pt>
                <c:pt idx="3530">
                  <c:v>1.0000000000000035E-7</c:v>
                </c:pt>
                <c:pt idx="3531">
                  <c:v>9.7000000000000299E-8</c:v>
                </c:pt>
                <c:pt idx="3532">
                  <c:v>8.7000000000000276E-8</c:v>
                </c:pt>
                <c:pt idx="3533">
                  <c:v>7.7000000000000306E-8</c:v>
                </c:pt>
                <c:pt idx="3534">
                  <c:v>6.9000000000000261E-8</c:v>
                </c:pt>
                <c:pt idx="3535">
                  <c:v>6.4000000000000255E-8</c:v>
                </c:pt>
                <c:pt idx="3536">
                  <c:v>6.2000000000000211E-8</c:v>
                </c:pt>
                <c:pt idx="3537">
                  <c:v>6.3000000000000207E-8</c:v>
                </c:pt>
                <c:pt idx="3538">
                  <c:v>5.8000000000000195E-8</c:v>
                </c:pt>
                <c:pt idx="3539">
                  <c:v>5.7000000000000206E-8</c:v>
                </c:pt>
                <c:pt idx="3540">
                  <c:v>5.3000000000000183E-8</c:v>
                </c:pt>
                <c:pt idx="3541">
                  <c:v>5.3000000000000183E-8</c:v>
                </c:pt>
                <c:pt idx="3542">
                  <c:v>5.9000000000000244E-8</c:v>
                </c:pt>
                <c:pt idx="3543">
                  <c:v>6.7000000000000229E-8</c:v>
                </c:pt>
                <c:pt idx="3544">
                  <c:v>7.4000000000000305E-8</c:v>
                </c:pt>
                <c:pt idx="3545">
                  <c:v>8.9000000000000334E-8</c:v>
                </c:pt>
                <c:pt idx="3546">
                  <c:v>1.0000000000000035E-7</c:v>
                </c:pt>
                <c:pt idx="3547">
                  <c:v>1.0000000000000035E-7</c:v>
                </c:pt>
                <c:pt idx="3548">
                  <c:v>1.0000000000000035E-7</c:v>
                </c:pt>
                <c:pt idx="3549">
                  <c:v>1.0000000000000035E-7</c:v>
                </c:pt>
                <c:pt idx="3550">
                  <c:v>1.0000000000000035E-7</c:v>
                </c:pt>
                <c:pt idx="3551">
                  <c:v>1.0000000000000035E-7</c:v>
                </c:pt>
                <c:pt idx="3552">
                  <c:v>9.8000000000000441E-8</c:v>
                </c:pt>
                <c:pt idx="3553">
                  <c:v>8.9000000000000334E-8</c:v>
                </c:pt>
                <c:pt idx="3554">
                  <c:v>7.8000000000000222E-8</c:v>
                </c:pt>
                <c:pt idx="3555">
                  <c:v>7.000000000000023E-8</c:v>
                </c:pt>
                <c:pt idx="3556">
                  <c:v>6.4000000000000255E-8</c:v>
                </c:pt>
                <c:pt idx="3557">
                  <c:v>6.1000000000000215E-8</c:v>
                </c:pt>
                <c:pt idx="3558">
                  <c:v>6.3000000000000207E-8</c:v>
                </c:pt>
                <c:pt idx="3559">
                  <c:v>5.9000000000000244E-8</c:v>
                </c:pt>
                <c:pt idx="3560">
                  <c:v>5.6000000000000164E-8</c:v>
                </c:pt>
                <c:pt idx="3561">
                  <c:v>5.2000000000000194E-8</c:v>
                </c:pt>
                <c:pt idx="3562">
                  <c:v>5.1000000000000172E-8</c:v>
                </c:pt>
                <c:pt idx="3563">
                  <c:v>5.5000000000000195E-8</c:v>
                </c:pt>
                <c:pt idx="3564">
                  <c:v>6.1000000000000215E-8</c:v>
                </c:pt>
                <c:pt idx="3565">
                  <c:v>6.8000000000000212E-8</c:v>
                </c:pt>
                <c:pt idx="3566">
                  <c:v>7.5000000000000248E-8</c:v>
                </c:pt>
                <c:pt idx="3567">
                  <c:v>9.5000000000000361E-8</c:v>
                </c:pt>
                <c:pt idx="3568">
                  <c:v>1.0000000000000035E-7</c:v>
                </c:pt>
                <c:pt idx="3569">
                  <c:v>1.1000000000000046E-7</c:v>
                </c:pt>
                <c:pt idx="3570">
                  <c:v>1.1000000000000046E-7</c:v>
                </c:pt>
                <c:pt idx="3571">
                  <c:v>1.1000000000000046E-7</c:v>
                </c:pt>
                <c:pt idx="3572">
                  <c:v>1.1000000000000046E-7</c:v>
                </c:pt>
                <c:pt idx="3573">
                  <c:v>1.1000000000000046E-7</c:v>
                </c:pt>
                <c:pt idx="3574">
                  <c:v>1.0000000000000035E-7</c:v>
                </c:pt>
                <c:pt idx="3575">
                  <c:v>9.0000000000000343E-8</c:v>
                </c:pt>
                <c:pt idx="3576">
                  <c:v>8.0000000000000253E-8</c:v>
                </c:pt>
                <c:pt idx="3577">
                  <c:v>7.1000000000000199E-8</c:v>
                </c:pt>
                <c:pt idx="3578">
                  <c:v>6.5000000000000211E-8</c:v>
                </c:pt>
                <c:pt idx="3579">
                  <c:v>6.3000000000000207E-8</c:v>
                </c:pt>
                <c:pt idx="3580">
                  <c:v>6.4000000000000255E-8</c:v>
                </c:pt>
                <c:pt idx="3581">
                  <c:v>5.8000000000000195E-8</c:v>
                </c:pt>
                <c:pt idx="3582">
                  <c:v>5.9000000000000244E-8</c:v>
                </c:pt>
                <c:pt idx="3583">
                  <c:v>5.3000000000000183E-8</c:v>
                </c:pt>
                <c:pt idx="3584">
                  <c:v>5.3000000000000183E-8</c:v>
                </c:pt>
                <c:pt idx="3585">
                  <c:v>5.8000000000000195E-8</c:v>
                </c:pt>
                <c:pt idx="3586">
                  <c:v>6.5000000000000211E-8</c:v>
                </c:pt>
                <c:pt idx="3587">
                  <c:v>7.1000000000000199E-8</c:v>
                </c:pt>
                <c:pt idx="3588">
                  <c:v>8.4000000000000342E-8</c:v>
                </c:pt>
                <c:pt idx="3589">
                  <c:v>1.0000000000000035E-7</c:v>
                </c:pt>
                <c:pt idx="3590">
                  <c:v>1.1000000000000046E-7</c:v>
                </c:pt>
                <c:pt idx="3591">
                  <c:v>1.1000000000000046E-7</c:v>
                </c:pt>
                <c:pt idx="3592">
                  <c:v>1.1000000000000046E-7</c:v>
                </c:pt>
                <c:pt idx="3593">
                  <c:v>1.1000000000000046E-7</c:v>
                </c:pt>
                <c:pt idx="3594">
                  <c:v>1.1000000000000046E-7</c:v>
                </c:pt>
                <c:pt idx="3595">
                  <c:v>1.1000000000000046E-7</c:v>
                </c:pt>
                <c:pt idx="3596">
                  <c:v>1.0000000000000035E-7</c:v>
                </c:pt>
                <c:pt idx="3597">
                  <c:v>9.1000000000000299E-8</c:v>
                </c:pt>
                <c:pt idx="3598">
                  <c:v>8.1000000000000275E-8</c:v>
                </c:pt>
                <c:pt idx="3599">
                  <c:v>7.2000000000000261E-8</c:v>
                </c:pt>
                <c:pt idx="3600">
                  <c:v>6.7000000000000229E-8</c:v>
                </c:pt>
                <c:pt idx="3601">
                  <c:v>6.8000000000000212E-8</c:v>
                </c:pt>
                <c:pt idx="3602">
                  <c:v>6.4000000000000255E-8</c:v>
                </c:pt>
                <c:pt idx="3603">
                  <c:v>5.9000000000000244E-8</c:v>
                </c:pt>
                <c:pt idx="3604">
                  <c:v>5.6000000000000164E-8</c:v>
                </c:pt>
                <c:pt idx="3605">
                  <c:v>5.4000000000000206E-8</c:v>
                </c:pt>
                <c:pt idx="3606">
                  <c:v>5.6000000000000164E-8</c:v>
                </c:pt>
                <c:pt idx="3607">
                  <c:v>6.2000000000000211E-8</c:v>
                </c:pt>
                <c:pt idx="3608">
                  <c:v>6.9000000000000261E-8</c:v>
                </c:pt>
                <c:pt idx="3609">
                  <c:v>7.5000000000000248E-8</c:v>
                </c:pt>
                <c:pt idx="3610">
                  <c:v>9.3000000000000409E-8</c:v>
                </c:pt>
                <c:pt idx="3611">
                  <c:v>1.0000000000000035E-7</c:v>
                </c:pt>
                <c:pt idx="3612">
                  <c:v>1.1000000000000046E-7</c:v>
                </c:pt>
                <c:pt idx="3613">
                  <c:v>1.1000000000000046E-7</c:v>
                </c:pt>
                <c:pt idx="3614">
                  <c:v>1.1000000000000046E-7</c:v>
                </c:pt>
                <c:pt idx="3615">
                  <c:v>1.1000000000000046E-7</c:v>
                </c:pt>
                <c:pt idx="3616">
                  <c:v>1.1000000000000046E-7</c:v>
                </c:pt>
                <c:pt idx="3617">
                  <c:v>1.0000000000000035E-7</c:v>
                </c:pt>
                <c:pt idx="3618">
                  <c:v>9.3000000000000409E-8</c:v>
                </c:pt>
                <c:pt idx="3619">
                  <c:v>8.4000000000000342E-8</c:v>
                </c:pt>
                <c:pt idx="3620">
                  <c:v>7.4000000000000305E-8</c:v>
                </c:pt>
                <c:pt idx="3621">
                  <c:v>6.8000000000000212E-8</c:v>
                </c:pt>
                <c:pt idx="3622">
                  <c:v>6.5000000000000211E-8</c:v>
                </c:pt>
                <c:pt idx="3623">
                  <c:v>6.6000000000000207E-8</c:v>
                </c:pt>
                <c:pt idx="3624">
                  <c:v>6.0000000000000206E-8</c:v>
                </c:pt>
                <c:pt idx="3625">
                  <c:v>5.9000000000000244E-8</c:v>
                </c:pt>
                <c:pt idx="3626">
                  <c:v>5.4000000000000206E-8</c:v>
                </c:pt>
                <c:pt idx="3627">
                  <c:v>5.4000000000000206E-8</c:v>
                </c:pt>
                <c:pt idx="3628">
                  <c:v>5.8000000000000195E-8</c:v>
                </c:pt>
                <c:pt idx="3629">
                  <c:v>6.6000000000000207E-8</c:v>
                </c:pt>
                <c:pt idx="3630">
                  <c:v>7.3000000000000257E-8</c:v>
                </c:pt>
                <c:pt idx="3631">
                  <c:v>8.3000000000000386E-8</c:v>
                </c:pt>
                <c:pt idx="3632">
                  <c:v>9.7000000000000299E-8</c:v>
                </c:pt>
                <c:pt idx="3633">
                  <c:v>1.0000000000000035E-7</c:v>
                </c:pt>
                <c:pt idx="3634">
                  <c:v>1.0000000000000035E-7</c:v>
                </c:pt>
                <c:pt idx="3635">
                  <c:v>1.0000000000000035E-7</c:v>
                </c:pt>
                <c:pt idx="3636">
                  <c:v>1.0000000000000035E-7</c:v>
                </c:pt>
                <c:pt idx="3637">
                  <c:v>1.0000000000000035E-7</c:v>
                </c:pt>
                <c:pt idx="3638">
                  <c:v>9.1000000000000299E-8</c:v>
                </c:pt>
                <c:pt idx="3639">
                  <c:v>8.1000000000000275E-8</c:v>
                </c:pt>
                <c:pt idx="3640">
                  <c:v>7.2000000000000261E-8</c:v>
                </c:pt>
                <c:pt idx="3641">
                  <c:v>6.5000000000000211E-8</c:v>
                </c:pt>
                <c:pt idx="3642">
                  <c:v>6.2000000000000211E-8</c:v>
                </c:pt>
                <c:pt idx="3643">
                  <c:v>6.2000000000000211E-8</c:v>
                </c:pt>
                <c:pt idx="3644">
                  <c:v>6.1000000000000215E-8</c:v>
                </c:pt>
                <c:pt idx="3645">
                  <c:v>5.6000000000000164E-8</c:v>
                </c:pt>
                <c:pt idx="3646">
                  <c:v>5.5000000000000195E-8</c:v>
                </c:pt>
                <c:pt idx="3647">
                  <c:v>5.1000000000000172E-8</c:v>
                </c:pt>
                <c:pt idx="3648">
                  <c:v>5.3000000000000183E-8</c:v>
                </c:pt>
                <c:pt idx="3649">
                  <c:v>5.9000000000000244E-8</c:v>
                </c:pt>
                <c:pt idx="3650">
                  <c:v>6.6000000000000207E-8</c:v>
                </c:pt>
                <c:pt idx="3651">
                  <c:v>7.1000000000000199E-8</c:v>
                </c:pt>
                <c:pt idx="3652">
                  <c:v>8.9000000000000334E-8</c:v>
                </c:pt>
                <c:pt idx="3653">
                  <c:v>1.0000000000000035E-7</c:v>
                </c:pt>
                <c:pt idx="3654">
                  <c:v>1.1000000000000046E-7</c:v>
                </c:pt>
                <c:pt idx="3655">
                  <c:v>1.1000000000000046E-7</c:v>
                </c:pt>
                <c:pt idx="3656">
                  <c:v>1.1000000000000046E-7</c:v>
                </c:pt>
                <c:pt idx="3657">
                  <c:v>1.1000000000000046E-7</c:v>
                </c:pt>
                <c:pt idx="3658">
                  <c:v>1.1000000000000046E-7</c:v>
                </c:pt>
                <c:pt idx="3659">
                  <c:v>1.0000000000000035E-7</c:v>
                </c:pt>
                <c:pt idx="3660">
                  <c:v>9.3000000000000409E-8</c:v>
                </c:pt>
                <c:pt idx="3661">
                  <c:v>8.4000000000000342E-8</c:v>
                </c:pt>
                <c:pt idx="3662">
                  <c:v>7.4000000000000305E-8</c:v>
                </c:pt>
                <c:pt idx="3663">
                  <c:v>6.7000000000000229E-8</c:v>
                </c:pt>
                <c:pt idx="3664">
                  <c:v>6.4000000000000255E-8</c:v>
                </c:pt>
                <c:pt idx="3665">
                  <c:v>6.5000000000000211E-8</c:v>
                </c:pt>
                <c:pt idx="3666">
                  <c:v>6.0000000000000206E-8</c:v>
                </c:pt>
                <c:pt idx="3667">
                  <c:v>5.8000000000000195E-8</c:v>
                </c:pt>
                <c:pt idx="3668">
                  <c:v>5.3000000000000183E-8</c:v>
                </c:pt>
                <c:pt idx="3669">
                  <c:v>5.3000000000000183E-8</c:v>
                </c:pt>
                <c:pt idx="3670">
                  <c:v>5.7000000000000206E-8</c:v>
                </c:pt>
                <c:pt idx="3671">
                  <c:v>6.4000000000000255E-8</c:v>
                </c:pt>
                <c:pt idx="3672">
                  <c:v>7.1000000000000199E-8</c:v>
                </c:pt>
                <c:pt idx="3673">
                  <c:v>7.9000000000000324E-8</c:v>
                </c:pt>
                <c:pt idx="3674">
                  <c:v>9.4000000000000365E-8</c:v>
                </c:pt>
                <c:pt idx="3675">
                  <c:v>1.0000000000000035E-7</c:v>
                </c:pt>
                <c:pt idx="3676">
                  <c:v>1.0000000000000035E-7</c:v>
                </c:pt>
                <c:pt idx="3677">
                  <c:v>1.0000000000000035E-7</c:v>
                </c:pt>
                <c:pt idx="3678">
                  <c:v>1.0000000000000035E-7</c:v>
                </c:pt>
                <c:pt idx="3679">
                  <c:v>1.0000000000000035E-7</c:v>
                </c:pt>
                <c:pt idx="3680">
                  <c:v>9.8000000000000441E-8</c:v>
                </c:pt>
                <c:pt idx="3681">
                  <c:v>9.0000000000000343E-8</c:v>
                </c:pt>
                <c:pt idx="3682">
                  <c:v>8.0000000000000253E-8</c:v>
                </c:pt>
                <c:pt idx="3683">
                  <c:v>7.000000000000023E-8</c:v>
                </c:pt>
                <c:pt idx="3684">
                  <c:v>6.4000000000000255E-8</c:v>
                </c:pt>
                <c:pt idx="3685">
                  <c:v>6.0000000000000206E-8</c:v>
                </c:pt>
                <c:pt idx="3686">
                  <c:v>5.9000000000000244E-8</c:v>
                </c:pt>
                <c:pt idx="3687">
                  <c:v>6.0000000000000206E-8</c:v>
                </c:pt>
                <c:pt idx="3688">
                  <c:v>5.5000000000000195E-8</c:v>
                </c:pt>
                <c:pt idx="3689">
                  <c:v>5.6000000000000164E-8</c:v>
                </c:pt>
                <c:pt idx="3690">
                  <c:v>5.0000000000000157E-8</c:v>
                </c:pt>
                <c:pt idx="3691">
                  <c:v>5.1000000000000172E-8</c:v>
                </c:pt>
                <c:pt idx="3692">
                  <c:v>5.7000000000000206E-8</c:v>
                </c:pt>
                <c:pt idx="3693">
                  <c:v>6.4000000000000255E-8</c:v>
                </c:pt>
                <c:pt idx="3694">
                  <c:v>7.1000000000000199E-8</c:v>
                </c:pt>
                <c:pt idx="3695">
                  <c:v>8.5000000000000298E-8</c:v>
                </c:pt>
                <c:pt idx="3696">
                  <c:v>1.0000000000000035E-7</c:v>
                </c:pt>
                <c:pt idx="3697">
                  <c:v>1.0000000000000035E-7</c:v>
                </c:pt>
                <c:pt idx="3698">
                  <c:v>1.0000000000000035E-7</c:v>
                </c:pt>
                <c:pt idx="3699">
                  <c:v>1.0000000000000035E-7</c:v>
                </c:pt>
                <c:pt idx="3700">
                  <c:v>1.0000000000000035E-7</c:v>
                </c:pt>
                <c:pt idx="3701">
                  <c:v>1.0000000000000035E-7</c:v>
                </c:pt>
                <c:pt idx="3702">
                  <c:v>1.0000000000000035E-7</c:v>
                </c:pt>
                <c:pt idx="3703">
                  <c:v>9.1000000000000299E-8</c:v>
                </c:pt>
                <c:pt idx="3704">
                  <c:v>8.1000000000000275E-8</c:v>
                </c:pt>
                <c:pt idx="3705">
                  <c:v>7.1000000000000199E-8</c:v>
                </c:pt>
                <c:pt idx="3706">
                  <c:v>6.5000000000000211E-8</c:v>
                </c:pt>
                <c:pt idx="3707">
                  <c:v>6.2000000000000211E-8</c:v>
                </c:pt>
                <c:pt idx="3708">
                  <c:v>6.3000000000000207E-8</c:v>
                </c:pt>
                <c:pt idx="3709">
                  <c:v>5.9000000000000244E-8</c:v>
                </c:pt>
                <c:pt idx="3710">
                  <c:v>5.6000000000000164E-8</c:v>
                </c:pt>
                <c:pt idx="3711">
                  <c:v>5.3000000000000183E-8</c:v>
                </c:pt>
                <c:pt idx="3712">
                  <c:v>5.1000000000000172E-8</c:v>
                </c:pt>
                <c:pt idx="3713">
                  <c:v>5.4000000000000206E-8</c:v>
                </c:pt>
                <c:pt idx="3714">
                  <c:v>6.1000000000000215E-8</c:v>
                </c:pt>
                <c:pt idx="3715">
                  <c:v>6.8000000000000212E-8</c:v>
                </c:pt>
                <c:pt idx="3716">
                  <c:v>7.4000000000000305E-8</c:v>
                </c:pt>
                <c:pt idx="3717">
                  <c:v>9.1000000000000299E-8</c:v>
                </c:pt>
                <c:pt idx="3718">
                  <c:v>9.9000000000000384E-8</c:v>
                </c:pt>
                <c:pt idx="3719">
                  <c:v>1.0000000000000035E-7</c:v>
                </c:pt>
                <c:pt idx="3720">
                  <c:v>1.0000000000000035E-7</c:v>
                </c:pt>
                <c:pt idx="3721">
                  <c:v>1.0000000000000035E-7</c:v>
                </c:pt>
                <c:pt idx="3722">
                  <c:v>9.9000000000000384E-8</c:v>
                </c:pt>
                <c:pt idx="3723">
                  <c:v>9.7000000000000299E-8</c:v>
                </c:pt>
                <c:pt idx="3724">
                  <c:v>9.0000000000000343E-8</c:v>
                </c:pt>
                <c:pt idx="3725">
                  <c:v>8.0000000000000253E-8</c:v>
                </c:pt>
                <c:pt idx="3726">
                  <c:v>7.000000000000023E-8</c:v>
                </c:pt>
                <c:pt idx="3727">
                  <c:v>6.4000000000000255E-8</c:v>
                </c:pt>
                <c:pt idx="3728">
                  <c:v>6.0000000000000206E-8</c:v>
                </c:pt>
                <c:pt idx="3729">
                  <c:v>5.8000000000000195E-8</c:v>
                </c:pt>
                <c:pt idx="3730">
                  <c:v>5.9000000000000244E-8</c:v>
                </c:pt>
                <c:pt idx="3731">
                  <c:v>5.5000000000000195E-8</c:v>
                </c:pt>
                <c:pt idx="3732">
                  <c:v>5.5000000000000195E-8</c:v>
                </c:pt>
                <c:pt idx="3733">
                  <c:v>4.9000000000000214E-8</c:v>
                </c:pt>
                <c:pt idx="3734">
                  <c:v>4.9000000000000214E-8</c:v>
                </c:pt>
                <c:pt idx="3735">
                  <c:v>5.5000000000000195E-8</c:v>
                </c:pt>
                <c:pt idx="3736">
                  <c:v>6.2000000000000211E-8</c:v>
                </c:pt>
                <c:pt idx="3737">
                  <c:v>6.8000000000000212E-8</c:v>
                </c:pt>
                <c:pt idx="3738">
                  <c:v>8.0000000000000253E-8</c:v>
                </c:pt>
                <c:pt idx="3739">
                  <c:v>9.6000000000000357E-8</c:v>
                </c:pt>
                <c:pt idx="3740">
                  <c:v>1.0000000000000035E-7</c:v>
                </c:pt>
                <c:pt idx="3741">
                  <c:v>1.0000000000000035E-7</c:v>
                </c:pt>
                <c:pt idx="3742">
                  <c:v>1.0000000000000035E-7</c:v>
                </c:pt>
                <c:pt idx="3743">
                  <c:v>1.0000000000000035E-7</c:v>
                </c:pt>
                <c:pt idx="3744">
                  <c:v>1.0000000000000035E-7</c:v>
                </c:pt>
                <c:pt idx="3745">
                  <c:v>1.0000000000000035E-7</c:v>
                </c:pt>
                <c:pt idx="3746">
                  <c:v>9.2000000000000281E-8</c:v>
                </c:pt>
                <c:pt idx="3747">
                  <c:v>8.1000000000000275E-8</c:v>
                </c:pt>
                <c:pt idx="3748">
                  <c:v>7.2000000000000261E-8</c:v>
                </c:pt>
                <c:pt idx="3749">
                  <c:v>6.5000000000000211E-8</c:v>
                </c:pt>
                <c:pt idx="3750">
                  <c:v>6.1000000000000215E-8</c:v>
                </c:pt>
                <c:pt idx="3751">
                  <c:v>6.0000000000000206E-8</c:v>
                </c:pt>
                <c:pt idx="3752">
                  <c:v>6.0000000000000206E-8</c:v>
                </c:pt>
                <c:pt idx="3753">
                  <c:v>5.6000000000000164E-8</c:v>
                </c:pt>
                <c:pt idx="3754">
                  <c:v>5.3000000000000183E-8</c:v>
                </c:pt>
                <c:pt idx="3755">
                  <c:v>5.0000000000000157E-8</c:v>
                </c:pt>
                <c:pt idx="3756">
                  <c:v>5.3000000000000183E-8</c:v>
                </c:pt>
                <c:pt idx="3757">
                  <c:v>5.9000000000000244E-8</c:v>
                </c:pt>
                <c:pt idx="3758">
                  <c:v>6.6000000000000207E-8</c:v>
                </c:pt>
                <c:pt idx="3759">
                  <c:v>7.2000000000000261E-8</c:v>
                </c:pt>
                <c:pt idx="3760">
                  <c:v>9.1000000000000299E-8</c:v>
                </c:pt>
                <c:pt idx="3761">
                  <c:v>1.0000000000000035E-7</c:v>
                </c:pt>
                <c:pt idx="3762">
                  <c:v>1.1000000000000046E-7</c:v>
                </c:pt>
                <c:pt idx="3763">
                  <c:v>1.1000000000000046E-7</c:v>
                </c:pt>
                <c:pt idx="3764">
                  <c:v>1.1000000000000046E-7</c:v>
                </c:pt>
                <c:pt idx="3765">
                  <c:v>1.1000000000000046E-7</c:v>
                </c:pt>
                <c:pt idx="3766">
                  <c:v>1.1000000000000046E-7</c:v>
                </c:pt>
                <c:pt idx="3767">
                  <c:v>1.0000000000000035E-7</c:v>
                </c:pt>
                <c:pt idx="3768">
                  <c:v>9.5000000000000361E-8</c:v>
                </c:pt>
                <c:pt idx="3769">
                  <c:v>8.600000000000028E-8</c:v>
                </c:pt>
                <c:pt idx="3770">
                  <c:v>7.5000000000000248E-8</c:v>
                </c:pt>
                <c:pt idx="3771">
                  <c:v>6.8000000000000212E-8</c:v>
                </c:pt>
                <c:pt idx="3772">
                  <c:v>6.5000000000000211E-8</c:v>
                </c:pt>
                <c:pt idx="3773">
                  <c:v>6.6000000000000207E-8</c:v>
                </c:pt>
                <c:pt idx="3774">
                  <c:v>6.0000000000000206E-8</c:v>
                </c:pt>
                <c:pt idx="3775">
                  <c:v>5.9000000000000244E-8</c:v>
                </c:pt>
                <c:pt idx="3776">
                  <c:v>5.4000000000000206E-8</c:v>
                </c:pt>
                <c:pt idx="3777">
                  <c:v>5.3000000000000183E-8</c:v>
                </c:pt>
                <c:pt idx="3778">
                  <c:v>5.7000000000000206E-8</c:v>
                </c:pt>
                <c:pt idx="3779">
                  <c:v>6.4000000000000255E-8</c:v>
                </c:pt>
                <c:pt idx="3780">
                  <c:v>7.2000000000000261E-8</c:v>
                </c:pt>
                <c:pt idx="3781">
                  <c:v>8.0000000000000253E-8</c:v>
                </c:pt>
                <c:pt idx="3782">
                  <c:v>9.4000000000000365E-8</c:v>
                </c:pt>
                <c:pt idx="3783">
                  <c:v>1.0000000000000035E-7</c:v>
                </c:pt>
                <c:pt idx="3784">
                  <c:v>1.0000000000000035E-7</c:v>
                </c:pt>
                <c:pt idx="3785">
                  <c:v>1.0000000000000035E-7</c:v>
                </c:pt>
                <c:pt idx="3786">
                  <c:v>1.0000000000000035E-7</c:v>
                </c:pt>
                <c:pt idx="3787">
                  <c:v>9.9000000000000384E-8</c:v>
                </c:pt>
                <c:pt idx="3788">
                  <c:v>9.0000000000000343E-8</c:v>
                </c:pt>
                <c:pt idx="3789">
                  <c:v>7.9000000000000324E-8</c:v>
                </c:pt>
                <c:pt idx="3790">
                  <c:v>7.000000000000023E-8</c:v>
                </c:pt>
                <c:pt idx="3791">
                  <c:v>6.4000000000000255E-8</c:v>
                </c:pt>
                <c:pt idx="3792">
                  <c:v>6.0000000000000206E-8</c:v>
                </c:pt>
                <c:pt idx="3793">
                  <c:v>5.9000000000000244E-8</c:v>
                </c:pt>
                <c:pt idx="3794">
                  <c:v>5.9000000000000244E-8</c:v>
                </c:pt>
                <c:pt idx="3795">
                  <c:v>5.5000000000000195E-8</c:v>
                </c:pt>
                <c:pt idx="3796">
                  <c:v>5.4000000000000206E-8</c:v>
                </c:pt>
                <c:pt idx="3797">
                  <c:v>5.0000000000000157E-8</c:v>
                </c:pt>
                <c:pt idx="3798">
                  <c:v>5.1000000000000172E-8</c:v>
                </c:pt>
                <c:pt idx="3799">
                  <c:v>5.7000000000000206E-8</c:v>
                </c:pt>
                <c:pt idx="3800">
                  <c:v>6.4000000000000255E-8</c:v>
                </c:pt>
                <c:pt idx="3801">
                  <c:v>7.000000000000023E-8</c:v>
                </c:pt>
                <c:pt idx="3802">
                  <c:v>8.5000000000000298E-8</c:v>
                </c:pt>
                <c:pt idx="3803">
                  <c:v>9.8000000000000441E-8</c:v>
                </c:pt>
                <c:pt idx="3804">
                  <c:v>1.0000000000000035E-7</c:v>
                </c:pt>
                <c:pt idx="3805">
                  <c:v>1.0000000000000035E-7</c:v>
                </c:pt>
                <c:pt idx="3806">
                  <c:v>1.0000000000000035E-7</c:v>
                </c:pt>
                <c:pt idx="3807">
                  <c:v>1.0000000000000035E-7</c:v>
                </c:pt>
                <c:pt idx="3808">
                  <c:v>9.7000000000000299E-8</c:v>
                </c:pt>
                <c:pt idx="3809">
                  <c:v>8.8000000000000364E-8</c:v>
                </c:pt>
                <c:pt idx="3810">
                  <c:v>7.7000000000000306E-8</c:v>
                </c:pt>
                <c:pt idx="3811">
                  <c:v>6.8000000000000212E-8</c:v>
                </c:pt>
                <c:pt idx="3812">
                  <c:v>6.3000000000000207E-8</c:v>
                </c:pt>
                <c:pt idx="3813">
                  <c:v>6.0000000000000206E-8</c:v>
                </c:pt>
                <c:pt idx="3814">
                  <c:v>6.1000000000000215E-8</c:v>
                </c:pt>
                <c:pt idx="3815">
                  <c:v>5.8000000000000195E-8</c:v>
                </c:pt>
                <c:pt idx="3816">
                  <c:v>5.5000000000000195E-8</c:v>
                </c:pt>
                <c:pt idx="3817">
                  <c:v>5.1000000000000172E-8</c:v>
                </c:pt>
                <c:pt idx="3818">
                  <c:v>5.0000000000000157E-8</c:v>
                </c:pt>
                <c:pt idx="3819">
                  <c:v>5.4000000000000206E-8</c:v>
                </c:pt>
                <c:pt idx="3820">
                  <c:v>6.0000000000000206E-8</c:v>
                </c:pt>
                <c:pt idx="3821">
                  <c:v>6.6000000000000207E-8</c:v>
                </c:pt>
                <c:pt idx="3822">
                  <c:v>7.2000000000000261E-8</c:v>
                </c:pt>
                <c:pt idx="3823">
                  <c:v>8.9000000000000334E-8</c:v>
                </c:pt>
                <c:pt idx="3824">
                  <c:v>9.5000000000000361E-8</c:v>
                </c:pt>
                <c:pt idx="3825">
                  <c:v>9.9000000000000384E-8</c:v>
                </c:pt>
                <c:pt idx="3826">
                  <c:v>1.0000000000000035E-7</c:v>
                </c:pt>
                <c:pt idx="3827">
                  <c:v>1.0000000000000035E-7</c:v>
                </c:pt>
                <c:pt idx="3828">
                  <c:v>1.0000000000000035E-7</c:v>
                </c:pt>
                <c:pt idx="3829">
                  <c:v>9.9000000000000384E-8</c:v>
                </c:pt>
                <c:pt idx="3830">
                  <c:v>9.1000000000000299E-8</c:v>
                </c:pt>
                <c:pt idx="3831">
                  <c:v>8.0000000000000253E-8</c:v>
                </c:pt>
                <c:pt idx="3832">
                  <c:v>7.000000000000023E-8</c:v>
                </c:pt>
                <c:pt idx="3833">
                  <c:v>6.3000000000000207E-8</c:v>
                </c:pt>
                <c:pt idx="3834">
                  <c:v>5.9000000000000244E-8</c:v>
                </c:pt>
                <c:pt idx="3835">
                  <c:v>5.8000000000000195E-8</c:v>
                </c:pt>
                <c:pt idx="3836">
                  <c:v>5.8000000000000195E-8</c:v>
                </c:pt>
                <c:pt idx="3837">
                  <c:v>5.9000000000000244E-8</c:v>
                </c:pt>
                <c:pt idx="3838">
                  <c:v>5.4000000000000206E-8</c:v>
                </c:pt>
                <c:pt idx="3839">
                  <c:v>5.5000000000000195E-8</c:v>
                </c:pt>
                <c:pt idx="3840">
                  <c:v>5.5000000000000195E-8</c:v>
                </c:pt>
                <c:pt idx="3841">
                  <c:v>4.9000000000000214E-8</c:v>
                </c:pt>
                <c:pt idx="3842">
                  <c:v>4.9000000000000214E-8</c:v>
                </c:pt>
                <c:pt idx="3843">
                  <c:v>5.6000000000000164E-8</c:v>
                </c:pt>
                <c:pt idx="3844">
                  <c:v>6.2000000000000211E-8</c:v>
                </c:pt>
                <c:pt idx="3845">
                  <c:v>6.9000000000000261E-8</c:v>
                </c:pt>
                <c:pt idx="3846">
                  <c:v>8.3000000000000386E-8</c:v>
                </c:pt>
                <c:pt idx="3847">
                  <c:v>1.0000000000000035E-7</c:v>
                </c:pt>
                <c:pt idx="3848">
                  <c:v>1.1000000000000046E-7</c:v>
                </c:pt>
                <c:pt idx="3849">
                  <c:v>1.1000000000000046E-7</c:v>
                </c:pt>
                <c:pt idx="3850">
                  <c:v>1.1000000000000046E-7</c:v>
                </c:pt>
                <c:pt idx="3851">
                  <c:v>1.1000000000000046E-7</c:v>
                </c:pt>
                <c:pt idx="3852">
                  <c:v>1.1000000000000046E-7</c:v>
                </c:pt>
                <c:pt idx="3853">
                  <c:v>1.1000000000000046E-7</c:v>
                </c:pt>
                <c:pt idx="3854">
                  <c:v>1.1000000000000046E-7</c:v>
                </c:pt>
                <c:pt idx="3855">
                  <c:v>9.8000000000000441E-8</c:v>
                </c:pt>
                <c:pt idx="3856">
                  <c:v>8.8000000000000364E-8</c:v>
                </c:pt>
                <c:pt idx="3857">
                  <c:v>7.7000000000000306E-8</c:v>
                </c:pt>
                <c:pt idx="3858">
                  <c:v>6.9000000000000261E-8</c:v>
                </c:pt>
                <c:pt idx="3859">
                  <c:v>6.9000000000000261E-8</c:v>
                </c:pt>
                <c:pt idx="3860">
                  <c:v>6.5000000000000211E-8</c:v>
                </c:pt>
                <c:pt idx="3861">
                  <c:v>6.2000000000000211E-8</c:v>
                </c:pt>
                <c:pt idx="3862">
                  <c:v>6.2000000000000211E-8</c:v>
                </c:pt>
                <c:pt idx="3863">
                  <c:v>5.8000000000000195E-8</c:v>
                </c:pt>
                <c:pt idx="3864">
                  <c:v>5.8000000000000195E-8</c:v>
                </c:pt>
                <c:pt idx="3865">
                  <c:v>5.4000000000000206E-8</c:v>
                </c:pt>
                <c:pt idx="3866">
                  <c:v>5.3000000000000183E-8</c:v>
                </c:pt>
                <c:pt idx="3867">
                  <c:v>5.5000000000000195E-8</c:v>
                </c:pt>
                <c:pt idx="3868">
                  <c:v>6.2000000000000211E-8</c:v>
                </c:pt>
                <c:pt idx="3869">
                  <c:v>6.2000000000000211E-8</c:v>
                </c:pt>
                <c:pt idx="3870">
                  <c:v>6.9000000000000261E-8</c:v>
                </c:pt>
                <c:pt idx="3871">
                  <c:v>7.5000000000000248E-8</c:v>
                </c:pt>
                <c:pt idx="3872">
                  <c:v>9.0000000000000343E-8</c:v>
                </c:pt>
                <c:pt idx="3873">
                  <c:v>9.7000000000000299E-8</c:v>
                </c:pt>
                <c:pt idx="3874">
                  <c:v>9.7000000000000299E-8</c:v>
                </c:pt>
                <c:pt idx="3875">
                  <c:v>1.0000000000000035E-7</c:v>
                </c:pt>
                <c:pt idx="3876">
                  <c:v>1.0000000000000035E-7</c:v>
                </c:pt>
                <c:pt idx="3877">
                  <c:v>1.0000000000000035E-7</c:v>
                </c:pt>
                <c:pt idx="3878">
                  <c:v>1.0000000000000035E-7</c:v>
                </c:pt>
                <c:pt idx="3879">
                  <c:v>9.8000000000000441E-8</c:v>
                </c:pt>
                <c:pt idx="3880">
                  <c:v>9.2000000000000281E-8</c:v>
                </c:pt>
                <c:pt idx="3881">
                  <c:v>8.2000000000000258E-8</c:v>
                </c:pt>
                <c:pt idx="3882">
                  <c:v>7.1000000000000199E-8</c:v>
                </c:pt>
                <c:pt idx="3883">
                  <c:v>6.5000000000000211E-8</c:v>
                </c:pt>
                <c:pt idx="3884">
                  <c:v>6.0000000000000206E-8</c:v>
                </c:pt>
                <c:pt idx="3885">
                  <c:v>5.8000000000000195E-8</c:v>
                </c:pt>
                <c:pt idx="3886">
                  <c:v>6.0000000000000206E-8</c:v>
                </c:pt>
                <c:pt idx="3887">
                  <c:v>5.5000000000000195E-8</c:v>
                </c:pt>
                <c:pt idx="3888">
                  <c:v>5.5000000000000195E-8</c:v>
                </c:pt>
                <c:pt idx="3889">
                  <c:v>4.9000000000000214E-8</c:v>
                </c:pt>
                <c:pt idx="3890">
                  <c:v>4.9000000000000214E-8</c:v>
                </c:pt>
                <c:pt idx="3891">
                  <c:v>5.5000000000000195E-8</c:v>
                </c:pt>
                <c:pt idx="3892">
                  <c:v>6.2000000000000211E-8</c:v>
                </c:pt>
                <c:pt idx="3893">
                  <c:v>6.8000000000000212E-8</c:v>
                </c:pt>
                <c:pt idx="3894">
                  <c:v>7.8000000000000222E-8</c:v>
                </c:pt>
                <c:pt idx="3895">
                  <c:v>9.6000000000000357E-8</c:v>
                </c:pt>
                <c:pt idx="3896">
                  <c:v>1.0000000000000035E-7</c:v>
                </c:pt>
                <c:pt idx="3897">
                  <c:v>1.0000000000000035E-7</c:v>
                </c:pt>
                <c:pt idx="3898">
                  <c:v>1.0000000000000035E-7</c:v>
                </c:pt>
                <c:pt idx="3899">
                  <c:v>1.0000000000000035E-7</c:v>
                </c:pt>
                <c:pt idx="3900">
                  <c:v>1.0000000000000035E-7</c:v>
                </c:pt>
                <c:pt idx="3901">
                  <c:v>9.0000000000000343E-8</c:v>
                </c:pt>
                <c:pt idx="3902">
                  <c:v>7.9000000000000324E-8</c:v>
                </c:pt>
                <c:pt idx="3903">
                  <c:v>7.000000000000023E-8</c:v>
                </c:pt>
                <c:pt idx="3904">
                  <c:v>6.3000000000000207E-8</c:v>
                </c:pt>
                <c:pt idx="3905">
                  <c:v>6.0000000000000206E-8</c:v>
                </c:pt>
                <c:pt idx="3906">
                  <c:v>5.9000000000000244E-8</c:v>
                </c:pt>
                <c:pt idx="3907">
                  <c:v>5.9000000000000244E-8</c:v>
                </c:pt>
                <c:pt idx="3908">
                  <c:v>5.5000000000000195E-8</c:v>
                </c:pt>
                <c:pt idx="3909">
                  <c:v>5.3000000000000183E-8</c:v>
                </c:pt>
                <c:pt idx="3910">
                  <c:v>5.0000000000000157E-8</c:v>
                </c:pt>
                <c:pt idx="3911">
                  <c:v>5.2000000000000194E-8</c:v>
                </c:pt>
                <c:pt idx="3912">
                  <c:v>5.8000000000000195E-8</c:v>
                </c:pt>
                <c:pt idx="3913">
                  <c:v>6.6000000000000207E-8</c:v>
                </c:pt>
                <c:pt idx="3914">
                  <c:v>7.2000000000000261E-8</c:v>
                </c:pt>
                <c:pt idx="3915">
                  <c:v>8.600000000000028E-8</c:v>
                </c:pt>
                <c:pt idx="3916">
                  <c:v>9.8000000000000441E-8</c:v>
                </c:pt>
                <c:pt idx="3917">
                  <c:v>1.0000000000000035E-7</c:v>
                </c:pt>
                <c:pt idx="3918">
                  <c:v>1.1000000000000046E-7</c:v>
                </c:pt>
                <c:pt idx="3919">
                  <c:v>1.1000000000000046E-7</c:v>
                </c:pt>
                <c:pt idx="3920">
                  <c:v>1.1000000000000046E-7</c:v>
                </c:pt>
                <c:pt idx="3921">
                  <c:v>1.0000000000000035E-7</c:v>
                </c:pt>
                <c:pt idx="3922">
                  <c:v>9.9000000000000384E-8</c:v>
                </c:pt>
                <c:pt idx="3923">
                  <c:v>8.9000000000000334E-8</c:v>
                </c:pt>
                <c:pt idx="3924">
                  <c:v>7.8000000000000222E-8</c:v>
                </c:pt>
                <c:pt idx="3925">
                  <c:v>7.000000000000023E-8</c:v>
                </c:pt>
                <c:pt idx="3926">
                  <c:v>6.4000000000000255E-8</c:v>
                </c:pt>
                <c:pt idx="3927">
                  <c:v>6.1000000000000215E-8</c:v>
                </c:pt>
                <c:pt idx="3928">
                  <c:v>6.1000000000000215E-8</c:v>
                </c:pt>
                <c:pt idx="3929">
                  <c:v>6.2000000000000211E-8</c:v>
                </c:pt>
                <c:pt idx="3930">
                  <c:v>5.8000000000000195E-8</c:v>
                </c:pt>
                <c:pt idx="3931">
                  <c:v>5.6000000000000164E-8</c:v>
                </c:pt>
                <c:pt idx="3932">
                  <c:v>5.6000000000000164E-8</c:v>
                </c:pt>
                <c:pt idx="3933">
                  <c:v>5.2000000000000194E-8</c:v>
                </c:pt>
                <c:pt idx="3934">
                  <c:v>5.1000000000000172E-8</c:v>
                </c:pt>
                <c:pt idx="3935">
                  <c:v>5.5000000000000195E-8</c:v>
                </c:pt>
                <c:pt idx="3936">
                  <c:v>6.2000000000000211E-8</c:v>
                </c:pt>
                <c:pt idx="3937">
                  <c:v>6.9000000000000261E-8</c:v>
                </c:pt>
                <c:pt idx="3938">
                  <c:v>6.9000000000000261E-8</c:v>
                </c:pt>
                <c:pt idx="3939">
                  <c:v>7.5000000000000248E-8</c:v>
                </c:pt>
                <c:pt idx="3940">
                  <c:v>7.5000000000000248E-8</c:v>
                </c:pt>
                <c:pt idx="3941">
                  <c:v>9.1000000000000299E-8</c:v>
                </c:pt>
                <c:pt idx="3942">
                  <c:v>1.0000000000000035E-7</c:v>
                </c:pt>
                <c:pt idx="3943">
                  <c:v>1.1000000000000046E-7</c:v>
                </c:pt>
                <c:pt idx="3944">
                  <c:v>1.1000000000000046E-7</c:v>
                </c:pt>
                <c:pt idx="3945">
                  <c:v>1.1000000000000046E-7</c:v>
                </c:pt>
                <c:pt idx="3946">
                  <c:v>1.1000000000000046E-7</c:v>
                </c:pt>
                <c:pt idx="3947">
                  <c:v>1.0000000000000035E-7</c:v>
                </c:pt>
                <c:pt idx="3948">
                  <c:v>1.0000000000000035E-7</c:v>
                </c:pt>
                <c:pt idx="3949">
                  <c:v>9.3000000000000409E-8</c:v>
                </c:pt>
                <c:pt idx="3950">
                  <c:v>9.3000000000000409E-8</c:v>
                </c:pt>
                <c:pt idx="3951">
                  <c:v>8.3000000000000386E-8</c:v>
                </c:pt>
                <c:pt idx="3952">
                  <c:v>7.3000000000000257E-8</c:v>
                </c:pt>
                <c:pt idx="3953">
                  <c:v>6.6000000000000207E-8</c:v>
                </c:pt>
                <c:pt idx="3954">
                  <c:v>6.6000000000000207E-8</c:v>
                </c:pt>
                <c:pt idx="3955">
                  <c:v>6.2000000000000211E-8</c:v>
                </c:pt>
                <c:pt idx="3956">
                  <c:v>6.0000000000000206E-8</c:v>
                </c:pt>
                <c:pt idx="3957">
                  <c:v>6.1000000000000215E-8</c:v>
                </c:pt>
                <c:pt idx="3958">
                  <c:v>5.6000000000000164E-8</c:v>
                </c:pt>
                <c:pt idx="3959">
                  <c:v>5.6000000000000164E-8</c:v>
                </c:pt>
                <c:pt idx="3960">
                  <c:v>5.6000000000000164E-8</c:v>
                </c:pt>
                <c:pt idx="3961">
                  <c:v>5.1000000000000172E-8</c:v>
                </c:pt>
                <c:pt idx="3962">
                  <c:v>5.8000000000000195E-8</c:v>
                </c:pt>
                <c:pt idx="3963">
                  <c:v>6.5000000000000211E-8</c:v>
                </c:pt>
                <c:pt idx="3964">
                  <c:v>6.5000000000000211E-8</c:v>
                </c:pt>
                <c:pt idx="3965">
                  <c:v>7.1000000000000199E-8</c:v>
                </c:pt>
                <c:pt idx="3966">
                  <c:v>7.1000000000000199E-8</c:v>
                </c:pt>
                <c:pt idx="3967">
                  <c:v>8.2000000000000258E-8</c:v>
                </c:pt>
                <c:pt idx="3968">
                  <c:v>8.2000000000000258E-8</c:v>
                </c:pt>
                <c:pt idx="3969">
                  <c:v>9.6000000000000357E-8</c:v>
                </c:pt>
                <c:pt idx="3970">
                  <c:v>1.0000000000000035E-7</c:v>
                </c:pt>
                <c:pt idx="3971">
                  <c:v>1.1000000000000046E-7</c:v>
                </c:pt>
                <c:pt idx="3972">
                  <c:v>1.1000000000000046E-7</c:v>
                </c:pt>
                <c:pt idx="3973">
                  <c:v>1.1000000000000046E-7</c:v>
                </c:pt>
                <c:pt idx="3974">
                  <c:v>1.1000000000000046E-7</c:v>
                </c:pt>
                <c:pt idx="3975">
                  <c:v>1.0000000000000035E-7</c:v>
                </c:pt>
                <c:pt idx="3976">
                  <c:v>1.0000000000000035E-7</c:v>
                </c:pt>
                <c:pt idx="3977">
                  <c:v>9.0000000000000343E-8</c:v>
                </c:pt>
                <c:pt idx="3978">
                  <c:v>9.0000000000000343E-8</c:v>
                </c:pt>
                <c:pt idx="3979">
                  <c:v>7.9000000000000324E-8</c:v>
                </c:pt>
                <c:pt idx="3980">
                  <c:v>7.9000000000000324E-8</c:v>
                </c:pt>
                <c:pt idx="3981">
                  <c:v>7.000000000000023E-8</c:v>
                </c:pt>
                <c:pt idx="3982">
                  <c:v>6.4000000000000255E-8</c:v>
                </c:pt>
                <c:pt idx="3983">
                  <c:v>6.1000000000000215E-8</c:v>
                </c:pt>
                <c:pt idx="3984">
                  <c:v>6.1000000000000215E-8</c:v>
                </c:pt>
                <c:pt idx="3985">
                  <c:v>6.2000000000000211E-8</c:v>
                </c:pt>
                <c:pt idx="3986">
                  <c:v>6.2000000000000211E-8</c:v>
                </c:pt>
                <c:pt idx="3987">
                  <c:v>5.9000000000000244E-8</c:v>
                </c:pt>
                <c:pt idx="3988">
                  <c:v>5.6000000000000164E-8</c:v>
                </c:pt>
                <c:pt idx="3989">
                  <c:v>5.2000000000000194E-8</c:v>
                </c:pt>
                <c:pt idx="3990">
                  <c:v>5.2000000000000194E-8</c:v>
                </c:pt>
                <c:pt idx="3991">
                  <c:v>5.1000000000000172E-8</c:v>
                </c:pt>
                <c:pt idx="3992">
                  <c:v>5.4000000000000206E-8</c:v>
                </c:pt>
                <c:pt idx="3993">
                  <c:v>5.4000000000000206E-8</c:v>
                </c:pt>
                <c:pt idx="3994">
                  <c:v>6.1000000000000215E-8</c:v>
                </c:pt>
                <c:pt idx="3995">
                  <c:v>6.8000000000000212E-8</c:v>
                </c:pt>
                <c:pt idx="3996">
                  <c:v>7.5000000000000248E-8</c:v>
                </c:pt>
                <c:pt idx="3997">
                  <c:v>9.0000000000000343E-8</c:v>
                </c:pt>
                <c:pt idx="3998">
                  <c:v>1.0000000000000035E-7</c:v>
                </c:pt>
                <c:pt idx="3999">
                  <c:v>1.0000000000000035E-7</c:v>
                </c:pt>
                <c:pt idx="4000">
                  <c:v>1.0000000000000035E-7</c:v>
                </c:pt>
                <c:pt idx="4001">
                  <c:v>1.0000000000000035E-7</c:v>
                </c:pt>
                <c:pt idx="4002">
                  <c:v>1.1000000000000046E-7</c:v>
                </c:pt>
                <c:pt idx="4003">
                  <c:v>1.1000000000000046E-7</c:v>
                </c:pt>
                <c:pt idx="4004">
                  <c:v>1.0000000000000035E-7</c:v>
                </c:pt>
                <c:pt idx="4005">
                  <c:v>1.0000000000000035E-7</c:v>
                </c:pt>
                <c:pt idx="4006">
                  <c:v>9.3000000000000409E-8</c:v>
                </c:pt>
                <c:pt idx="4007">
                  <c:v>9.3000000000000409E-8</c:v>
                </c:pt>
                <c:pt idx="4008">
                  <c:v>8.4000000000000342E-8</c:v>
                </c:pt>
                <c:pt idx="4009">
                  <c:v>8.4000000000000342E-8</c:v>
                </c:pt>
                <c:pt idx="4010">
                  <c:v>7.3000000000000257E-8</c:v>
                </c:pt>
                <c:pt idx="4011">
                  <c:v>6.6000000000000207E-8</c:v>
                </c:pt>
                <c:pt idx="4012">
                  <c:v>6.2000000000000211E-8</c:v>
                </c:pt>
                <c:pt idx="4013">
                  <c:v>6.2000000000000211E-8</c:v>
                </c:pt>
                <c:pt idx="4014">
                  <c:v>6.2000000000000211E-8</c:v>
                </c:pt>
                <c:pt idx="4015">
                  <c:v>6.0000000000000206E-8</c:v>
                </c:pt>
                <c:pt idx="4016">
                  <c:v>6.0000000000000206E-8</c:v>
                </c:pt>
                <c:pt idx="4017">
                  <c:v>6.1000000000000215E-8</c:v>
                </c:pt>
                <c:pt idx="4018">
                  <c:v>5.6000000000000164E-8</c:v>
                </c:pt>
                <c:pt idx="4019">
                  <c:v>5.7000000000000206E-8</c:v>
                </c:pt>
                <c:pt idx="4020">
                  <c:v>5.1000000000000172E-8</c:v>
                </c:pt>
                <c:pt idx="4021">
                  <c:v>5.0000000000000157E-8</c:v>
                </c:pt>
                <c:pt idx="4022">
                  <c:v>5.7000000000000206E-8</c:v>
                </c:pt>
                <c:pt idx="4023">
                  <c:v>6.4000000000000255E-8</c:v>
                </c:pt>
                <c:pt idx="4024">
                  <c:v>6.4000000000000255E-8</c:v>
                </c:pt>
                <c:pt idx="4025">
                  <c:v>7.1000000000000199E-8</c:v>
                </c:pt>
                <c:pt idx="4026">
                  <c:v>8.0000000000000253E-8</c:v>
                </c:pt>
                <c:pt idx="4027">
                  <c:v>9.3000000000000409E-8</c:v>
                </c:pt>
                <c:pt idx="4028">
                  <c:v>9.3000000000000409E-8</c:v>
                </c:pt>
                <c:pt idx="4029">
                  <c:v>1.0000000000000035E-7</c:v>
                </c:pt>
                <c:pt idx="4030">
                  <c:v>1.0000000000000035E-7</c:v>
                </c:pt>
                <c:pt idx="4031">
                  <c:v>1.1000000000000046E-7</c:v>
                </c:pt>
                <c:pt idx="4032">
                  <c:v>1.1000000000000046E-7</c:v>
                </c:pt>
                <c:pt idx="4033">
                  <c:v>1.0000000000000035E-7</c:v>
                </c:pt>
                <c:pt idx="4034">
                  <c:v>1.0000000000000035E-7</c:v>
                </c:pt>
                <c:pt idx="4035">
                  <c:v>9.1000000000000299E-8</c:v>
                </c:pt>
                <c:pt idx="4036">
                  <c:v>9.1000000000000299E-8</c:v>
                </c:pt>
                <c:pt idx="4037">
                  <c:v>8.1000000000000275E-8</c:v>
                </c:pt>
                <c:pt idx="4038">
                  <c:v>8.1000000000000275E-8</c:v>
                </c:pt>
                <c:pt idx="4039">
                  <c:v>7.1000000000000199E-8</c:v>
                </c:pt>
                <c:pt idx="4040">
                  <c:v>7.1000000000000199E-8</c:v>
                </c:pt>
                <c:pt idx="4041">
                  <c:v>6.4000000000000255E-8</c:v>
                </c:pt>
                <c:pt idx="4042">
                  <c:v>6.1000000000000215E-8</c:v>
                </c:pt>
                <c:pt idx="4043">
                  <c:v>6.1000000000000215E-8</c:v>
                </c:pt>
                <c:pt idx="4044">
                  <c:v>6.1000000000000215E-8</c:v>
                </c:pt>
                <c:pt idx="4045">
                  <c:v>6.0000000000000206E-8</c:v>
                </c:pt>
                <c:pt idx="4046">
                  <c:v>5.6000000000000164E-8</c:v>
                </c:pt>
                <c:pt idx="4047">
                  <c:v>5.3000000000000183E-8</c:v>
                </c:pt>
                <c:pt idx="4048">
                  <c:v>5.0000000000000157E-8</c:v>
                </c:pt>
                <c:pt idx="4049">
                  <c:v>5.3000000000000183E-8</c:v>
                </c:pt>
                <c:pt idx="4050">
                  <c:v>6.0000000000000206E-8</c:v>
                </c:pt>
                <c:pt idx="4051">
                  <c:v>6.6000000000000207E-8</c:v>
                </c:pt>
                <c:pt idx="4052">
                  <c:v>7.2000000000000261E-8</c:v>
                </c:pt>
                <c:pt idx="4053">
                  <c:v>8.7000000000000276E-8</c:v>
                </c:pt>
                <c:pt idx="4054">
                  <c:v>9.8000000000000441E-8</c:v>
                </c:pt>
                <c:pt idx="4055">
                  <c:v>1.0000000000000035E-7</c:v>
                </c:pt>
                <c:pt idx="4056">
                  <c:v>1.1000000000000046E-7</c:v>
                </c:pt>
                <c:pt idx="4057">
                  <c:v>1.1000000000000046E-7</c:v>
                </c:pt>
                <c:pt idx="4058">
                  <c:v>1.0000000000000035E-7</c:v>
                </c:pt>
                <c:pt idx="4059">
                  <c:v>1.0000000000000035E-7</c:v>
                </c:pt>
                <c:pt idx="4060">
                  <c:v>9.6000000000000357E-8</c:v>
                </c:pt>
                <c:pt idx="4061">
                  <c:v>8.7000000000000276E-8</c:v>
                </c:pt>
                <c:pt idx="4062">
                  <c:v>7.6000000000000257E-8</c:v>
                </c:pt>
                <c:pt idx="4063">
                  <c:v>6.8000000000000212E-8</c:v>
                </c:pt>
                <c:pt idx="4064">
                  <c:v>6.3000000000000207E-8</c:v>
                </c:pt>
                <c:pt idx="4065">
                  <c:v>6.0000000000000206E-8</c:v>
                </c:pt>
                <c:pt idx="4066">
                  <c:v>6.2000000000000211E-8</c:v>
                </c:pt>
                <c:pt idx="4067">
                  <c:v>5.7000000000000206E-8</c:v>
                </c:pt>
                <c:pt idx="4068">
                  <c:v>5.6000000000000164E-8</c:v>
                </c:pt>
                <c:pt idx="4069">
                  <c:v>5.1000000000000172E-8</c:v>
                </c:pt>
                <c:pt idx="4070">
                  <c:v>5.0000000000000157E-8</c:v>
                </c:pt>
                <c:pt idx="4071">
                  <c:v>5.6000000000000164E-8</c:v>
                </c:pt>
                <c:pt idx="4072">
                  <c:v>6.2000000000000211E-8</c:v>
                </c:pt>
                <c:pt idx="4073">
                  <c:v>6.9000000000000261E-8</c:v>
                </c:pt>
                <c:pt idx="4074">
                  <c:v>7.6000000000000257E-8</c:v>
                </c:pt>
                <c:pt idx="4075">
                  <c:v>9.2000000000000281E-8</c:v>
                </c:pt>
                <c:pt idx="4076">
                  <c:v>1.0000000000000035E-7</c:v>
                </c:pt>
                <c:pt idx="4077">
                  <c:v>1.0000000000000035E-7</c:v>
                </c:pt>
                <c:pt idx="4078">
                  <c:v>1.1000000000000046E-7</c:v>
                </c:pt>
                <c:pt idx="4079">
                  <c:v>1.1000000000000046E-7</c:v>
                </c:pt>
                <c:pt idx="4080">
                  <c:v>1.1000000000000046E-7</c:v>
                </c:pt>
                <c:pt idx="4081">
                  <c:v>1.1000000000000046E-7</c:v>
                </c:pt>
                <c:pt idx="4082">
                  <c:v>9.5000000000000361E-8</c:v>
                </c:pt>
                <c:pt idx="4083">
                  <c:v>8.5000000000000298E-8</c:v>
                </c:pt>
                <c:pt idx="4084">
                  <c:v>7.5000000000000248E-8</c:v>
                </c:pt>
                <c:pt idx="4085">
                  <c:v>6.7000000000000229E-8</c:v>
                </c:pt>
                <c:pt idx="4086">
                  <c:v>6.3000000000000207E-8</c:v>
                </c:pt>
                <c:pt idx="4087">
                  <c:v>6.1000000000000215E-8</c:v>
                </c:pt>
                <c:pt idx="4088">
                  <c:v>6.1000000000000215E-8</c:v>
                </c:pt>
                <c:pt idx="4089">
                  <c:v>5.6000000000000164E-8</c:v>
                </c:pt>
                <c:pt idx="4090">
                  <c:v>5.6000000000000164E-8</c:v>
                </c:pt>
                <c:pt idx="4091">
                  <c:v>5.1000000000000172E-8</c:v>
                </c:pt>
                <c:pt idx="4092">
                  <c:v>5.2000000000000194E-8</c:v>
                </c:pt>
                <c:pt idx="4093">
                  <c:v>5.9000000000000244E-8</c:v>
                </c:pt>
                <c:pt idx="4094">
                  <c:v>6.5000000000000211E-8</c:v>
                </c:pt>
                <c:pt idx="4095">
                  <c:v>7.1000000000000199E-8</c:v>
                </c:pt>
                <c:pt idx="4096">
                  <c:v>8.3000000000000386E-8</c:v>
                </c:pt>
                <c:pt idx="4097">
                  <c:v>9.5000000000000361E-8</c:v>
                </c:pt>
                <c:pt idx="4098">
                  <c:v>1.0000000000000035E-7</c:v>
                </c:pt>
                <c:pt idx="4099">
                  <c:v>1.1000000000000046E-7</c:v>
                </c:pt>
                <c:pt idx="4100">
                  <c:v>1.1000000000000046E-7</c:v>
                </c:pt>
                <c:pt idx="4101">
                  <c:v>1.1000000000000046E-7</c:v>
                </c:pt>
                <c:pt idx="4102">
                  <c:v>1.1000000000000046E-7</c:v>
                </c:pt>
                <c:pt idx="4103">
                  <c:v>1.0000000000000035E-7</c:v>
                </c:pt>
                <c:pt idx="4104">
                  <c:v>9.2000000000000281E-8</c:v>
                </c:pt>
                <c:pt idx="4105">
                  <c:v>8.2000000000000258E-8</c:v>
                </c:pt>
                <c:pt idx="4106">
                  <c:v>7.2000000000000261E-8</c:v>
                </c:pt>
                <c:pt idx="4107">
                  <c:v>6.5000000000000211E-8</c:v>
                </c:pt>
                <c:pt idx="4108">
                  <c:v>6.2000000000000211E-8</c:v>
                </c:pt>
                <c:pt idx="4109">
                  <c:v>6.3000000000000207E-8</c:v>
                </c:pt>
                <c:pt idx="4110">
                  <c:v>5.9000000000000244E-8</c:v>
                </c:pt>
                <c:pt idx="4111">
                  <c:v>5.6000000000000164E-8</c:v>
                </c:pt>
                <c:pt idx="4112">
                  <c:v>5.2000000000000194E-8</c:v>
                </c:pt>
                <c:pt idx="4113">
                  <c:v>5.2000000000000194E-8</c:v>
                </c:pt>
                <c:pt idx="4114">
                  <c:v>5.5000000000000195E-8</c:v>
                </c:pt>
                <c:pt idx="4115">
                  <c:v>6.2000000000000211E-8</c:v>
                </c:pt>
                <c:pt idx="4116">
                  <c:v>6.8000000000000212E-8</c:v>
                </c:pt>
                <c:pt idx="4117">
                  <c:v>7.5000000000000248E-8</c:v>
                </c:pt>
                <c:pt idx="4118">
                  <c:v>8.9000000000000334E-8</c:v>
                </c:pt>
                <c:pt idx="4119">
                  <c:v>1.0000000000000035E-7</c:v>
                </c:pt>
                <c:pt idx="4120">
                  <c:v>1.0000000000000035E-7</c:v>
                </c:pt>
                <c:pt idx="4121">
                  <c:v>1.1000000000000046E-7</c:v>
                </c:pt>
                <c:pt idx="4122">
                  <c:v>1.1000000000000046E-7</c:v>
                </c:pt>
                <c:pt idx="4123">
                  <c:v>1.1000000000000046E-7</c:v>
                </c:pt>
                <c:pt idx="4124">
                  <c:v>1.1000000000000046E-7</c:v>
                </c:pt>
                <c:pt idx="4125">
                  <c:v>1.0000000000000035E-7</c:v>
                </c:pt>
                <c:pt idx="4126">
                  <c:v>8.9000000000000334E-8</c:v>
                </c:pt>
                <c:pt idx="4127">
                  <c:v>7.8000000000000222E-8</c:v>
                </c:pt>
                <c:pt idx="4128">
                  <c:v>7.000000000000023E-8</c:v>
                </c:pt>
                <c:pt idx="4129">
                  <c:v>6.4000000000000255E-8</c:v>
                </c:pt>
                <c:pt idx="4130">
                  <c:v>6.2000000000000211E-8</c:v>
                </c:pt>
                <c:pt idx="4131">
                  <c:v>6.3000000000000207E-8</c:v>
                </c:pt>
                <c:pt idx="4132">
                  <c:v>5.8000000000000195E-8</c:v>
                </c:pt>
                <c:pt idx="4133">
                  <c:v>5.8000000000000195E-8</c:v>
                </c:pt>
                <c:pt idx="4134">
                  <c:v>5.3000000000000183E-8</c:v>
                </c:pt>
                <c:pt idx="4135">
                  <c:v>5.2000000000000194E-8</c:v>
                </c:pt>
                <c:pt idx="4136">
                  <c:v>5.8000000000000195E-8</c:v>
                </c:pt>
                <c:pt idx="4137">
                  <c:v>6.5000000000000211E-8</c:v>
                </c:pt>
                <c:pt idx="4138">
                  <c:v>7.1000000000000199E-8</c:v>
                </c:pt>
                <c:pt idx="4139">
                  <c:v>8.2000000000000258E-8</c:v>
                </c:pt>
                <c:pt idx="4140">
                  <c:v>9.5000000000000361E-8</c:v>
                </c:pt>
                <c:pt idx="4141">
                  <c:v>1.0000000000000035E-7</c:v>
                </c:pt>
                <c:pt idx="4142">
                  <c:v>1.1000000000000046E-7</c:v>
                </c:pt>
                <c:pt idx="4143">
                  <c:v>1.1000000000000046E-7</c:v>
                </c:pt>
                <c:pt idx="4144">
                  <c:v>1.1000000000000046E-7</c:v>
                </c:pt>
                <c:pt idx="4145">
                  <c:v>1.1000000000000046E-7</c:v>
                </c:pt>
                <c:pt idx="4146">
                  <c:v>1.0000000000000035E-7</c:v>
                </c:pt>
                <c:pt idx="4147">
                  <c:v>9.3000000000000409E-8</c:v>
                </c:pt>
                <c:pt idx="4148">
                  <c:v>8.4000000000000342E-8</c:v>
                </c:pt>
                <c:pt idx="4149">
                  <c:v>7.3000000000000257E-8</c:v>
                </c:pt>
                <c:pt idx="4150">
                  <c:v>6.6000000000000207E-8</c:v>
                </c:pt>
                <c:pt idx="4151">
                  <c:v>6.3000000000000207E-8</c:v>
                </c:pt>
                <c:pt idx="4152">
                  <c:v>6.3000000000000207E-8</c:v>
                </c:pt>
                <c:pt idx="4153">
                  <c:v>6.0000000000000206E-8</c:v>
                </c:pt>
                <c:pt idx="4154">
                  <c:v>5.7000000000000206E-8</c:v>
                </c:pt>
                <c:pt idx="4155">
                  <c:v>5.4000000000000206E-8</c:v>
                </c:pt>
                <c:pt idx="4156">
                  <c:v>5.2000000000000194E-8</c:v>
                </c:pt>
                <c:pt idx="4157">
                  <c:v>5.4000000000000206E-8</c:v>
                </c:pt>
                <c:pt idx="4158">
                  <c:v>6.1000000000000215E-8</c:v>
                </c:pt>
                <c:pt idx="4159">
                  <c:v>6.8000000000000212E-8</c:v>
                </c:pt>
                <c:pt idx="4160">
                  <c:v>7.4000000000000305E-8</c:v>
                </c:pt>
                <c:pt idx="4161">
                  <c:v>8.9000000000000334E-8</c:v>
                </c:pt>
                <c:pt idx="4162">
                  <c:v>1.0000000000000035E-7</c:v>
                </c:pt>
                <c:pt idx="4163">
                  <c:v>1.1000000000000046E-7</c:v>
                </c:pt>
                <c:pt idx="4164">
                  <c:v>1.1000000000000046E-7</c:v>
                </c:pt>
                <c:pt idx="4165">
                  <c:v>1.1000000000000046E-7</c:v>
                </c:pt>
                <c:pt idx="4166">
                  <c:v>1.1000000000000046E-7</c:v>
                </c:pt>
                <c:pt idx="4167">
                  <c:v>1.1000000000000046E-7</c:v>
                </c:pt>
                <c:pt idx="4168">
                  <c:v>1.1000000000000046E-7</c:v>
                </c:pt>
                <c:pt idx="4169">
                  <c:v>9.1000000000000299E-8</c:v>
                </c:pt>
                <c:pt idx="4170">
                  <c:v>8.0000000000000253E-8</c:v>
                </c:pt>
                <c:pt idx="4171">
                  <c:v>8.0000000000000253E-8</c:v>
                </c:pt>
                <c:pt idx="4172">
                  <c:v>6.5000000000000211E-8</c:v>
                </c:pt>
                <c:pt idx="4173">
                  <c:v>6.5000000000000211E-8</c:v>
                </c:pt>
                <c:pt idx="4174">
                  <c:v>6.4000000000000255E-8</c:v>
                </c:pt>
                <c:pt idx="4175">
                  <c:v>6.4000000000000255E-8</c:v>
                </c:pt>
                <c:pt idx="4176">
                  <c:v>5.8000000000000195E-8</c:v>
                </c:pt>
                <c:pt idx="4177">
                  <c:v>5.8000000000000195E-8</c:v>
                </c:pt>
                <c:pt idx="4178">
                  <c:v>5.3000000000000183E-8</c:v>
                </c:pt>
                <c:pt idx="4179">
                  <c:v>5.7000000000000206E-8</c:v>
                </c:pt>
                <c:pt idx="4180">
                  <c:v>5.7000000000000206E-8</c:v>
                </c:pt>
                <c:pt idx="4181">
                  <c:v>6.9000000000000261E-8</c:v>
                </c:pt>
                <c:pt idx="4182">
                  <c:v>6.9000000000000261E-8</c:v>
                </c:pt>
                <c:pt idx="4183">
                  <c:v>9.3000000000000409E-8</c:v>
                </c:pt>
                <c:pt idx="4184">
                  <c:v>9.3000000000000409E-8</c:v>
                </c:pt>
                <c:pt idx="4185">
                  <c:v>1.0000000000000035E-7</c:v>
                </c:pt>
                <c:pt idx="4186">
                  <c:v>1.1000000000000046E-7</c:v>
                </c:pt>
                <c:pt idx="4187">
                  <c:v>1.1000000000000046E-7</c:v>
                </c:pt>
                <c:pt idx="4188">
                  <c:v>1.1000000000000046E-7</c:v>
                </c:pt>
                <c:pt idx="4189">
                  <c:v>1.1000000000000046E-7</c:v>
                </c:pt>
                <c:pt idx="4190">
                  <c:v>1.1000000000000046E-7</c:v>
                </c:pt>
                <c:pt idx="4191">
                  <c:v>9.9000000000000384E-8</c:v>
                </c:pt>
                <c:pt idx="4192">
                  <c:v>8.9000000000000334E-8</c:v>
                </c:pt>
                <c:pt idx="4193">
                  <c:v>7.8000000000000222E-8</c:v>
                </c:pt>
                <c:pt idx="4194">
                  <c:v>6.9000000000000261E-8</c:v>
                </c:pt>
                <c:pt idx="4195">
                  <c:v>6.4000000000000255E-8</c:v>
                </c:pt>
                <c:pt idx="4196">
                  <c:v>6.4000000000000255E-8</c:v>
                </c:pt>
                <c:pt idx="4197">
                  <c:v>6.3000000000000207E-8</c:v>
                </c:pt>
                <c:pt idx="4198">
                  <c:v>5.8000000000000195E-8</c:v>
                </c:pt>
                <c:pt idx="4199">
                  <c:v>5.6000000000000164E-8</c:v>
                </c:pt>
                <c:pt idx="4200">
                  <c:v>5.3000000000000183E-8</c:v>
                </c:pt>
                <c:pt idx="4201">
                  <c:v>5.4000000000000206E-8</c:v>
                </c:pt>
                <c:pt idx="4202">
                  <c:v>6.0000000000000206E-8</c:v>
                </c:pt>
                <c:pt idx="4203">
                  <c:v>6.7000000000000229E-8</c:v>
                </c:pt>
                <c:pt idx="4204">
                  <c:v>7.3000000000000257E-8</c:v>
                </c:pt>
                <c:pt idx="4205">
                  <c:v>8.600000000000028E-8</c:v>
                </c:pt>
                <c:pt idx="4206">
                  <c:v>9.9000000000000384E-8</c:v>
                </c:pt>
                <c:pt idx="4207">
                  <c:v>1.0000000000000035E-7</c:v>
                </c:pt>
                <c:pt idx="4208">
                  <c:v>1.1000000000000046E-7</c:v>
                </c:pt>
                <c:pt idx="4209">
                  <c:v>1.1000000000000046E-7</c:v>
                </c:pt>
                <c:pt idx="4210">
                  <c:v>1.1000000000000046E-7</c:v>
                </c:pt>
                <c:pt idx="4211">
                  <c:v>1.1000000000000046E-7</c:v>
                </c:pt>
                <c:pt idx="4212">
                  <c:v>1.0000000000000035E-7</c:v>
                </c:pt>
                <c:pt idx="4213">
                  <c:v>9.4000000000000365E-8</c:v>
                </c:pt>
                <c:pt idx="4214">
                  <c:v>8.4000000000000342E-8</c:v>
                </c:pt>
                <c:pt idx="4215">
                  <c:v>7.4000000000000305E-8</c:v>
                </c:pt>
                <c:pt idx="4216">
                  <c:v>6.7000000000000229E-8</c:v>
                </c:pt>
                <c:pt idx="4217">
                  <c:v>6.4000000000000255E-8</c:v>
                </c:pt>
                <c:pt idx="4218">
                  <c:v>6.5000000000000211E-8</c:v>
                </c:pt>
                <c:pt idx="4219">
                  <c:v>6.0000000000000206E-8</c:v>
                </c:pt>
                <c:pt idx="4220">
                  <c:v>5.8000000000000195E-8</c:v>
                </c:pt>
                <c:pt idx="4221">
                  <c:v>5.4000000000000206E-8</c:v>
                </c:pt>
                <c:pt idx="4222">
                  <c:v>5.3000000000000183E-8</c:v>
                </c:pt>
                <c:pt idx="4223">
                  <c:v>5.7000000000000206E-8</c:v>
                </c:pt>
                <c:pt idx="4224">
                  <c:v>6.4000000000000255E-8</c:v>
                </c:pt>
                <c:pt idx="4225">
                  <c:v>7.000000000000023E-8</c:v>
                </c:pt>
                <c:pt idx="4226">
                  <c:v>7.8000000000000222E-8</c:v>
                </c:pt>
                <c:pt idx="4227">
                  <c:v>9.3000000000000409E-8</c:v>
                </c:pt>
                <c:pt idx="4228">
                  <c:v>1.0000000000000035E-7</c:v>
                </c:pt>
                <c:pt idx="4229">
                  <c:v>1.0000000000000035E-7</c:v>
                </c:pt>
                <c:pt idx="4230">
                  <c:v>1.1000000000000046E-7</c:v>
                </c:pt>
                <c:pt idx="4231">
                  <c:v>1.2000000000000033E-7</c:v>
                </c:pt>
                <c:pt idx="4232">
                  <c:v>1.2000000000000033E-7</c:v>
                </c:pt>
                <c:pt idx="4233">
                  <c:v>1.2000000000000033E-7</c:v>
                </c:pt>
                <c:pt idx="4234">
                  <c:v>1.0000000000000035E-7</c:v>
                </c:pt>
                <c:pt idx="4235">
                  <c:v>9.4000000000000365E-8</c:v>
                </c:pt>
                <c:pt idx="4236">
                  <c:v>8.5000000000000298E-8</c:v>
                </c:pt>
                <c:pt idx="4237">
                  <c:v>8.5000000000000298E-8</c:v>
                </c:pt>
                <c:pt idx="4238">
                  <c:v>7.5000000000000248E-8</c:v>
                </c:pt>
                <c:pt idx="4239">
                  <c:v>7.5000000000000248E-8</c:v>
                </c:pt>
                <c:pt idx="4240">
                  <c:v>6.9000000000000261E-8</c:v>
                </c:pt>
                <c:pt idx="4241">
                  <c:v>6.6000000000000207E-8</c:v>
                </c:pt>
                <c:pt idx="4242">
                  <c:v>6.7000000000000229E-8</c:v>
                </c:pt>
                <c:pt idx="4243">
                  <c:v>6.7000000000000229E-8</c:v>
                </c:pt>
                <c:pt idx="4244">
                  <c:v>6.0000000000000206E-8</c:v>
                </c:pt>
                <c:pt idx="4245">
                  <c:v>6.0000000000000206E-8</c:v>
                </c:pt>
                <c:pt idx="4246">
                  <c:v>5.5000000000000195E-8</c:v>
                </c:pt>
                <c:pt idx="4247">
                  <c:v>5.5000000000000195E-8</c:v>
                </c:pt>
                <c:pt idx="4248">
                  <c:v>6.1000000000000215E-8</c:v>
                </c:pt>
                <c:pt idx="4249">
                  <c:v>6.8000000000000212E-8</c:v>
                </c:pt>
                <c:pt idx="4250">
                  <c:v>6.8000000000000212E-8</c:v>
                </c:pt>
                <c:pt idx="4251">
                  <c:v>7.4000000000000305E-8</c:v>
                </c:pt>
                <c:pt idx="4252">
                  <c:v>8.5000000000000298E-8</c:v>
                </c:pt>
                <c:pt idx="4253">
                  <c:v>8.5000000000000298E-8</c:v>
                </c:pt>
                <c:pt idx="4254">
                  <c:v>9.7000000000000299E-8</c:v>
                </c:pt>
                <c:pt idx="4255">
                  <c:v>1.0000000000000035E-7</c:v>
                </c:pt>
                <c:pt idx="4256">
                  <c:v>1.1000000000000046E-7</c:v>
                </c:pt>
                <c:pt idx="4257">
                  <c:v>1.1000000000000046E-7</c:v>
                </c:pt>
                <c:pt idx="4258">
                  <c:v>1.1000000000000046E-7</c:v>
                </c:pt>
                <c:pt idx="4259">
                  <c:v>1.2000000000000033E-7</c:v>
                </c:pt>
                <c:pt idx="4260">
                  <c:v>1.1000000000000046E-7</c:v>
                </c:pt>
                <c:pt idx="4261">
                  <c:v>1.0000000000000035E-7</c:v>
                </c:pt>
                <c:pt idx="4262">
                  <c:v>9.0000000000000343E-8</c:v>
                </c:pt>
                <c:pt idx="4263">
                  <c:v>9.0000000000000343E-8</c:v>
                </c:pt>
                <c:pt idx="4264">
                  <c:v>7.9000000000000324E-8</c:v>
                </c:pt>
                <c:pt idx="4265">
                  <c:v>7.1000000000000199E-8</c:v>
                </c:pt>
                <c:pt idx="4266">
                  <c:v>6.7000000000000229E-8</c:v>
                </c:pt>
                <c:pt idx="4267">
                  <c:v>6.7000000000000229E-8</c:v>
                </c:pt>
                <c:pt idx="4268">
                  <c:v>6.3000000000000207E-8</c:v>
                </c:pt>
                <c:pt idx="4269">
                  <c:v>5.9000000000000244E-8</c:v>
                </c:pt>
                <c:pt idx="4270">
                  <c:v>5.5000000000000195E-8</c:v>
                </c:pt>
                <c:pt idx="4271">
                  <c:v>5.4000000000000206E-8</c:v>
                </c:pt>
                <c:pt idx="4272">
                  <c:v>5.7000000000000206E-8</c:v>
                </c:pt>
                <c:pt idx="4273">
                  <c:v>6.3000000000000207E-8</c:v>
                </c:pt>
                <c:pt idx="4274">
                  <c:v>7.000000000000023E-8</c:v>
                </c:pt>
                <c:pt idx="4275">
                  <c:v>7.5000000000000248E-8</c:v>
                </c:pt>
                <c:pt idx="4276">
                  <c:v>9.0000000000000343E-8</c:v>
                </c:pt>
                <c:pt idx="4277">
                  <c:v>1.0000000000000035E-7</c:v>
                </c:pt>
                <c:pt idx="4278">
                  <c:v>1.0000000000000035E-7</c:v>
                </c:pt>
                <c:pt idx="4279">
                  <c:v>1.1000000000000046E-7</c:v>
                </c:pt>
                <c:pt idx="4280">
                  <c:v>1.1000000000000046E-7</c:v>
                </c:pt>
                <c:pt idx="4281">
                  <c:v>1.1000000000000046E-7</c:v>
                </c:pt>
                <c:pt idx="4282">
                  <c:v>1.2000000000000033E-7</c:v>
                </c:pt>
                <c:pt idx="4283">
                  <c:v>1.0000000000000035E-7</c:v>
                </c:pt>
                <c:pt idx="4284">
                  <c:v>9.6000000000000357E-8</c:v>
                </c:pt>
                <c:pt idx="4285">
                  <c:v>8.600000000000028E-8</c:v>
                </c:pt>
                <c:pt idx="4286">
                  <c:v>7.6000000000000257E-8</c:v>
                </c:pt>
                <c:pt idx="4287">
                  <c:v>7.000000000000023E-8</c:v>
                </c:pt>
                <c:pt idx="4288">
                  <c:v>6.6000000000000207E-8</c:v>
                </c:pt>
                <c:pt idx="4289">
                  <c:v>6.7000000000000229E-8</c:v>
                </c:pt>
                <c:pt idx="4290">
                  <c:v>6.1000000000000215E-8</c:v>
                </c:pt>
                <c:pt idx="4291">
                  <c:v>6.1000000000000215E-8</c:v>
                </c:pt>
                <c:pt idx="4292">
                  <c:v>5.5000000000000195E-8</c:v>
                </c:pt>
                <c:pt idx="4293">
                  <c:v>5.4000000000000206E-8</c:v>
                </c:pt>
                <c:pt idx="4294">
                  <c:v>6.0000000000000206E-8</c:v>
                </c:pt>
                <c:pt idx="4295">
                  <c:v>6.7000000000000229E-8</c:v>
                </c:pt>
                <c:pt idx="4296">
                  <c:v>7.3000000000000257E-8</c:v>
                </c:pt>
                <c:pt idx="4297">
                  <c:v>8.3000000000000386E-8</c:v>
                </c:pt>
                <c:pt idx="4298">
                  <c:v>9.6000000000000357E-8</c:v>
                </c:pt>
                <c:pt idx="4299">
                  <c:v>1.0000000000000035E-7</c:v>
                </c:pt>
                <c:pt idx="4300">
                  <c:v>1.1000000000000046E-7</c:v>
                </c:pt>
                <c:pt idx="4301">
                  <c:v>1.1000000000000046E-7</c:v>
                </c:pt>
                <c:pt idx="4302">
                  <c:v>1.2000000000000033E-7</c:v>
                </c:pt>
                <c:pt idx="4303">
                  <c:v>1.2000000000000033E-7</c:v>
                </c:pt>
                <c:pt idx="4304">
                  <c:v>1.1000000000000046E-7</c:v>
                </c:pt>
                <c:pt idx="4305">
                  <c:v>1.0000000000000035E-7</c:v>
                </c:pt>
                <c:pt idx="4306">
                  <c:v>9.2000000000000281E-8</c:v>
                </c:pt>
                <c:pt idx="4307">
                  <c:v>8.3000000000000386E-8</c:v>
                </c:pt>
                <c:pt idx="4308">
                  <c:v>7.4000000000000305E-8</c:v>
                </c:pt>
                <c:pt idx="4309">
                  <c:v>6.9000000000000261E-8</c:v>
                </c:pt>
                <c:pt idx="4310">
                  <c:v>6.8000000000000212E-8</c:v>
                </c:pt>
                <c:pt idx="4311">
                  <c:v>6.6000000000000207E-8</c:v>
                </c:pt>
                <c:pt idx="4312">
                  <c:v>6.0000000000000206E-8</c:v>
                </c:pt>
                <c:pt idx="4313">
                  <c:v>5.7000000000000206E-8</c:v>
                </c:pt>
                <c:pt idx="4314">
                  <c:v>5.5000000000000195E-8</c:v>
                </c:pt>
                <c:pt idx="4315">
                  <c:v>5.7000000000000206E-8</c:v>
                </c:pt>
                <c:pt idx="4316">
                  <c:v>6.3000000000000207E-8</c:v>
                </c:pt>
                <c:pt idx="4317">
                  <c:v>7.000000000000023E-8</c:v>
                </c:pt>
                <c:pt idx="4318">
                  <c:v>7.5000000000000248E-8</c:v>
                </c:pt>
                <c:pt idx="4319">
                  <c:v>8.9000000000000334E-8</c:v>
                </c:pt>
                <c:pt idx="4320">
                  <c:v>1.0000000000000035E-7</c:v>
                </c:pt>
                <c:pt idx="4321">
                  <c:v>1.0000000000000035E-7</c:v>
                </c:pt>
                <c:pt idx="4322">
                  <c:v>1.1000000000000046E-7</c:v>
                </c:pt>
                <c:pt idx="4323">
                  <c:v>1.1000000000000046E-7</c:v>
                </c:pt>
                <c:pt idx="4324">
                  <c:v>1.2000000000000033E-7</c:v>
                </c:pt>
                <c:pt idx="4325">
                  <c:v>1.2000000000000033E-7</c:v>
                </c:pt>
                <c:pt idx="4326">
                  <c:v>1.1000000000000046E-7</c:v>
                </c:pt>
                <c:pt idx="4327">
                  <c:v>9.9000000000000384E-8</c:v>
                </c:pt>
                <c:pt idx="4328">
                  <c:v>8.9000000000000334E-8</c:v>
                </c:pt>
                <c:pt idx="4329">
                  <c:v>7.9000000000000324E-8</c:v>
                </c:pt>
                <c:pt idx="4330">
                  <c:v>7.1000000000000199E-8</c:v>
                </c:pt>
                <c:pt idx="4331">
                  <c:v>6.7000000000000229E-8</c:v>
                </c:pt>
                <c:pt idx="4332">
                  <c:v>6.8000000000000212E-8</c:v>
                </c:pt>
                <c:pt idx="4333">
                  <c:v>6.2000000000000211E-8</c:v>
                </c:pt>
                <c:pt idx="4334">
                  <c:v>6.1000000000000215E-8</c:v>
                </c:pt>
                <c:pt idx="4335">
                  <c:v>5.5000000000000195E-8</c:v>
                </c:pt>
                <c:pt idx="4336">
                  <c:v>5.5000000000000195E-8</c:v>
                </c:pt>
                <c:pt idx="4337">
                  <c:v>5.9000000000000244E-8</c:v>
                </c:pt>
                <c:pt idx="4338">
                  <c:v>6.5000000000000211E-8</c:v>
                </c:pt>
                <c:pt idx="4339">
                  <c:v>7.1000000000000199E-8</c:v>
                </c:pt>
                <c:pt idx="4340">
                  <c:v>7.8000000000000222E-8</c:v>
                </c:pt>
                <c:pt idx="4341">
                  <c:v>9.3000000000000409E-8</c:v>
                </c:pt>
                <c:pt idx="4342">
                  <c:v>1.0000000000000035E-7</c:v>
                </c:pt>
                <c:pt idx="4343">
                  <c:v>1.1000000000000046E-7</c:v>
                </c:pt>
                <c:pt idx="4344">
                  <c:v>1.1000000000000046E-7</c:v>
                </c:pt>
                <c:pt idx="4345">
                  <c:v>1.2000000000000033E-7</c:v>
                </c:pt>
                <c:pt idx="4346">
                  <c:v>1.2000000000000033E-7</c:v>
                </c:pt>
                <c:pt idx="4347">
                  <c:v>1.2000000000000033E-7</c:v>
                </c:pt>
                <c:pt idx="4348">
                  <c:v>1.0000000000000035E-7</c:v>
                </c:pt>
                <c:pt idx="4349">
                  <c:v>9.5000000000000361E-8</c:v>
                </c:pt>
                <c:pt idx="4350">
                  <c:v>8.600000000000028E-8</c:v>
                </c:pt>
                <c:pt idx="4351">
                  <c:v>7.6000000000000257E-8</c:v>
                </c:pt>
                <c:pt idx="4352">
                  <c:v>7.000000000000023E-8</c:v>
                </c:pt>
                <c:pt idx="4353">
                  <c:v>6.8000000000000212E-8</c:v>
                </c:pt>
                <c:pt idx="4354">
                  <c:v>6.8000000000000212E-8</c:v>
                </c:pt>
                <c:pt idx="4355">
                  <c:v>6.1000000000000215E-8</c:v>
                </c:pt>
                <c:pt idx="4356">
                  <c:v>5.9000000000000244E-8</c:v>
                </c:pt>
                <c:pt idx="4357">
                  <c:v>5.6000000000000164E-8</c:v>
                </c:pt>
                <c:pt idx="4358">
                  <c:v>5.6000000000000164E-8</c:v>
                </c:pt>
                <c:pt idx="4359">
                  <c:v>6.2000000000000211E-8</c:v>
                </c:pt>
                <c:pt idx="4360">
                  <c:v>6.9000000000000261E-8</c:v>
                </c:pt>
                <c:pt idx="4361">
                  <c:v>7.5000000000000248E-8</c:v>
                </c:pt>
                <c:pt idx="4362">
                  <c:v>8.7000000000000276E-8</c:v>
                </c:pt>
                <c:pt idx="4363">
                  <c:v>9.7000000000000299E-8</c:v>
                </c:pt>
                <c:pt idx="4364">
                  <c:v>1.0000000000000035E-7</c:v>
                </c:pt>
                <c:pt idx="4365">
                  <c:v>1.0000000000000035E-7</c:v>
                </c:pt>
                <c:pt idx="4366">
                  <c:v>1.0000000000000035E-7</c:v>
                </c:pt>
                <c:pt idx="4367">
                  <c:v>1.0000000000000035E-7</c:v>
                </c:pt>
                <c:pt idx="4368">
                  <c:v>1.0000000000000035E-7</c:v>
                </c:pt>
                <c:pt idx="4369">
                  <c:v>9.9000000000000384E-8</c:v>
                </c:pt>
                <c:pt idx="4370">
                  <c:v>8.8000000000000364E-8</c:v>
                </c:pt>
                <c:pt idx="4371">
                  <c:v>7.7000000000000306E-8</c:v>
                </c:pt>
                <c:pt idx="4372">
                  <c:v>6.9000000000000261E-8</c:v>
                </c:pt>
                <c:pt idx="4373">
                  <c:v>6.3000000000000207E-8</c:v>
                </c:pt>
                <c:pt idx="4374">
                  <c:v>6.1000000000000215E-8</c:v>
                </c:pt>
                <c:pt idx="4375">
                  <c:v>6.2000000000000211E-8</c:v>
                </c:pt>
                <c:pt idx="4376">
                  <c:v>5.8000000000000195E-8</c:v>
                </c:pt>
                <c:pt idx="4377">
                  <c:v>5.6000000000000164E-8</c:v>
                </c:pt>
                <c:pt idx="4378">
                  <c:v>5.2000000000000194E-8</c:v>
                </c:pt>
                <c:pt idx="4379">
                  <c:v>5.1000000000000172E-8</c:v>
                </c:pt>
                <c:pt idx="4380">
                  <c:v>5.5000000000000195E-8</c:v>
                </c:pt>
                <c:pt idx="4381">
                  <c:v>6.1000000000000215E-8</c:v>
                </c:pt>
                <c:pt idx="4382">
                  <c:v>6.8000000000000212E-8</c:v>
                </c:pt>
                <c:pt idx="4383">
                  <c:v>7.4000000000000305E-8</c:v>
                </c:pt>
                <c:pt idx="4384">
                  <c:v>9.0000000000000343E-8</c:v>
                </c:pt>
                <c:pt idx="4385">
                  <c:v>1.0000000000000035E-7</c:v>
                </c:pt>
                <c:pt idx="4386">
                  <c:v>1.0000000000000035E-7</c:v>
                </c:pt>
                <c:pt idx="4387">
                  <c:v>1.1000000000000046E-7</c:v>
                </c:pt>
                <c:pt idx="4388">
                  <c:v>1.1000000000000046E-7</c:v>
                </c:pt>
                <c:pt idx="4389">
                  <c:v>1.1000000000000046E-7</c:v>
                </c:pt>
                <c:pt idx="4390">
                  <c:v>1.2000000000000033E-7</c:v>
                </c:pt>
                <c:pt idx="4391">
                  <c:v>1.0000000000000035E-7</c:v>
                </c:pt>
                <c:pt idx="4392">
                  <c:v>9.4000000000000365E-8</c:v>
                </c:pt>
                <c:pt idx="4393">
                  <c:v>8.5000000000000298E-8</c:v>
                </c:pt>
                <c:pt idx="4394">
                  <c:v>7.5000000000000248E-8</c:v>
                </c:pt>
                <c:pt idx="4395">
                  <c:v>6.9000000000000261E-8</c:v>
                </c:pt>
                <c:pt idx="4396">
                  <c:v>6.6000000000000207E-8</c:v>
                </c:pt>
                <c:pt idx="4397">
                  <c:v>6.7000000000000229E-8</c:v>
                </c:pt>
                <c:pt idx="4398">
                  <c:v>6.0000000000000206E-8</c:v>
                </c:pt>
                <c:pt idx="4399">
                  <c:v>6.1000000000000215E-8</c:v>
                </c:pt>
                <c:pt idx="4400">
                  <c:v>5.4000000000000206E-8</c:v>
                </c:pt>
                <c:pt idx="4401">
                  <c:v>5.4000000000000206E-8</c:v>
                </c:pt>
                <c:pt idx="4402">
                  <c:v>6.0000000000000206E-8</c:v>
                </c:pt>
                <c:pt idx="4403">
                  <c:v>6.7000000000000229E-8</c:v>
                </c:pt>
                <c:pt idx="4404">
                  <c:v>7.3000000000000257E-8</c:v>
                </c:pt>
                <c:pt idx="4405">
                  <c:v>8.3000000000000386E-8</c:v>
                </c:pt>
                <c:pt idx="4406">
                  <c:v>9.6000000000000357E-8</c:v>
                </c:pt>
                <c:pt idx="4407">
                  <c:v>1.0000000000000035E-7</c:v>
                </c:pt>
                <c:pt idx="4408">
                  <c:v>1.1000000000000046E-7</c:v>
                </c:pt>
                <c:pt idx="4409">
                  <c:v>1.1000000000000046E-7</c:v>
                </c:pt>
                <c:pt idx="4410">
                  <c:v>1.1000000000000046E-7</c:v>
                </c:pt>
                <c:pt idx="4411">
                  <c:v>1.1000000000000046E-7</c:v>
                </c:pt>
                <c:pt idx="4412">
                  <c:v>1.1000000000000046E-7</c:v>
                </c:pt>
                <c:pt idx="4413">
                  <c:v>1.0000000000000035E-7</c:v>
                </c:pt>
                <c:pt idx="4414">
                  <c:v>9.0000000000000343E-8</c:v>
                </c:pt>
                <c:pt idx="4415">
                  <c:v>8.0000000000000253E-8</c:v>
                </c:pt>
                <c:pt idx="4416">
                  <c:v>7.1000000000000199E-8</c:v>
                </c:pt>
                <c:pt idx="4417">
                  <c:v>6.7000000000000229E-8</c:v>
                </c:pt>
                <c:pt idx="4418">
                  <c:v>6.7000000000000229E-8</c:v>
                </c:pt>
                <c:pt idx="4419">
                  <c:v>6.4000000000000255E-8</c:v>
                </c:pt>
                <c:pt idx="4420">
                  <c:v>6.0000000000000206E-8</c:v>
                </c:pt>
                <c:pt idx="4421">
                  <c:v>5.6000000000000164E-8</c:v>
                </c:pt>
                <c:pt idx="4422">
                  <c:v>5.4000000000000206E-8</c:v>
                </c:pt>
                <c:pt idx="4423">
                  <c:v>5.7000000000000206E-8</c:v>
                </c:pt>
                <c:pt idx="4424">
                  <c:v>6.3000000000000207E-8</c:v>
                </c:pt>
                <c:pt idx="4425">
                  <c:v>6.9000000000000261E-8</c:v>
                </c:pt>
                <c:pt idx="4426">
                  <c:v>7.5000000000000248E-8</c:v>
                </c:pt>
                <c:pt idx="4427">
                  <c:v>8.9000000000000334E-8</c:v>
                </c:pt>
                <c:pt idx="4428">
                  <c:v>9.9000000000000384E-8</c:v>
                </c:pt>
                <c:pt idx="4429">
                  <c:v>1.0000000000000035E-7</c:v>
                </c:pt>
                <c:pt idx="4430">
                  <c:v>1.1000000000000046E-7</c:v>
                </c:pt>
                <c:pt idx="4431">
                  <c:v>1.1000000000000046E-7</c:v>
                </c:pt>
                <c:pt idx="4432">
                  <c:v>1.1000000000000046E-7</c:v>
                </c:pt>
                <c:pt idx="4433">
                  <c:v>1.1000000000000046E-7</c:v>
                </c:pt>
                <c:pt idx="4434">
                  <c:v>1.0000000000000035E-7</c:v>
                </c:pt>
                <c:pt idx="4435">
                  <c:v>9.5000000000000361E-8</c:v>
                </c:pt>
                <c:pt idx="4436">
                  <c:v>8.600000000000028E-8</c:v>
                </c:pt>
                <c:pt idx="4437">
                  <c:v>7.5000000000000248E-8</c:v>
                </c:pt>
                <c:pt idx="4438">
                  <c:v>6.9000000000000261E-8</c:v>
                </c:pt>
                <c:pt idx="4439">
                  <c:v>6.6000000000000207E-8</c:v>
                </c:pt>
                <c:pt idx="4440">
                  <c:v>6.7000000000000229E-8</c:v>
                </c:pt>
                <c:pt idx="4441">
                  <c:v>6.0000000000000206E-8</c:v>
                </c:pt>
                <c:pt idx="4442">
                  <c:v>6.1000000000000215E-8</c:v>
                </c:pt>
                <c:pt idx="4443">
                  <c:v>5.5000000000000195E-8</c:v>
                </c:pt>
                <c:pt idx="4444">
                  <c:v>5.4000000000000206E-8</c:v>
                </c:pt>
                <c:pt idx="4445">
                  <c:v>5.9000000000000244E-8</c:v>
                </c:pt>
                <c:pt idx="4446">
                  <c:v>6.6000000000000207E-8</c:v>
                </c:pt>
                <c:pt idx="4447">
                  <c:v>7.3000000000000257E-8</c:v>
                </c:pt>
                <c:pt idx="4448">
                  <c:v>8.2000000000000258E-8</c:v>
                </c:pt>
                <c:pt idx="4449">
                  <c:v>9.6000000000000357E-8</c:v>
                </c:pt>
                <c:pt idx="4450">
                  <c:v>1.0000000000000035E-7</c:v>
                </c:pt>
                <c:pt idx="4451">
                  <c:v>1.1000000000000046E-7</c:v>
                </c:pt>
                <c:pt idx="4452">
                  <c:v>1.1000000000000046E-7</c:v>
                </c:pt>
                <c:pt idx="4453">
                  <c:v>1.1000000000000046E-7</c:v>
                </c:pt>
                <c:pt idx="4454">
                  <c:v>1.1000000000000046E-7</c:v>
                </c:pt>
                <c:pt idx="4455">
                  <c:v>1.1000000000000046E-7</c:v>
                </c:pt>
                <c:pt idx="4456">
                  <c:v>1.0000000000000035E-7</c:v>
                </c:pt>
                <c:pt idx="4457">
                  <c:v>9.1000000000000299E-8</c:v>
                </c:pt>
                <c:pt idx="4458">
                  <c:v>8.1000000000000275E-8</c:v>
                </c:pt>
                <c:pt idx="4459">
                  <c:v>7.2000000000000261E-8</c:v>
                </c:pt>
                <c:pt idx="4460">
                  <c:v>6.7000000000000229E-8</c:v>
                </c:pt>
                <c:pt idx="4461">
                  <c:v>6.7000000000000229E-8</c:v>
                </c:pt>
                <c:pt idx="4462">
                  <c:v>6.5000000000000211E-8</c:v>
                </c:pt>
                <c:pt idx="4463">
                  <c:v>6.0000000000000206E-8</c:v>
                </c:pt>
                <c:pt idx="4464">
                  <c:v>5.7000000000000206E-8</c:v>
                </c:pt>
                <c:pt idx="4465">
                  <c:v>5.5000000000000195E-8</c:v>
                </c:pt>
                <c:pt idx="4466">
                  <c:v>5.6000000000000164E-8</c:v>
                </c:pt>
                <c:pt idx="4467">
                  <c:v>6.2000000000000211E-8</c:v>
                </c:pt>
                <c:pt idx="4468">
                  <c:v>7.000000000000023E-8</c:v>
                </c:pt>
                <c:pt idx="4469">
                  <c:v>7.6000000000000257E-8</c:v>
                </c:pt>
                <c:pt idx="4470">
                  <c:v>8.8000000000000364E-8</c:v>
                </c:pt>
                <c:pt idx="4471">
                  <c:v>9.6000000000000357E-8</c:v>
                </c:pt>
                <c:pt idx="4472">
                  <c:v>9.8000000000000441E-8</c:v>
                </c:pt>
                <c:pt idx="4473">
                  <c:v>9.8000000000000441E-8</c:v>
                </c:pt>
                <c:pt idx="4474">
                  <c:v>1.0000000000000035E-7</c:v>
                </c:pt>
                <c:pt idx="4475">
                  <c:v>1.0000000000000035E-7</c:v>
                </c:pt>
                <c:pt idx="4476">
                  <c:v>1.0000000000000035E-7</c:v>
                </c:pt>
                <c:pt idx="4477">
                  <c:v>9.3000000000000409E-8</c:v>
                </c:pt>
                <c:pt idx="4478">
                  <c:v>8.2000000000000258E-8</c:v>
                </c:pt>
                <c:pt idx="4479">
                  <c:v>7.2000000000000261E-8</c:v>
                </c:pt>
                <c:pt idx="4480">
                  <c:v>6.5000000000000211E-8</c:v>
                </c:pt>
                <c:pt idx="4481">
                  <c:v>6.0000000000000206E-8</c:v>
                </c:pt>
                <c:pt idx="4482">
                  <c:v>5.9000000000000244E-8</c:v>
                </c:pt>
                <c:pt idx="4483">
                  <c:v>6.0000000000000206E-8</c:v>
                </c:pt>
                <c:pt idx="4484">
                  <c:v>5.6000000000000164E-8</c:v>
                </c:pt>
                <c:pt idx="4485">
                  <c:v>5.5000000000000195E-8</c:v>
                </c:pt>
                <c:pt idx="4486">
                  <c:v>5.0000000000000157E-8</c:v>
                </c:pt>
                <c:pt idx="4487">
                  <c:v>5.0000000000000157E-8</c:v>
                </c:pt>
                <c:pt idx="4488">
                  <c:v>5.5000000000000195E-8</c:v>
                </c:pt>
                <c:pt idx="4489">
                  <c:v>6.1000000000000215E-8</c:v>
                </c:pt>
                <c:pt idx="4490">
                  <c:v>6.7000000000000229E-8</c:v>
                </c:pt>
                <c:pt idx="4491">
                  <c:v>7.4000000000000305E-8</c:v>
                </c:pt>
                <c:pt idx="4492">
                  <c:v>9.0000000000000343E-8</c:v>
                </c:pt>
                <c:pt idx="4493">
                  <c:v>1.0000000000000035E-7</c:v>
                </c:pt>
                <c:pt idx="4494">
                  <c:v>1.0000000000000035E-7</c:v>
                </c:pt>
                <c:pt idx="4495">
                  <c:v>1.1000000000000046E-7</c:v>
                </c:pt>
                <c:pt idx="4496">
                  <c:v>1.1000000000000046E-7</c:v>
                </c:pt>
                <c:pt idx="4497">
                  <c:v>1.1000000000000046E-7</c:v>
                </c:pt>
                <c:pt idx="4498">
                  <c:v>1.1000000000000046E-7</c:v>
                </c:pt>
                <c:pt idx="4499">
                  <c:v>1.0000000000000035E-7</c:v>
                </c:pt>
                <c:pt idx="4500">
                  <c:v>9.2000000000000281E-8</c:v>
                </c:pt>
                <c:pt idx="4501">
                  <c:v>8.2000000000000258E-8</c:v>
                </c:pt>
                <c:pt idx="4502">
                  <c:v>7.2000000000000261E-8</c:v>
                </c:pt>
                <c:pt idx="4503">
                  <c:v>6.6000000000000207E-8</c:v>
                </c:pt>
                <c:pt idx="4504">
                  <c:v>6.4000000000000255E-8</c:v>
                </c:pt>
                <c:pt idx="4505">
                  <c:v>6.5000000000000211E-8</c:v>
                </c:pt>
                <c:pt idx="4506">
                  <c:v>5.9000000000000244E-8</c:v>
                </c:pt>
                <c:pt idx="4507">
                  <c:v>5.9000000000000244E-8</c:v>
                </c:pt>
                <c:pt idx="4508">
                  <c:v>5.4000000000000206E-8</c:v>
                </c:pt>
                <c:pt idx="4509">
                  <c:v>5.4000000000000206E-8</c:v>
                </c:pt>
                <c:pt idx="4510">
                  <c:v>6.0000000000000206E-8</c:v>
                </c:pt>
                <c:pt idx="4511">
                  <c:v>6.7000000000000229E-8</c:v>
                </c:pt>
                <c:pt idx="4512">
                  <c:v>7.3000000000000257E-8</c:v>
                </c:pt>
                <c:pt idx="4513">
                  <c:v>8.5000000000000298E-8</c:v>
                </c:pt>
                <c:pt idx="4514">
                  <c:v>9.7000000000000299E-8</c:v>
                </c:pt>
                <c:pt idx="4515">
                  <c:v>1.0000000000000035E-7</c:v>
                </c:pt>
                <c:pt idx="4516">
                  <c:v>1.1000000000000046E-7</c:v>
                </c:pt>
                <c:pt idx="4517">
                  <c:v>1.1000000000000046E-7</c:v>
                </c:pt>
                <c:pt idx="4518">
                  <c:v>1.1000000000000046E-7</c:v>
                </c:pt>
                <c:pt idx="4519">
                  <c:v>1.1000000000000046E-7</c:v>
                </c:pt>
                <c:pt idx="4520">
                  <c:v>1.0000000000000035E-7</c:v>
                </c:pt>
                <c:pt idx="4521">
                  <c:v>9.5000000000000361E-8</c:v>
                </c:pt>
                <c:pt idx="4522">
                  <c:v>9.5000000000000361E-8</c:v>
                </c:pt>
                <c:pt idx="4523">
                  <c:v>8.5000000000000298E-8</c:v>
                </c:pt>
                <c:pt idx="4524">
                  <c:v>7.5000000000000248E-8</c:v>
                </c:pt>
                <c:pt idx="4525">
                  <c:v>6.8000000000000212E-8</c:v>
                </c:pt>
                <c:pt idx="4526">
                  <c:v>6.8000000000000212E-8</c:v>
                </c:pt>
                <c:pt idx="4527">
                  <c:v>6.4000000000000255E-8</c:v>
                </c:pt>
                <c:pt idx="4528">
                  <c:v>6.4000000000000255E-8</c:v>
                </c:pt>
                <c:pt idx="4529">
                  <c:v>6.5000000000000211E-8</c:v>
                </c:pt>
                <c:pt idx="4530">
                  <c:v>6.1000000000000215E-8</c:v>
                </c:pt>
                <c:pt idx="4531">
                  <c:v>5.7000000000000206E-8</c:v>
                </c:pt>
                <c:pt idx="4532">
                  <c:v>5.7000000000000206E-8</c:v>
                </c:pt>
                <c:pt idx="4533">
                  <c:v>5.4000000000000206E-8</c:v>
                </c:pt>
                <c:pt idx="4534">
                  <c:v>5.3000000000000183E-8</c:v>
                </c:pt>
                <c:pt idx="4535">
                  <c:v>5.6000000000000164E-8</c:v>
                </c:pt>
                <c:pt idx="4536">
                  <c:v>6.2000000000000211E-8</c:v>
                </c:pt>
                <c:pt idx="4537">
                  <c:v>6.2000000000000211E-8</c:v>
                </c:pt>
                <c:pt idx="4538">
                  <c:v>6.8000000000000212E-8</c:v>
                </c:pt>
                <c:pt idx="4539">
                  <c:v>6.8000000000000212E-8</c:v>
                </c:pt>
                <c:pt idx="4540">
                  <c:v>7.4000000000000305E-8</c:v>
                </c:pt>
                <c:pt idx="4541">
                  <c:v>7.4000000000000305E-8</c:v>
                </c:pt>
                <c:pt idx="4542">
                  <c:v>8.9000000000000334E-8</c:v>
                </c:pt>
                <c:pt idx="4543">
                  <c:v>9.6000000000000357E-8</c:v>
                </c:pt>
                <c:pt idx="4544">
                  <c:v>9.9000000000000384E-8</c:v>
                </c:pt>
                <c:pt idx="4545">
                  <c:v>1.0000000000000035E-7</c:v>
                </c:pt>
                <c:pt idx="4546">
                  <c:v>1.0000000000000035E-7</c:v>
                </c:pt>
                <c:pt idx="4547">
                  <c:v>1.0000000000000035E-7</c:v>
                </c:pt>
                <c:pt idx="4548">
                  <c:v>1.0000000000000035E-7</c:v>
                </c:pt>
                <c:pt idx="4549">
                  <c:v>9.4000000000000365E-8</c:v>
                </c:pt>
                <c:pt idx="4550">
                  <c:v>8.4000000000000342E-8</c:v>
                </c:pt>
                <c:pt idx="4551">
                  <c:v>7.3000000000000257E-8</c:v>
                </c:pt>
                <c:pt idx="4552">
                  <c:v>6.6000000000000207E-8</c:v>
                </c:pt>
                <c:pt idx="4553">
                  <c:v>6.1000000000000215E-8</c:v>
                </c:pt>
                <c:pt idx="4554">
                  <c:v>6.0000000000000206E-8</c:v>
                </c:pt>
                <c:pt idx="4555">
                  <c:v>6.0000000000000206E-8</c:v>
                </c:pt>
                <c:pt idx="4556">
                  <c:v>5.6000000000000164E-8</c:v>
                </c:pt>
                <c:pt idx="4557">
                  <c:v>5.7000000000000206E-8</c:v>
                </c:pt>
                <c:pt idx="4558">
                  <c:v>5.0000000000000157E-8</c:v>
                </c:pt>
                <c:pt idx="4559">
                  <c:v>5.0000000000000157E-8</c:v>
                </c:pt>
                <c:pt idx="4560">
                  <c:v>5.6000000000000164E-8</c:v>
                </c:pt>
                <c:pt idx="4561">
                  <c:v>6.3000000000000207E-8</c:v>
                </c:pt>
                <c:pt idx="4562">
                  <c:v>6.9000000000000261E-8</c:v>
                </c:pt>
                <c:pt idx="4563">
                  <c:v>7.8000000000000222E-8</c:v>
                </c:pt>
                <c:pt idx="4564">
                  <c:v>9.3000000000000409E-8</c:v>
                </c:pt>
                <c:pt idx="4565">
                  <c:v>1.0000000000000035E-7</c:v>
                </c:pt>
                <c:pt idx="4566">
                  <c:v>1.1000000000000046E-7</c:v>
                </c:pt>
                <c:pt idx="4567">
                  <c:v>1.1000000000000046E-7</c:v>
                </c:pt>
                <c:pt idx="4568">
                  <c:v>1.1000000000000046E-7</c:v>
                </c:pt>
                <c:pt idx="4569">
                  <c:v>1.1000000000000046E-7</c:v>
                </c:pt>
                <c:pt idx="4570">
                  <c:v>1.1000000000000046E-7</c:v>
                </c:pt>
                <c:pt idx="4571">
                  <c:v>1.0000000000000035E-7</c:v>
                </c:pt>
                <c:pt idx="4572">
                  <c:v>9.0000000000000343E-8</c:v>
                </c:pt>
                <c:pt idx="4573">
                  <c:v>8.0000000000000253E-8</c:v>
                </c:pt>
                <c:pt idx="4574">
                  <c:v>7.1000000000000199E-8</c:v>
                </c:pt>
                <c:pt idx="4575">
                  <c:v>6.6000000000000207E-8</c:v>
                </c:pt>
                <c:pt idx="4576">
                  <c:v>6.6000000000000207E-8</c:v>
                </c:pt>
                <c:pt idx="4577">
                  <c:v>6.4000000000000255E-8</c:v>
                </c:pt>
                <c:pt idx="4578">
                  <c:v>5.9000000000000244E-8</c:v>
                </c:pt>
                <c:pt idx="4579">
                  <c:v>5.6000000000000164E-8</c:v>
                </c:pt>
                <c:pt idx="4580">
                  <c:v>5.4000000000000206E-8</c:v>
                </c:pt>
                <c:pt idx="4581">
                  <c:v>5.5000000000000195E-8</c:v>
                </c:pt>
                <c:pt idx="4582">
                  <c:v>6.3000000000000207E-8</c:v>
                </c:pt>
                <c:pt idx="4583">
                  <c:v>7.000000000000023E-8</c:v>
                </c:pt>
                <c:pt idx="4584">
                  <c:v>7.7000000000000306E-8</c:v>
                </c:pt>
                <c:pt idx="4585">
                  <c:v>9.1000000000000299E-8</c:v>
                </c:pt>
                <c:pt idx="4586">
                  <c:v>1.0000000000000035E-7</c:v>
                </c:pt>
                <c:pt idx="4587">
                  <c:v>1.1000000000000046E-7</c:v>
                </c:pt>
                <c:pt idx="4588">
                  <c:v>1.1000000000000046E-7</c:v>
                </c:pt>
                <c:pt idx="4589">
                  <c:v>1.1000000000000046E-7</c:v>
                </c:pt>
                <c:pt idx="4590">
                  <c:v>1.1000000000000046E-7</c:v>
                </c:pt>
                <c:pt idx="4591">
                  <c:v>1.1000000000000046E-7</c:v>
                </c:pt>
                <c:pt idx="4592">
                  <c:v>1.1000000000000046E-7</c:v>
                </c:pt>
                <c:pt idx="4593">
                  <c:v>9.6000000000000357E-8</c:v>
                </c:pt>
                <c:pt idx="4594">
                  <c:v>9.6000000000000357E-8</c:v>
                </c:pt>
                <c:pt idx="4595">
                  <c:v>8.7000000000000276E-8</c:v>
                </c:pt>
                <c:pt idx="4596">
                  <c:v>7.7000000000000306E-8</c:v>
                </c:pt>
                <c:pt idx="4597">
                  <c:v>6.9000000000000261E-8</c:v>
                </c:pt>
                <c:pt idx="4598">
                  <c:v>6.6000000000000207E-8</c:v>
                </c:pt>
                <c:pt idx="4599">
                  <c:v>6.7000000000000229E-8</c:v>
                </c:pt>
                <c:pt idx="4600">
                  <c:v>6.1000000000000215E-8</c:v>
                </c:pt>
                <c:pt idx="4601">
                  <c:v>6.1000000000000215E-8</c:v>
                </c:pt>
                <c:pt idx="4602">
                  <c:v>6.0000000000000206E-8</c:v>
                </c:pt>
                <c:pt idx="4603">
                  <c:v>6.0000000000000206E-8</c:v>
                </c:pt>
                <c:pt idx="4604">
                  <c:v>5.5000000000000195E-8</c:v>
                </c:pt>
                <c:pt idx="4605">
                  <c:v>5.4000000000000206E-8</c:v>
                </c:pt>
                <c:pt idx="4606">
                  <c:v>5.4000000000000206E-8</c:v>
                </c:pt>
                <c:pt idx="4607">
                  <c:v>5.8000000000000195E-8</c:v>
                </c:pt>
                <c:pt idx="4608">
                  <c:v>6.5000000000000211E-8</c:v>
                </c:pt>
                <c:pt idx="4609">
                  <c:v>7.1000000000000199E-8</c:v>
                </c:pt>
                <c:pt idx="4610">
                  <c:v>7.8000000000000222E-8</c:v>
                </c:pt>
                <c:pt idx="4611">
                  <c:v>9.3000000000000409E-8</c:v>
                </c:pt>
                <c:pt idx="4612">
                  <c:v>1.0000000000000035E-7</c:v>
                </c:pt>
                <c:pt idx="4613">
                  <c:v>1.0000000000000035E-7</c:v>
                </c:pt>
                <c:pt idx="4614">
                  <c:v>1.0000000000000035E-7</c:v>
                </c:pt>
                <c:pt idx="4615">
                  <c:v>1.0000000000000035E-7</c:v>
                </c:pt>
                <c:pt idx="4616">
                  <c:v>1.1000000000000046E-7</c:v>
                </c:pt>
                <c:pt idx="4617">
                  <c:v>1.1000000000000046E-7</c:v>
                </c:pt>
                <c:pt idx="4618">
                  <c:v>1.1000000000000046E-7</c:v>
                </c:pt>
                <c:pt idx="4619">
                  <c:v>1.1000000000000046E-7</c:v>
                </c:pt>
                <c:pt idx="4620">
                  <c:v>1.0000000000000035E-7</c:v>
                </c:pt>
                <c:pt idx="4621">
                  <c:v>9.3000000000000409E-8</c:v>
                </c:pt>
                <c:pt idx="4622">
                  <c:v>8.3000000000000386E-8</c:v>
                </c:pt>
                <c:pt idx="4623">
                  <c:v>7.4000000000000305E-8</c:v>
                </c:pt>
                <c:pt idx="4624">
                  <c:v>6.8000000000000212E-8</c:v>
                </c:pt>
                <c:pt idx="4625">
                  <c:v>6.6000000000000207E-8</c:v>
                </c:pt>
                <c:pt idx="4626">
                  <c:v>6.6000000000000207E-8</c:v>
                </c:pt>
                <c:pt idx="4627">
                  <c:v>6.0000000000000206E-8</c:v>
                </c:pt>
                <c:pt idx="4628">
                  <c:v>5.8000000000000195E-8</c:v>
                </c:pt>
                <c:pt idx="4629">
                  <c:v>5.5000000000000195E-8</c:v>
                </c:pt>
                <c:pt idx="4630">
                  <c:v>5.5000000000000195E-8</c:v>
                </c:pt>
                <c:pt idx="4631">
                  <c:v>6.2000000000000211E-8</c:v>
                </c:pt>
                <c:pt idx="4632">
                  <c:v>6.9000000000000261E-8</c:v>
                </c:pt>
                <c:pt idx="4633">
                  <c:v>7.5000000000000248E-8</c:v>
                </c:pt>
                <c:pt idx="4634">
                  <c:v>8.8000000000000364E-8</c:v>
                </c:pt>
                <c:pt idx="4635">
                  <c:v>9.6000000000000357E-8</c:v>
                </c:pt>
                <c:pt idx="4636">
                  <c:v>9.8000000000000441E-8</c:v>
                </c:pt>
                <c:pt idx="4637">
                  <c:v>9.9000000000000384E-8</c:v>
                </c:pt>
                <c:pt idx="4638">
                  <c:v>1.0000000000000035E-7</c:v>
                </c:pt>
                <c:pt idx="4639">
                  <c:v>1.0000000000000035E-7</c:v>
                </c:pt>
                <c:pt idx="4640">
                  <c:v>1.0000000000000035E-7</c:v>
                </c:pt>
                <c:pt idx="4641">
                  <c:v>1.0000000000000035E-7</c:v>
                </c:pt>
                <c:pt idx="4642">
                  <c:v>8.9000000000000334E-8</c:v>
                </c:pt>
                <c:pt idx="4643">
                  <c:v>7.8000000000000222E-8</c:v>
                </c:pt>
                <c:pt idx="4644">
                  <c:v>6.9000000000000261E-8</c:v>
                </c:pt>
                <c:pt idx="4645">
                  <c:v>6.4000000000000255E-8</c:v>
                </c:pt>
                <c:pt idx="4646">
                  <c:v>6.1000000000000215E-8</c:v>
                </c:pt>
                <c:pt idx="4647">
                  <c:v>6.2000000000000211E-8</c:v>
                </c:pt>
                <c:pt idx="4648">
                  <c:v>5.8000000000000195E-8</c:v>
                </c:pt>
                <c:pt idx="4649">
                  <c:v>5.6000000000000164E-8</c:v>
                </c:pt>
                <c:pt idx="4650">
                  <c:v>5.2000000000000194E-8</c:v>
                </c:pt>
                <c:pt idx="4651">
                  <c:v>5.1000000000000172E-8</c:v>
                </c:pt>
                <c:pt idx="4652">
                  <c:v>5.5000000000000195E-8</c:v>
                </c:pt>
                <c:pt idx="4653">
                  <c:v>6.2000000000000211E-8</c:v>
                </c:pt>
                <c:pt idx="4654">
                  <c:v>6.9000000000000261E-8</c:v>
                </c:pt>
                <c:pt idx="4655">
                  <c:v>7.6000000000000257E-8</c:v>
                </c:pt>
                <c:pt idx="4656">
                  <c:v>9.2000000000000281E-8</c:v>
                </c:pt>
                <c:pt idx="4657">
                  <c:v>1.0000000000000035E-7</c:v>
                </c:pt>
                <c:pt idx="4658">
                  <c:v>1.0000000000000035E-7</c:v>
                </c:pt>
                <c:pt idx="4659">
                  <c:v>1.1000000000000046E-7</c:v>
                </c:pt>
                <c:pt idx="4660">
                  <c:v>1.1000000000000046E-7</c:v>
                </c:pt>
                <c:pt idx="4661">
                  <c:v>1.1000000000000046E-7</c:v>
                </c:pt>
                <c:pt idx="4662">
                  <c:v>1.1000000000000046E-7</c:v>
                </c:pt>
                <c:pt idx="4663">
                  <c:v>1.0000000000000035E-7</c:v>
                </c:pt>
                <c:pt idx="4664">
                  <c:v>9.3000000000000409E-8</c:v>
                </c:pt>
                <c:pt idx="4665">
                  <c:v>9.3000000000000409E-8</c:v>
                </c:pt>
                <c:pt idx="4666">
                  <c:v>8.3000000000000386E-8</c:v>
                </c:pt>
                <c:pt idx="4667">
                  <c:v>7.3000000000000257E-8</c:v>
                </c:pt>
                <c:pt idx="4668">
                  <c:v>6.7000000000000229E-8</c:v>
                </c:pt>
                <c:pt idx="4669">
                  <c:v>6.5000000000000211E-8</c:v>
                </c:pt>
                <c:pt idx="4670">
                  <c:v>6.5000000000000211E-8</c:v>
                </c:pt>
                <c:pt idx="4671">
                  <c:v>6.5000000000000211E-8</c:v>
                </c:pt>
                <c:pt idx="4672">
                  <c:v>6.5000000000000211E-8</c:v>
                </c:pt>
                <c:pt idx="4673">
                  <c:v>6.0000000000000206E-8</c:v>
                </c:pt>
                <c:pt idx="4674">
                  <c:v>6.0000000000000206E-8</c:v>
                </c:pt>
                <c:pt idx="4675">
                  <c:v>5.4000000000000206E-8</c:v>
                </c:pt>
                <c:pt idx="4676">
                  <c:v>5.4000000000000206E-8</c:v>
                </c:pt>
                <c:pt idx="4677">
                  <c:v>6.0000000000000206E-8</c:v>
                </c:pt>
                <c:pt idx="4678">
                  <c:v>6.0000000000000206E-8</c:v>
                </c:pt>
                <c:pt idx="4679">
                  <c:v>6.7000000000000229E-8</c:v>
                </c:pt>
                <c:pt idx="4680">
                  <c:v>7.4000000000000305E-8</c:v>
                </c:pt>
                <c:pt idx="4681">
                  <c:v>8.5000000000000298E-8</c:v>
                </c:pt>
                <c:pt idx="4682">
                  <c:v>9.3000000000000409E-8</c:v>
                </c:pt>
                <c:pt idx="4683">
                  <c:v>9.5000000000000361E-8</c:v>
                </c:pt>
                <c:pt idx="4684">
                  <c:v>9.6000000000000357E-8</c:v>
                </c:pt>
                <c:pt idx="4685">
                  <c:v>1.0000000000000035E-7</c:v>
                </c:pt>
                <c:pt idx="4686">
                  <c:v>1.0000000000000035E-7</c:v>
                </c:pt>
                <c:pt idx="4687">
                  <c:v>1.0000000000000035E-7</c:v>
                </c:pt>
                <c:pt idx="4688">
                  <c:v>9.5000000000000361E-8</c:v>
                </c:pt>
                <c:pt idx="4689">
                  <c:v>8.5000000000000298E-8</c:v>
                </c:pt>
                <c:pt idx="4690">
                  <c:v>7.4000000000000305E-8</c:v>
                </c:pt>
                <c:pt idx="4691">
                  <c:v>6.6000000000000207E-8</c:v>
                </c:pt>
                <c:pt idx="4692">
                  <c:v>6.1000000000000215E-8</c:v>
                </c:pt>
                <c:pt idx="4693">
                  <c:v>5.9000000000000244E-8</c:v>
                </c:pt>
                <c:pt idx="4694">
                  <c:v>6.0000000000000206E-8</c:v>
                </c:pt>
                <c:pt idx="4695">
                  <c:v>5.8000000000000195E-8</c:v>
                </c:pt>
                <c:pt idx="4696">
                  <c:v>5.4000000000000206E-8</c:v>
                </c:pt>
                <c:pt idx="4697">
                  <c:v>5.1000000000000172E-8</c:v>
                </c:pt>
                <c:pt idx="4698">
                  <c:v>4.9000000000000214E-8</c:v>
                </c:pt>
                <c:pt idx="4699">
                  <c:v>5.3000000000000183E-8</c:v>
                </c:pt>
                <c:pt idx="4700">
                  <c:v>6.1000000000000215E-8</c:v>
                </c:pt>
                <c:pt idx="4701">
                  <c:v>6.8000000000000212E-8</c:v>
                </c:pt>
                <c:pt idx="4702">
                  <c:v>7.5000000000000248E-8</c:v>
                </c:pt>
                <c:pt idx="4703">
                  <c:v>9.1000000000000299E-8</c:v>
                </c:pt>
                <c:pt idx="4704">
                  <c:v>1.0000000000000035E-7</c:v>
                </c:pt>
                <c:pt idx="4705">
                  <c:v>1.1000000000000046E-7</c:v>
                </c:pt>
                <c:pt idx="4706">
                  <c:v>1.1000000000000046E-7</c:v>
                </c:pt>
                <c:pt idx="4707">
                  <c:v>1.2000000000000033E-7</c:v>
                </c:pt>
                <c:pt idx="4708">
                  <c:v>1.2000000000000033E-7</c:v>
                </c:pt>
                <c:pt idx="4709">
                  <c:v>1.2000000000000033E-7</c:v>
                </c:pt>
                <c:pt idx="4710">
                  <c:v>1.1000000000000046E-7</c:v>
                </c:pt>
                <c:pt idx="4711">
                  <c:v>9.8000000000000441E-8</c:v>
                </c:pt>
                <c:pt idx="4712">
                  <c:v>8.8000000000000364E-8</c:v>
                </c:pt>
                <c:pt idx="4713">
                  <c:v>7.8000000000000222E-8</c:v>
                </c:pt>
                <c:pt idx="4714">
                  <c:v>7.000000000000023E-8</c:v>
                </c:pt>
                <c:pt idx="4715">
                  <c:v>6.7000000000000229E-8</c:v>
                </c:pt>
                <c:pt idx="4716">
                  <c:v>6.7000000000000229E-8</c:v>
                </c:pt>
                <c:pt idx="4717">
                  <c:v>6.1000000000000215E-8</c:v>
                </c:pt>
                <c:pt idx="4718">
                  <c:v>6.1000000000000215E-8</c:v>
                </c:pt>
                <c:pt idx="4719">
                  <c:v>5.5000000000000195E-8</c:v>
                </c:pt>
                <c:pt idx="4720">
                  <c:v>5.4000000000000206E-8</c:v>
                </c:pt>
                <c:pt idx="4721">
                  <c:v>6.0000000000000206E-8</c:v>
                </c:pt>
                <c:pt idx="4722">
                  <c:v>6.7000000000000229E-8</c:v>
                </c:pt>
                <c:pt idx="4723">
                  <c:v>7.4000000000000305E-8</c:v>
                </c:pt>
                <c:pt idx="4724">
                  <c:v>8.2000000000000258E-8</c:v>
                </c:pt>
                <c:pt idx="4725">
                  <c:v>9.3000000000000409E-8</c:v>
                </c:pt>
                <c:pt idx="4726">
                  <c:v>1.0000000000000035E-7</c:v>
                </c:pt>
                <c:pt idx="4727">
                  <c:v>1.0000000000000035E-7</c:v>
                </c:pt>
                <c:pt idx="4728">
                  <c:v>1.1000000000000046E-7</c:v>
                </c:pt>
                <c:pt idx="4729">
                  <c:v>1.1000000000000046E-7</c:v>
                </c:pt>
                <c:pt idx="4730">
                  <c:v>1.1000000000000046E-7</c:v>
                </c:pt>
                <c:pt idx="4731">
                  <c:v>1.1000000000000046E-7</c:v>
                </c:pt>
                <c:pt idx="4732">
                  <c:v>1.0000000000000035E-7</c:v>
                </c:pt>
                <c:pt idx="4733">
                  <c:v>9.4000000000000365E-8</c:v>
                </c:pt>
                <c:pt idx="4734">
                  <c:v>8.5000000000000298E-8</c:v>
                </c:pt>
                <c:pt idx="4735">
                  <c:v>7.5000000000000248E-8</c:v>
                </c:pt>
                <c:pt idx="4736">
                  <c:v>7.000000000000023E-8</c:v>
                </c:pt>
                <c:pt idx="4737">
                  <c:v>6.9000000000000261E-8</c:v>
                </c:pt>
                <c:pt idx="4738">
                  <c:v>6.7000000000000229E-8</c:v>
                </c:pt>
                <c:pt idx="4739">
                  <c:v>6.1000000000000215E-8</c:v>
                </c:pt>
                <c:pt idx="4740">
                  <c:v>6.1000000000000215E-8</c:v>
                </c:pt>
                <c:pt idx="4741">
                  <c:v>5.8000000000000195E-8</c:v>
                </c:pt>
                <c:pt idx="4742">
                  <c:v>5.5000000000000195E-8</c:v>
                </c:pt>
                <c:pt idx="4743">
                  <c:v>5.7000000000000206E-8</c:v>
                </c:pt>
                <c:pt idx="4744">
                  <c:v>6.3000000000000207E-8</c:v>
                </c:pt>
                <c:pt idx="4745">
                  <c:v>6.3000000000000207E-8</c:v>
                </c:pt>
                <c:pt idx="4746">
                  <c:v>7.1000000000000199E-8</c:v>
                </c:pt>
                <c:pt idx="4747">
                  <c:v>7.8000000000000222E-8</c:v>
                </c:pt>
                <c:pt idx="4748">
                  <c:v>7.8000000000000222E-8</c:v>
                </c:pt>
                <c:pt idx="4749">
                  <c:v>9.1000000000000299E-8</c:v>
                </c:pt>
                <c:pt idx="4750">
                  <c:v>1.0000000000000035E-7</c:v>
                </c:pt>
                <c:pt idx="4751">
                  <c:v>1.1000000000000046E-7</c:v>
                </c:pt>
                <c:pt idx="4752">
                  <c:v>1.1000000000000046E-7</c:v>
                </c:pt>
                <c:pt idx="4753">
                  <c:v>1.2000000000000033E-7</c:v>
                </c:pt>
                <c:pt idx="4754">
                  <c:v>1.2000000000000033E-7</c:v>
                </c:pt>
                <c:pt idx="4755">
                  <c:v>1.2000000000000033E-7</c:v>
                </c:pt>
                <c:pt idx="4756">
                  <c:v>1.2000000000000033E-7</c:v>
                </c:pt>
                <c:pt idx="4757">
                  <c:v>1.2000000000000033E-7</c:v>
                </c:pt>
                <c:pt idx="4758">
                  <c:v>1.0000000000000035E-7</c:v>
                </c:pt>
                <c:pt idx="4759">
                  <c:v>1.0000000000000035E-7</c:v>
                </c:pt>
                <c:pt idx="4760">
                  <c:v>9.5000000000000361E-8</c:v>
                </c:pt>
                <c:pt idx="4761">
                  <c:v>8.7000000000000276E-8</c:v>
                </c:pt>
                <c:pt idx="4762">
                  <c:v>7.8000000000000222E-8</c:v>
                </c:pt>
                <c:pt idx="4763">
                  <c:v>7.4000000000000305E-8</c:v>
                </c:pt>
                <c:pt idx="4764">
                  <c:v>7.5000000000000248E-8</c:v>
                </c:pt>
                <c:pt idx="4765">
                  <c:v>6.7000000000000229E-8</c:v>
                </c:pt>
                <c:pt idx="4766">
                  <c:v>6.4000000000000255E-8</c:v>
                </c:pt>
                <c:pt idx="4767">
                  <c:v>5.9000000000000244E-8</c:v>
                </c:pt>
                <c:pt idx="4768">
                  <c:v>5.8000000000000195E-8</c:v>
                </c:pt>
                <c:pt idx="4769">
                  <c:v>6.1000000000000215E-8</c:v>
                </c:pt>
                <c:pt idx="4770">
                  <c:v>6.9000000000000261E-8</c:v>
                </c:pt>
                <c:pt idx="4771">
                  <c:v>7.6000000000000257E-8</c:v>
                </c:pt>
                <c:pt idx="4772">
                  <c:v>8.3000000000000386E-8</c:v>
                </c:pt>
                <c:pt idx="4773">
                  <c:v>9.7000000000000299E-8</c:v>
                </c:pt>
                <c:pt idx="4774">
                  <c:v>1.0000000000000035E-7</c:v>
                </c:pt>
                <c:pt idx="4775">
                  <c:v>1.1000000000000046E-7</c:v>
                </c:pt>
                <c:pt idx="4776">
                  <c:v>1.1000000000000046E-7</c:v>
                </c:pt>
                <c:pt idx="4777">
                  <c:v>1.2000000000000033E-7</c:v>
                </c:pt>
                <c:pt idx="4778">
                  <c:v>1.2000000000000033E-7</c:v>
                </c:pt>
                <c:pt idx="4779">
                  <c:v>1.2000000000000033E-7</c:v>
                </c:pt>
                <c:pt idx="4780">
                  <c:v>1.1000000000000046E-7</c:v>
                </c:pt>
                <c:pt idx="4781">
                  <c:v>1.0000000000000035E-7</c:v>
                </c:pt>
                <c:pt idx="4782">
                  <c:v>9.0000000000000343E-8</c:v>
                </c:pt>
                <c:pt idx="4783">
                  <c:v>8.2000000000000258E-8</c:v>
                </c:pt>
                <c:pt idx="4784">
                  <c:v>7.5000000000000248E-8</c:v>
                </c:pt>
                <c:pt idx="4785">
                  <c:v>7.2000000000000261E-8</c:v>
                </c:pt>
                <c:pt idx="4786">
                  <c:v>7.2000000000000261E-8</c:v>
                </c:pt>
                <c:pt idx="4787">
                  <c:v>6.5000000000000211E-8</c:v>
                </c:pt>
                <c:pt idx="4788">
                  <c:v>6.4000000000000255E-8</c:v>
                </c:pt>
                <c:pt idx="4789">
                  <c:v>5.8000000000000195E-8</c:v>
                </c:pt>
                <c:pt idx="4790">
                  <c:v>5.8000000000000195E-8</c:v>
                </c:pt>
                <c:pt idx="4791">
                  <c:v>6.5000000000000211E-8</c:v>
                </c:pt>
                <c:pt idx="4792">
                  <c:v>7.3000000000000257E-8</c:v>
                </c:pt>
                <c:pt idx="4793">
                  <c:v>8.0000000000000253E-8</c:v>
                </c:pt>
                <c:pt idx="4794">
                  <c:v>9.0000000000000343E-8</c:v>
                </c:pt>
                <c:pt idx="4795">
                  <c:v>1.0000000000000035E-7</c:v>
                </c:pt>
                <c:pt idx="4796">
                  <c:v>1.1000000000000046E-7</c:v>
                </c:pt>
                <c:pt idx="4797">
                  <c:v>1.1000000000000046E-7</c:v>
                </c:pt>
                <c:pt idx="4798">
                  <c:v>1.2000000000000033E-7</c:v>
                </c:pt>
                <c:pt idx="4799">
                  <c:v>1.2000000000000033E-7</c:v>
                </c:pt>
                <c:pt idx="4800">
                  <c:v>1.2000000000000033E-7</c:v>
                </c:pt>
                <c:pt idx="4801">
                  <c:v>1.2000000000000033E-7</c:v>
                </c:pt>
                <c:pt idx="4802">
                  <c:v>1.1000000000000046E-7</c:v>
                </c:pt>
                <c:pt idx="4803">
                  <c:v>9.6000000000000357E-8</c:v>
                </c:pt>
                <c:pt idx="4804">
                  <c:v>8.8000000000000364E-8</c:v>
                </c:pt>
                <c:pt idx="4805">
                  <c:v>7.9000000000000324E-8</c:v>
                </c:pt>
                <c:pt idx="4806">
                  <c:v>7.4000000000000305E-8</c:v>
                </c:pt>
                <c:pt idx="4807">
                  <c:v>7.5000000000000248E-8</c:v>
                </c:pt>
                <c:pt idx="4808">
                  <c:v>6.9000000000000261E-8</c:v>
                </c:pt>
                <c:pt idx="4809">
                  <c:v>6.4000000000000255E-8</c:v>
                </c:pt>
                <c:pt idx="4810">
                  <c:v>5.9000000000000244E-8</c:v>
                </c:pt>
                <c:pt idx="4811">
                  <c:v>5.8000000000000195E-8</c:v>
                </c:pt>
                <c:pt idx="4812">
                  <c:v>6.1000000000000215E-8</c:v>
                </c:pt>
                <c:pt idx="4813">
                  <c:v>6.9000000000000261E-8</c:v>
                </c:pt>
                <c:pt idx="4814">
                  <c:v>7.7000000000000306E-8</c:v>
                </c:pt>
                <c:pt idx="4815">
                  <c:v>8.3000000000000386E-8</c:v>
                </c:pt>
                <c:pt idx="4816">
                  <c:v>9.6000000000000357E-8</c:v>
                </c:pt>
                <c:pt idx="4817">
                  <c:v>1.0000000000000035E-7</c:v>
                </c:pt>
                <c:pt idx="4818">
                  <c:v>1.1000000000000046E-7</c:v>
                </c:pt>
                <c:pt idx="4819">
                  <c:v>1.2000000000000033E-7</c:v>
                </c:pt>
                <c:pt idx="4820">
                  <c:v>1.2000000000000033E-7</c:v>
                </c:pt>
                <c:pt idx="4821">
                  <c:v>1.2000000000000033E-7</c:v>
                </c:pt>
                <c:pt idx="4822">
                  <c:v>1.2000000000000033E-7</c:v>
                </c:pt>
                <c:pt idx="4823">
                  <c:v>1.1000000000000046E-7</c:v>
                </c:pt>
                <c:pt idx="4824">
                  <c:v>1.0000000000000035E-7</c:v>
                </c:pt>
                <c:pt idx="4825">
                  <c:v>9.3000000000000409E-8</c:v>
                </c:pt>
                <c:pt idx="4826">
                  <c:v>8.5000000000000298E-8</c:v>
                </c:pt>
                <c:pt idx="4827">
                  <c:v>7.7000000000000306E-8</c:v>
                </c:pt>
                <c:pt idx="4828">
                  <c:v>7.4000000000000305E-8</c:v>
                </c:pt>
                <c:pt idx="4829">
                  <c:v>7.5000000000000248E-8</c:v>
                </c:pt>
                <c:pt idx="4830">
                  <c:v>6.6000000000000207E-8</c:v>
                </c:pt>
                <c:pt idx="4831">
                  <c:v>6.7000000000000229E-8</c:v>
                </c:pt>
                <c:pt idx="4832">
                  <c:v>5.9000000000000244E-8</c:v>
                </c:pt>
                <c:pt idx="4833">
                  <c:v>5.8000000000000195E-8</c:v>
                </c:pt>
                <c:pt idx="4834">
                  <c:v>6.4000000000000255E-8</c:v>
                </c:pt>
                <c:pt idx="4835">
                  <c:v>7.2000000000000261E-8</c:v>
                </c:pt>
                <c:pt idx="4836">
                  <c:v>7.9000000000000324E-8</c:v>
                </c:pt>
                <c:pt idx="4837">
                  <c:v>8.8000000000000364E-8</c:v>
                </c:pt>
                <c:pt idx="4838">
                  <c:v>1.0000000000000035E-7</c:v>
                </c:pt>
                <c:pt idx="4839">
                  <c:v>1.0000000000000035E-7</c:v>
                </c:pt>
                <c:pt idx="4840">
                  <c:v>1.1000000000000046E-7</c:v>
                </c:pt>
                <c:pt idx="4841">
                  <c:v>1.2000000000000033E-7</c:v>
                </c:pt>
                <c:pt idx="4842">
                  <c:v>1.2000000000000033E-7</c:v>
                </c:pt>
                <c:pt idx="4843">
                  <c:v>1.2000000000000033E-7</c:v>
                </c:pt>
                <c:pt idx="4844">
                  <c:v>1.2000000000000033E-7</c:v>
                </c:pt>
                <c:pt idx="4845">
                  <c:v>1.1000000000000046E-7</c:v>
                </c:pt>
                <c:pt idx="4846">
                  <c:v>9.8000000000000441E-8</c:v>
                </c:pt>
                <c:pt idx="4847">
                  <c:v>8.9000000000000334E-8</c:v>
                </c:pt>
                <c:pt idx="4848">
                  <c:v>8.0000000000000253E-8</c:v>
                </c:pt>
                <c:pt idx="4849">
                  <c:v>7.4000000000000305E-8</c:v>
                </c:pt>
                <c:pt idx="4850">
                  <c:v>7.5000000000000248E-8</c:v>
                </c:pt>
                <c:pt idx="4851">
                  <c:v>7.000000000000023E-8</c:v>
                </c:pt>
                <c:pt idx="4852">
                  <c:v>6.4000000000000255E-8</c:v>
                </c:pt>
                <c:pt idx="4853">
                  <c:v>6.0000000000000206E-8</c:v>
                </c:pt>
                <c:pt idx="4854">
                  <c:v>5.8000000000000195E-8</c:v>
                </c:pt>
                <c:pt idx="4855">
                  <c:v>6.0000000000000206E-8</c:v>
                </c:pt>
                <c:pt idx="4856">
                  <c:v>6.7000000000000229E-8</c:v>
                </c:pt>
                <c:pt idx="4857">
                  <c:v>7.5000000000000248E-8</c:v>
                </c:pt>
                <c:pt idx="4858">
                  <c:v>8.2000000000000258E-8</c:v>
                </c:pt>
                <c:pt idx="4859">
                  <c:v>9.4000000000000365E-8</c:v>
                </c:pt>
                <c:pt idx="4860">
                  <c:v>1.0000000000000035E-7</c:v>
                </c:pt>
                <c:pt idx="4861">
                  <c:v>1.1000000000000046E-7</c:v>
                </c:pt>
                <c:pt idx="4862">
                  <c:v>1.2000000000000033E-7</c:v>
                </c:pt>
                <c:pt idx="4863">
                  <c:v>1.2000000000000033E-7</c:v>
                </c:pt>
                <c:pt idx="4864">
                  <c:v>1.3000000000000048E-7</c:v>
                </c:pt>
                <c:pt idx="4865">
                  <c:v>1.3000000000000048E-7</c:v>
                </c:pt>
                <c:pt idx="4866">
                  <c:v>1.2000000000000033E-7</c:v>
                </c:pt>
                <c:pt idx="4867">
                  <c:v>1.1000000000000046E-7</c:v>
                </c:pt>
                <c:pt idx="4868">
                  <c:v>9.8000000000000441E-8</c:v>
                </c:pt>
                <c:pt idx="4869">
                  <c:v>8.9000000000000334E-8</c:v>
                </c:pt>
                <c:pt idx="4870">
                  <c:v>8.1000000000000275E-8</c:v>
                </c:pt>
                <c:pt idx="4871">
                  <c:v>7.7000000000000306E-8</c:v>
                </c:pt>
                <c:pt idx="4872">
                  <c:v>7.8000000000000222E-8</c:v>
                </c:pt>
                <c:pt idx="4873">
                  <c:v>6.9000000000000261E-8</c:v>
                </c:pt>
                <c:pt idx="4874">
                  <c:v>6.8000000000000212E-8</c:v>
                </c:pt>
                <c:pt idx="4875">
                  <c:v>6.1000000000000215E-8</c:v>
                </c:pt>
                <c:pt idx="4876">
                  <c:v>6.0000000000000206E-8</c:v>
                </c:pt>
                <c:pt idx="4877">
                  <c:v>6.4000000000000255E-8</c:v>
                </c:pt>
                <c:pt idx="4878">
                  <c:v>7.3000000000000257E-8</c:v>
                </c:pt>
                <c:pt idx="4879">
                  <c:v>8.0000000000000253E-8</c:v>
                </c:pt>
                <c:pt idx="4880">
                  <c:v>8.8000000000000364E-8</c:v>
                </c:pt>
                <c:pt idx="4881">
                  <c:v>9.9000000000000384E-8</c:v>
                </c:pt>
                <c:pt idx="4882">
                  <c:v>1.0000000000000035E-7</c:v>
                </c:pt>
                <c:pt idx="4883">
                  <c:v>1.1000000000000046E-7</c:v>
                </c:pt>
                <c:pt idx="4884">
                  <c:v>1.2000000000000033E-7</c:v>
                </c:pt>
                <c:pt idx="4885">
                  <c:v>1.2000000000000033E-7</c:v>
                </c:pt>
                <c:pt idx="4886">
                  <c:v>1.2000000000000033E-7</c:v>
                </c:pt>
                <c:pt idx="4887">
                  <c:v>1.2000000000000033E-7</c:v>
                </c:pt>
                <c:pt idx="4888">
                  <c:v>1.1000000000000046E-7</c:v>
                </c:pt>
                <c:pt idx="4889">
                  <c:v>1.0000000000000035E-7</c:v>
                </c:pt>
                <c:pt idx="4890">
                  <c:v>9.7000000000000299E-8</c:v>
                </c:pt>
                <c:pt idx="4891">
                  <c:v>9.7000000000000299E-8</c:v>
                </c:pt>
                <c:pt idx="4892">
                  <c:v>9.2000000000000281E-8</c:v>
                </c:pt>
                <c:pt idx="4893">
                  <c:v>9.0000000000000343E-8</c:v>
                </c:pt>
                <c:pt idx="4894">
                  <c:v>9.4000000000000365E-8</c:v>
                </c:pt>
                <c:pt idx="4895">
                  <c:v>9.4000000000000365E-8</c:v>
                </c:pt>
                <c:pt idx="4896">
                  <c:v>9.0000000000000343E-8</c:v>
                </c:pt>
                <c:pt idx="4897">
                  <c:v>8.0000000000000253E-8</c:v>
                </c:pt>
                <c:pt idx="4898">
                  <c:v>7.2000000000000261E-8</c:v>
                </c:pt>
                <c:pt idx="4899">
                  <c:v>6.9000000000000261E-8</c:v>
                </c:pt>
                <c:pt idx="4900">
                  <c:v>7.5000000000000248E-8</c:v>
                </c:pt>
                <c:pt idx="4901">
                  <c:v>8.2000000000000258E-8</c:v>
                </c:pt>
                <c:pt idx="4902">
                  <c:v>8.2000000000000258E-8</c:v>
                </c:pt>
                <c:pt idx="4903">
                  <c:v>8.7000000000000276E-8</c:v>
                </c:pt>
                <c:pt idx="4904">
                  <c:v>8.7000000000000276E-8</c:v>
                </c:pt>
                <c:pt idx="4905">
                  <c:v>9.4000000000000365E-8</c:v>
                </c:pt>
                <c:pt idx="4906">
                  <c:v>1.0000000000000035E-7</c:v>
                </c:pt>
                <c:pt idx="4907">
                  <c:v>1.1000000000000046E-7</c:v>
                </c:pt>
                <c:pt idx="4908">
                  <c:v>1.1000000000000046E-7</c:v>
                </c:pt>
                <c:pt idx="4909">
                  <c:v>1.1000000000000046E-7</c:v>
                </c:pt>
                <c:pt idx="4910">
                  <c:v>1.1000000000000046E-7</c:v>
                </c:pt>
                <c:pt idx="4911">
                  <c:v>1.2000000000000033E-7</c:v>
                </c:pt>
                <c:pt idx="4912">
                  <c:v>1.2000000000000033E-7</c:v>
                </c:pt>
                <c:pt idx="4913">
                  <c:v>1.2000000000000033E-7</c:v>
                </c:pt>
                <c:pt idx="4914">
                  <c:v>1.2000000000000033E-7</c:v>
                </c:pt>
                <c:pt idx="4915">
                  <c:v>1.1000000000000046E-7</c:v>
                </c:pt>
                <c:pt idx="4916">
                  <c:v>1.0000000000000035E-7</c:v>
                </c:pt>
                <c:pt idx="4917">
                  <c:v>9.4000000000000365E-8</c:v>
                </c:pt>
                <c:pt idx="4918">
                  <c:v>9.1000000000000299E-8</c:v>
                </c:pt>
                <c:pt idx="4919">
                  <c:v>9.1000000000000299E-8</c:v>
                </c:pt>
                <c:pt idx="4920">
                  <c:v>9.7000000000000299E-8</c:v>
                </c:pt>
                <c:pt idx="4921">
                  <c:v>9.2000000000000281E-8</c:v>
                </c:pt>
                <c:pt idx="4922">
                  <c:v>8.9000000000000334E-8</c:v>
                </c:pt>
                <c:pt idx="4923">
                  <c:v>7.6000000000000257E-8</c:v>
                </c:pt>
                <c:pt idx="4924">
                  <c:v>7.1000000000000199E-8</c:v>
                </c:pt>
                <c:pt idx="4925">
                  <c:v>7.2000000000000261E-8</c:v>
                </c:pt>
                <c:pt idx="4926">
                  <c:v>7.9000000000000324E-8</c:v>
                </c:pt>
                <c:pt idx="4927">
                  <c:v>8.600000000000028E-8</c:v>
                </c:pt>
                <c:pt idx="4928">
                  <c:v>9.0000000000000343E-8</c:v>
                </c:pt>
                <c:pt idx="4929">
                  <c:v>1.0000000000000035E-7</c:v>
                </c:pt>
                <c:pt idx="4930">
                  <c:v>1.1000000000000046E-7</c:v>
                </c:pt>
                <c:pt idx="4931">
                  <c:v>1.1000000000000046E-7</c:v>
                </c:pt>
                <c:pt idx="4932">
                  <c:v>1.2000000000000033E-7</c:v>
                </c:pt>
                <c:pt idx="4933">
                  <c:v>1.2000000000000033E-7</c:v>
                </c:pt>
                <c:pt idx="4934">
                  <c:v>1.3000000000000048E-7</c:v>
                </c:pt>
                <c:pt idx="4935">
                  <c:v>1.3000000000000048E-7</c:v>
                </c:pt>
                <c:pt idx="4936">
                  <c:v>1.2000000000000033E-7</c:v>
                </c:pt>
                <c:pt idx="4937">
                  <c:v>1.0000000000000035E-7</c:v>
                </c:pt>
                <c:pt idx="4938">
                  <c:v>9.5000000000000361E-8</c:v>
                </c:pt>
                <c:pt idx="4939">
                  <c:v>8.8000000000000364E-8</c:v>
                </c:pt>
                <c:pt idx="4940">
                  <c:v>8.1000000000000275E-8</c:v>
                </c:pt>
                <c:pt idx="4941">
                  <c:v>7.7000000000000306E-8</c:v>
                </c:pt>
                <c:pt idx="4942">
                  <c:v>7.9000000000000324E-8</c:v>
                </c:pt>
                <c:pt idx="4943">
                  <c:v>6.9000000000000261E-8</c:v>
                </c:pt>
                <c:pt idx="4944">
                  <c:v>7.000000000000023E-8</c:v>
                </c:pt>
                <c:pt idx="4945">
                  <c:v>6.2000000000000211E-8</c:v>
                </c:pt>
                <c:pt idx="4946">
                  <c:v>6.1000000000000215E-8</c:v>
                </c:pt>
                <c:pt idx="4947">
                  <c:v>6.8000000000000212E-8</c:v>
                </c:pt>
                <c:pt idx="4948">
                  <c:v>7.6000000000000257E-8</c:v>
                </c:pt>
                <c:pt idx="4949">
                  <c:v>8.3000000000000386E-8</c:v>
                </c:pt>
                <c:pt idx="4950">
                  <c:v>9.1000000000000299E-8</c:v>
                </c:pt>
                <c:pt idx="4951">
                  <c:v>1.0000000000000035E-7</c:v>
                </c:pt>
                <c:pt idx="4952">
                  <c:v>1.1000000000000046E-7</c:v>
                </c:pt>
                <c:pt idx="4953">
                  <c:v>1.1000000000000046E-7</c:v>
                </c:pt>
                <c:pt idx="4954">
                  <c:v>1.2000000000000033E-7</c:v>
                </c:pt>
                <c:pt idx="4955">
                  <c:v>1.2000000000000033E-7</c:v>
                </c:pt>
                <c:pt idx="4956">
                  <c:v>1.2000000000000033E-7</c:v>
                </c:pt>
                <c:pt idx="4957">
                  <c:v>1.2000000000000033E-7</c:v>
                </c:pt>
                <c:pt idx="4958">
                  <c:v>1.1000000000000046E-7</c:v>
                </c:pt>
                <c:pt idx="4959">
                  <c:v>1.0000000000000035E-7</c:v>
                </c:pt>
                <c:pt idx="4960">
                  <c:v>9.1000000000000299E-8</c:v>
                </c:pt>
                <c:pt idx="4961">
                  <c:v>8.3000000000000386E-8</c:v>
                </c:pt>
                <c:pt idx="4962">
                  <c:v>7.7000000000000306E-8</c:v>
                </c:pt>
                <c:pt idx="4963">
                  <c:v>7.8000000000000222E-8</c:v>
                </c:pt>
                <c:pt idx="4964">
                  <c:v>7.2000000000000261E-8</c:v>
                </c:pt>
                <c:pt idx="4965">
                  <c:v>6.7000000000000229E-8</c:v>
                </c:pt>
                <c:pt idx="4966">
                  <c:v>6.2000000000000211E-8</c:v>
                </c:pt>
                <c:pt idx="4967">
                  <c:v>6.0000000000000206E-8</c:v>
                </c:pt>
                <c:pt idx="4968">
                  <c:v>6.3000000000000207E-8</c:v>
                </c:pt>
                <c:pt idx="4969">
                  <c:v>7.000000000000023E-8</c:v>
                </c:pt>
                <c:pt idx="4970">
                  <c:v>7.8000000000000222E-8</c:v>
                </c:pt>
                <c:pt idx="4971">
                  <c:v>8.4000000000000342E-8</c:v>
                </c:pt>
                <c:pt idx="4972">
                  <c:v>9.5000000000000361E-8</c:v>
                </c:pt>
                <c:pt idx="4973">
                  <c:v>1.0000000000000035E-7</c:v>
                </c:pt>
                <c:pt idx="4974">
                  <c:v>1.1000000000000046E-7</c:v>
                </c:pt>
                <c:pt idx="4975">
                  <c:v>1.1000000000000046E-7</c:v>
                </c:pt>
                <c:pt idx="4976">
                  <c:v>1.2000000000000033E-7</c:v>
                </c:pt>
                <c:pt idx="4977">
                  <c:v>1.2000000000000033E-7</c:v>
                </c:pt>
                <c:pt idx="4978">
                  <c:v>1.2000000000000033E-7</c:v>
                </c:pt>
                <c:pt idx="4979">
                  <c:v>1.1000000000000046E-7</c:v>
                </c:pt>
                <c:pt idx="4980">
                  <c:v>1.0000000000000035E-7</c:v>
                </c:pt>
                <c:pt idx="4981">
                  <c:v>9.4000000000000365E-8</c:v>
                </c:pt>
                <c:pt idx="4982">
                  <c:v>8.7000000000000276E-8</c:v>
                </c:pt>
                <c:pt idx="4983">
                  <c:v>7.9000000000000324E-8</c:v>
                </c:pt>
                <c:pt idx="4984">
                  <c:v>7.5000000000000248E-8</c:v>
                </c:pt>
                <c:pt idx="4985">
                  <c:v>7.7000000000000306E-8</c:v>
                </c:pt>
                <c:pt idx="4986">
                  <c:v>6.8000000000000212E-8</c:v>
                </c:pt>
                <c:pt idx="4987">
                  <c:v>6.8000000000000212E-8</c:v>
                </c:pt>
                <c:pt idx="4988">
                  <c:v>6.0000000000000206E-8</c:v>
                </c:pt>
                <c:pt idx="4989">
                  <c:v>6.0000000000000206E-8</c:v>
                </c:pt>
                <c:pt idx="4990">
                  <c:v>6.5000000000000211E-8</c:v>
                </c:pt>
                <c:pt idx="4991">
                  <c:v>7.3000000000000257E-8</c:v>
                </c:pt>
                <c:pt idx="4992">
                  <c:v>8.0000000000000253E-8</c:v>
                </c:pt>
                <c:pt idx="4993">
                  <c:v>8.8000000000000364E-8</c:v>
                </c:pt>
                <c:pt idx="4994">
                  <c:v>1.0000000000000035E-7</c:v>
                </c:pt>
                <c:pt idx="4995">
                  <c:v>1.0000000000000035E-7</c:v>
                </c:pt>
                <c:pt idx="4996">
                  <c:v>1.1000000000000046E-7</c:v>
                </c:pt>
                <c:pt idx="4997">
                  <c:v>1.2000000000000033E-7</c:v>
                </c:pt>
                <c:pt idx="4998">
                  <c:v>1.2000000000000033E-7</c:v>
                </c:pt>
                <c:pt idx="4999">
                  <c:v>1.2000000000000033E-7</c:v>
                </c:pt>
                <c:pt idx="5000">
                  <c:v>1.2000000000000033E-7</c:v>
                </c:pt>
                <c:pt idx="5001">
                  <c:v>1.1000000000000046E-7</c:v>
                </c:pt>
                <c:pt idx="5002">
                  <c:v>9.9000000000000384E-8</c:v>
                </c:pt>
                <c:pt idx="5003">
                  <c:v>9.0000000000000343E-8</c:v>
                </c:pt>
                <c:pt idx="5004">
                  <c:v>8.1000000000000275E-8</c:v>
                </c:pt>
                <c:pt idx="5005">
                  <c:v>7.6000000000000257E-8</c:v>
                </c:pt>
                <c:pt idx="5006">
                  <c:v>7.5000000000000248E-8</c:v>
                </c:pt>
                <c:pt idx="5007">
                  <c:v>7.3000000000000257E-8</c:v>
                </c:pt>
                <c:pt idx="5008">
                  <c:v>6.6000000000000207E-8</c:v>
                </c:pt>
                <c:pt idx="5009">
                  <c:v>6.2000000000000211E-8</c:v>
                </c:pt>
                <c:pt idx="5010">
                  <c:v>5.9000000000000244E-8</c:v>
                </c:pt>
                <c:pt idx="5011">
                  <c:v>6.1000000000000215E-8</c:v>
                </c:pt>
                <c:pt idx="5012">
                  <c:v>6.8000000000000212E-8</c:v>
                </c:pt>
                <c:pt idx="5013">
                  <c:v>7.7000000000000306E-8</c:v>
                </c:pt>
                <c:pt idx="5014">
                  <c:v>8.4000000000000342E-8</c:v>
                </c:pt>
                <c:pt idx="5015">
                  <c:v>9.4000000000000365E-8</c:v>
                </c:pt>
                <c:pt idx="5016">
                  <c:v>1.0000000000000035E-7</c:v>
                </c:pt>
                <c:pt idx="5017">
                  <c:v>1.1000000000000046E-7</c:v>
                </c:pt>
                <c:pt idx="5018">
                  <c:v>1.1000000000000046E-7</c:v>
                </c:pt>
                <c:pt idx="5019">
                  <c:v>1.2000000000000033E-7</c:v>
                </c:pt>
                <c:pt idx="5020">
                  <c:v>1.2000000000000033E-7</c:v>
                </c:pt>
                <c:pt idx="5021">
                  <c:v>1.2000000000000033E-7</c:v>
                </c:pt>
                <c:pt idx="5022">
                  <c:v>1.2000000000000033E-7</c:v>
                </c:pt>
                <c:pt idx="5023">
                  <c:v>1.0000000000000035E-7</c:v>
                </c:pt>
                <c:pt idx="5024">
                  <c:v>9.5000000000000361E-8</c:v>
                </c:pt>
                <c:pt idx="5025">
                  <c:v>8.7000000000000276E-8</c:v>
                </c:pt>
                <c:pt idx="5026">
                  <c:v>7.9000000000000324E-8</c:v>
                </c:pt>
                <c:pt idx="5027">
                  <c:v>7.5000000000000248E-8</c:v>
                </c:pt>
                <c:pt idx="5028">
                  <c:v>7.6000000000000257E-8</c:v>
                </c:pt>
                <c:pt idx="5029">
                  <c:v>6.9000000000000261E-8</c:v>
                </c:pt>
                <c:pt idx="5030">
                  <c:v>6.6000000000000207E-8</c:v>
                </c:pt>
                <c:pt idx="5031">
                  <c:v>6.0000000000000206E-8</c:v>
                </c:pt>
                <c:pt idx="5032">
                  <c:v>5.9000000000000244E-8</c:v>
                </c:pt>
                <c:pt idx="5033">
                  <c:v>6.3000000000000207E-8</c:v>
                </c:pt>
                <c:pt idx="5034">
                  <c:v>7.1000000000000199E-8</c:v>
                </c:pt>
                <c:pt idx="5035">
                  <c:v>7.8000000000000222E-8</c:v>
                </c:pt>
                <c:pt idx="5036">
                  <c:v>8.5000000000000298E-8</c:v>
                </c:pt>
                <c:pt idx="5037">
                  <c:v>9.7000000000000299E-8</c:v>
                </c:pt>
                <c:pt idx="5038">
                  <c:v>1.0000000000000035E-7</c:v>
                </c:pt>
                <c:pt idx="5039">
                  <c:v>1.1000000000000046E-7</c:v>
                </c:pt>
                <c:pt idx="5040">
                  <c:v>1.1000000000000046E-7</c:v>
                </c:pt>
                <c:pt idx="5041">
                  <c:v>1.2000000000000033E-7</c:v>
                </c:pt>
                <c:pt idx="5042">
                  <c:v>1.2000000000000033E-7</c:v>
                </c:pt>
                <c:pt idx="5043">
                  <c:v>1.2000000000000033E-7</c:v>
                </c:pt>
                <c:pt idx="5044">
                  <c:v>1.1000000000000046E-7</c:v>
                </c:pt>
                <c:pt idx="5045">
                  <c:v>1.0000000000000035E-7</c:v>
                </c:pt>
                <c:pt idx="5046">
                  <c:v>9.1000000000000299E-8</c:v>
                </c:pt>
                <c:pt idx="5047">
                  <c:v>8.2000000000000258E-8</c:v>
                </c:pt>
                <c:pt idx="5048">
                  <c:v>7.6000000000000257E-8</c:v>
                </c:pt>
                <c:pt idx="5049">
                  <c:v>7.3000000000000257E-8</c:v>
                </c:pt>
                <c:pt idx="5050">
                  <c:v>7.4000000000000305E-8</c:v>
                </c:pt>
                <c:pt idx="5051">
                  <c:v>6.6000000000000207E-8</c:v>
                </c:pt>
                <c:pt idx="5052">
                  <c:v>6.5000000000000211E-8</c:v>
                </c:pt>
                <c:pt idx="5053">
                  <c:v>5.9000000000000244E-8</c:v>
                </c:pt>
                <c:pt idx="5054">
                  <c:v>5.9000000000000244E-8</c:v>
                </c:pt>
                <c:pt idx="5055">
                  <c:v>6.6000000000000207E-8</c:v>
                </c:pt>
                <c:pt idx="5056">
                  <c:v>7.4000000000000305E-8</c:v>
                </c:pt>
                <c:pt idx="5057">
                  <c:v>8.0000000000000253E-8</c:v>
                </c:pt>
                <c:pt idx="5058">
                  <c:v>9.0000000000000343E-8</c:v>
                </c:pt>
                <c:pt idx="5059">
                  <c:v>1.0000000000000035E-7</c:v>
                </c:pt>
                <c:pt idx="5060">
                  <c:v>1.0000000000000035E-7</c:v>
                </c:pt>
                <c:pt idx="5061">
                  <c:v>1.1000000000000046E-7</c:v>
                </c:pt>
                <c:pt idx="5062">
                  <c:v>1.1000000000000046E-7</c:v>
                </c:pt>
                <c:pt idx="5063">
                  <c:v>1.2000000000000033E-7</c:v>
                </c:pt>
                <c:pt idx="5064">
                  <c:v>1.2000000000000033E-7</c:v>
                </c:pt>
                <c:pt idx="5065">
                  <c:v>1.1000000000000046E-7</c:v>
                </c:pt>
                <c:pt idx="5066">
                  <c:v>1.0000000000000035E-7</c:v>
                </c:pt>
                <c:pt idx="5067">
                  <c:v>9.3000000000000409E-8</c:v>
                </c:pt>
                <c:pt idx="5068">
                  <c:v>8.5000000000000298E-8</c:v>
                </c:pt>
                <c:pt idx="5069">
                  <c:v>7.6000000000000257E-8</c:v>
                </c:pt>
                <c:pt idx="5070">
                  <c:v>7.2000000000000261E-8</c:v>
                </c:pt>
                <c:pt idx="5071">
                  <c:v>7.3000000000000257E-8</c:v>
                </c:pt>
                <c:pt idx="5072">
                  <c:v>6.7000000000000229E-8</c:v>
                </c:pt>
                <c:pt idx="5073">
                  <c:v>6.3000000000000207E-8</c:v>
                </c:pt>
                <c:pt idx="5074">
                  <c:v>5.9000000000000244E-8</c:v>
                </c:pt>
                <c:pt idx="5075">
                  <c:v>5.8000000000000195E-8</c:v>
                </c:pt>
                <c:pt idx="5076">
                  <c:v>6.1000000000000215E-8</c:v>
                </c:pt>
                <c:pt idx="5077">
                  <c:v>6.9000000000000261E-8</c:v>
                </c:pt>
                <c:pt idx="5078">
                  <c:v>7.6000000000000257E-8</c:v>
                </c:pt>
                <c:pt idx="5079">
                  <c:v>8.3000000000000386E-8</c:v>
                </c:pt>
                <c:pt idx="5080">
                  <c:v>9.5000000000000361E-8</c:v>
                </c:pt>
                <c:pt idx="5081">
                  <c:v>1.0000000000000035E-7</c:v>
                </c:pt>
                <c:pt idx="5082">
                  <c:v>1.1000000000000046E-7</c:v>
                </c:pt>
                <c:pt idx="5083">
                  <c:v>1.1000000000000046E-7</c:v>
                </c:pt>
                <c:pt idx="5084">
                  <c:v>1.2000000000000033E-7</c:v>
                </c:pt>
                <c:pt idx="5085">
                  <c:v>1.2000000000000033E-7</c:v>
                </c:pt>
                <c:pt idx="5086">
                  <c:v>1.2000000000000033E-7</c:v>
                </c:pt>
                <c:pt idx="5087">
                  <c:v>1.1000000000000046E-7</c:v>
                </c:pt>
                <c:pt idx="5088">
                  <c:v>1.0000000000000035E-7</c:v>
                </c:pt>
                <c:pt idx="5089">
                  <c:v>9.2000000000000281E-8</c:v>
                </c:pt>
                <c:pt idx="5090">
                  <c:v>8.3000000000000386E-8</c:v>
                </c:pt>
                <c:pt idx="5091">
                  <c:v>7.6000000000000257E-8</c:v>
                </c:pt>
                <c:pt idx="5092">
                  <c:v>7.3000000000000257E-8</c:v>
                </c:pt>
                <c:pt idx="5093">
                  <c:v>7.4000000000000305E-8</c:v>
                </c:pt>
                <c:pt idx="5094">
                  <c:v>6.6000000000000207E-8</c:v>
                </c:pt>
                <c:pt idx="5095">
                  <c:v>6.7000000000000229E-8</c:v>
                </c:pt>
                <c:pt idx="5096">
                  <c:v>5.9000000000000244E-8</c:v>
                </c:pt>
                <c:pt idx="5097">
                  <c:v>5.8000000000000195E-8</c:v>
                </c:pt>
                <c:pt idx="5098">
                  <c:v>6.4000000000000255E-8</c:v>
                </c:pt>
                <c:pt idx="5099">
                  <c:v>7.2000000000000261E-8</c:v>
                </c:pt>
                <c:pt idx="5100">
                  <c:v>7.9000000000000324E-8</c:v>
                </c:pt>
                <c:pt idx="5101">
                  <c:v>8.8000000000000364E-8</c:v>
                </c:pt>
                <c:pt idx="5102">
                  <c:v>8.8000000000000364E-8</c:v>
                </c:pt>
                <c:pt idx="5103">
                  <c:v>1.0000000000000035E-7</c:v>
                </c:pt>
                <c:pt idx="5104">
                  <c:v>1.0000000000000035E-7</c:v>
                </c:pt>
                <c:pt idx="5105">
                  <c:v>1.0000000000000035E-7</c:v>
                </c:pt>
                <c:pt idx="5106">
                  <c:v>1.1000000000000046E-7</c:v>
                </c:pt>
                <c:pt idx="5107">
                  <c:v>1.1000000000000046E-7</c:v>
                </c:pt>
                <c:pt idx="5108">
                  <c:v>1.1000000000000046E-7</c:v>
                </c:pt>
                <c:pt idx="5109">
                  <c:v>1.1000000000000046E-7</c:v>
                </c:pt>
                <c:pt idx="5110">
                  <c:v>1.2000000000000033E-7</c:v>
                </c:pt>
                <c:pt idx="5111">
                  <c:v>1.2000000000000033E-7</c:v>
                </c:pt>
                <c:pt idx="5112">
                  <c:v>1.2000000000000033E-7</c:v>
                </c:pt>
                <c:pt idx="5113">
                  <c:v>1.2000000000000033E-7</c:v>
                </c:pt>
                <c:pt idx="5114">
                  <c:v>1.0000000000000035E-7</c:v>
                </c:pt>
                <c:pt idx="5115">
                  <c:v>9.6000000000000357E-8</c:v>
                </c:pt>
                <c:pt idx="5116">
                  <c:v>8.8000000000000364E-8</c:v>
                </c:pt>
                <c:pt idx="5117">
                  <c:v>7.9000000000000324E-8</c:v>
                </c:pt>
              </c:numCache>
            </c:numRef>
          </c:yVal>
        </c:ser>
        <c:ser>
          <c:idx val="3"/>
          <c:order val="3"/>
          <c:tx>
            <c:strRef>
              <c:f>'History Export'!$E$1</c:f>
              <c:strCache>
                <c:ptCount val="1"/>
                <c:pt idx="0">
                  <c:v>VGHB_51680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Export'!$E$2:$E$5119</c:f>
              <c:numCache>
                <c:formatCode>0.00E+00</c:formatCode>
                <c:ptCount val="5118"/>
                <c:pt idx="0">
                  <c:v>1.300000000000005E-8</c:v>
                </c:pt>
                <c:pt idx="1">
                  <c:v>1.300000000000005E-8</c:v>
                </c:pt>
                <c:pt idx="2">
                  <c:v>1.300000000000005E-8</c:v>
                </c:pt>
                <c:pt idx="3">
                  <c:v>1.300000000000005E-8</c:v>
                </c:pt>
                <c:pt idx="4">
                  <c:v>1.300000000000005E-8</c:v>
                </c:pt>
                <c:pt idx="5">
                  <c:v>1.300000000000005E-8</c:v>
                </c:pt>
                <c:pt idx="6">
                  <c:v>1.300000000000005E-8</c:v>
                </c:pt>
                <c:pt idx="7">
                  <c:v>1.1000000000000046E-8</c:v>
                </c:pt>
                <c:pt idx="8">
                  <c:v>1.1000000000000046E-8</c:v>
                </c:pt>
                <c:pt idx="9">
                  <c:v>1.1000000000000046E-8</c:v>
                </c:pt>
                <c:pt idx="10">
                  <c:v>1.1000000000000046E-8</c:v>
                </c:pt>
                <c:pt idx="11">
                  <c:v>1.1000000000000046E-8</c:v>
                </c:pt>
                <c:pt idx="12">
                  <c:v>1.1000000000000046E-8</c:v>
                </c:pt>
                <c:pt idx="13">
                  <c:v>1.1000000000000046E-8</c:v>
                </c:pt>
                <c:pt idx="14">
                  <c:v>1.1000000000000046E-8</c:v>
                </c:pt>
                <c:pt idx="15">
                  <c:v>1.1000000000000046E-8</c:v>
                </c:pt>
                <c:pt idx="16">
                  <c:v>1.1000000000000046E-8</c:v>
                </c:pt>
                <c:pt idx="17">
                  <c:v>1.1000000000000046E-8</c:v>
                </c:pt>
                <c:pt idx="18">
                  <c:v>1.1000000000000046E-8</c:v>
                </c:pt>
                <c:pt idx="19">
                  <c:v>1.1000000000000046E-8</c:v>
                </c:pt>
                <c:pt idx="20">
                  <c:v>1.1000000000000046E-8</c:v>
                </c:pt>
                <c:pt idx="21">
                  <c:v>1.1000000000000046E-8</c:v>
                </c:pt>
                <c:pt idx="22">
                  <c:v>1.1000000000000046E-8</c:v>
                </c:pt>
                <c:pt idx="23">
                  <c:v>1.1000000000000046E-8</c:v>
                </c:pt>
                <c:pt idx="24">
                  <c:v>1.1000000000000046E-8</c:v>
                </c:pt>
                <c:pt idx="25">
                  <c:v>1.1000000000000046E-8</c:v>
                </c:pt>
                <c:pt idx="26">
                  <c:v>1.1000000000000046E-8</c:v>
                </c:pt>
                <c:pt idx="27">
                  <c:v>1.1000000000000046E-8</c:v>
                </c:pt>
                <c:pt idx="28">
                  <c:v>6.1000000000000215E-8</c:v>
                </c:pt>
                <c:pt idx="29">
                  <c:v>5.1000000000000172E-8</c:v>
                </c:pt>
                <c:pt idx="30">
                  <c:v>5.2000000000000194E-8</c:v>
                </c:pt>
                <c:pt idx="31">
                  <c:v>5.2000000000000194E-8</c:v>
                </c:pt>
                <c:pt idx="32">
                  <c:v>5.5000000000000195E-8</c:v>
                </c:pt>
                <c:pt idx="33">
                  <c:v>4.3000000000000127E-8</c:v>
                </c:pt>
                <c:pt idx="34">
                  <c:v>4.3000000000000127E-8</c:v>
                </c:pt>
                <c:pt idx="35">
                  <c:v>4.3000000000000127E-8</c:v>
                </c:pt>
                <c:pt idx="36">
                  <c:v>6.2000000000000211E-8</c:v>
                </c:pt>
                <c:pt idx="37">
                  <c:v>6.2000000000000211E-8</c:v>
                </c:pt>
                <c:pt idx="38">
                  <c:v>2.4000000000000061E-7</c:v>
                </c:pt>
                <c:pt idx="39">
                  <c:v>3.1000000000000106E-7</c:v>
                </c:pt>
                <c:pt idx="40">
                  <c:v>3.1000000000000106E-7</c:v>
                </c:pt>
                <c:pt idx="41">
                  <c:v>3.8000000000000102E-7</c:v>
                </c:pt>
                <c:pt idx="42">
                  <c:v>3.5000000000000104E-7</c:v>
                </c:pt>
                <c:pt idx="43">
                  <c:v>3.0000000000000094E-7</c:v>
                </c:pt>
                <c:pt idx="44">
                  <c:v>3.0000000000000094E-7</c:v>
                </c:pt>
                <c:pt idx="45">
                  <c:v>2.7000000000000096E-7</c:v>
                </c:pt>
                <c:pt idx="46">
                  <c:v>2.5000000000000078E-7</c:v>
                </c:pt>
                <c:pt idx="47">
                  <c:v>2.1000000000000077E-7</c:v>
                </c:pt>
                <c:pt idx="48">
                  <c:v>1.5000000000000047E-7</c:v>
                </c:pt>
                <c:pt idx="49">
                  <c:v>1.3000000000000048E-7</c:v>
                </c:pt>
                <c:pt idx="50">
                  <c:v>1.1000000000000046E-7</c:v>
                </c:pt>
                <c:pt idx="51">
                  <c:v>1.0000000000000035E-7</c:v>
                </c:pt>
                <c:pt idx="52">
                  <c:v>9.5000000000000361E-8</c:v>
                </c:pt>
                <c:pt idx="53">
                  <c:v>9.5000000000000361E-8</c:v>
                </c:pt>
                <c:pt idx="54">
                  <c:v>7.8000000000000222E-8</c:v>
                </c:pt>
                <c:pt idx="55">
                  <c:v>7.4000000000000305E-8</c:v>
                </c:pt>
                <c:pt idx="56">
                  <c:v>7.000000000000023E-8</c:v>
                </c:pt>
                <c:pt idx="57">
                  <c:v>7.2000000000000261E-8</c:v>
                </c:pt>
                <c:pt idx="58">
                  <c:v>8.3000000000000386E-8</c:v>
                </c:pt>
                <c:pt idx="59">
                  <c:v>9.3000000000000409E-8</c:v>
                </c:pt>
                <c:pt idx="60">
                  <c:v>2.1000000000000077E-7</c:v>
                </c:pt>
                <c:pt idx="61">
                  <c:v>2.9000000000000082E-7</c:v>
                </c:pt>
                <c:pt idx="62">
                  <c:v>3.6000000000000116E-7</c:v>
                </c:pt>
                <c:pt idx="63">
                  <c:v>4.2000000000000143E-7</c:v>
                </c:pt>
                <c:pt idx="64">
                  <c:v>4.6000000000000121E-7</c:v>
                </c:pt>
                <c:pt idx="65">
                  <c:v>5.0000000000000146E-7</c:v>
                </c:pt>
                <c:pt idx="66">
                  <c:v>5.2000000000000169E-7</c:v>
                </c:pt>
                <c:pt idx="67">
                  <c:v>4.7000000000000143E-7</c:v>
                </c:pt>
                <c:pt idx="68">
                  <c:v>4.0000000000000115E-7</c:v>
                </c:pt>
                <c:pt idx="69">
                  <c:v>3.4000000000000093E-7</c:v>
                </c:pt>
                <c:pt idx="70">
                  <c:v>2.9000000000000082E-7</c:v>
                </c:pt>
                <c:pt idx="71">
                  <c:v>2.5000000000000078E-7</c:v>
                </c:pt>
                <c:pt idx="72">
                  <c:v>2.2000000000000091E-7</c:v>
                </c:pt>
                <c:pt idx="73">
                  <c:v>1.8000000000000069E-7</c:v>
                </c:pt>
                <c:pt idx="74">
                  <c:v>1.6000000000000064E-7</c:v>
                </c:pt>
                <c:pt idx="75">
                  <c:v>1.4000000000000041E-7</c:v>
                </c:pt>
                <c:pt idx="76">
                  <c:v>1.2000000000000033E-7</c:v>
                </c:pt>
                <c:pt idx="77">
                  <c:v>1.1000000000000046E-7</c:v>
                </c:pt>
                <c:pt idx="78">
                  <c:v>1.1000000000000046E-7</c:v>
                </c:pt>
                <c:pt idx="79">
                  <c:v>1.1000000000000046E-7</c:v>
                </c:pt>
                <c:pt idx="80">
                  <c:v>1.2000000000000033E-7</c:v>
                </c:pt>
                <c:pt idx="81">
                  <c:v>1.2000000000000033E-7</c:v>
                </c:pt>
                <c:pt idx="82">
                  <c:v>2.7000000000000096E-7</c:v>
                </c:pt>
                <c:pt idx="83">
                  <c:v>3.5000000000000104E-7</c:v>
                </c:pt>
                <c:pt idx="84">
                  <c:v>4.1000000000000094E-7</c:v>
                </c:pt>
                <c:pt idx="85">
                  <c:v>4.6000000000000121E-7</c:v>
                </c:pt>
                <c:pt idx="86">
                  <c:v>5.0000000000000146E-7</c:v>
                </c:pt>
                <c:pt idx="87">
                  <c:v>5.2000000000000169E-7</c:v>
                </c:pt>
                <c:pt idx="88">
                  <c:v>5.4000000000000182E-7</c:v>
                </c:pt>
                <c:pt idx="89">
                  <c:v>4.5000000000000125E-7</c:v>
                </c:pt>
                <c:pt idx="90">
                  <c:v>3.8000000000000102E-7</c:v>
                </c:pt>
                <c:pt idx="91">
                  <c:v>3.3000000000000086E-7</c:v>
                </c:pt>
                <c:pt idx="92">
                  <c:v>2.8000000000000081E-7</c:v>
                </c:pt>
                <c:pt idx="93">
                  <c:v>2.4000000000000061E-7</c:v>
                </c:pt>
                <c:pt idx="94">
                  <c:v>2.1000000000000077E-7</c:v>
                </c:pt>
                <c:pt idx="95">
                  <c:v>1.900000000000007E-7</c:v>
                </c:pt>
                <c:pt idx="96">
                  <c:v>1.6000000000000064E-7</c:v>
                </c:pt>
                <c:pt idx="97">
                  <c:v>1.4000000000000041E-7</c:v>
                </c:pt>
                <c:pt idx="98">
                  <c:v>1.3000000000000048E-7</c:v>
                </c:pt>
                <c:pt idx="99">
                  <c:v>1.2000000000000033E-7</c:v>
                </c:pt>
                <c:pt idx="100">
                  <c:v>1.2000000000000033E-7</c:v>
                </c:pt>
                <c:pt idx="101">
                  <c:v>1.2000000000000033E-7</c:v>
                </c:pt>
                <c:pt idx="102">
                  <c:v>1.3000000000000048E-7</c:v>
                </c:pt>
                <c:pt idx="103">
                  <c:v>2.300000000000006E-7</c:v>
                </c:pt>
                <c:pt idx="104">
                  <c:v>3.1000000000000106E-7</c:v>
                </c:pt>
                <c:pt idx="105">
                  <c:v>3.8000000000000102E-7</c:v>
                </c:pt>
                <c:pt idx="106">
                  <c:v>4.3000000000000123E-7</c:v>
                </c:pt>
                <c:pt idx="107">
                  <c:v>4.8000000000000123E-7</c:v>
                </c:pt>
                <c:pt idx="108">
                  <c:v>5.0000000000000146E-7</c:v>
                </c:pt>
                <c:pt idx="109">
                  <c:v>5.2000000000000169E-7</c:v>
                </c:pt>
                <c:pt idx="110">
                  <c:v>5.0000000000000146E-7</c:v>
                </c:pt>
                <c:pt idx="111">
                  <c:v>4.2000000000000143E-7</c:v>
                </c:pt>
                <c:pt idx="112">
                  <c:v>3.6000000000000116E-7</c:v>
                </c:pt>
                <c:pt idx="113">
                  <c:v>3.1000000000000106E-7</c:v>
                </c:pt>
                <c:pt idx="114">
                  <c:v>2.7000000000000096E-7</c:v>
                </c:pt>
                <c:pt idx="115">
                  <c:v>2.4000000000000061E-7</c:v>
                </c:pt>
                <c:pt idx="116">
                  <c:v>2.1000000000000077E-7</c:v>
                </c:pt>
                <c:pt idx="117">
                  <c:v>1.8000000000000069E-7</c:v>
                </c:pt>
                <c:pt idx="118">
                  <c:v>1.6000000000000064E-7</c:v>
                </c:pt>
                <c:pt idx="119">
                  <c:v>1.4000000000000041E-7</c:v>
                </c:pt>
                <c:pt idx="120">
                  <c:v>1.3000000000000048E-7</c:v>
                </c:pt>
                <c:pt idx="121">
                  <c:v>1.2000000000000033E-7</c:v>
                </c:pt>
                <c:pt idx="122">
                  <c:v>1.3000000000000048E-7</c:v>
                </c:pt>
                <c:pt idx="123">
                  <c:v>1.3000000000000048E-7</c:v>
                </c:pt>
                <c:pt idx="124">
                  <c:v>1.4000000000000041E-7</c:v>
                </c:pt>
                <c:pt idx="125">
                  <c:v>2.8000000000000081E-7</c:v>
                </c:pt>
                <c:pt idx="126">
                  <c:v>3.4000000000000093E-7</c:v>
                </c:pt>
                <c:pt idx="127">
                  <c:v>4.0000000000000115E-7</c:v>
                </c:pt>
                <c:pt idx="128">
                  <c:v>4.6000000000000121E-7</c:v>
                </c:pt>
                <c:pt idx="129">
                  <c:v>5.0000000000000146E-7</c:v>
                </c:pt>
                <c:pt idx="130">
                  <c:v>5.2000000000000169E-7</c:v>
                </c:pt>
                <c:pt idx="131">
                  <c:v>5.5000000000000162E-7</c:v>
                </c:pt>
                <c:pt idx="132">
                  <c:v>4.6000000000000121E-7</c:v>
                </c:pt>
                <c:pt idx="133">
                  <c:v>4.0000000000000115E-7</c:v>
                </c:pt>
                <c:pt idx="134">
                  <c:v>3.5000000000000104E-7</c:v>
                </c:pt>
                <c:pt idx="135">
                  <c:v>3.0000000000000094E-7</c:v>
                </c:pt>
                <c:pt idx="136">
                  <c:v>2.600000000000009E-7</c:v>
                </c:pt>
                <c:pt idx="137">
                  <c:v>2.300000000000006E-7</c:v>
                </c:pt>
                <c:pt idx="138">
                  <c:v>2.0000000000000057E-7</c:v>
                </c:pt>
                <c:pt idx="139">
                  <c:v>1.8000000000000069E-7</c:v>
                </c:pt>
                <c:pt idx="140">
                  <c:v>1.7000000000000052E-7</c:v>
                </c:pt>
                <c:pt idx="141">
                  <c:v>1.4000000000000041E-7</c:v>
                </c:pt>
                <c:pt idx="142">
                  <c:v>1.3000000000000048E-7</c:v>
                </c:pt>
                <c:pt idx="143">
                  <c:v>1.3000000000000048E-7</c:v>
                </c:pt>
                <c:pt idx="144">
                  <c:v>1.3000000000000048E-7</c:v>
                </c:pt>
                <c:pt idx="145">
                  <c:v>1.4000000000000041E-7</c:v>
                </c:pt>
                <c:pt idx="146">
                  <c:v>2.1000000000000077E-7</c:v>
                </c:pt>
                <c:pt idx="147">
                  <c:v>3.0000000000000094E-7</c:v>
                </c:pt>
                <c:pt idx="148">
                  <c:v>3.7000000000000138E-7</c:v>
                </c:pt>
                <c:pt idx="149">
                  <c:v>4.4000000000000156E-7</c:v>
                </c:pt>
                <c:pt idx="150">
                  <c:v>4.8000000000000123E-7</c:v>
                </c:pt>
                <c:pt idx="151">
                  <c:v>5.1000000000000126E-7</c:v>
                </c:pt>
                <c:pt idx="152">
                  <c:v>5.3000000000000138E-7</c:v>
                </c:pt>
                <c:pt idx="153">
                  <c:v>5.5000000000000162E-7</c:v>
                </c:pt>
                <c:pt idx="154">
                  <c:v>4.4000000000000156E-7</c:v>
                </c:pt>
                <c:pt idx="155">
                  <c:v>3.8000000000000102E-7</c:v>
                </c:pt>
                <c:pt idx="156">
                  <c:v>3.2000000000000107E-7</c:v>
                </c:pt>
                <c:pt idx="157">
                  <c:v>2.8000000000000081E-7</c:v>
                </c:pt>
                <c:pt idx="158">
                  <c:v>2.5000000000000078E-7</c:v>
                </c:pt>
                <c:pt idx="159">
                  <c:v>2.2000000000000091E-7</c:v>
                </c:pt>
                <c:pt idx="160">
                  <c:v>1.900000000000007E-7</c:v>
                </c:pt>
                <c:pt idx="161">
                  <c:v>1.7000000000000052E-7</c:v>
                </c:pt>
                <c:pt idx="162">
                  <c:v>1.5000000000000047E-7</c:v>
                </c:pt>
                <c:pt idx="163">
                  <c:v>1.4000000000000041E-7</c:v>
                </c:pt>
                <c:pt idx="164">
                  <c:v>1.3000000000000048E-7</c:v>
                </c:pt>
                <c:pt idx="165">
                  <c:v>1.3000000000000048E-7</c:v>
                </c:pt>
                <c:pt idx="166">
                  <c:v>1.4000000000000041E-7</c:v>
                </c:pt>
                <c:pt idx="167">
                  <c:v>1.4000000000000041E-7</c:v>
                </c:pt>
                <c:pt idx="168">
                  <c:v>2.7000000000000096E-7</c:v>
                </c:pt>
                <c:pt idx="169">
                  <c:v>3.4000000000000093E-7</c:v>
                </c:pt>
                <c:pt idx="170">
                  <c:v>4.0000000000000115E-7</c:v>
                </c:pt>
                <c:pt idx="171">
                  <c:v>4.5000000000000125E-7</c:v>
                </c:pt>
                <c:pt idx="172">
                  <c:v>4.8000000000000123E-7</c:v>
                </c:pt>
                <c:pt idx="173">
                  <c:v>5.0000000000000146E-7</c:v>
                </c:pt>
                <c:pt idx="174">
                  <c:v>5.3000000000000138E-7</c:v>
                </c:pt>
                <c:pt idx="175">
                  <c:v>4.6000000000000121E-7</c:v>
                </c:pt>
                <c:pt idx="176">
                  <c:v>4.0000000000000115E-7</c:v>
                </c:pt>
                <c:pt idx="177">
                  <c:v>3.5000000000000104E-7</c:v>
                </c:pt>
                <c:pt idx="178">
                  <c:v>3.0000000000000094E-7</c:v>
                </c:pt>
                <c:pt idx="179">
                  <c:v>2.600000000000009E-7</c:v>
                </c:pt>
                <c:pt idx="180">
                  <c:v>2.300000000000006E-7</c:v>
                </c:pt>
                <c:pt idx="181">
                  <c:v>2.0000000000000057E-7</c:v>
                </c:pt>
                <c:pt idx="182">
                  <c:v>1.8000000000000069E-7</c:v>
                </c:pt>
                <c:pt idx="183">
                  <c:v>1.6000000000000064E-7</c:v>
                </c:pt>
                <c:pt idx="184">
                  <c:v>1.4000000000000041E-7</c:v>
                </c:pt>
                <c:pt idx="185">
                  <c:v>1.3000000000000048E-7</c:v>
                </c:pt>
                <c:pt idx="186">
                  <c:v>1.3000000000000048E-7</c:v>
                </c:pt>
                <c:pt idx="187">
                  <c:v>1.3000000000000048E-7</c:v>
                </c:pt>
                <c:pt idx="188">
                  <c:v>1.4000000000000041E-7</c:v>
                </c:pt>
                <c:pt idx="189">
                  <c:v>1.7000000000000052E-7</c:v>
                </c:pt>
                <c:pt idx="190">
                  <c:v>2.9000000000000082E-7</c:v>
                </c:pt>
                <c:pt idx="191">
                  <c:v>3.6000000000000116E-7</c:v>
                </c:pt>
                <c:pt idx="192">
                  <c:v>4.2000000000000143E-7</c:v>
                </c:pt>
                <c:pt idx="193">
                  <c:v>4.7000000000000143E-7</c:v>
                </c:pt>
                <c:pt idx="194">
                  <c:v>5.0000000000000146E-7</c:v>
                </c:pt>
                <c:pt idx="195">
                  <c:v>5.2000000000000169E-7</c:v>
                </c:pt>
                <c:pt idx="196">
                  <c:v>5.4000000000000182E-7</c:v>
                </c:pt>
                <c:pt idx="197">
                  <c:v>4.5000000000000125E-7</c:v>
                </c:pt>
                <c:pt idx="198">
                  <c:v>3.9000000000000119E-7</c:v>
                </c:pt>
                <c:pt idx="199">
                  <c:v>3.4000000000000093E-7</c:v>
                </c:pt>
                <c:pt idx="200">
                  <c:v>2.9000000000000082E-7</c:v>
                </c:pt>
                <c:pt idx="201">
                  <c:v>2.600000000000009E-7</c:v>
                </c:pt>
                <c:pt idx="202">
                  <c:v>2.300000000000006E-7</c:v>
                </c:pt>
                <c:pt idx="203">
                  <c:v>2.0000000000000057E-7</c:v>
                </c:pt>
                <c:pt idx="204">
                  <c:v>1.8000000000000069E-7</c:v>
                </c:pt>
                <c:pt idx="205">
                  <c:v>1.6000000000000064E-7</c:v>
                </c:pt>
                <c:pt idx="206">
                  <c:v>1.5000000000000047E-7</c:v>
                </c:pt>
                <c:pt idx="207">
                  <c:v>1.3000000000000048E-7</c:v>
                </c:pt>
                <c:pt idx="208">
                  <c:v>1.3000000000000048E-7</c:v>
                </c:pt>
                <c:pt idx="209">
                  <c:v>1.4000000000000041E-7</c:v>
                </c:pt>
                <c:pt idx="210">
                  <c:v>1.5000000000000047E-7</c:v>
                </c:pt>
                <c:pt idx="211">
                  <c:v>2.600000000000009E-7</c:v>
                </c:pt>
                <c:pt idx="212">
                  <c:v>3.3000000000000086E-7</c:v>
                </c:pt>
                <c:pt idx="213">
                  <c:v>3.8000000000000102E-7</c:v>
                </c:pt>
                <c:pt idx="214">
                  <c:v>4.4000000000000156E-7</c:v>
                </c:pt>
                <c:pt idx="215">
                  <c:v>4.6000000000000121E-7</c:v>
                </c:pt>
                <c:pt idx="216">
                  <c:v>4.8000000000000123E-7</c:v>
                </c:pt>
                <c:pt idx="217">
                  <c:v>4.9000000000000145E-7</c:v>
                </c:pt>
                <c:pt idx="218">
                  <c:v>4.5000000000000125E-7</c:v>
                </c:pt>
                <c:pt idx="219">
                  <c:v>3.9000000000000119E-7</c:v>
                </c:pt>
                <c:pt idx="220">
                  <c:v>3.3000000000000086E-7</c:v>
                </c:pt>
                <c:pt idx="221">
                  <c:v>2.9000000000000082E-7</c:v>
                </c:pt>
                <c:pt idx="222">
                  <c:v>2.5000000000000078E-7</c:v>
                </c:pt>
                <c:pt idx="223">
                  <c:v>2.2000000000000091E-7</c:v>
                </c:pt>
                <c:pt idx="224">
                  <c:v>2.0000000000000057E-7</c:v>
                </c:pt>
                <c:pt idx="225">
                  <c:v>1.7000000000000052E-7</c:v>
                </c:pt>
                <c:pt idx="226">
                  <c:v>1.6000000000000064E-7</c:v>
                </c:pt>
                <c:pt idx="227">
                  <c:v>1.4000000000000041E-7</c:v>
                </c:pt>
                <c:pt idx="228">
                  <c:v>1.3000000000000048E-7</c:v>
                </c:pt>
                <c:pt idx="229">
                  <c:v>1.3000000000000048E-7</c:v>
                </c:pt>
                <c:pt idx="230">
                  <c:v>1.3000000000000048E-7</c:v>
                </c:pt>
                <c:pt idx="231">
                  <c:v>1.3000000000000048E-7</c:v>
                </c:pt>
                <c:pt idx="232">
                  <c:v>1.4000000000000041E-7</c:v>
                </c:pt>
                <c:pt idx="233">
                  <c:v>2.7000000000000096E-7</c:v>
                </c:pt>
                <c:pt idx="234">
                  <c:v>3.4000000000000093E-7</c:v>
                </c:pt>
                <c:pt idx="235">
                  <c:v>4.0000000000000115E-7</c:v>
                </c:pt>
                <c:pt idx="236">
                  <c:v>4.5000000000000125E-7</c:v>
                </c:pt>
                <c:pt idx="237">
                  <c:v>4.8000000000000123E-7</c:v>
                </c:pt>
                <c:pt idx="238">
                  <c:v>5.0000000000000146E-7</c:v>
                </c:pt>
                <c:pt idx="239">
                  <c:v>5.2000000000000169E-7</c:v>
                </c:pt>
                <c:pt idx="240">
                  <c:v>4.4000000000000156E-7</c:v>
                </c:pt>
                <c:pt idx="241">
                  <c:v>3.8000000000000102E-7</c:v>
                </c:pt>
                <c:pt idx="242">
                  <c:v>3.3000000000000086E-7</c:v>
                </c:pt>
                <c:pt idx="243">
                  <c:v>2.9000000000000082E-7</c:v>
                </c:pt>
                <c:pt idx="244">
                  <c:v>2.5000000000000078E-7</c:v>
                </c:pt>
                <c:pt idx="245">
                  <c:v>2.2000000000000091E-7</c:v>
                </c:pt>
                <c:pt idx="246">
                  <c:v>2.0000000000000057E-7</c:v>
                </c:pt>
                <c:pt idx="247">
                  <c:v>1.8000000000000069E-7</c:v>
                </c:pt>
                <c:pt idx="248">
                  <c:v>1.6000000000000064E-7</c:v>
                </c:pt>
                <c:pt idx="249">
                  <c:v>1.5000000000000047E-7</c:v>
                </c:pt>
                <c:pt idx="250">
                  <c:v>1.3000000000000048E-7</c:v>
                </c:pt>
                <c:pt idx="251">
                  <c:v>1.3000000000000048E-7</c:v>
                </c:pt>
                <c:pt idx="252">
                  <c:v>1.4000000000000041E-7</c:v>
                </c:pt>
                <c:pt idx="253">
                  <c:v>1.4000000000000041E-7</c:v>
                </c:pt>
                <c:pt idx="254">
                  <c:v>2.4000000000000061E-7</c:v>
                </c:pt>
                <c:pt idx="255">
                  <c:v>3.2000000000000107E-7</c:v>
                </c:pt>
                <c:pt idx="256">
                  <c:v>3.8000000000000102E-7</c:v>
                </c:pt>
                <c:pt idx="257">
                  <c:v>4.4000000000000156E-7</c:v>
                </c:pt>
                <c:pt idx="258">
                  <c:v>4.7000000000000143E-7</c:v>
                </c:pt>
                <c:pt idx="259">
                  <c:v>4.9000000000000145E-7</c:v>
                </c:pt>
                <c:pt idx="260">
                  <c:v>4.9000000000000145E-7</c:v>
                </c:pt>
                <c:pt idx="261">
                  <c:v>4.8000000000000123E-7</c:v>
                </c:pt>
                <c:pt idx="262">
                  <c:v>4.0000000000000115E-7</c:v>
                </c:pt>
                <c:pt idx="263">
                  <c:v>3.5000000000000104E-7</c:v>
                </c:pt>
                <c:pt idx="264">
                  <c:v>3.0000000000000094E-7</c:v>
                </c:pt>
                <c:pt idx="265">
                  <c:v>2.7000000000000096E-7</c:v>
                </c:pt>
                <c:pt idx="266">
                  <c:v>2.4000000000000061E-7</c:v>
                </c:pt>
                <c:pt idx="267">
                  <c:v>2.1000000000000077E-7</c:v>
                </c:pt>
                <c:pt idx="268">
                  <c:v>1.900000000000007E-7</c:v>
                </c:pt>
                <c:pt idx="269">
                  <c:v>1.7000000000000052E-7</c:v>
                </c:pt>
                <c:pt idx="270">
                  <c:v>1.5000000000000047E-7</c:v>
                </c:pt>
                <c:pt idx="271">
                  <c:v>1.4000000000000041E-7</c:v>
                </c:pt>
                <c:pt idx="272">
                  <c:v>1.3000000000000048E-7</c:v>
                </c:pt>
                <c:pt idx="273">
                  <c:v>1.3000000000000048E-7</c:v>
                </c:pt>
                <c:pt idx="274">
                  <c:v>1.4000000000000041E-7</c:v>
                </c:pt>
                <c:pt idx="275">
                  <c:v>1.5000000000000047E-7</c:v>
                </c:pt>
                <c:pt idx="276">
                  <c:v>2.8000000000000081E-7</c:v>
                </c:pt>
                <c:pt idx="277">
                  <c:v>3.5000000000000104E-7</c:v>
                </c:pt>
                <c:pt idx="278">
                  <c:v>4.1000000000000094E-7</c:v>
                </c:pt>
                <c:pt idx="279">
                  <c:v>4.7000000000000143E-7</c:v>
                </c:pt>
                <c:pt idx="280">
                  <c:v>5.0000000000000146E-7</c:v>
                </c:pt>
                <c:pt idx="281">
                  <c:v>5.3000000000000138E-7</c:v>
                </c:pt>
                <c:pt idx="282">
                  <c:v>5.5000000000000162E-7</c:v>
                </c:pt>
                <c:pt idx="283">
                  <c:v>4.8000000000000123E-7</c:v>
                </c:pt>
                <c:pt idx="284">
                  <c:v>4.2000000000000143E-7</c:v>
                </c:pt>
                <c:pt idx="285">
                  <c:v>3.6000000000000116E-7</c:v>
                </c:pt>
                <c:pt idx="286">
                  <c:v>3.1000000000000106E-7</c:v>
                </c:pt>
                <c:pt idx="287">
                  <c:v>2.8000000000000081E-7</c:v>
                </c:pt>
                <c:pt idx="288">
                  <c:v>2.4000000000000061E-7</c:v>
                </c:pt>
                <c:pt idx="289">
                  <c:v>2.2000000000000091E-7</c:v>
                </c:pt>
                <c:pt idx="290">
                  <c:v>2.0000000000000057E-7</c:v>
                </c:pt>
                <c:pt idx="291">
                  <c:v>1.900000000000007E-7</c:v>
                </c:pt>
                <c:pt idx="292">
                  <c:v>1.6000000000000064E-7</c:v>
                </c:pt>
                <c:pt idx="293">
                  <c:v>1.5000000000000047E-7</c:v>
                </c:pt>
                <c:pt idx="294">
                  <c:v>1.4000000000000041E-7</c:v>
                </c:pt>
                <c:pt idx="295">
                  <c:v>1.4000000000000041E-7</c:v>
                </c:pt>
                <c:pt idx="296">
                  <c:v>1.5000000000000047E-7</c:v>
                </c:pt>
                <c:pt idx="297">
                  <c:v>2.1000000000000077E-7</c:v>
                </c:pt>
                <c:pt idx="298">
                  <c:v>3.1000000000000106E-7</c:v>
                </c:pt>
                <c:pt idx="299">
                  <c:v>3.7000000000000138E-7</c:v>
                </c:pt>
                <c:pt idx="300">
                  <c:v>4.3000000000000123E-7</c:v>
                </c:pt>
                <c:pt idx="301">
                  <c:v>4.5000000000000125E-7</c:v>
                </c:pt>
                <c:pt idx="302">
                  <c:v>4.6000000000000121E-7</c:v>
                </c:pt>
                <c:pt idx="303">
                  <c:v>4.6000000000000121E-7</c:v>
                </c:pt>
                <c:pt idx="304">
                  <c:v>4.5000000000000125E-7</c:v>
                </c:pt>
                <c:pt idx="305">
                  <c:v>3.8000000000000102E-7</c:v>
                </c:pt>
                <c:pt idx="306">
                  <c:v>3.3000000000000086E-7</c:v>
                </c:pt>
                <c:pt idx="307">
                  <c:v>2.9000000000000082E-7</c:v>
                </c:pt>
                <c:pt idx="308">
                  <c:v>2.5000000000000078E-7</c:v>
                </c:pt>
                <c:pt idx="309">
                  <c:v>2.2000000000000091E-7</c:v>
                </c:pt>
                <c:pt idx="310">
                  <c:v>2.0000000000000057E-7</c:v>
                </c:pt>
                <c:pt idx="311">
                  <c:v>1.8000000000000069E-7</c:v>
                </c:pt>
                <c:pt idx="312">
                  <c:v>1.6000000000000064E-7</c:v>
                </c:pt>
                <c:pt idx="313">
                  <c:v>1.4000000000000041E-7</c:v>
                </c:pt>
                <c:pt idx="314">
                  <c:v>1.3000000000000048E-7</c:v>
                </c:pt>
                <c:pt idx="315">
                  <c:v>1.3000000000000048E-7</c:v>
                </c:pt>
                <c:pt idx="316">
                  <c:v>1.3000000000000048E-7</c:v>
                </c:pt>
                <c:pt idx="317">
                  <c:v>1.3000000000000048E-7</c:v>
                </c:pt>
                <c:pt idx="318">
                  <c:v>1.4000000000000041E-7</c:v>
                </c:pt>
                <c:pt idx="319">
                  <c:v>2.600000000000009E-7</c:v>
                </c:pt>
                <c:pt idx="320">
                  <c:v>3.2000000000000107E-7</c:v>
                </c:pt>
                <c:pt idx="321">
                  <c:v>3.8000000000000102E-7</c:v>
                </c:pt>
                <c:pt idx="322">
                  <c:v>4.3000000000000123E-7</c:v>
                </c:pt>
                <c:pt idx="323">
                  <c:v>4.3000000000000123E-7</c:v>
                </c:pt>
                <c:pt idx="324">
                  <c:v>4.2000000000000143E-7</c:v>
                </c:pt>
                <c:pt idx="325">
                  <c:v>4.1000000000000094E-7</c:v>
                </c:pt>
                <c:pt idx="326">
                  <c:v>3.7000000000000138E-7</c:v>
                </c:pt>
                <c:pt idx="327">
                  <c:v>3.2000000000000107E-7</c:v>
                </c:pt>
                <c:pt idx="328">
                  <c:v>2.8000000000000081E-7</c:v>
                </c:pt>
                <c:pt idx="329">
                  <c:v>2.5000000000000078E-7</c:v>
                </c:pt>
                <c:pt idx="330">
                  <c:v>2.2000000000000091E-7</c:v>
                </c:pt>
                <c:pt idx="331">
                  <c:v>2.0000000000000057E-7</c:v>
                </c:pt>
                <c:pt idx="332">
                  <c:v>1.7000000000000052E-7</c:v>
                </c:pt>
                <c:pt idx="333">
                  <c:v>1.6000000000000064E-7</c:v>
                </c:pt>
                <c:pt idx="334">
                  <c:v>1.4000000000000041E-7</c:v>
                </c:pt>
                <c:pt idx="335">
                  <c:v>1.3000000000000048E-7</c:v>
                </c:pt>
                <c:pt idx="336">
                  <c:v>1.2000000000000033E-7</c:v>
                </c:pt>
                <c:pt idx="337">
                  <c:v>1.2000000000000033E-7</c:v>
                </c:pt>
                <c:pt idx="338">
                  <c:v>1.2000000000000033E-7</c:v>
                </c:pt>
                <c:pt idx="339">
                  <c:v>1.2000000000000033E-7</c:v>
                </c:pt>
                <c:pt idx="340">
                  <c:v>1.3000000000000048E-7</c:v>
                </c:pt>
                <c:pt idx="341">
                  <c:v>1.900000000000007E-7</c:v>
                </c:pt>
                <c:pt idx="342">
                  <c:v>2.1000000000000077E-7</c:v>
                </c:pt>
                <c:pt idx="343">
                  <c:v>2.2000000000000091E-7</c:v>
                </c:pt>
                <c:pt idx="344">
                  <c:v>2.2000000000000091E-7</c:v>
                </c:pt>
                <c:pt idx="345">
                  <c:v>2.300000000000006E-7</c:v>
                </c:pt>
                <c:pt idx="346">
                  <c:v>2.2000000000000091E-7</c:v>
                </c:pt>
                <c:pt idx="347">
                  <c:v>2.1000000000000077E-7</c:v>
                </c:pt>
                <c:pt idx="348">
                  <c:v>1.8000000000000069E-7</c:v>
                </c:pt>
                <c:pt idx="349">
                  <c:v>1.6000000000000064E-7</c:v>
                </c:pt>
                <c:pt idx="350">
                  <c:v>1.4000000000000041E-7</c:v>
                </c:pt>
                <c:pt idx="351">
                  <c:v>1.3000000000000048E-7</c:v>
                </c:pt>
                <c:pt idx="352">
                  <c:v>1.2000000000000033E-7</c:v>
                </c:pt>
                <c:pt idx="353">
                  <c:v>1.1000000000000046E-7</c:v>
                </c:pt>
                <c:pt idx="354">
                  <c:v>1.0000000000000035E-7</c:v>
                </c:pt>
                <c:pt idx="355">
                  <c:v>9.5000000000000361E-8</c:v>
                </c:pt>
                <c:pt idx="356">
                  <c:v>9.3000000000000409E-8</c:v>
                </c:pt>
                <c:pt idx="357">
                  <c:v>8.7000000000000276E-8</c:v>
                </c:pt>
                <c:pt idx="358">
                  <c:v>9.0000000000000343E-8</c:v>
                </c:pt>
                <c:pt idx="359">
                  <c:v>1.0000000000000035E-7</c:v>
                </c:pt>
                <c:pt idx="360">
                  <c:v>1.1000000000000046E-7</c:v>
                </c:pt>
                <c:pt idx="361">
                  <c:v>2.2000000000000091E-7</c:v>
                </c:pt>
                <c:pt idx="362">
                  <c:v>3.0000000000000094E-7</c:v>
                </c:pt>
                <c:pt idx="363">
                  <c:v>3.6000000000000116E-7</c:v>
                </c:pt>
                <c:pt idx="364">
                  <c:v>4.2000000000000143E-7</c:v>
                </c:pt>
                <c:pt idx="365">
                  <c:v>4.2000000000000143E-7</c:v>
                </c:pt>
                <c:pt idx="366">
                  <c:v>4.1000000000000094E-7</c:v>
                </c:pt>
                <c:pt idx="367">
                  <c:v>3.9000000000000119E-7</c:v>
                </c:pt>
                <c:pt idx="368">
                  <c:v>3.6000000000000116E-7</c:v>
                </c:pt>
                <c:pt idx="369">
                  <c:v>3.2000000000000107E-7</c:v>
                </c:pt>
                <c:pt idx="370">
                  <c:v>2.8000000000000081E-7</c:v>
                </c:pt>
                <c:pt idx="371">
                  <c:v>2.4000000000000061E-7</c:v>
                </c:pt>
                <c:pt idx="372">
                  <c:v>2.1000000000000077E-7</c:v>
                </c:pt>
                <c:pt idx="373">
                  <c:v>2.1000000000000077E-7</c:v>
                </c:pt>
                <c:pt idx="374">
                  <c:v>1.900000000000007E-7</c:v>
                </c:pt>
                <c:pt idx="375">
                  <c:v>1.6000000000000064E-7</c:v>
                </c:pt>
                <c:pt idx="376">
                  <c:v>1.5000000000000047E-7</c:v>
                </c:pt>
                <c:pt idx="377">
                  <c:v>1.3000000000000048E-7</c:v>
                </c:pt>
                <c:pt idx="378">
                  <c:v>1.2000000000000033E-7</c:v>
                </c:pt>
                <c:pt idx="379">
                  <c:v>1.1000000000000046E-7</c:v>
                </c:pt>
                <c:pt idx="380">
                  <c:v>1.1000000000000046E-7</c:v>
                </c:pt>
                <c:pt idx="381">
                  <c:v>1.1000000000000046E-7</c:v>
                </c:pt>
                <c:pt idx="382">
                  <c:v>1.2000000000000033E-7</c:v>
                </c:pt>
                <c:pt idx="383">
                  <c:v>1.3000000000000048E-7</c:v>
                </c:pt>
                <c:pt idx="384">
                  <c:v>2.600000000000009E-7</c:v>
                </c:pt>
                <c:pt idx="385">
                  <c:v>3.3000000000000086E-7</c:v>
                </c:pt>
                <c:pt idx="386">
                  <c:v>3.9000000000000119E-7</c:v>
                </c:pt>
                <c:pt idx="387">
                  <c:v>4.2000000000000143E-7</c:v>
                </c:pt>
                <c:pt idx="388">
                  <c:v>3.8000000000000102E-7</c:v>
                </c:pt>
                <c:pt idx="389">
                  <c:v>3.6000000000000116E-7</c:v>
                </c:pt>
                <c:pt idx="390">
                  <c:v>3.3000000000000086E-7</c:v>
                </c:pt>
                <c:pt idx="391">
                  <c:v>3.1000000000000106E-7</c:v>
                </c:pt>
                <c:pt idx="392">
                  <c:v>2.7000000000000096E-7</c:v>
                </c:pt>
                <c:pt idx="393">
                  <c:v>2.4000000000000061E-7</c:v>
                </c:pt>
                <c:pt idx="394">
                  <c:v>2.1000000000000077E-7</c:v>
                </c:pt>
                <c:pt idx="395">
                  <c:v>1.8000000000000069E-7</c:v>
                </c:pt>
                <c:pt idx="396">
                  <c:v>1.6000000000000064E-7</c:v>
                </c:pt>
                <c:pt idx="397">
                  <c:v>1.5000000000000047E-7</c:v>
                </c:pt>
                <c:pt idx="398">
                  <c:v>1.4000000000000041E-7</c:v>
                </c:pt>
                <c:pt idx="399">
                  <c:v>1.3000000000000048E-7</c:v>
                </c:pt>
                <c:pt idx="400">
                  <c:v>1.1000000000000046E-7</c:v>
                </c:pt>
                <c:pt idx="401">
                  <c:v>1.1000000000000046E-7</c:v>
                </c:pt>
                <c:pt idx="402">
                  <c:v>1.1000000000000046E-7</c:v>
                </c:pt>
                <c:pt idx="403">
                  <c:v>1.1000000000000046E-7</c:v>
                </c:pt>
                <c:pt idx="404">
                  <c:v>1.2000000000000033E-7</c:v>
                </c:pt>
                <c:pt idx="405">
                  <c:v>2.0000000000000057E-7</c:v>
                </c:pt>
                <c:pt idx="406">
                  <c:v>2.9000000000000082E-7</c:v>
                </c:pt>
                <c:pt idx="407">
                  <c:v>3.5000000000000104E-7</c:v>
                </c:pt>
                <c:pt idx="408">
                  <c:v>4.1000000000000094E-7</c:v>
                </c:pt>
                <c:pt idx="409">
                  <c:v>3.9000000000000119E-7</c:v>
                </c:pt>
                <c:pt idx="410">
                  <c:v>3.6000000000000116E-7</c:v>
                </c:pt>
                <c:pt idx="411">
                  <c:v>3.4000000000000093E-7</c:v>
                </c:pt>
                <c:pt idx="412">
                  <c:v>3.2000000000000107E-7</c:v>
                </c:pt>
                <c:pt idx="413">
                  <c:v>2.8000000000000081E-7</c:v>
                </c:pt>
                <c:pt idx="414">
                  <c:v>2.5000000000000078E-7</c:v>
                </c:pt>
                <c:pt idx="415">
                  <c:v>2.2000000000000091E-7</c:v>
                </c:pt>
                <c:pt idx="416">
                  <c:v>1.900000000000007E-7</c:v>
                </c:pt>
                <c:pt idx="417">
                  <c:v>1.7000000000000052E-7</c:v>
                </c:pt>
                <c:pt idx="418">
                  <c:v>1.5000000000000047E-7</c:v>
                </c:pt>
                <c:pt idx="419">
                  <c:v>1.4000000000000041E-7</c:v>
                </c:pt>
                <c:pt idx="420">
                  <c:v>1.3000000000000048E-7</c:v>
                </c:pt>
                <c:pt idx="421">
                  <c:v>1.1000000000000046E-7</c:v>
                </c:pt>
                <c:pt idx="422">
                  <c:v>1.1000000000000046E-7</c:v>
                </c:pt>
                <c:pt idx="423">
                  <c:v>1.0000000000000035E-7</c:v>
                </c:pt>
                <c:pt idx="424">
                  <c:v>1.1000000000000046E-7</c:v>
                </c:pt>
                <c:pt idx="425">
                  <c:v>1.1000000000000046E-7</c:v>
                </c:pt>
                <c:pt idx="426">
                  <c:v>1.2000000000000033E-7</c:v>
                </c:pt>
                <c:pt idx="427">
                  <c:v>2.4000000000000061E-7</c:v>
                </c:pt>
                <c:pt idx="428">
                  <c:v>3.1000000000000106E-7</c:v>
                </c:pt>
                <c:pt idx="429">
                  <c:v>3.6000000000000116E-7</c:v>
                </c:pt>
                <c:pt idx="430">
                  <c:v>4.2000000000000143E-7</c:v>
                </c:pt>
                <c:pt idx="431">
                  <c:v>4.5000000000000125E-7</c:v>
                </c:pt>
                <c:pt idx="432">
                  <c:v>4.8000000000000123E-7</c:v>
                </c:pt>
                <c:pt idx="433">
                  <c:v>5.0000000000000146E-7</c:v>
                </c:pt>
                <c:pt idx="434">
                  <c:v>4.4000000000000156E-7</c:v>
                </c:pt>
                <c:pt idx="435">
                  <c:v>3.9000000000000119E-7</c:v>
                </c:pt>
                <c:pt idx="436">
                  <c:v>3.3000000000000086E-7</c:v>
                </c:pt>
                <c:pt idx="437">
                  <c:v>2.9000000000000082E-7</c:v>
                </c:pt>
                <c:pt idx="438">
                  <c:v>2.5000000000000078E-7</c:v>
                </c:pt>
                <c:pt idx="439">
                  <c:v>2.2000000000000091E-7</c:v>
                </c:pt>
                <c:pt idx="440">
                  <c:v>2.0000000000000057E-7</c:v>
                </c:pt>
                <c:pt idx="441">
                  <c:v>1.8000000000000069E-7</c:v>
                </c:pt>
                <c:pt idx="442">
                  <c:v>1.8000000000000069E-7</c:v>
                </c:pt>
                <c:pt idx="443">
                  <c:v>1.6000000000000064E-7</c:v>
                </c:pt>
                <c:pt idx="444">
                  <c:v>1.4000000000000041E-7</c:v>
                </c:pt>
                <c:pt idx="445">
                  <c:v>1.3000000000000048E-7</c:v>
                </c:pt>
                <c:pt idx="446">
                  <c:v>1.4000000000000041E-7</c:v>
                </c:pt>
                <c:pt idx="447">
                  <c:v>1.8000000000000069E-7</c:v>
                </c:pt>
                <c:pt idx="448">
                  <c:v>2.9000000000000082E-7</c:v>
                </c:pt>
                <c:pt idx="449">
                  <c:v>2.9000000000000082E-7</c:v>
                </c:pt>
                <c:pt idx="450">
                  <c:v>2.9000000000000082E-7</c:v>
                </c:pt>
                <c:pt idx="451">
                  <c:v>2.9000000000000082E-7</c:v>
                </c:pt>
                <c:pt idx="452">
                  <c:v>3.5000000000000104E-7</c:v>
                </c:pt>
                <c:pt idx="453">
                  <c:v>4.0000000000000115E-7</c:v>
                </c:pt>
                <c:pt idx="454">
                  <c:v>4.3000000000000123E-7</c:v>
                </c:pt>
                <c:pt idx="455">
                  <c:v>4.1000000000000094E-7</c:v>
                </c:pt>
                <c:pt idx="456">
                  <c:v>4.0000000000000115E-7</c:v>
                </c:pt>
                <c:pt idx="457">
                  <c:v>3.8000000000000102E-7</c:v>
                </c:pt>
                <c:pt idx="458">
                  <c:v>3.3000000000000086E-7</c:v>
                </c:pt>
                <c:pt idx="459">
                  <c:v>2.9000000000000082E-7</c:v>
                </c:pt>
                <c:pt idx="460">
                  <c:v>2.5000000000000078E-7</c:v>
                </c:pt>
                <c:pt idx="461">
                  <c:v>2.2000000000000091E-7</c:v>
                </c:pt>
                <c:pt idx="462">
                  <c:v>2.0000000000000057E-7</c:v>
                </c:pt>
                <c:pt idx="463">
                  <c:v>1.7000000000000052E-7</c:v>
                </c:pt>
                <c:pt idx="464">
                  <c:v>1.5000000000000047E-7</c:v>
                </c:pt>
                <c:pt idx="465">
                  <c:v>1.4000000000000041E-7</c:v>
                </c:pt>
                <c:pt idx="466">
                  <c:v>1.3000000000000048E-7</c:v>
                </c:pt>
                <c:pt idx="467">
                  <c:v>1.2000000000000033E-7</c:v>
                </c:pt>
                <c:pt idx="468">
                  <c:v>1.1000000000000046E-7</c:v>
                </c:pt>
                <c:pt idx="469">
                  <c:v>1.1000000000000046E-7</c:v>
                </c:pt>
                <c:pt idx="470">
                  <c:v>1.2000000000000033E-7</c:v>
                </c:pt>
                <c:pt idx="471">
                  <c:v>1.3000000000000048E-7</c:v>
                </c:pt>
                <c:pt idx="472">
                  <c:v>2.4000000000000061E-7</c:v>
                </c:pt>
                <c:pt idx="473">
                  <c:v>3.1000000000000106E-7</c:v>
                </c:pt>
                <c:pt idx="474">
                  <c:v>3.7000000000000138E-7</c:v>
                </c:pt>
                <c:pt idx="475">
                  <c:v>4.2000000000000143E-7</c:v>
                </c:pt>
                <c:pt idx="476">
                  <c:v>4.6000000000000121E-7</c:v>
                </c:pt>
                <c:pt idx="477">
                  <c:v>4.9000000000000145E-7</c:v>
                </c:pt>
                <c:pt idx="478">
                  <c:v>5.1000000000000126E-7</c:v>
                </c:pt>
                <c:pt idx="479">
                  <c:v>4.7000000000000143E-7</c:v>
                </c:pt>
                <c:pt idx="480">
                  <c:v>4.1000000000000094E-7</c:v>
                </c:pt>
                <c:pt idx="481">
                  <c:v>3.5000000000000104E-7</c:v>
                </c:pt>
                <c:pt idx="482">
                  <c:v>3.0000000000000094E-7</c:v>
                </c:pt>
                <c:pt idx="483">
                  <c:v>2.7000000000000096E-7</c:v>
                </c:pt>
                <c:pt idx="484">
                  <c:v>2.300000000000006E-7</c:v>
                </c:pt>
                <c:pt idx="485">
                  <c:v>2.1000000000000077E-7</c:v>
                </c:pt>
                <c:pt idx="486">
                  <c:v>1.8000000000000069E-7</c:v>
                </c:pt>
                <c:pt idx="487">
                  <c:v>1.7000000000000052E-7</c:v>
                </c:pt>
                <c:pt idx="488">
                  <c:v>1.5000000000000047E-7</c:v>
                </c:pt>
                <c:pt idx="489">
                  <c:v>1.4000000000000041E-7</c:v>
                </c:pt>
                <c:pt idx="490">
                  <c:v>1.3000000000000048E-7</c:v>
                </c:pt>
                <c:pt idx="491">
                  <c:v>1.3000000000000048E-7</c:v>
                </c:pt>
                <c:pt idx="492">
                  <c:v>1.4000000000000041E-7</c:v>
                </c:pt>
                <c:pt idx="493">
                  <c:v>1.5000000000000047E-7</c:v>
                </c:pt>
                <c:pt idx="494">
                  <c:v>2.8000000000000081E-7</c:v>
                </c:pt>
                <c:pt idx="495">
                  <c:v>3.4000000000000093E-7</c:v>
                </c:pt>
                <c:pt idx="496">
                  <c:v>4.0000000000000115E-7</c:v>
                </c:pt>
                <c:pt idx="497">
                  <c:v>4.4000000000000156E-7</c:v>
                </c:pt>
                <c:pt idx="498">
                  <c:v>4.6000000000000121E-7</c:v>
                </c:pt>
                <c:pt idx="499">
                  <c:v>4.7000000000000143E-7</c:v>
                </c:pt>
                <c:pt idx="500">
                  <c:v>4.7000000000000143E-7</c:v>
                </c:pt>
                <c:pt idx="501">
                  <c:v>4.1000000000000094E-7</c:v>
                </c:pt>
                <c:pt idx="502">
                  <c:v>3.5000000000000104E-7</c:v>
                </c:pt>
                <c:pt idx="503">
                  <c:v>3.1000000000000106E-7</c:v>
                </c:pt>
                <c:pt idx="504">
                  <c:v>2.7000000000000096E-7</c:v>
                </c:pt>
                <c:pt idx="505">
                  <c:v>2.4000000000000061E-7</c:v>
                </c:pt>
                <c:pt idx="506">
                  <c:v>2.1000000000000077E-7</c:v>
                </c:pt>
                <c:pt idx="507">
                  <c:v>1.900000000000007E-7</c:v>
                </c:pt>
                <c:pt idx="508">
                  <c:v>1.7000000000000052E-7</c:v>
                </c:pt>
                <c:pt idx="509">
                  <c:v>1.5000000000000047E-7</c:v>
                </c:pt>
                <c:pt idx="510">
                  <c:v>1.4000000000000041E-7</c:v>
                </c:pt>
                <c:pt idx="511">
                  <c:v>1.3000000000000048E-7</c:v>
                </c:pt>
                <c:pt idx="512">
                  <c:v>1.3000000000000048E-7</c:v>
                </c:pt>
                <c:pt idx="513">
                  <c:v>1.3000000000000048E-7</c:v>
                </c:pt>
                <c:pt idx="514">
                  <c:v>1.4000000000000041E-7</c:v>
                </c:pt>
                <c:pt idx="515">
                  <c:v>2.300000000000006E-7</c:v>
                </c:pt>
                <c:pt idx="516">
                  <c:v>2.8000000000000081E-7</c:v>
                </c:pt>
                <c:pt idx="517">
                  <c:v>3.2000000000000107E-7</c:v>
                </c:pt>
                <c:pt idx="518">
                  <c:v>3.6000000000000116E-7</c:v>
                </c:pt>
                <c:pt idx="519">
                  <c:v>3.8000000000000102E-7</c:v>
                </c:pt>
                <c:pt idx="520">
                  <c:v>3.9000000000000119E-7</c:v>
                </c:pt>
                <c:pt idx="521">
                  <c:v>4.0000000000000115E-7</c:v>
                </c:pt>
                <c:pt idx="522">
                  <c:v>3.9000000000000119E-7</c:v>
                </c:pt>
                <c:pt idx="523">
                  <c:v>3.3000000000000086E-7</c:v>
                </c:pt>
                <c:pt idx="524">
                  <c:v>2.9000000000000082E-7</c:v>
                </c:pt>
                <c:pt idx="525">
                  <c:v>2.5000000000000078E-7</c:v>
                </c:pt>
                <c:pt idx="526">
                  <c:v>2.2000000000000091E-7</c:v>
                </c:pt>
                <c:pt idx="527">
                  <c:v>2.0000000000000057E-7</c:v>
                </c:pt>
                <c:pt idx="528">
                  <c:v>1.7000000000000052E-7</c:v>
                </c:pt>
                <c:pt idx="529">
                  <c:v>1.5000000000000047E-7</c:v>
                </c:pt>
                <c:pt idx="530">
                  <c:v>1.4000000000000041E-7</c:v>
                </c:pt>
                <c:pt idx="531">
                  <c:v>1.3000000000000048E-7</c:v>
                </c:pt>
                <c:pt idx="532">
                  <c:v>1.2000000000000033E-7</c:v>
                </c:pt>
                <c:pt idx="533">
                  <c:v>1.1000000000000046E-7</c:v>
                </c:pt>
                <c:pt idx="534">
                  <c:v>1.2000000000000033E-7</c:v>
                </c:pt>
                <c:pt idx="535">
                  <c:v>1.3000000000000048E-7</c:v>
                </c:pt>
                <c:pt idx="536">
                  <c:v>1.3000000000000048E-7</c:v>
                </c:pt>
                <c:pt idx="537">
                  <c:v>2.600000000000009E-7</c:v>
                </c:pt>
                <c:pt idx="538">
                  <c:v>3.2000000000000107E-7</c:v>
                </c:pt>
                <c:pt idx="539">
                  <c:v>3.8000000000000102E-7</c:v>
                </c:pt>
                <c:pt idx="540">
                  <c:v>4.1000000000000094E-7</c:v>
                </c:pt>
                <c:pt idx="541">
                  <c:v>3.5000000000000104E-7</c:v>
                </c:pt>
                <c:pt idx="542">
                  <c:v>3.3000000000000086E-7</c:v>
                </c:pt>
                <c:pt idx="543">
                  <c:v>3.1000000000000106E-7</c:v>
                </c:pt>
                <c:pt idx="544">
                  <c:v>2.9000000000000082E-7</c:v>
                </c:pt>
                <c:pt idx="545">
                  <c:v>2.600000000000009E-7</c:v>
                </c:pt>
                <c:pt idx="546">
                  <c:v>2.300000000000006E-7</c:v>
                </c:pt>
                <c:pt idx="547">
                  <c:v>2.0000000000000057E-7</c:v>
                </c:pt>
                <c:pt idx="548">
                  <c:v>1.8000000000000069E-7</c:v>
                </c:pt>
                <c:pt idx="549">
                  <c:v>1.6000000000000064E-7</c:v>
                </c:pt>
                <c:pt idx="550">
                  <c:v>1.4000000000000041E-7</c:v>
                </c:pt>
                <c:pt idx="551">
                  <c:v>1.4000000000000041E-7</c:v>
                </c:pt>
                <c:pt idx="552">
                  <c:v>1.3000000000000048E-7</c:v>
                </c:pt>
                <c:pt idx="553">
                  <c:v>1.1000000000000046E-7</c:v>
                </c:pt>
                <c:pt idx="554">
                  <c:v>1.1000000000000046E-7</c:v>
                </c:pt>
                <c:pt idx="555">
                  <c:v>1.1000000000000046E-7</c:v>
                </c:pt>
                <c:pt idx="556">
                  <c:v>1.1000000000000046E-7</c:v>
                </c:pt>
                <c:pt idx="557">
                  <c:v>1.2000000000000033E-7</c:v>
                </c:pt>
                <c:pt idx="558">
                  <c:v>1.900000000000007E-7</c:v>
                </c:pt>
                <c:pt idx="559">
                  <c:v>2.8000000000000081E-7</c:v>
                </c:pt>
                <c:pt idx="560">
                  <c:v>3.4000000000000093E-7</c:v>
                </c:pt>
                <c:pt idx="561">
                  <c:v>4.0000000000000115E-7</c:v>
                </c:pt>
                <c:pt idx="562">
                  <c:v>4.4000000000000156E-7</c:v>
                </c:pt>
                <c:pt idx="563">
                  <c:v>4.7000000000000143E-7</c:v>
                </c:pt>
                <c:pt idx="564">
                  <c:v>4.8000000000000123E-7</c:v>
                </c:pt>
                <c:pt idx="565">
                  <c:v>5.0000000000000146E-7</c:v>
                </c:pt>
                <c:pt idx="566">
                  <c:v>4.0000000000000115E-7</c:v>
                </c:pt>
                <c:pt idx="567">
                  <c:v>3.5000000000000104E-7</c:v>
                </c:pt>
                <c:pt idx="568">
                  <c:v>3.0000000000000094E-7</c:v>
                </c:pt>
                <c:pt idx="569">
                  <c:v>2.7000000000000096E-7</c:v>
                </c:pt>
                <c:pt idx="570">
                  <c:v>2.300000000000006E-7</c:v>
                </c:pt>
                <c:pt idx="571">
                  <c:v>2.1000000000000077E-7</c:v>
                </c:pt>
                <c:pt idx="572">
                  <c:v>1.8000000000000069E-7</c:v>
                </c:pt>
                <c:pt idx="573">
                  <c:v>1.6000000000000064E-7</c:v>
                </c:pt>
                <c:pt idx="574">
                  <c:v>1.4000000000000041E-7</c:v>
                </c:pt>
                <c:pt idx="575">
                  <c:v>1.4000000000000041E-7</c:v>
                </c:pt>
                <c:pt idx="576">
                  <c:v>1.3000000000000048E-7</c:v>
                </c:pt>
                <c:pt idx="577">
                  <c:v>1.3000000000000048E-7</c:v>
                </c:pt>
                <c:pt idx="578">
                  <c:v>1.3000000000000048E-7</c:v>
                </c:pt>
                <c:pt idx="579">
                  <c:v>1.4000000000000041E-7</c:v>
                </c:pt>
                <c:pt idx="580">
                  <c:v>2.5000000000000078E-7</c:v>
                </c:pt>
                <c:pt idx="581">
                  <c:v>3.2000000000000107E-7</c:v>
                </c:pt>
                <c:pt idx="582">
                  <c:v>3.7000000000000138E-7</c:v>
                </c:pt>
                <c:pt idx="583">
                  <c:v>4.2000000000000143E-7</c:v>
                </c:pt>
                <c:pt idx="584">
                  <c:v>4.5000000000000125E-7</c:v>
                </c:pt>
                <c:pt idx="585">
                  <c:v>4.7000000000000143E-7</c:v>
                </c:pt>
                <c:pt idx="586">
                  <c:v>4.9000000000000145E-7</c:v>
                </c:pt>
                <c:pt idx="587">
                  <c:v>4.4000000000000156E-7</c:v>
                </c:pt>
                <c:pt idx="588">
                  <c:v>3.8000000000000102E-7</c:v>
                </c:pt>
                <c:pt idx="589">
                  <c:v>3.3000000000000086E-7</c:v>
                </c:pt>
                <c:pt idx="590">
                  <c:v>2.9000000000000082E-7</c:v>
                </c:pt>
                <c:pt idx="591">
                  <c:v>2.5000000000000078E-7</c:v>
                </c:pt>
                <c:pt idx="592">
                  <c:v>2.2000000000000091E-7</c:v>
                </c:pt>
                <c:pt idx="593">
                  <c:v>2.0000000000000057E-7</c:v>
                </c:pt>
                <c:pt idx="594">
                  <c:v>1.8000000000000069E-7</c:v>
                </c:pt>
                <c:pt idx="595">
                  <c:v>1.6000000000000064E-7</c:v>
                </c:pt>
                <c:pt idx="596">
                  <c:v>1.4000000000000041E-7</c:v>
                </c:pt>
                <c:pt idx="597">
                  <c:v>1.4000000000000041E-7</c:v>
                </c:pt>
                <c:pt idx="598">
                  <c:v>1.3000000000000048E-7</c:v>
                </c:pt>
                <c:pt idx="599">
                  <c:v>1.3000000000000048E-7</c:v>
                </c:pt>
                <c:pt idx="600">
                  <c:v>1.4000000000000041E-7</c:v>
                </c:pt>
                <c:pt idx="601">
                  <c:v>1.5000000000000047E-7</c:v>
                </c:pt>
                <c:pt idx="602">
                  <c:v>2.8000000000000081E-7</c:v>
                </c:pt>
                <c:pt idx="603">
                  <c:v>3.5000000000000104E-7</c:v>
                </c:pt>
                <c:pt idx="604">
                  <c:v>4.0000000000000115E-7</c:v>
                </c:pt>
                <c:pt idx="605">
                  <c:v>4.4000000000000156E-7</c:v>
                </c:pt>
                <c:pt idx="606">
                  <c:v>4.7000000000000143E-7</c:v>
                </c:pt>
                <c:pt idx="607">
                  <c:v>4.8000000000000123E-7</c:v>
                </c:pt>
                <c:pt idx="608">
                  <c:v>5.0000000000000146E-7</c:v>
                </c:pt>
                <c:pt idx="609">
                  <c:v>4.2000000000000143E-7</c:v>
                </c:pt>
                <c:pt idx="610">
                  <c:v>3.6000000000000116E-7</c:v>
                </c:pt>
                <c:pt idx="611">
                  <c:v>3.1000000000000106E-7</c:v>
                </c:pt>
                <c:pt idx="612">
                  <c:v>2.7000000000000096E-7</c:v>
                </c:pt>
                <c:pt idx="613">
                  <c:v>2.4000000000000061E-7</c:v>
                </c:pt>
                <c:pt idx="614">
                  <c:v>2.1000000000000077E-7</c:v>
                </c:pt>
                <c:pt idx="615">
                  <c:v>1.900000000000007E-7</c:v>
                </c:pt>
                <c:pt idx="616">
                  <c:v>1.7000000000000052E-7</c:v>
                </c:pt>
                <c:pt idx="617">
                  <c:v>1.5000000000000047E-7</c:v>
                </c:pt>
                <c:pt idx="618">
                  <c:v>1.4000000000000041E-7</c:v>
                </c:pt>
                <c:pt idx="619">
                  <c:v>1.3000000000000048E-7</c:v>
                </c:pt>
                <c:pt idx="620">
                  <c:v>1.3000000000000048E-7</c:v>
                </c:pt>
                <c:pt idx="621">
                  <c:v>1.4000000000000041E-7</c:v>
                </c:pt>
                <c:pt idx="622">
                  <c:v>1.5000000000000047E-7</c:v>
                </c:pt>
                <c:pt idx="623">
                  <c:v>2.5000000000000078E-7</c:v>
                </c:pt>
                <c:pt idx="624">
                  <c:v>3.1000000000000106E-7</c:v>
                </c:pt>
                <c:pt idx="625">
                  <c:v>3.7000000000000138E-7</c:v>
                </c:pt>
                <c:pt idx="626">
                  <c:v>4.2000000000000143E-7</c:v>
                </c:pt>
                <c:pt idx="627">
                  <c:v>4.5000000000000125E-7</c:v>
                </c:pt>
                <c:pt idx="628">
                  <c:v>4.8000000000000123E-7</c:v>
                </c:pt>
                <c:pt idx="629">
                  <c:v>4.9000000000000145E-7</c:v>
                </c:pt>
                <c:pt idx="630">
                  <c:v>4.7000000000000143E-7</c:v>
                </c:pt>
                <c:pt idx="631">
                  <c:v>4.0000000000000115E-7</c:v>
                </c:pt>
                <c:pt idx="632">
                  <c:v>3.4000000000000093E-7</c:v>
                </c:pt>
                <c:pt idx="633">
                  <c:v>3.0000000000000094E-7</c:v>
                </c:pt>
                <c:pt idx="634">
                  <c:v>2.600000000000009E-7</c:v>
                </c:pt>
                <c:pt idx="635">
                  <c:v>2.300000000000006E-7</c:v>
                </c:pt>
                <c:pt idx="636">
                  <c:v>2.1000000000000077E-7</c:v>
                </c:pt>
                <c:pt idx="637">
                  <c:v>1.900000000000007E-7</c:v>
                </c:pt>
                <c:pt idx="638">
                  <c:v>1.7000000000000052E-7</c:v>
                </c:pt>
                <c:pt idx="639">
                  <c:v>1.5000000000000047E-7</c:v>
                </c:pt>
                <c:pt idx="640">
                  <c:v>1.4000000000000041E-7</c:v>
                </c:pt>
                <c:pt idx="641">
                  <c:v>1.3000000000000048E-7</c:v>
                </c:pt>
                <c:pt idx="642">
                  <c:v>1.3000000000000048E-7</c:v>
                </c:pt>
                <c:pt idx="643">
                  <c:v>1.4000000000000041E-7</c:v>
                </c:pt>
                <c:pt idx="644">
                  <c:v>1.5000000000000047E-7</c:v>
                </c:pt>
                <c:pt idx="645">
                  <c:v>2.7000000000000096E-7</c:v>
                </c:pt>
                <c:pt idx="646">
                  <c:v>3.4000000000000093E-7</c:v>
                </c:pt>
                <c:pt idx="647">
                  <c:v>3.8000000000000102E-7</c:v>
                </c:pt>
                <c:pt idx="648">
                  <c:v>4.2000000000000143E-7</c:v>
                </c:pt>
                <c:pt idx="649">
                  <c:v>4.5000000000000125E-7</c:v>
                </c:pt>
                <c:pt idx="650">
                  <c:v>4.5000000000000125E-7</c:v>
                </c:pt>
                <c:pt idx="651">
                  <c:v>4.6000000000000121E-7</c:v>
                </c:pt>
                <c:pt idx="652">
                  <c:v>4.8000000000000123E-7</c:v>
                </c:pt>
                <c:pt idx="653">
                  <c:v>4.0000000000000115E-7</c:v>
                </c:pt>
                <c:pt idx="654">
                  <c:v>3.5000000000000104E-7</c:v>
                </c:pt>
                <c:pt idx="655">
                  <c:v>3.0000000000000094E-7</c:v>
                </c:pt>
                <c:pt idx="656">
                  <c:v>2.600000000000009E-7</c:v>
                </c:pt>
                <c:pt idx="657">
                  <c:v>2.300000000000006E-7</c:v>
                </c:pt>
                <c:pt idx="658">
                  <c:v>2.1000000000000077E-7</c:v>
                </c:pt>
                <c:pt idx="659">
                  <c:v>1.8000000000000069E-7</c:v>
                </c:pt>
                <c:pt idx="660">
                  <c:v>1.7000000000000052E-7</c:v>
                </c:pt>
                <c:pt idx="661">
                  <c:v>1.6000000000000064E-7</c:v>
                </c:pt>
                <c:pt idx="662">
                  <c:v>1.4000000000000041E-7</c:v>
                </c:pt>
                <c:pt idx="663">
                  <c:v>1.3000000000000048E-7</c:v>
                </c:pt>
                <c:pt idx="664">
                  <c:v>1.3000000000000048E-7</c:v>
                </c:pt>
                <c:pt idx="665">
                  <c:v>1.3000000000000048E-7</c:v>
                </c:pt>
                <c:pt idx="666">
                  <c:v>1.4000000000000041E-7</c:v>
                </c:pt>
                <c:pt idx="667">
                  <c:v>2.2000000000000091E-7</c:v>
                </c:pt>
                <c:pt idx="668">
                  <c:v>3.0000000000000094E-7</c:v>
                </c:pt>
                <c:pt idx="669">
                  <c:v>3.5000000000000104E-7</c:v>
                </c:pt>
                <c:pt idx="670">
                  <c:v>4.0000000000000115E-7</c:v>
                </c:pt>
                <c:pt idx="671">
                  <c:v>4.4000000000000156E-7</c:v>
                </c:pt>
                <c:pt idx="672">
                  <c:v>4.6000000000000121E-7</c:v>
                </c:pt>
                <c:pt idx="673">
                  <c:v>4.7000000000000143E-7</c:v>
                </c:pt>
                <c:pt idx="674">
                  <c:v>4.8000000000000123E-7</c:v>
                </c:pt>
                <c:pt idx="675">
                  <c:v>3.9000000000000119E-7</c:v>
                </c:pt>
                <c:pt idx="676">
                  <c:v>3.4000000000000093E-7</c:v>
                </c:pt>
                <c:pt idx="677">
                  <c:v>2.9000000000000082E-7</c:v>
                </c:pt>
                <c:pt idx="678">
                  <c:v>2.600000000000009E-7</c:v>
                </c:pt>
                <c:pt idx="679">
                  <c:v>2.300000000000006E-7</c:v>
                </c:pt>
                <c:pt idx="680">
                  <c:v>2.0000000000000057E-7</c:v>
                </c:pt>
                <c:pt idx="681">
                  <c:v>1.8000000000000069E-7</c:v>
                </c:pt>
                <c:pt idx="682">
                  <c:v>1.6000000000000064E-7</c:v>
                </c:pt>
                <c:pt idx="683">
                  <c:v>1.4000000000000041E-7</c:v>
                </c:pt>
                <c:pt idx="684">
                  <c:v>1.4000000000000041E-7</c:v>
                </c:pt>
                <c:pt idx="685">
                  <c:v>1.3000000000000048E-7</c:v>
                </c:pt>
                <c:pt idx="686">
                  <c:v>1.3000000000000048E-7</c:v>
                </c:pt>
                <c:pt idx="687">
                  <c:v>1.4000000000000041E-7</c:v>
                </c:pt>
                <c:pt idx="688">
                  <c:v>1.5000000000000047E-7</c:v>
                </c:pt>
                <c:pt idx="689">
                  <c:v>2.600000000000009E-7</c:v>
                </c:pt>
                <c:pt idx="690">
                  <c:v>3.2000000000000107E-7</c:v>
                </c:pt>
                <c:pt idx="691">
                  <c:v>3.8000000000000102E-7</c:v>
                </c:pt>
                <c:pt idx="692">
                  <c:v>4.2000000000000143E-7</c:v>
                </c:pt>
                <c:pt idx="693">
                  <c:v>4.5000000000000125E-7</c:v>
                </c:pt>
                <c:pt idx="694">
                  <c:v>4.7000000000000143E-7</c:v>
                </c:pt>
                <c:pt idx="695">
                  <c:v>4.8000000000000123E-7</c:v>
                </c:pt>
                <c:pt idx="696">
                  <c:v>4.3000000000000123E-7</c:v>
                </c:pt>
                <c:pt idx="697">
                  <c:v>3.7000000000000138E-7</c:v>
                </c:pt>
                <c:pt idx="698">
                  <c:v>3.2000000000000107E-7</c:v>
                </c:pt>
                <c:pt idx="699">
                  <c:v>2.8000000000000081E-7</c:v>
                </c:pt>
                <c:pt idx="700">
                  <c:v>2.5000000000000078E-7</c:v>
                </c:pt>
                <c:pt idx="701">
                  <c:v>2.2000000000000091E-7</c:v>
                </c:pt>
                <c:pt idx="702">
                  <c:v>1.900000000000007E-7</c:v>
                </c:pt>
                <c:pt idx="703">
                  <c:v>1.8000000000000069E-7</c:v>
                </c:pt>
                <c:pt idx="704">
                  <c:v>1.6000000000000064E-7</c:v>
                </c:pt>
                <c:pt idx="705">
                  <c:v>1.5000000000000047E-7</c:v>
                </c:pt>
                <c:pt idx="706">
                  <c:v>1.4000000000000041E-7</c:v>
                </c:pt>
                <c:pt idx="707">
                  <c:v>1.3000000000000048E-7</c:v>
                </c:pt>
                <c:pt idx="708">
                  <c:v>1.4000000000000041E-7</c:v>
                </c:pt>
                <c:pt idx="709">
                  <c:v>1.4000000000000041E-7</c:v>
                </c:pt>
                <c:pt idx="710">
                  <c:v>1.900000000000007E-7</c:v>
                </c:pt>
                <c:pt idx="711">
                  <c:v>3.0000000000000094E-7</c:v>
                </c:pt>
                <c:pt idx="712">
                  <c:v>3.6000000000000116E-7</c:v>
                </c:pt>
                <c:pt idx="713">
                  <c:v>4.1000000000000094E-7</c:v>
                </c:pt>
                <c:pt idx="714">
                  <c:v>4.5000000000000125E-7</c:v>
                </c:pt>
                <c:pt idx="715">
                  <c:v>4.7000000000000143E-7</c:v>
                </c:pt>
                <c:pt idx="716">
                  <c:v>4.9000000000000145E-7</c:v>
                </c:pt>
                <c:pt idx="717">
                  <c:v>5.0000000000000146E-7</c:v>
                </c:pt>
                <c:pt idx="718">
                  <c:v>4.1000000000000094E-7</c:v>
                </c:pt>
                <c:pt idx="719">
                  <c:v>3.6000000000000116E-7</c:v>
                </c:pt>
                <c:pt idx="720">
                  <c:v>3.1000000000000106E-7</c:v>
                </c:pt>
                <c:pt idx="721">
                  <c:v>2.7000000000000096E-7</c:v>
                </c:pt>
                <c:pt idx="722">
                  <c:v>2.4000000000000061E-7</c:v>
                </c:pt>
                <c:pt idx="723">
                  <c:v>2.1000000000000077E-7</c:v>
                </c:pt>
                <c:pt idx="724">
                  <c:v>1.900000000000007E-7</c:v>
                </c:pt>
                <c:pt idx="725">
                  <c:v>1.8000000000000069E-7</c:v>
                </c:pt>
                <c:pt idx="726">
                  <c:v>1.5000000000000047E-7</c:v>
                </c:pt>
                <c:pt idx="727">
                  <c:v>1.5000000000000047E-7</c:v>
                </c:pt>
                <c:pt idx="728">
                  <c:v>1.4000000000000041E-7</c:v>
                </c:pt>
                <c:pt idx="729">
                  <c:v>1.4000000000000041E-7</c:v>
                </c:pt>
                <c:pt idx="730">
                  <c:v>1.4000000000000041E-7</c:v>
                </c:pt>
                <c:pt idx="731">
                  <c:v>1.5000000000000047E-7</c:v>
                </c:pt>
                <c:pt idx="732">
                  <c:v>2.600000000000009E-7</c:v>
                </c:pt>
                <c:pt idx="733">
                  <c:v>3.1000000000000106E-7</c:v>
                </c:pt>
                <c:pt idx="734">
                  <c:v>3.6000000000000116E-7</c:v>
                </c:pt>
                <c:pt idx="735">
                  <c:v>4.1000000000000094E-7</c:v>
                </c:pt>
                <c:pt idx="736">
                  <c:v>4.4000000000000156E-7</c:v>
                </c:pt>
                <c:pt idx="737">
                  <c:v>4.5000000000000125E-7</c:v>
                </c:pt>
                <c:pt idx="738">
                  <c:v>4.6000000000000121E-7</c:v>
                </c:pt>
                <c:pt idx="739">
                  <c:v>4.3000000000000123E-7</c:v>
                </c:pt>
                <c:pt idx="740">
                  <c:v>3.7000000000000138E-7</c:v>
                </c:pt>
                <c:pt idx="741">
                  <c:v>3.2000000000000107E-7</c:v>
                </c:pt>
                <c:pt idx="742">
                  <c:v>2.8000000000000081E-7</c:v>
                </c:pt>
                <c:pt idx="743">
                  <c:v>2.5000000000000078E-7</c:v>
                </c:pt>
                <c:pt idx="744">
                  <c:v>2.2000000000000091E-7</c:v>
                </c:pt>
                <c:pt idx="745">
                  <c:v>2.0000000000000057E-7</c:v>
                </c:pt>
                <c:pt idx="746">
                  <c:v>1.7000000000000052E-7</c:v>
                </c:pt>
                <c:pt idx="747">
                  <c:v>1.6000000000000064E-7</c:v>
                </c:pt>
                <c:pt idx="748">
                  <c:v>1.4000000000000041E-7</c:v>
                </c:pt>
                <c:pt idx="749">
                  <c:v>1.4000000000000041E-7</c:v>
                </c:pt>
                <c:pt idx="750">
                  <c:v>1.3000000000000048E-7</c:v>
                </c:pt>
                <c:pt idx="751">
                  <c:v>1.3000000000000048E-7</c:v>
                </c:pt>
                <c:pt idx="752">
                  <c:v>1.4000000000000041E-7</c:v>
                </c:pt>
                <c:pt idx="753">
                  <c:v>1.5000000000000047E-7</c:v>
                </c:pt>
                <c:pt idx="754">
                  <c:v>2.8000000000000081E-7</c:v>
                </c:pt>
                <c:pt idx="755">
                  <c:v>3.5000000000000104E-7</c:v>
                </c:pt>
                <c:pt idx="756">
                  <c:v>3.9000000000000119E-7</c:v>
                </c:pt>
                <c:pt idx="757">
                  <c:v>4.4000000000000156E-7</c:v>
                </c:pt>
                <c:pt idx="758">
                  <c:v>4.6000000000000121E-7</c:v>
                </c:pt>
                <c:pt idx="759">
                  <c:v>4.7000000000000143E-7</c:v>
                </c:pt>
                <c:pt idx="760">
                  <c:v>4.9000000000000145E-7</c:v>
                </c:pt>
                <c:pt idx="761">
                  <c:v>4.0000000000000115E-7</c:v>
                </c:pt>
                <c:pt idx="762">
                  <c:v>3.5000000000000104E-7</c:v>
                </c:pt>
                <c:pt idx="763">
                  <c:v>3.0000000000000094E-7</c:v>
                </c:pt>
                <c:pt idx="764">
                  <c:v>2.7000000000000096E-7</c:v>
                </c:pt>
                <c:pt idx="765">
                  <c:v>2.4000000000000061E-7</c:v>
                </c:pt>
                <c:pt idx="766">
                  <c:v>2.1000000000000077E-7</c:v>
                </c:pt>
                <c:pt idx="767">
                  <c:v>1.900000000000007E-7</c:v>
                </c:pt>
                <c:pt idx="768">
                  <c:v>1.7000000000000052E-7</c:v>
                </c:pt>
                <c:pt idx="769">
                  <c:v>1.5000000000000047E-7</c:v>
                </c:pt>
                <c:pt idx="770">
                  <c:v>1.4000000000000041E-7</c:v>
                </c:pt>
                <c:pt idx="771">
                  <c:v>1.3000000000000048E-7</c:v>
                </c:pt>
                <c:pt idx="772">
                  <c:v>1.3000000000000048E-7</c:v>
                </c:pt>
                <c:pt idx="773">
                  <c:v>1.4000000000000041E-7</c:v>
                </c:pt>
                <c:pt idx="774">
                  <c:v>1.4000000000000041E-7</c:v>
                </c:pt>
                <c:pt idx="775">
                  <c:v>2.300000000000006E-7</c:v>
                </c:pt>
                <c:pt idx="776">
                  <c:v>3.0000000000000094E-7</c:v>
                </c:pt>
                <c:pt idx="777">
                  <c:v>3.4000000000000093E-7</c:v>
                </c:pt>
                <c:pt idx="778">
                  <c:v>3.9000000000000119E-7</c:v>
                </c:pt>
                <c:pt idx="779">
                  <c:v>4.2000000000000143E-7</c:v>
                </c:pt>
                <c:pt idx="780">
                  <c:v>4.4000000000000156E-7</c:v>
                </c:pt>
                <c:pt idx="781">
                  <c:v>4.5000000000000125E-7</c:v>
                </c:pt>
                <c:pt idx="782">
                  <c:v>4.4000000000000156E-7</c:v>
                </c:pt>
                <c:pt idx="783">
                  <c:v>3.7000000000000138E-7</c:v>
                </c:pt>
                <c:pt idx="784">
                  <c:v>3.2000000000000107E-7</c:v>
                </c:pt>
                <c:pt idx="785">
                  <c:v>2.8000000000000081E-7</c:v>
                </c:pt>
                <c:pt idx="786">
                  <c:v>2.4000000000000061E-7</c:v>
                </c:pt>
                <c:pt idx="787">
                  <c:v>2.2000000000000091E-7</c:v>
                </c:pt>
                <c:pt idx="788">
                  <c:v>1.900000000000007E-7</c:v>
                </c:pt>
                <c:pt idx="789">
                  <c:v>1.7000000000000052E-7</c:v>
                </c:pt>
                <c:pt idx="790">
                  <c:v>1.6000000000000064E-7</c:v>
                </c:pt>
                <c:pt idx="791">
                  <c:v>1.4000000000000041E-7</c:v>
                </c:pt>
                <c:pt idx="792">
                  <c:v>1.3000000000000048E-7</c:v>
                </c:pt>
                <c:pt idx="793">
                  <c:v>1.3000000000000048E-7</c:v>
                </c:pt>
                <c:pt idx="794">
                  <c:v>1.3000000000000048E-7</c:v>
                </c:pt>
                <c:pt idx="795">
                  <c:v>1.4000000000000041E-7</c:v>
                </c:pt>
                <c:pt idx="796">
                  <c:v>1.4000000000000041E-7</c:v>
                </c:pt>
                <c:pt idx="797">
                  <c:v>2.600000000000009E-7</c:v>
                </c:pt>
                <c:pt idx="798">
                  <c:v>3.2000000000000107E-7</c:v>
                </c:pt>
                <c:pt idx="799">
                  <c:v>3.7000000000000138E-7</c:v>
                </c:pt>
                <c:pt idx="800">
                  <c:v>4.0000000000000115E-7</c:v>
                </c:pt>
                <c:pt idx="801">
                  <c:v>3.8000000000000102E-7</c:v>
                </c:pt>
                <c:pt idx="802">
                  <c:v>3.6000000000000116E-7</c:v>
                </c:pt>
                <c:pt idx="803">
                  <c:v>3.3000000000000086E-7</c:v>
                </c:pt>
                <c:pt idx="804">
                  <c:v>3.1000000000000106E-7</c:v>
                </c:pt>
                <c:pt idx="805">
                  <c:v>2.7000000000000096E-7</c:v>
                </c:pt>
                <c:pt idx="806">
                  <c:v>2.4000000000000061E-7</c:v>
                </c:pt>
                <c:pt idx="807">
                  <c:v>2.1000000000000077E-7</c:v>
                </c:pt>
                <c:pt idx="808">
                  <c:v>1.900000000000007E-7</c:v>
                </c:pt>
                <c:pt idx="809">
                  <c:v>1.7000000000000052E-7</c:v>
                </c:pt>
                <c:pt idx="810">
                  <c:v>1.5000000000000047E-7</c:v>
                </c:pt>
                <c:pt idx="811">
                  <c:v>1.4000000000000041E-7</c:v>
                </c:pt>
                <c:pt idx="812">
                  <c:v>1.4000000000000041E-7</c:v>
                </c:pt>
                <c:pt idx="813">
                  <c:v>1.2000000000000033E-7</c:v>
                </c:pt>
                <c:pt idx="814">
                  <c:v>1.1000000000000046E-7</c:v>
                </c:pt>
                <c:pt idx="815">
                  <c:v>1.1000000000000046E-7</c:v>
                </c:pt>
                <c:pt idx="816">
                  <c:v>1.2000000000000033E-7</c:v>
                </c:pt>
                <c:pt idx="817">
                  <c:v>1.3000000000000048E-7</c:v>
                </c:pt>
                <c:pt idx="818">
                  <c:v>2.0000000000000057E-7</c:v>
                </c:pt>
                <c:pt idx="819">
                  <c:v>2.8000000000000081E-7</c:v>
                </c:pt>
                <c:pt idx="820">
                  <c:v>3.4000000000000093E-7</c:v>
                </c:pt>
                <c:pt idx="821">
                  <c:v>3.9000000000000119E-7</c:v>
                </c:pt>
                <c:pt idx="822">
                  <c:v>4.3000000000000123E-7</c:v>
                </c:pt>
                <c:pt idx="823">
                  <c:v>4.5000000000000125E-7</c:v>
                </c:pt>
                <c:pt idx="824">
                  <c:v>4.7000000000000143E-7</c:v>
                </c:pt>
                <c:pt idx="825">
                  <c:v>4.9000000000000145E-7</c:v>
                </c:pt>
                <c:pt idx="826">
                  <c:v>3.9000000000000119E-7</c:v>
                </c:pt>
                <c:pt idx="827">
                  <c:v>3.4000000000000093E-7</c:v>
                </c:pt>
                <c:pt idx="828">
                  <c:v>2.9000000000000082E-7</c:v>
                </c:pt>
                <c:pt idx="829">
                  <c:v>2.600000000000009E-7</c:v>
                </c:pt>
                <c:pt idx="830">
                  <c:v>2.300000000000006E-7</c:v>
                </c:pt>
                <c:pt idx="831">
                  <c:v>2.0000000000000057E-7</c:v>
                </c:pt>
                <c:pt idx="832">
                  <c:v>1.8000000000000069E-7</c:v>
                </c:pt>
                <c:pt idx="833">
                  <c:v>1.6000000000000064E-7</c:v>
                </c:pt>
                <c:pt idx="834">
                  <c:v>1.4000000000000041E-7</c:v>
                </c:pt>
                <c:pt idx="835">
                  <c:v>1.4000000000000041E-7</c:v>
                </c:pt>
                <c:pt idx="836">
                  <c:v>1.3000000000000048E-7</c:v>
                </c:pt>
                <c:pt idx="837">
                  <c:v>1.3000000000000048E-7</c:v>
                </c:pt>
                <c:pt idx="838">
                  <c:v>1.4000000000000041E-7</c:v>
                </c:pt>
                <c:pt idx="839">
                  <c:v>1.4000000000000041E-7</c:v>
                </c:pt>
                <c:pt idx="840">
                  <c:v>1.4000000000000041E-7</c:v>
                </c:pt>
                <c:pt idx="841">
                  <c:v>2.5000000000000078E-7</c:v>
                </c:pt>
                <c:pt idx="842">
                  <c:v>3.2000000000000107E-7</c:v>
                </c:pt>
                <c:pt idx="843">
                  <c:v>3.7000000000000138E-7</c:v>
                </c:pt>
                <c:pt idx="844">
                  <c:v>4.2000000000000143E-7</c:v>
                </c:pt>
                <c:pt idx="845">
                  <c:v>3.6000000000000116E-7</c:v>
                </c:pt>
                <c:pt idx="846">
                  <c:v>3.4000000000000093E-7</c:v>
                </c:pt>
                <c:pt idx="847">
                  <c:v>3.2000000000000107E-7</c:v>
                </c:pt>
                <c:pt idx="848">
                  <c:v>3.0000000000000094E-7</c:v>
                </c:pt>
                <c:pt idx="849">
                  <c:v>2.600000000000009E-7</c:v>
                </c:pt>
                <c:pt idx="850">
                  <c:v>2.300000000000006E-7</c:v>
                </c:pt>
                <c:pt idx="851">
                  <c:v>2.1000000000000077E-7</c:v>
                </c:pt>
                <c:pt idx="852">
                  <c:v>1.8000000000000069E-7</c:v>
                </c:pt>
                <c:pt idx="853">
                  <c:v>1.6000000000000064E-7</c:v>
                </c:pt>
                <c:pt idx="854">
                  <c:v>1.5000000000000047E-7</c:v>
                </c:pt>
                <c:pt idx="855">
                  <c:v>1.4000000000000041E-7</c:v>
                </c:pt>
                <c:pt idx="856">
                  <c:v>1.3000000000000048E-7</c:v>
                </c:pt>
                <c:pt idx="857">
                  <c:v>1.2000000000000033E-7</c:v>
                </c:pt>
                <c:pt idx="858">
                  <c:v>1.1000000000000046E-7</c:v>
                </c:pt>
                <c:pt idx="859">
                  <c:v>1.1000000000000046E-7</c:v>
                </c:pt>
                <c:pt idx="860">
                  <c:v>1.2000000000000033E-7</c:v>
                </c:pt>
                <c:pt idx="861">
                  <c:v>1.2000000000000033E-7</c:v>
                </c:pt>
                <c:pt idx="862">
                  <c:v>1.5000000000000047E-7</c:v>
                </c:pt>
                <c:pt idx="863">
                  <c:v>2.5000000000000078E-7</c:v>
                </c:pt>
                <c:pt idx="864">
                  <c:v>2.8000000000000081E-7</c:v>
                </c:pt>
                <c:pt idx="865">
                  <c:v>3.2000000000000107E-7</c:v>
                </c:pt>
                <c:pt idx="866">
                  <c:v>3.4000000000000093E-7</c:v>
                </c:pt>
                <c:pt idx="867">
                  <c:v>3.6000000000000116E-7</c:v>
                </c:pt>
                <c:pt idx="868">
                  <c:v>3.6000000000000116E-7</c:v>
                </c:pt>
                <c:pt idx="869">
                  <c:v>3.6000000000000116E-7</c:v>
                </c:pt>
                <c:pt idx="870">
                  <c:v>3.2000000000000107E-7</c:v>
                </c:pt>
                <c:pt idx="871">
                  <c:v>2.8000000000000081E-7</c:v>
                </c:pt>
                <c:pt idx="872">
                  <c:v>2.4000000000000061E-7</c:v>
                </c:pt>
                <c:pt idx="873">
                  <c:v>2.1000000000000077E-7</c:v>
                </c:pt>
                <c:pt idx="874">
                  <c:v>1.900000000000007E-7</c:v>
                </c:pt>
                <c:pt idx="875">
                  <c:v>1.7000000000000052E-7</c:v>
                </c:pt>
                <c:pt idx="876">
                  <c:v>1.5000000000000047E-7</c:v>
                </c:pt>
                <c:pt idx="877">
                  <c:v>1.4000000000000041E-7</c:v>
                </c:pt>
                <c:pt idx="878">
                  <c:v>1.2000000000000033E-7</c:v>
                </c:pt>
                <c:pt idx="879">
                  <c:v>1.2000000000000033E-7</c:v>
                </c:pt>
                <c:pt idx="880">
                  <c:v>1.1000000000000046E-7</c:v>
                </c:pt>
                <c:pt idx="881">
                  <c:v>1.1000000000000046E-7</c:v>
                </c:pt>
                <c:pt idx="882">
                  <c:v>1.2000000000000033E-7</c:v>
                </c:pt>
                <c:pt idx="883">
                  <c:v>1.3000000000000048E-7</c:v>
                </c:pt>
                <c:pt idx="884">
                  <c:v>2.1000000000000077E-7</c:v>
                </c:pt>
                <c:pt idx="885">
                  <c:v>2.2000000000000091E-7</c:v>
                </c:pt>
                <c:pt idx="886">
                  <c:v>2.4000000000000061E-7</c:v>
                </c:pt>
                <c:pt idx="887">
                  <c:v>2.600000000000009E-7</c:v>
                </c:pt>
                <c:pt idx="888">
                  <c:v>2.600000000000009E-7</c:v>
                </c:pt>
                <c:pt idx="889">
                  <c:v>2.600000000000009E-7</c:v>
                </c:pt>
                <c:pt idx="890">
                  <c:v>2.600000000000009E-7</c:v>
                </c:pt>
                <c:pt idx="891">
                  <c:v>2.5000000000000078E-7</c:v>
                </c:pt>
                <c:pt idx="892">
                  <c:v>2.2000000000000091E-7</c:v>
                </c:pt>
                <c:pt idx="893">
                  <c:v>2.0000000000000057E-7</c:v>
                </c:pt>
                <c:pt idx="894">
                  <c:v>1.8000000000000069E-7</c:v>
                </c:pt>
                <c:pt idx="895">
                  <c:v>1.6000000000000064E-7</c:v>
                </c:pt>
                <c:pt idx="896">
                  <c:v>1.4000000000000041E-7</c:v>
                </c:pt>
                <c:pt idx="897">
                  <c:v>1.3000000000000048E-7</c:v>
                </c:pt>
                <c:pt idx="898">
                  <c:v>1.2000000000000033E-7</c:v>
                </c:pt>
                <c:pt idx="899">
                  <c:v>1.1000000000000046E-7</c:v>
                </c:pt>
                <c:pt idx="900">
                  <c:v>1.0000000000000035E-7</c:v>
                </c:pt>
                <c:pt idx="901">
                  <c:v>1.0000000000000035E-7</c:v>
                </c:pt>
                <c:pt idx="902">
                  <c:v>9.8000000000000441E-8</c:v>
                </c:pt>
                <c:pt idx="903">
                  <c:v>1.0000000000000035E-7</c:v>
                </c:pt>
                <c:pt idx="904">
                  <c:v>1.1000000000000046E-7</c:v>
                </c:pt>
                <c:pt idx="905">
                  <c:v>1.2000000000000033E-7</c:v>
                </c:pt>
                <c:pt idx="906">
                  <c:v>2.300000000000006E-7</c:v>
                </c:pt>
                <c:pt idx="907">
                  <c:v>2.8000000000000081E-7</c:v>
                </c:pt>
                <c:pt idx="908">
                  <c:v>3.2000000000000107E-7</c:v>
                </c:pt>
                <c:pt idx="909">
                  <c:v>3.5000000000000104E-7</c:v>
                </c:pt>
                <c:pt idx="910">
                  <c:v>3.7000000000000138E-7</c:v>
                </c:pt>
                <c:pt idx="911">
                  <c:v>3.8000000000000102E-7</c:v>
                </c:pt>
                <c:pt idx="912">
                  <c:v>3.9000000000000119E-7</c:v>
                </c:pt>
                <c:pt idx="913">
                  <c:v>3.3000000000000086E-7</c:v>
                </c:pt>
                <c:pt idx="914">
                  <c:v>2.9000000000000082E-7</c:v>
                </c:pt>
                <c:pt idx="915">
                  <c:v>2.5000000000000078E-7</c:v>
                </c:pt>
                <c:pt idx="916">
                  <c:v>2.2000000000000091E-7</c:v>
                </c:pt>
                <c:pt idx="917">
                  <c:v>1.900000000000007E-7</c:v>
                </c:pt>
                <c:pt idx="918">
                  <c:v>1.7000000000000052E-7</c:v>
                </c:pt>
                <c:pt idx="919">
                  <c:v>1.5000000000000047E-7</c:v>
                </c:pt>
                <c:pt idx="920">
                  <c:v>1.4000000000000041E-7</c:v>
                </c:pt>
                <c:pt idx="921">
                  <c:v>1.3000000000000048E-7</c:v>
                </c:pt>
                <c:pt idx="922">
                  <c:v>1.2000000000000033E-7</c:v>
                </c:pt>
                <c:pt idx="923">
                  <c:v>1.1000000000000046E-7</c:v>
                </c:pt>
                <c:pt idx="924">
                  <c:v>1.1000000000000046E-7</c:v>
                </c:pt>
                <c:pt idx="925">
                  <c:v>1.1000000000000046E-7</c:v>
                </c:pt>
                <c:pt idx="926">
                  <c:v>1.2000000000000033E-7</c:v>
                </c:pt>
                <c:pt idx="927">
                  <c:v>2.0000000000000057E-7</c:v>
                </c:pt>
                <c:pt idx="928">
                  <c:v>2.1000000000000077E-7</c:v>
                </c:pt>
                <c:pt idx="929">
                  <c:v>2.300000000000006E-7</c:v>
                </c:pt>
                <c:pt idx="930">
                  <c:v>2.4000000000000061E-7</c:v>
                </c:pt>
                <c:pt idx="931">
                  <c:v>2.4000000000000061E-7</c:v>
                </c:pt>
                <c:pt idx="932">
                  <c:v>2.4000000000000061E-7</c:v>
                </c:pt>
                <c:pt idx="933">
                  <c:v>2.300000000000006E-7</c:v>
                </c:pt>
                <c:pt idx="934">
                  <c:v>2.1000000000000077E-7</c:v>
                </c:pt>
                <c:pt idx="935">
                  <c:v>1.900000000000007E-7</c:v>
                </c:pt>
                <c:pt idx="936">
                  <c:v>1.7000000000000052E-7</c:v>
                </c:pt>
                <c:pt idx="937">
                  <c:v>1.5000000000000047E-7</c:v>
                </c:pt>
                <c:pt idx="938">
                  <c:v>1.3000000000000048E-7</c:v>
                </c:pt>
                <c:pt idx="939">
                  <c:v>1.2000000000000033E-7</c:v>
                </c:pt>
                <c:pt idx="940">
                  <c:v>1.1000000000000046E-7</c:v>
                </c:pt>
                <c:pt idx="941">
                  <c:v>1.0000000000000035E-7</c:v>
                </c:pt>
                <c:pt idx="942">
                  <c:v>9.6000000000000357E-8</c:v>
                </c:pt>
                <c:pt idx="943">
                  <c:v>9.6000000000000357E-8</c:v>
                </c:pt>
                <c:pt idx="944">
                  <c:v>9.2000000000000281E-8</c:v>
                </c:pt>
                <c:pt idx="945">
                  <c:v>9.7000000000000299E-8</c:v>
                </c:pt>
                <c:pt idx="946">
                  <c:v>1.0000000000000035E-7</c:v>
                </c:pt>
                <c:pt idx="947">
                  <c:v>1.1000000000000046E-7</c:v>
                </c:pt>
                <c:pt idx="948">
                  <c:v>2.300000000000006E-7</c:v>
                </c:pt>
                <c:pt idx="949">
                  <c:v>2.8000000000000081E-7</c:v>
                </c:pt>
                <c:pt idx="950">
                  <c:v>3.3000000000000086E-7</c:v>
                </c:pt>
                <c:pt idx="951">
                  <c:v>3.6000000000000116E-7</c:v>
                </c:pt>
                <c:pt idx="952">
                  <c:v>3.8000000000000102E-7</c:v>
                </c:pt>
                <c:pt idx="953">
                  <c:v>4.0000000000000115E-7</c:v>
                </c:pt>
                <c:pt idx="954">
                  <c:v>4.0000000000000115E-7</c:v>
                </c:pt>
                <c:pt idx="955">
                  <c:v>3.6000000000000116E-7</c:v>
                </c:pt>
                <c:pt idx="956">
                  <c:v>3.1000000000000106E-7</c:v>
                </c:pt>
                <c:pt idx="957">
                  <c:v>2.7000000000000096E-7</c:v>
                </c:pt>
                <c:pt idx="958">
                  <c:v>2.300000000000006E-7</c:v>
                </c:pt>
                <c:pt idx="959">
                  <c:v>2.1000000000000077E-7</c:v>
                </c:pt>
                <c:pt idx="960">
                  <c:v>1.8000000000000069E-7</c:v>
                </c:pt>
                <c:pt idx="961">
                  <c:v>1.6000000000000064E-7</c:v>
                </c:pt>
                <c:pt idx="962">
                  <c:v>1.5000000000000047E-7</c:v>
                </c:pt>
                <c:pt idx="963">
                  <c:v>1.4000000000000041E-7</c:v>
                </c:pt>
                <c:pt idx="964">
                  <c:v>1.2000000000000033E-7</c:v>
                </c:pt>
                <c:pt idx="965">
                  <c:v>1.1000000000000046E-7</c:v>
                </c:pt>
                <c:pt idx="966">
                  <c:v>1.1000000000000046E-7</c:v>
                </c:pt>
                <c:pt idx="967">
                  <c:v>1.2000000000000033E-7</c:v>
                </c:pt>
                <c:pt idx="968">
                  <c:v>1.2000000000000033E-7</c:v>
                </c:pt>
                <c:pt idx="969">
                  <c:v>1.7000000000000052E-7</c:v>
                </c:pt>
                <c:pt idx="970">
                  <c:v>2.0000000000000057E-7</c:v>
                </c:pt>
                <c:pt idx="971">
                  <c:v>2.2000000000000091E-7</c:v>
                </c:pt>
                <c:pt idx="972">
                  <c:v>2.300000000000006E-7</c:v>
                </c:pt>
                <c:pt idx="973">
                  <c:v>2.300000000000006E-7</c:v>
                </c:pt>
                <c:pt idx="974">
                  <c:v>2.300000000000006E-7</c:v>
                </c:pt>
                <c:pt idx="975">
                  <c:v>2.2000000000000091E-7</c:v>
                </c:pt>
                <c:pt idx="976">
                  <c:v>2.0000000000000057E-7</c:v>
                </c:pt>
                <c:pt idx="977">
                  <c:v>1.8000000000000069E-7</c:v>
                </c:pt>
                <c:pt idx="978">
                  <c:v>1.6000000000000064E-7</c:v>
                </c:pt>
                <c:pt idx="979">
                  <c:v>1.4000000000000041E-7</c:v>
                </c:pt>
                <c:pt idx="980">
                  <c:v>1.3000000000000048E-7</c:v>
                </c:pt>
                <c:pt idx="981">
                  <c:v>1.3000000000000048E-7</c:v>
                </c:pt>
                <c:pt idx="982">
                  <c:v>1.2000000000000033E-7</c:v>
                </c:pt>
                <c:pt idx="983">
                  <c:v>1.1000000000000046E-7</c:v>
                </c:pt>
                <c:pt idx="984">
                  <c:v>1.0000000000000035E-7</c:v>
                </c:pt>
                <c:pt idx="985">
                  <c:v>9.3000000000000409E-8</c:v>
                </c:pt>
                <c:pt idx="986">
                  <c:v>9.4000000000000365E-8</c:v>
                </c:pt>
                <c:pt idx="987">
                  <c:v>8.9000000000000334E-8</c:v>
                </c:pt>
                <c:pt idx="988">
                  <c:v>9.3000000000000409E-8</c:v>
                </c:pt>
                <c:pt idx="989">
                  <c:v>1.0000000000000035E-7</c:v>
                </c:pt>
                <c:pt idx="990">
                  <c:v>1.1000000000000046E-7</c:v>
                </c:pt>
                <c:pt idx="991">
                  <c:v>1.8000000000000069E-7</c:v>
                </c:pt>
                <c:pt idx="992">
                  <c:v>1.900000000000007E-7</c:v>
                </c:pt>
                <c:pt idx="993">
                  <c:v>2.1000000000000077E-7</c:v>
                </c:pt>
                <c:pt idx="994">
                  <c:v>2.2000000000000091E-7</c:v>
                </c:pt>
                <c:pt idx="995">
                  <c:v>2.2000000000000091E-7</c:v>
                </c:pt>
                <c:pt idx="996">
                  <c:v>2.1000000000000077E-7</c:v>
                </c:pt>
                <c:pt idx="997">
                  <c:v>2.0000000000000057E-7</c:v>
                </c:pt>
                <c:pt idx="998">
                  <c:v>1.8000000000000069E-7</c:v>
                </c:pt>
                <c:pt idx="999">
                  <c:v>1.6000000000000064E-7</c:v>
                </c:pt>
                <c:pt idx="1000">
                  <c:v>1.4000000000000041E-7</c:v>
                </c:pt>
                <c:pt idx="1001">
                  <c:v>1.3000000000000048E-7</c:v>
                </c:pt>
                <c:pt idx="1002">
                  <c:v>1.2000000000000033E-7</c:v>
                </c:pt>
                <c:pt idx="1003">
                  <c:v>1.1000000000000046E-7</c:v>
                </c:pt>
                <c:pt idx="1004">
                  <c:v>1.0000000000000035E-7</c:v>
                </c:pt>
                <c:pt idx="1005">
                  <c:v>9.6000000000000357E-8</c:v>
                </c:pt>
                <c:pt idx="1006">
                  <c:v>8.8000000000000364E-8</c:v>
                </c:pt>
                <c:pt idx="1007">
                  <c:v>8.600000000000028E-8</c:v>
                </c:pt>
                <c:pt idx="1008">
                  <c:v>8.5000000000000298E-8</c:v>
                </c:pt>
                <c:pt idx="1009">
                  <c:v>9.1000000000000299E-8</c:v>
                </c:pt>
                <c:pt idx="1010">
                  <c:v>1.0000000000000035E-7</c:v>
                </c:pt>
                <c:pt idx="1011">
                  <c:v>1.1000000000000046E-7</c:v>
                </c:pt>
                <c:pt idx="1012">
                  <c:v>2.4000000000000061E-7</c:v>
                </c:pt>
                <c:pt idx="1013">
                  <c:v>3.0000000000000094E-7</c:v>
                </c:pt>
                <c:pt idx="1014">
                  <c:v>3.5000000000000104E-7</c:v>
                </c:pt>
                <c:pt idx="1015">
                  <c:v>3.8000000000000102E-7</c:v>
                </c:pt>
                <c:pt idx="1016">
                  <c:v>4.1000000000000094E-7</c:v>
                </c:pt>
                <c:pt idx="1017">
                  <c:v>4.3000000000000123E-7</c:v>
                </c:pt>
                <c:pt idx="1018">
                  <c:v>4.4000000000000156E-7</c:v>
                </c:pt>
                <c:pt idx="1019">
                  <c:v>3.7000000000000138E-7</c:v>
                </c:pt>
                <c:pt idx="1020">
                  <c:v>3.1000000000000106E-7</c:v>
                </c:pt>
                <c:pt idx="1021">
                  <c:v>2.7000000000000096E-7</c:v>
                </c:pt>
                <c:pt idx="1022">
                  <c:v>2.4000000000000061E-7</c:v>
                </c:pt>
                <c:pt idx="1023">
                  <c:v>2.1000000000000077E-7</c:v>
                </c:pt>
                <c:pt idx="1024">
                  <c:v>1.8000000000000069E-7</c:v>
                </c:pt>
                <c:pt idx="1025">
                  <c:v>1.6000000000000064E-7</c:v>
                </c:pt>
                <c:pt idx="1026">
                  <c:v>1.5000000000000047E-7</c:v>
                </c:pt>
                <c:pt idx="1027">
                  <c:v>1.3000000000000048E-7</c:v>
                </c:pt>
                <c:pt idx="1028">
                  <c:v>1.2000000000000033E-7</c:v>
                </c:pt>
                <c:pt idx="1029">
                  <c:v>1.1000000000000046E-7</c:v>
                </c:pt>
                <c:pt idx="1030">
                  <c:v>1.1000000000000046E-7</c:v>
                </c:pt>
                <c:pt idx="1031">
                  <c:v>1.2000000000000033E-7</c:v>
                </c:pt>
                <c:pt idx="1032">
                  <c:v>1.3000000000000048E-7</c:v>
                </c:pt>
                <c:pt idx="1033">
                  <c:v>2.2000000000000091E-7</c:v>
                </c:pt>
                <c:pt idx="1034">
                  <c:v>2.9000000000000082E-7</c:v>
                </c:pt>
                <c:pt idx="1035">
                  <c:v>3.4000000000000093E-7</c:v>
                </c:pt>
                <c:pt idx="1036">
                  <c:v>3.9000000000000119E-7</c:v>
                </c:pt>
                <c:pt idx="1037">
                  <c:v>4.2000000000000143E-7</c:v>
                </c:pt>
                <c:pt idx="1038">
                  <c:v>4.5000000000000125E-7</c:v>
                </c:pt>
                <c:pt idx="1039">
                  <c:v>4.6000000000000121E-7</c:v>
                </c:pt>
                <c:pt idx="1040">
                  <c:v>4.4000000000000156E-7</c:v>
                </c:pt>
                <c:pt idx="1041">
                  <c:v>3.7000000000000138E-7</c:v>
                </c:pt>
                <c:pt idx="1042">
                  <c:v>3.2000000000000107E-7</c:v>
                </c:pt>
                <c:pt idx="1043">
                  <c:v>2.8000000000000081E-7</c:v>
                </c:pt>
                <c:pt idx="1044">
                  <c:v>2.4000000000000061E-7</c:v>
                </c:pt>
                <c:pt idx="1045">
                  <c:v>2.1000000000000077E-7</c:v>
                </c:pt>
                <c:pt idx="1046">
                  <c:v>1.900000000000007E-7</c:v>
                </c:pt>
                <c:pt idx="1047">
                  <c:v>1.7000000000000052E-7</c:v>
                </c:pt>
                <c:pt idx="1048">
                  <c:v>1.5000000000000047E-7</c:v>
                </c:pt>
                <c:pt idx="1049">
                  <c:v>1.3000000000000048E-7</c:v>
                </c:pt>
                <c:pt idx="1050">
                  <c:v>1.3000000000000048E-7</c:v>
                </c:pt>
                <c:pt idx="1051">
                  <c:v>1.2000000000000033E-7</c:v>
                </c:pt>
                <c:pt idx="1052">
                  <c:v>1.2000000000000033E-7</c:v>
                </c:pt>
                <c:pt idx="1053">
                  <c:v>1.3000000000000048E-7</c:v>
                </c:pt>
                <c:pt idx="1054">
                  <c:v>1.4000000000000041E-7</c:v>
                </c:pt>
                <c:pt idx="1055">
                  <c:v>2.600000000000009E-7</c:v>
                </c:pt>
                <c:pt idx="1056">
                  <c:v>3.2000000000000107E-7</c:v>
                </c:pt>
                <c:pt idx="1057">
                  <c:v>3.7000000000000138E-7</c:v>
                </c:pt>
                <c:pt idx="1058">
                  <c:v>4.1000000000000094E-7</c:v>
                </c:pt>
                <c:pt idx="1059">
                  <c:v>3.6000000000000116E-7</c:v>
                </c:pt>
                <c:pt idx="1060">
                  <c:v>3.3000000000000086E-7</c:v>
                </c:pt>
                <c:pt idx="1061">
                  <c:v>3.1000000000000106E-7</c:v>
                </c:pt>
                <c:pt idx="1062">
                  <c:v>2.9000000000000082E-7</c:v>
                </c:pt>
                <c:pt idx="1063">
                  <c:v>2.600000000000009E-7</c:v>
                </c:pt>
                <c:pt idx="1064">
                  <c:v>2.300000000000006E-7</c:v>
                </c:pt>
                <c:pt idx="1065">
                  <c:v>2.0000000000000057E-7</c:v>
                </c:pt>
                <c:pt idx="1066">
                  <c:v>1.8000000000000069E-7</c:v>
                </c:pt>
                <c:pt idx="1067">
                  <c:v>1.6000000000000064E-7</c:v>
                </c:pt>
                <c:pt idx="1068">
                  <c:v>1.4000000000000041E-7</c:v>
                </c:pt>
                <c:pt idx="1069">
                  <c:v>1.3000000000000048E-7</c:v>
                </c:pt>
                <c:pt idx="1070">
                  <c:v>1.3000000000000048E-7</c:v>
                </c:pt>
                <c:pt idx="1071">
                  <c:v>1.1000000000000046E-7</c:v>
                </c:pt>
                <c:pt idx="1072">
                  <c:v>1.1000000000000046E-7</c:v>
                </c:pt>
                <c:pt idx="1073">
                  <c:v>1.1000000000000046E-7</c:v>
                </c:pt>
                <c:pt idx="1074">
                  <c:v>1.1000000000000046E-7</c:v>
                </c:pt>
                <c:pt idx="1075">
                  <c:v>1.2000000000000033E-7</c:v>
                </c:pt>
                <c:pt idx="1076">
                  <c:v>1.900000000000007E-7</c:v>
                </c:pt>
                <c:pt idx="1077">
                  <c:v>2.7000000000000096E-7</c:v>
                </c:pt>
                <c:pt idx="1078">
                  <c:v>3.3000000000000086E-7</c:v>
                </c:pt>
                <c:pt idx="1079">
                  <c:v>3.7000000000000138E-7</c:v>
                </c:pt>
                <c:pt idx="1080">
                  <c:v>4.1000000000000094E-7</c:v>
                </c:pt>
                <c:pt idx="1081">
                  <c:v>4.3000000000000123E-7</c:v>
                </c:pt>
                <c:pt idx="1082">
                  <c:v>4.4000000000000156E-7</c:v>
                </c:pt>
                <c:pt idx="1083">
                  <c:v>4.5000000000000125E-7</c:v>
                </c:pt>
                <c:pt idx="1084">
                  <c:v>3.6000000000000116E-7</c:v>
                </c:pt>
                <c:pt idx="1085">
                  <c:v>3.1000000000000106E-7</c:v>
                </c:pt>
                <c:pt idx="1086">
                  <c:v>2.7000000000000096E-7</c:v>
                </c:pt>
                <c:pt idx="1087">
                  <c:v>2.300000000000006E-7</c:v>
                </c:pt>
                <c:pt idx="1088">
                  <c:v>2.1000000000000077E-7</c:v>
                </c:pt>
                <c:pt idx="1089">
                  <c:v>1.8000000000000069E-7</c:v>
                </c:pt>
                <c:pt idx="1090">
                  <c:v>1.6000000000000064E-7</c:v>
                </c:pt>
                <c:pt idx="1091">
                  <c:v>1.5000000000000047E-7</c:v>
                </c:pt>
                <c:pt idx="1092">
                  <c:v>1.3000000000000048E-7</c:v>
                </c:pt>
                <c:pt idx="1093">
                  <c:v>1.3000000000000048E-7</c:v>
                </c:pt>
                <c:pt idx="1094">
                  <c:v>1.2000000000000033E-7</c:v>
                </c:pt>
                <c:pt idx="1095">
                  <c:v>1.2000000000000033E-7</c:v>
                </c:pt>
                <c:pt idx="1096">
                  <c:v>1.2000000000000033E-7</c:v>
                </c:pt>
                <c:pt idx="1097">
                  <c:v>1.3000000000000048E-7</c:v>
                </c:pt>
                <c:pt idx="1098">
                  <c:v>2.0000000000000057E-7</c:v>
                </c:pt>
                <c:pt idx="1099">
                  <c:v>2.1000000000000077E-7</c:v>
                </c:pt>
                <c:pt idx="1100">
                  <c:v>2.2000000000000091E-7</c:v>
                </c:pt>
                <c:pt idx="1101">
                  <c:v>2.300000000000006E-7</c:v>
                </c:pt>
                <c:pt idx="1102">
                  <c:v>2.300000000000006E-7</c:v>
                </c:pt>
                <c:pt idx="1103">
                  <c:v>2.2000000000000091E-7</c:v>
                </c:pt>
                <c:pt idx="1104">
                  <c:v>2.1000000000000077E-7</c:v>
                </c:pt>
                <c:pt idx="1105">
                  <c:v>1.900000000000007E-7</c:v>
                </c:pt>
                <c:pt idx="1106">
                  <c:v>1.7000000000000052E-7</c:v>
                </c:pt>
                <c:pt idx="1107">
                  <c:v>1.7000000000000052E-7</c:v>
                </c:pt>
                <c:pt idx="1108">
                  <c:v>1.5000000000000047E-7</c:v>
                </c:pt>
                <c:pt idx="1109">
                  <c:v>1.3000000000000048E-7</c:v>
                </c:pt>
                <c:pt idx="1110">
                  <c:v>1.2000000000000033E-7</c:v>
                </c:pt>
                <c:pt idx="1111">
                  <c:v>1.1000000000000046E-7</c:v>
                </c:pt>
                <c:pt idx="1112">
                  <c:v>1.1000000000000046E-7</c:v>
                </c:pt>
                <c:pt idx="1113">
                  <c:v>1.1000000000000046E-7</c:v>
                </c:pt>
                <c:pt idx="1114">
                  <c:v>1.0000000000000035E-7</c:v>
                </c:pt>
                <c:pt idx="1115">
                  <c:v>9.4000000000000365E-8</c:v>
                </c:pt>
                <c:pt idx="1116">
                  <c:v>9.2000000000000281E-8</c:v>
                </c:pt>
                <c:pt idx="1117">
                  <c:v>8.8000000000000364E-8</c:v>
                </c:pt>
                <c:pt idx="1118">
                  <c:v>9.2000000000000281E-8</c:v>
                </c:pt>
                <c:pt idx="1119">
                  <c:v>9.9000000000000384E-8</c:v>
                </c:pt>
                <c:pt idx="1120">
                  <c:v>1.1000000000000046E-7</c:v>
                </c:pt>
                <c:pt idx="1121">
                  <c:v>2.1000000000000077E-7</c:v>
                </c:pt>
                <c:pt idx="1122">
                  <c:v>2.7000000000000096E-7</c:v>
                </c:pt>
                <c:pt idx="1123">
                  <c:v>3.2000000000000107E-7</c:v>
                </c:pt>
                <c:pt idx="1124">
                  <c:v>3.5000000000000104E-7</c:v>
                </c:pt>
                <c:pt idx="1125">
                  <c:v>3.8000000000000102E-7</c:v>
                </c:pt>
                <c:pt idx="1126">
                  <c:v>3.9000000000000119E-7</c:v>
                </c:pt>
                <c:pt idx="1127">
                  <c:v>4.1000000000000094E-7</c:v>
                </c:pt>
                <c:pt idx="1128">
                  <c:v>3.3000000000000086E-7</c:v>
                </c:pt>
                <c:pt idx="1129">
                  <c:v>2.9000000000000082E-7</c:v>
                </c:pt>
                <c:pt idx="1130">
                  <c:v>2.5000000000000078E-7</c:v>
                </c:pt>
                <c:pt idx="1131">
                  <c:v>2.1000000000000077E-7</c:v>
                </c:pt>
                <c:pt idx="1132">
                  <c:v>1.900000000000007E-7</c:v>
                </c:pt>
                <c:pt idx="1133">
                  <c:v>1.6000000000000064E-7</c:v>
                </c:pt>
                <c:pt idx="1134">
                  <c:v>1.5000000000000047E-7</c:v>
                </c:pt>
                <c:pt idx="1135">
                  <c:v>1.3000000000000048E-7</c:v>
                </c:pt>
                <c:pt idx="1136">
                  <c:v>1.2000000000000033E-7</c:v>
                </c:pt>
                <c:pt idx="1137">
                  <c:v>1.1000000000000046E-7</c:v>
                </c:pt>
                <c:pt idx="1138">
                  <c:v>1.0000000000000035E-7</c:v>
                </c:pt>
                <c:pt idx="1139">
                  <c:v>1.1000000000000046E-7</c:v>
                </c:pt>
                <c:pt idx="1140">
                  <c:v>1.1000000000000046E-7</c:v>
                </c:pt>
                <c:pt idx="1141">
                  <c:v>1.2000000000000033E-7</c:v>
                </c:pt>
                <c:pt idx="1142">
                  <c:v>2.2000000000000091E-7</c:v>
                </c:pt>
                <c:pt idx="1143">
                  <c:v>2.7000000000000096E-7</c:v>
                </c:pt>
                <c:pt idx="1144">
                  <c:v>3.1000000000000106E-7</c:v>
                </c:pt>
                <c:pt idx="1145">
                  <c:v>3.5000000000000104E-7</c:v>
                </c:pt>
                <c:pt idx="1146">
                  <c:v>3.7000000000000138E-7</c:v>
                </c:pt>
                <c:pt idx="1147">
                  <c:v>3.8000000000000102E-7</c:v>
                </c:pt>
                <c:pt idx="1148">
                  <c:v>3.9000000000000119E-7</c:v>
                </c:pt>
                <c:pt idx="1149">
                  <c:v>3.7000000000000138E-7</c:v>
                </c:pt>
                <c:pt idx="1150">
                  <c:v>3.1000000000000106E-7</c:v>
                </c:pt>
                <c:pt idx="1151">
                  <c:v>2.7000000000000096E-7</c:v>
                </c:pt>
                <c:pt idx="1152">
                  <c:v>2.300000000000006E-7</c:v>
                </c:pt>
                <c:pt idx="1153">
                  <c:v>2.0000000000000057E-7</c:v>
                </c:pt>
                <c:pt idx="1154">
                  <c:v>1.8000000000000069E-7</c:v>
                </c:pt>
                <c:pt idx="1155">
                  <c:v>1.6000000000000064E-7</c:v>
                </c:pt>
                <c:pt idx="1156">
                  <c:v>1.4000000000000041E-7</c:v>
                </c:pt>
                <c:pt idx="1157">
                  <c:v>1.3000000000000048E-7</c:v>
                </c:pt>
                <c:pt idx="1158">
                  <c:v>1.2000000000000033E-7</c:v>
                </c:pt>
                <c:pt idx="1159">
                  <c:v>1.1000000000000046E-7</c:v>
                </c:pt>
                <c:pt idx="1160">
                  <c:v>1.1000000000000046E-7</c:v>
                </c:pt>
                <c:pt idx="1161">
                  <c:v>1.1000000000000046E-7</c:v>
                </c:pt>
                <c:pt idx="1162">
                  <c:v>1.2000000000000033E-7</c:v>
                </c:pt>
                <c:pt idx="1163">
                  <c:v>1.3000000000000048E-7</c:v>
                </c:pt>
                <c:pt idx="1164">
                  <c:v>2.0000000000000057E-7</c:v>
                </c:pt>
                <c:pt idx="1165">
                  <c:v>2.2000000000000091E-7</c:v>
                </c:pt>
                <c:pt idx="1166">
                  <c:v>2.4000000000000061E-7</c:v>
                </c:pt>
                <c:pt idx="1167">
                  <c:v>2.4000000000000061E-7</c:v>
                </c:pt>
                <c:pt idx="1168">
                  <c:v>2.4000000000000061E-7</c:v>
                </c:pt>
                <c:pt idx="1169">
                  <c:v>2.300000000000006E-7</c:v>
                </c:pt>
                <c:pt idx="1170">
                  <c:v>2.300000000000006E-7</c:v>
                </c:pt>
                <c:pt idx="1171">
                  <c:v>2.1000000000000077E-7</c:v>
                </c:pt>
                <c:pt idx="1172">
                  <c:v>1.900000000000007E-7</c:v>
                </c:pt>
                <c:pt idx="1173">
                  <c:v>1.7000000000000052E-7</c:v>
                </c:pt>
                <c:pt idx="1174">
                  <c:v>1.5000000000000047E-7</c:v>
                </c:pt>
                <c:pt idx="1175">
                  <c:v>1.3000000000000048E-7</c:v>
                </c:pt>
                <c:pt idx="1176">
                  <c:v>1.2000000000000033E-7</c:v>
                </c:pt>
                <c:pt idx="1177">
                  <c:v>1.1000000000000046E-7</c:v>
                </c:pt>
                <c:pt idx="1178">
                  <c:v>1.1000000000000046E-7</c:v>
                </c:pt>
                <c:pt idx="1179">
                  <c:v>1.0000000000000035E-7</c:v>
                </c:pt>
                <c:pt idx="1180">
                  <c:v>9.6000000000000357E-8</c:v>
                </c:pt>
                <c:pt idx="1181">
                  <c:v>9.0000000000000343E-8</c:v>
                </c:pt>
                <c:pt idx="1182">
                  <c:v>9.1000000000000299E-8</c:v>
                </c:pt>
                <c:pt idx="1183">
                  <c:v>1.0000000000000035E-7</c:v>
                </c:pt>
                <c:pt idx="1184">
                  <c:v>1.1000000000000046E-7</c:v>
                </c:pt>
                <c:pt idx="1185">
                  <c:v>1.900000000000007E-7</c:v>
                </c:pt>
                <c:pt idx="1186">
                  <c:v>2.600000000000009E-7</c:v>
                </c:pt>
                <c:pt idx="1187">
                  <c:v>3.2000000000000107E-7</c:v>
                </c:pt>
                <c:pt idx="1188">
                  <c:v>3.7000000000000138E-7</c:v>
                </c:pt>
                <c:pt idx="1189">
                  <c:v>3.5000000000000104E-7</c:v>
                </c:pt>
                <c:pt idx="1190">
                  <c:v>3.2000000000000107E-7</c:v>
                </c:pt>
                <c:pt idx="1191">
                  <c:v>3.0000000000000094E-7</c:v>
                </c:pt>
                <c:pt idx="1192">
                  <c:v>2.8000000000000081E-7</c:v>
                </c:pt>
                <c:pt idx="1193">
                  <c:v>2.5000000000000078E-7</c:v>
                </c:pt>
                <c:pt idx="1194">
                  <c:v>2.2000000000000091E-7</c:v>
                </c:pt>
                <c:pt idx="1195">
                  <c:v>1.900000000000007E-7</c:v>
                </c:pt>
                <c:pt idx="1196">
                  <c:v>1.7000000000000052E-7</c:v>
                </c:pt>
                <c:pt idx="1197">
                  <c:v>1.5000000000000047E-7</c:v>
                </c:pt>
                <c:pt idx="1198">
                  <c:v>1.3000000000000048E-7</c:v>
                </c:pt>
                <c:pt idx="1199">
                  <c:v>1.2000000000000033E-7</c:v>
                </c:pt>
                <c:pt idx="1200">
                  <c:v>1.1000000000000046E-7</c:v>
                </c:pt>
                <c:pt idx="1201">
                  <c:v>1.0000000000000035E-7</c:v>
                </c:pt>
                <c:pt idx="1202">
                  <c:v>1.0000000000000035E-7</c:v>
                </c:pt>
                <c:pt idx="1203">
                  <c:v>9.8000000000000441E-8</c:v>
                </c:pt>
                <c:pt idx="1204">
                  <c:v>1.0000000000000035E-7</c:v>
                </c:pt>
                <c:pt idx="1205">
                  <c:v>1.0000000000000035E-7</c:v>
                </c:pt>
                <c:pt idx="1206">
                  <c:v>1.2000000000000033E-7</c:v>
                </c:pt>
                <c:pt idx="1207">
                  <c:v>1.2000000000000033E-7</c:v>
                </c:pt>
                <c:pt idx="1208">
                  <c:v>3.0000000000000094E-7</c:v>
                </c:pt>
                <c:pt idx="1209">
                  <c:v>3.4000000000000093E-7</c:v>
                </c:pt>
                <c:pt idx="1210">
                  <c:v>3.4000000000000093E-7</c:v>
                </c:pt>
                <c:pt idx="1211">
                  <c:v>4.2000000000000143E-7</c:v>
                </c:pt>
                <c:pt idx="1212">
                  <c:v>4.2000000000000143E-7</c:v>
                </c:pt>
                <c:pt idx="1213">
                  <c:v>4.5000000000000125E-7</c:v>
                </c:pt>
                <c:pt idx="1214">
                  <c:v>4.5000000000000125E-7</c:v>
                </c:pt>
                <c:pt idx="1215">
                  <c:v>3.9000000000000119E-7</c:v>
                </c:pt>
                <c:pt idx="1216">
                  <c:v>3.3000000000000086E-7</c:v>
                </c:pt>
                <c:pt idx="1217">
                  <c:v>2.5000000000000078E-7</c:v>
                </c:pt>
                <c:pt idx="1218">
                  <c:v>2.2000000000000091E-7</c:v>
                </c:pt>
                <c:pt idx="1219">
                  <c:v>2.2000000000000091E-7</c:v>
                </c:pt>
                <c:pt idx="1220">
                  <c:v>1.7000000000000052E-7</c:v>
                </c:pt>
                <c:pt idx="1221">
                  <c:v>1.7000000000000052E-7</c:v>
                </c:pt>
                <c:pt idx="1222">
                  <c:v>1.5000000000000047E-7</c:v>
                </c:pt>
                <c:pt idx="1223">
                  <c:v>1.5000000000000047E-7</c:v>
                </c:pt>
                <c:pt idx="1224">
                  <c:v>1.3000000000000048E-7</c:v>
                </c:pt>
                <c:pt idx="1225">
                  <c:v>1.1000000000000046E-7</c:v>
                </c:pt>
                <c:pt idx="1226">
                  <c:v>1.1000000000000046E-7</c:v>
                </c:pt>
                <c:pt idx="1227">
                  <c:v>1.2000000000000033E-7</c:v>
                </c:pt>
                <c:pt idx="1228">
                  <c:v>1.3000000000000048E-7</c:v>
                </c:pt>
                <c:pt idx="1229">
                  <c:v>1.8000000000000069E-7</c:v>
                </c:pt>
                <c:pt idx="1230">
                  <c:v>2.1000000000000077E-7</c:v>
                </c:pt>
                <c:pt idx="1231">
                  <c:v>2.300000000000006E-7</c:v>
                </c:pt>
                <c:pt idx="1232">
                  <c:v>2.5000000000000078E-7</c:v>
                </c:pt>
                <c:pt idx="1233">
                  <c:v>2.5000000000000078E-7</c:v>
                </c:pt>
                <c:pt idx="1234">
                  <c:v>2.5000000000000078E-7</c:v>
                </c:pt>
                <c:pt idx="1235">
                  <c:v>2.4000000000000061E-7</c:v>
                </c:pt>
                <c:pt idx="1236">
                  <c:v>2.4000000000000061E-7</c:v>
                </c:pt>
                <c:pt idx="1237">
                  <c:v>2.2000000000000091E-7</c:v>
                </c:pt>
                <c:pt idx="1238">
                  <c:v>1.900000000000007E-7</c:v>
                </c:pt>
                <c:pt idx="1239">
                  <c:v>1.7000000000000052E-7</c:v>
                </c:pt>
                <c:pt idx="1240">
                  <c:v>1.5000000000000047E-7</c:v>
                </c:pt>
                <c:pt idx="1241">
                  <c:v>1.4000000000000041E-7</c:v>
                </c:pt>
                <c:pt idx="1242">
                  <c:v>1.2000000000000033E-7</c:v>
                </c:pt>
                <c:pt idx="1243">
                  <c:v>1.1000000000000046E-7</c:v>
                </c:pt>
                <c:pt idx="1244">
                  <c:v>1.1000000000000046E-7</c:v>
                </c:pt>
                <c:pt idx="1245">
                  <c:v>9.5000000000000361E-8</c:v>
                </c:pt>
                <c:pt idx="1246">
                  <c:v>9.6000000000000357E-8</c:v>
                </c:pt>
                <c:pt idx="1247">
                  <c:v>9.2000000000000281E-8</c:v>
                </c:pt>
                <c:pt idx="1248">
                  <c:v>9.6000000000000357E-8</c:v>
                </c:pt>
                <c:pt idx="1249">
                  <c:v>1.0000000000000035E-7</c:v>
                </c:pt>
                <c:pt idx="1250">
                  <c:v>1.1000000000000046E-7</c:v>
                </c:pt>
                <c:pt idx="1251">
                  <c:v>2.2000000000000091E-7</c:v>
                </c:pt>
                <c:pt idx="1252">
                  <c:v>2.8000000000000081E-7</c:v>
                </c:pt>
                <c:pt idx="1253">
                  <c:v>3.3000000000000086E-7</c:v>
                </c:pt>
                <c:pt idx="1254">
                  <c:v>3.7000000000000138E-7</c:v>
                </c:pt>
                <c:pt idx="1255">
                  <c:v>4.0000000000000115E-7</c:v>
                </c:pt>
                <c:pt idx="1256">
                  <c:v>4.1000000000000094E-7</c:v>
                </c:pt>
                <c:pt idx="1257">
                  <c:v>4.1000000000000094E-7</c:v>
                </c:pt>
                <c:pt idx="1258">
                  <c:v>3.8000000000000102E-7</c:v>
                </c:pt>
                <c:pt idx="1259">
                  <c:v>3.2000000000000107E-7</c:v>
                </c:pt>
                <c:pt idx="1260">
                  <c:v>2.8000000000000081E-7</c:v>
                </c:pt>
                <c:pt idx="1261">
                  <c:v>2.4000000000000061E-7</c:v>
                </c:pt>
                <c:pt idx="1262">
                  <c:v>2.1000000000000077E-7</c:v>
                </c:pt>
                <c:pt idx="1263">
                  <c:v>1.900000000000007E-7</c:v>
                </c:pt>
                <c:pt idx="1264">
                  <c:v>1.7000000000000052E-7</c:v>
                </c:pt>
                <c:pt idx="1265">
                  <c:v>1.5000000000000047E-7</c:v>
                </c:pt>
                <c:pt idx="1266">
                  <c:v>1.4000000000000041E-7</c:v>
                </c:pt>
                <c:pt idx="1267">
                  <c:v>1.2000000000000033E-7</c:v>
                </c:pt>
                <c:pt idx="1268">
                  <c:v>1.2000000000000033E-7</c:v>
                </c:pt>
                <c:pt idx="1269">
                  <c:v>1.1000000000000046E-7</c:v>
                </c:pt>
                <c:pt idx="1270">
                  <c:v>1.2000000000000033E-7</c:v>
                </c:pt>
                <c:pt idx="1271">
                  <c:v>1.2000000000000033E-7</c:v>
                </c:pt>
                <c:pt idx="1272">
                  <c:v>1.3000000000000048E-7</c:v>
                </c:pt>
                <c:pt idx="1273">
                  <c:v>2.5000000000000078E-7</c:v>
                </c:pt>
                <c:pt idx="1274">
                  <c:v>3.0000000000000094E-7</c:v>
                </c:pt>
                <c:pt idx="1275">
                  <c:v>3.3000000000000086E-7</c:v>
                </c:pt>
                <c:pt idx="1276">
                  <c:v>3.6000000000000116E-7</c:v>
                </c:pt>
                <c:pt idx="1277">
                  <c:v>3.7000000000000138E-7</c:v>
                </c:pt>
                <c:pt idx="1278">
                  <c:v>3.8000000000000102E-7</c:v>
                </c:pt>
                <c:pt idx="1279">
                  <c:v>3.9000000000000119E-7</c:v>
                </c:pt>
                <c:pt idx="1280">
                  <c:v>3.3000000000000086E-7</c:v>
                </c:pt>
                <c:pt idx="1281">
                  <c:v>2.8000000000000081E-7</c:v>
                </c:pt>
                <c:pt idx="1282">
                  <c:v>2.5000000000000078E-7</c:v>
                </c:pt>
                <c:pt idx="1283">
                  <c:v>2.1000000000000077E-7</c:v>
                </c:pt>
                <c:pt idx="1284">
                  <c:v>1.900000000000007E-7</c:v>
                </c:pt>
                <c:pt idx="1285">
                  <c:v>1.7000000000000052E-7</c:v>
                </c:pt>
                <c:pt idx="1286">
                  <c:v>1.5000000000000047E-7</c:v>
                </c:pt>
                <c:pt idx="1287">
                  <c:v>1.4000000000000041E-7</c:v>
                </c:pt>
                <c:pt idx="1288">
                  <c:v>1.2000000000000033E-7</c:v>
                </c:pt>
                <c:pt idx="1289">
                  <c:v>1.2000000000000033E-7</c:v>
                </c:pt>
                <c:pt idx="1290">
                  <c:v>1.1000000000000046E-7</c:v>
                </c:pt>
                <c:pt idx="1291">
                  <c:v>1.1000000000000046E-7</c:v>
                </c:pt>
                <c:pt idx="1292">
                  <c:v>1.2000000000000033E-7</c:v>
                </c:pt>
                <c:pt idx="1293">
                  <c:v>1.2000000000000033E-7</c:v>
                </c:pt>
                <c:pt idx="1294">
                  <c:v>2.0000000000000057E-7</c:v>
                </c:pt>
                <c:pt idx="1295">
                  <c:v>2.2000000000000091E-7</c:v>
                </c:pt>
                <c:pt idx="1296">
                  <c:v>2.4000000000000061E-7</c:v>
                </c:pt>
                <c:pt idx="1297">
                  <c:v>2.600000000000009E-7</c:v>
                </c:pt>
                <c:pt idx="1298">
                  <c:v>2.600000000000009E-7</c:v>
                </c:pt>
                <c:pt idx="1299">
                  <c:v>2.600000000000009E-7</c:v>
                </c:pt>
                <c:pt idx="1300">
                  <c:v>2.600000000000009E-7</c:v>
                </c:pt>
                <c:pt idx="1301">
                  <c:v>2.5000000000000078E-7</c:v>
                </c:pt>
                <c:pt idx="1302">
                  <c:v>2.2000000000000091E-7</c:v>
                </c:pt>
                <c:pt idx="1303">
                  <c:v>2.0000000000000057E-7</c:v>
                </c:pt>
                <c:pt idx="1304">
                  <c:v>1.7000000000000052E-7</c:v>
                </c:pt>
                <c:pt idx="1305">
                  <c:v>1.5000000000000047E-7</c:v>
                </c:pt>
                <c:pt idx="1306">
                  <c:v>1.4000000000000041E-7</c:v>
                </c:pt>
                <c:pt idx="1307">
                  <c:v>1.2000000000000033E-7</c:v>
                </c:pt>
                <c:pt idx="1308">
                  <c:v>1.1000000000000046E-7</c:v>
                </c:pt>
                <c:pt idx="1309">
                  <c:v>1.1000000000000046E-7</c:v>
                </c:pt>
                <c:pt idx="1310">
                  <c:v>9.8000000000000441E-8</c:v>
                </c:pt>
                <c:pt idx="1311">
                  <c:v>9.7000000000000299E-8</c:v>
                </c:pt>
                <c:pt idx="1312">
                  <c:v>9.4000000000000365E-8</c:v>
                </c:pt>
                <c:pt idx="1313">
                  <c:v>9.8000000000000441E-8</c:v>
                </c:pt>
                <c:pt idx="1314">
                  <c:v>1.0000000000000035E-7</c:v>
                </c:pt>
                <c:pt idx="1315">
                  <c:v>1.1000000000000046E-7</c:v>
                </c:pt>
                <c:pt idx="1316">
                  <c:v>2.4000000000000061E-7</c:v>
                </c:pt>
                <c:pt idx="1317">
                  <c:v>2.9000000000000082E-7</c:v>
                </c:pt>
                <c:pt idx="1318">
                  <c:v>3.4000000000000093E-7</c:v>
                </c:pt>
                <c:pt idx="1319">
                  <c:v>3.8000000000000102E-7</c:v>
                </c:pt>
                <c:pt idx="1320">
                  <c:v>3.1000000000000106E-7</c:v>
                </c:pt>
                <c:pt idx="1321">
                  <c:v>2.9000000000000082E-7</c:v>
                </c:pt>
                <c:pt idx="1322">
                  <c:v>2.7000000000000096E-7</c:v>
                </c:pt>
                <c:pt idx="1323">
                  <c:v>2.5000000000000078E-7</c:v>
                </c:pt>
                <c:pt idx="1324">
                  <c:v>2.2000000000000091E-7</c:v>
                </c:pt>
                <c:pt idx="1325">
                  <c:v>1.900000000000007E-7</c:v>
                </c:pt>
                <c:pt idx="1326">
                  <c:v>1.7000000000000052E-7</c:v>
                </c:pt>
                <c:pt idx="1327">
                  <c:v>1.5000000000000047E-7</c:v>
                </c:pt>
                <c:pt idx="1328">
                  <c:v>1.3000000000000048E-7</c:v>
                </c:pt>
                <c:pt idx="1329">
                  <c:v>1.2000000000000033E-7</c:v>
                </c:pt>
                <c:pt idx="1330">
                  <c:v>1.2000000000000033E-7</c:v>
                </c:pt>
                <c:pt idx="1331">
                  <c:v>1.2000000000000033E-7</c:v>
                </c:pt>
                <c:pt idx="1332">
                  <c:v>1.0000000000000035E-7</c:v>
                </c:pt>
                <c:pt idx="1333">
                  <c:v>9.7000000000000299E-8</c:v>
                </c:pt>
                <c:pt idx="1334">
                  <c:v>9.6000000000000357E-8</c:v>
                </c:pt>
                <c:pt idx="1335">
                  <c:v>1.0000000000000035E-7</c:v>
                </c:pt>
                <c:pt idx="1336">
                  <c:v>1.1000000000000046E-7</c:v>
                </c:pt>
                <c:pt idx="1337">
                  <c:v>1.8000000000000069E-7</c:v>
                </c:pt>
                <c:pt idx="1338">
                  <c:v>2.5000000000000078E-7</c:v>
                </c:pt>
                <c:pt idx="1339">
                  <c:v>3.1000000000000106E-7</c:v>
                </c:pt>
                <c:pt idx="1340">
                  <c:v>3.6000000000000116E-7</c:v>
                </c:pt>
                <c:pt idx="1341">
                  <c:v>3.2000000000000107E-7</c:v>
                </c:pt>
                <c:pt idx="1342">
                  <c:v>3.0000000000000094E-7</c:v>
                </c:pt>
                <c:pt idx="1343">
                  <c:v>2.8000000000000081E-7</c:v>
                </c:pt>
                <c:pt idx="1344">
                  <c:v>2.600000000000009E-7</c:v>
                </c:pt>
                <c:pt idx="1345">
                  <c:v>2.4000000000000061E-7</c:v>
                </c:pt>
                <c:pt idx="1346">
                  <c:v>2.1000000000000077E-7</c:v>
                </c:pt>
                <c:pt idx="1347">
                  <c:v>1.8000000000000069E-7</c:v>
                </c:pt>
                <c:pt idx="1348">
                  <c:v>1.6000000000000064E-7</c:v>
                </c:pt>
                <c:pt idx="1349">
                  <c:v>1.4000000000000041E-7</c:v>
                </c:pt>
                <c:pt idx="1350">
                  <c:v>1.3000000000000048E-7</c:v>
                </c:pt>
                <c:pt idx="1351">
                  <c:v>1.2000000000000033E-7</c:v>
                </c:pt>
                <c:pt idx="1352">
                  <c:v>1.1000000000000046E-7</c:v>
                </c:pt>
                <c:pt idx="1353">
                  <c:v>1.0000000000000035E-7</c:v>
                </c:pt>
                <c:pt idx="1354">
                  <c:v>1.0000000000000035E-7</c:v>
                </c:pt>
                <c:pt idx="1355">
                  <c:v>9.5000000000000361E-8</c:v>
                </c:pt>
                <c:pt idx="1356">
                  <c:v>9.8000000000000441E-8</c:v>
                </c:pt>
                <c:pt idx="1357">
                  <c:v>1.0000000000000035E-7</c:v>
                </c:pt>
                <c:pt idx="1358">
                  <c:v>1.1000000000000046E-7</c:v>
                </c:pt>
                <c:pt idx="1359">
                  <c:v>2.2000000000000091E-7</c:v>
                </c:pt>
                <c:pt idx="1360">
                  <c:v>2.600000000000009E-7</c:v>
                </c:pt>
                <c:pt idx="1361">
                  <c:v>3.0000000000000094E-7</c:v>
                </c:pt>
                <c:pt idx="1362">
                  <c:v>3.3000000000000086E-7</c:v>
                </c:pt>
                <c:pt idx="1363">
                  <c:v>3.4000000000000093E-7</c:v>
                </c:pt>
                <c:pt idx="1364">
                  <c:v>3.5000000000000104E-7</c:v>
                </c:pt>
                <c:pt idx="1365">
                  <c:v>3.6000000000000116E-7</c:v>
                </c:pt>
                <c:pt idx="1366">
                  <c:v>3.2000000000000107E-7</c:v>
                </c:pt>
                <c:pt idx="1367">
                  <c:v>3.2000000000000107E-7</c:v>
                </c:pt>
                <c:pt idx="1368">
                  <c:v>2.7000000000000096E-7</c:v>
                </c:pt>
                <c:pt idx="1369">
                  <c:v>2.4000000000000061E-7</c:v>
                </c:pt>
                <c:pt idx="1370">
                  <c:v>2.1000000000000077E-7</c:v>
                </c:pt>
                <c:pt idx="1371">
                  <c:v>1.8000000000000069E-7</c:v>
                </c:pt>
                <c:pt idx="1372">
                  <c:v>1.8000000000000069E-7</c:v>
                </c:pt>
                <c:pt idx="1373">
                  <c:v>1.6000000000000064E-7</c:v>
                </c:pt>
                <c:pt idx="1374">
                  <c:v>1.4000000000000041E-7</c:v>
                </c:pt>
                <c:pt idx="1375">
                  <c:v>1.3000000000000048E-7</c:v>
                </c:pt>
                <c:pt idx="1376">
                  <c:v>1.2000000000000033E-7</c:v>
                </c:pt>
                <c:pt idx="1377">
                  <c:v>1.1000000000000046E-7</c:v>
                </c:pt>
                <c:pt idx="1378">
                  <c:v>1.0000000000000035E-7</c:v>
                </c:pt>
                <c:pt idx="1379">
                  <c:v>1.0000000000000035E-7</c:v>
                </c:pt>
                <c:pt idx="1380">
                  <c:v>1.0000000000000035E-7</c:v>
                </c:pt>
                <c:pt idx="1381">
                  <c:v>1.1000000000000046E-7</c:v>
                </c:pt>
                <c:pt idx="1382">
                  <c:v>1.4000000000000041E-7</c:v>
                </c:pt>
                <c:pt idx="1383">
                  <c:v>1.900000000000007E-7</c:v>
                </c:pt>
                <c:pt idx="1384">
                  <c:v>2.1000000000000077E-7</c:v>
                </c:pt>
                <c:pt idx="1385">
                  <c:v>2.2000000000000091E-7</c:v>
                </c:pt>
                <c:pt idx="1386">
                  <c:v>2.300000000000006E-7</c:v>
                </c:pt>
                <c:pt idx="1387">
                  <c:v>2.300000000000006E-7</c:v>
                </c:pt>
                <c:pt idx="1388">
                  <c:v>2.2000000000000091E-7</c:v>
                </c:pt>
                <c:pt idx="1389">
                  <c:v>2.1000000000000077E-7</c:v>
                </c:pt>
                <c:pt idx="1390">
                  <c:v>2.0000000000000057E-7</c:v>
                </c:pt>
                <c:pt idx="1391">
                  <c:v>1.8000000000000069E-7</c:v>
                </c:pt>
                <c:pt idx="1392">
                  <c:v>1.5000000000000047E-7</c:v>
                </c:pt>
                <c:pt idx="1393">
                  <c:v>1.4000000000000041E-7</c:v>
                </c:pt>
                <c:pt idx="1394">
                  <c:v>1.2000000000000033E-7</c:v>
                </c:pt>
                <c:pt idx="1395">
                  <c:v>1.1000000000000046E-7</c:v>
                </c:pt>
                <c:pt idx="1396">
                  <c:v>1.0000000000000035E-7</c:v>
                </c:pt>
                <c:pt idx="1397">
                  <c:v>1.0000000000000035E-7</c:v>
                </c:pt>
                <c:pt idx="1398">
                  <c:v>9.1000000000000299E-8</c:v>
                </c:pt>
                <c:pt idx="1399">
                  <c:v>9.1000000000000299E-8</c:v>
                </c:pt>
                <c:pt idx="1400">
                  <c:v>8.5000000000000298E-8</c:v>
                </c:pt>
                <c:pt idx="1401">
                  <c:v>8.9000000000000334E-8</c:v>
                </c:pt>
                <c:pt idx="1402">
                  <c:v>9.8000000000000441E-8</c:v>
                </c:pt>
                <c:pt idx="1403">
                  <c:v>1.0000000000000035E-7</c:v>
                </c:pt>
                <c:pt idx="1404">
                  <c:v>2.1000000000000077E-7</c:v>
                </c:pt>
                <c:pt idx="1405">
                  <c:v>2.7000000000000096E-7</c:v>
                </c:pt>
                <c:pt idx="1406">
                  <c:v>3.1000000000000106E-7</c:v>
                </c:pt>
                <c:pt idx="1407">
                  <c:v>3.6000000000000116E-7</c:v>
                </c:pt>
                <c:pt idx="1408">
                  <c:v>3.1000000000000106E-7</c:v>
                </c:pt>
                <c:pt idx="1409">
                  <c:v>2.9000000000000082E-7</c:v>
                </c:pt>
                <c:pt idx="1410">
                  <c:v>2.8000000000000081E-7</c:v>
                </c:pt>
                <c:pt idx="1411">
                  <c:v>2.5000000000000078E-7</c:v>
                </c:pt>
                <c:pt idx="1412">
                  <c:v>2.2000000000000091E-7</c:v>
                </c:pt>
                <c:pt idx="1413">
                  <c:v>2.0000000000000057E-7</c:v>
                </c:pt>
                <c:pt idx="1414">
                  <c:v>1.7000000000000052E-7</c:v>
                </c:pt>
                <c:pt idx="1415">
                  <c:v>1.5000000000000047E-7</c:v>
                </c:pt>
                <c:pt idx="1416">
                  <c:v>1.3000000000000048E-7</c:v>
                </c:pt>
                <c:pt idx="1417">
                  <c:v>1.2000000000000033E-7</c:v>
                </c:pt>
                <c:pt idx="1418">
                  <c:v>1.1000000000000046E-7</c:v>
                </c:pt>
                <c:pt idx="1419">
                  <c:v>1.0000000000000035E-7</c:v>
                </c:pt>
                <c:pt idx="1420">
                  <c:v>9.7000000000000299E-8</c:v>
                </c:pt>
                <c:pt idx="1421">
                  <c:v>9.5000000000000361E-8</c:v>
                </c:pt>
                <c:pt idx="1422">
                  <c:v>9.1000000000000299E-8</c:v>
                </c:pt>
                <c:pt idx="1423">
                  <c:v>9.7000000000000299E-8</c:v>
                </c:pt>
                <c:pt idx="1424">
                  <c:v>1.0000000000000035E-7</c:v>
                </c:pt>
                <c:pt idx="1425">
                  <c:v>1.1000000000000046E-7</c:v>
                </c:pt>
                <c:pt idx="1426">
                  <c:v>1.4000000000000041E-7</c:v>
                </c:pt>
                <c:pt idx="1427">
                  <c:v>1.5000000000000047E-7</c:v>
                </c:pt>
                <c:pt idx="1428">
                  <c:v>1.6000000000000064E-7</c:v>
                </c:pt>
                <c:pt idx="1429">
                  <c:v>1.6000000000000064E-7</c:v>
                </c:pt>
                <c:pt idx="1430">
                  <c:v>1.6000000000000064E-7</c:v>
                </c:pt>
                <c:pt idx="1431">
                  <c:v>1.5000000000000047E-7</c:v>
                </c:pt>
                <c:pt idx="1432">
                  <c:v>1.5000000000000047E-7</c:v>
                </c:pt>
                <c:pt idx="1433">
                  <c:v>1.4000000000000041E-7</c:v>
                </c:pt>
                <c:pt idx="1434">
                  <c:v>1.2000000000000033E-7</c:v>
                </c:pt>
                <c:pt idx="1435">
                  <c:v>1.1000000000000046E-7</c:v>
                </c:pt>
                <c:pt idx="1436">
                  <c:v>1.0000000000000035E-7</c:v>
                </c:pt>
                <c:pt idx="1437">
                  <c:v>9.7000000000000299E-8</c:v>
                </c:pt>
                <c:pt idx="1438">
                  <c:v>9.0000000000000343E-8</c:v>
                </c:pt>
                <c:pt idx="1439">
                  <c:v>8.7000000000000276E-8</c:v>
                </c:pt>
                <c:pt idx="1440">
                  <c:v>8.4000000000000342E-8</c:v>
                </c:pt>
                <c:pt idx="1441">
                  <c:v>7.6000000000000257E-8</c:v>
                </c:pt>
                <c:pt idx="1442">
                  <c:v>7.2000000000000261E-8</c:v>
                </c:pt>
                <c:pt idx="1443">
                  <c:v>7.4000000000000305E-8</c:v>
                </c:pt>
                <c:pt idx="1444">
                  <c:v>8.5000000000000298E-8</c:v>
                </c:pt>
                <c:pt idx="1445">
                  <c:v>9.4000000000000365E-8</c:v>
                </c:pt>
                <c:pt idx="1446">
                  <c:v>1.7000000000000052E-7</c:v>
                </c:pt>
                <c:pt idx="1447">
                  <c:v>1.7000000000000052E-7</c:v>
                </c:pt>
                <c:pt idx="1448">
                  <c:v>1.900000000000007E-7</c:v>
                </c:pt>
                <c:pt idx="1449">
                  <c:v>2.0000000000000057E-7</c:v>
                </c:pt>
                <c:pt idx="1450">
                  <c:v>2.0000000000000057E-7</c:v>
                </c:pt>
                <c:pt idx="1451">
                  <c:v>1.900000000000007E-7</c:v>
                </c:pt>
                <c:pt idx="1452">
                  <c:v>1.900000000000007E-7</c:v>
                </c:pt>
                <c:pt idx="1453">
                  <c:v>1.7000000000000052E-7</c:v>
                </c:pt>
                <c:pt idx="1454">
                  <c:v>1.5000000000000047E-7</c:v>
                </c:pt>
                <c:pt idx="1455">
                  <c:v>1.3000000000000048E-7</c:v>
                </c:pt>
                <c:pt idx="1456">
                  <c:v>1.2000000000000033E-7</c:v>
                </c:pt>
                <c:pt idx="1457">
                  <c:v>1.1000000000000046E-7</c:v>
                </c:pt>
                <c:pt idx="1458">
                  <c:v>1.0000000000000035E-7</c:v>
                </c:pt>
                <c:pt idx="1459">
                  <c:v>9.2000000000000281E-8</c:v>
                </c:pt>
                <c:pt idx="1460">
                  <c:v>8.8000000000000364E-8</c:v>
                </c:pt>
                <c:pt idx="1461">
                  <c:v>7.7000000000000306E-8</c:v>
                </c:pt>
                <c:pt idx="1462">
                  <c:v>7.7000000000000306E-8</c:v>
                </c:pt>
                <c:pt idx="1463">
                  <c:v>7.4000000000000305E-8</c:v>
                </c:pt>
                <c:pt idx="1464">
                  <c:v>8.0000000000000253E-8</c:v>
                </c:pt>
                <c:pt idx="1465">
                  <c:v>9.0000000000000343E-8</c:v>
                </c:pt>
                <c:pt idx="1466">
                  <c:v>9.9000000000000384E-8</c:v>
                </c:pt>
                <c:pt idx="1467">
                  <c:v>2.1000000000000077E-7</c:v>
                </c:pt>
                <c:pt idx="1468">
                  <c:v>2.7000000000000096E-7</c:v>
                </c:pt>
                <c:pt idx="1469">
                  <c:v>3.1000000000000106E-7</c:v>
                </c:pt>
                <c:pt idx="1470">
                  <c:v>3.5000000000000104E-7</c:v>
                </c:pt>
                <c:pt idx="1471">
                  <c:v>3.8000000000000102E-7</c:v>
                </c:pt>
                <c:pt idx="1472">
                  <c:v>4.0000000000000115E-7</c:v>
                </c:pt>
                <c:pt idx="1473">
                  <c:v>4.1000000000000094E-7</c:v>
                </c:pt>
                <c:pt idx="1474">
                  <c:v>3.6000000000000116E-7</c:v>
                </c:pt>
                <c:pt idx="1475">
                  <c:v>3.1000000000000106E-7</c:v>
                </c:pt>
                <c:pt idx="1476">
                  <c:v>2.600000000000009E-7</c:v>
                </c:pt>
                <c:pt idx="1477">
                  <c:v>2.300000000000006E-7</c:v>
                </c:pt>
                <c:pt idx="1478">
                  <c:v>2.0000000000000057E-7</c:v>
                </c:pt>
                <c:pt idx="1479">
                  <c:v>1.7000000000000052E-7</c:v>
                </c:pt>
                <c:pt idx="1480">
                  <c:v>1.5000000000000047E-7</c:v>
                </c:pt>
                <c:pt idx="1481">
                  <c:v>1.4000000000000041E-7</c:v>
                </c:pt>
                <c:pt idx="1482">
                  <c:v>1.4000000000000041E-7</c:v>
                </c:pt>
                <c:pt idx="1483">
                  <c:v>1.2000000000000033E-7</c:v>
                </c:pt>
                <c:pt idx="1484">
                  <c:v>1.1000000000000046E-7</c:v>
                </c:pt>
                <c:pt idx="1485">
                  <c:v>1.0000000000000035E-7</c:v>
                </c:pt>
                <c:pt idx="1486">
                  <c:v>1.1000000000000046E-7</c:v>
                </c:pt>
                <c:pt idx="1487">
                  <c:v>1.2000000000000033E-7</c:v>
                </c:pt>
                <c:pt idx="1488">
                  <c:v>1.7000000000000052E-7</c:v>
                </c:pt>
                <c:pt idx="1489">
                  <c:v>2.2000000000000091E-7</c:v>
                </c:pt>
                <c:pt idx="1490">
                  <c:v>2.4000000000000061E-7</c:v>
                </c:pt>
                <c:pt idx="1491">
                  <c:v>2.600000000000009E-7</c:v>
                </c:pt>
                <c:pt idx="1492">
                  <c:v>2.7000000000000096E-7</c:v>
                </c:pt>
                <c:pt idx="1493">
                  <c:v>2.7000000000000096E-7</c:v>
                </c:pt>
                <c:pt idx="1494">
                  <c:v>2.600000000000009E-7</c:v>
                </c:pt>
                <c:pt idx="1495">
                  <c:v>2.300000000000006E-7</c:v>
                </c:pt>
                <c:pt idx="1496">
                  <c:v>2.0000000000000057E-7</c:v>
                </c:pt>
                <c:pt idx="1497">
                  <c:v>1.7000000000000052E-7</c:v>
                </c:pt>
                <c:pt idx="1498">
                  <c:v>1.5000000000000047E-7</c:v>
                </c:pt>
                <c:pt idx="1499">
                  <c:v>1.4000000000000041E-7</c:v>
                </c:pt>
                <c:pt idx="1500">
                  <c:v>1.4000000000000041E-7</c:v>
                </c:pt>
                <c:pt idx="1501">
                  <c:v>1.2000000000000033E-7</c:v>
                </c:pt>
                <c:pt idx="1502">
                  <c:v>1.1000000000000046E-7</c:v>
                </c:pt>
                <c:pt idx="1503">
                  <c:v>1.0000000000000035E-7</c:v>
                </c:pt>
                <c:pt idx="1504">
                  <c:v>9.4000000000000365E-8</c:v>
                </c:pt>
                <c:pt idx="1505">
                  <c:v>9.2000000000000281E-8</c:v>
                </c:pt>
                <c:pt idx="1506">
                  <c:v>8.9000000000000334E-8</c:v>
                </c:pt>
                <c:pt idx="1507">
                  <c:v>9.3000000000000409E-8</c:v>
                </c:pt>
                <c:pt idx="1508">
                  <c:v>1.0000000000000035E-7</c:v>
                </c:pt>
                <c:pt idx="1509">
                  <c:v>1.1000000000000046E-7</c:v>
                </c:pt>
                <c:pt idx="1510">
                  <c:v>2.2000000000000091E-7</c:v>
                </c:pt>
                <c:pt idx="1511">
                  <c:v>2.8000000000000081E-7</c:v>
                </c:pt>
                <c:pt idx="1512">
                  <c:v>3.2000000000000107E-7</c:v>
                </c:pt>
                <c:pt idx="1513">
                  <c:v>3.6000000000000116E-7</c:v>
                </c:pt>
                <c:pt idx="1514">
                  <c:v>3.8000000000000102E-7</c:v>
                </c:pt>
                <c:pt idx="1515">
                  <c:v>4.0000000000000115E-7</c:v>
                </c:pt>
                <c:pt idx="1516">
                  <c:v>4.2000000000000143E-7</c:v>
                </c:pt>
                <c:pt idx="1517">
                  <c:v>3.7000000000000138E-7</c:v>
                </c:pt>
                <c:pt idx="1518">
                  <c:v>3.2000000000000107E-7</c:v>
                </c:pt>
                <c:pt idx="1519">
                  <c:v>2.7000000000000096E-7</c:v>
                </c:pt>
                <c:pt idx="1520">
                  <c:v>2.4000000000000061E-7</c:v>
                </c:pt>
                <c:pt idx="1521">
                  <c:v>2.1000000000000077E-7</c:v>
                </c:pt>
                <c:pt idx="1522">
                  <c:v>1.8000000000000069E-7</c:v>
                </c:pt>
                <c:pt idx="1523">
                  <c:v>1.6000000000000064E-7</c:v>
                </c:pt>
                <c:pt idx="1524">
                  <c:v>1.4000000000000041E-7</c:v>
                </c:pt>
                <c:pt idx="1525">
                  <c:v>1.3000000000000048E-7</c:v>
                </c:pt>
                <c:pt idx="1526">
                  <c:v>1.2000000000000033E-7</c:v>
                </c:pt>
                <c:pt idx="1527">
                  <c:v>1.1000000000000046E-7</c:v>
                </c:pt>
                <c:pt idx="1528">
                  <c:v>1.1000000000000046E-7</c:v>
                </c:pt>
                <c:pt idx="1529">
                  <c:v>1.1000000000000046E-7</c:v>
                </c:pt>
                <c:pt idx="1530">
                  <c:v>1.2000000000000033E-7</c:v>
                </c:pt>
                <c:pt idx="1531">
                  <c:v>1.2000000000000033E-7</c:v>
                </c:pt>
                <c:pt idx="1532">
                  <c:v>2.4000000000000061E-7</c:v>
                </c:pt>
                <c:pt idx="1533">
                  <c:v>2.9000000000000082E-7</c:v>
                </c:pt>
                <c:pt idx="1534">
                  <c:v>3.4000000000000093E-7</c:v>
                </c:pt>
                <c:pt idx="1535">
                  <c:v>3.7000000000000138E-7</c:v>
                </c:pt>
                <c:pt idx="1536">
                  <c:v>3.9000000000000119E-7</c:v>
                </c:pt>
                <c:pt idx="1537">
                  <c:v>4.0000000000000115E-7</c:v>
                </c:pt>
                <c:pt idx="1538">
                  <c:v>4.2000000000000143E-7</c:v>
                </c:pt>
                <c:pt idx="1539">
                  <c:v>3.4000000000000093E-7</c:v>
                </c:pt>
                <c:pt idx="1540">
                  <c:v>3.0000000000000094E-7</c:v>
                </c:pt>
                <c:pt idx="1541">
                  <c:v>2.600000000000009E-7</c:v>
                </c:pt>
                <c:pt idx="1542">
                  <c:v>2.2000000000000091E-7</c:v>
                </c:pt>
                <c:pt idx="1543">
                  <c:v>1.900000000000007E-7</c:v>
                </c:pt>
                <c:pt idx="1544">
                  <c:v>1.7000000000000052E-7</c:v>
                </c:pt>
                <c:pt idx="1545">
                  <c:v>1.5000000000000047E-7</c:v>
                </c:pt>
                <c:pt idx="1546">
                  <c:v>1.4000000000000041E-7</c:v>
                </c:pt>
                <c:pt idx="1547">
                  <c:v>1.2000000000000033E-7</c:v>
                </c:pt>
                <c:pt idx="1548">
                  <c:v>1.2000000000000033E-7</c:v>
                </c:pt>
                <c:pt idx="1549">
                  <c:v>1.1000000000000046E-7</c:v>
                </c:pt>
                <c:pt idx="1550">
                  <c:v>1.1000000000000046E-7</c:v>
                </c:pt>
                <c:pt idx="1551">
                  <c:v>1.1000000000000046E-7</c:v>
                </c:pt>
                <c:pt idx="1552">
                  <c:v>1.2000000000000033E-7</c:v>
                </c:pt>
                <c:pt idx="1553">
                  <c:v>2.0000000000000057E-7</c:v>
                </c:pt>
                <c:pt idx="1554">
                  <c:v>2.0000000000000057E-7</c:v>
                </c:pt>
                <c:pt idx="1555">
                  <c:v>2.2000000000000091E-7</c:v>
                </c:pt>
                <c:pt idx="1556">
                  <c:v>2.300000000000006E-7</c:v>
                </c:pt>
                <c:pt idx="1557">
                  <c:v>2.2000000000000091E-7</c:v>
                </c:pt>
                <c:pt idx="1558">
                  <c:v>2.2000000000000091E-7</c:v>
                </c:pt>
                <c:pt idx="1559">
                  <c:v>2.1000000000000077E-7</c:v>
                </c:pt>
                <c:pt idx="1560">
                  <c:v>1.900000000000007E-7</c:v>
                </c:pt>
                <c:pt idx="1561">
                  <c:v>1.7000000000000052E-7</c:v>
                </c:pt>
                <c:pt idx="1562">
                  <c:v>1.5000000000000047E-7</c:v>
                </c:pt>
                <c:pt idx="1563">
                  <c:v>1.3000000000000048E-7</c:v>
                </c:pt>
                <c:pt idx="1564">
                  <c:v>1.2000000000000033E-7</c:v>
                </c:pt>
                <c:pt idx="1565">
                  <c:v>1.1000000000000046E-7</c:v>
                </c:pt>
                <c:pt idx="1566">
                  <c:v>1.0000000000000035E-7</c:v>
                </c:pt>
                <c:pt idx="1567">
                  <c:v>9.9000000000000384E-8</c:v>
                </c:pt>
                <c:pt idx="1568">
                  <c:v>8.8000000000000364E-8</c:v>
                </c:pt>
                <c:pt idx="1569">
                  <c:v>8.8000000000000364E-8</c:v>
                </c:pt>
                <c:pt idx="1570">
                  <c:v>8.5000000000000298E-8</c:v>
                </c:pt>
                <c:pt idx="1571">
                  <c:v>9.2000000000000281E-8</c:v>
                </c:pt>
                <c:pt idx="1572">
                  <c:v>1.0000000000000035E-7</c:v>
                </c:pt>
                <c:pt idx="1573">
                  <c:v>1.1000000000000046E-7</c:v>
                </c:pt>
                <c:pt idx="1574">
                  <c:v>1.8000000000000069E-7</c:v>
                </c:pt>
                <c:pt idx="1575">
                  <c:v>1.900000000000007E-7</c:v>
                </c:pt>
                <c:pt idx="1576">
                  <c:v>2.1000000000000077E-7</c:v>
                </c:pt>
                <c:pt idx="1577">
                  <c:v>2.1000000000000077E-7</c:v>
                </c:pt>
                <c:pt idx="1578">
                  <c:v>2.1000000000000077E-7</c:v>
                </c:pt>
                <c:pt idx="1579">
                  <c:v>2.0000000000000057E-7</c:v>
                </c:pt>
                <c:pt idx="1580">
                  <c:v>2.0000000000000057E-7</c:v>
                </c:pt>
                <c:pt idx="1581">
                  <c:v>1.8000000000000069E-7</c:v>
                </c:pt>
                <c:pt idx="1582">
                  <c:v>1.6000000000000064E-7</c:v>
                </c:pt>
                <c:pt idx="1583">
                  <c:v>1.5000000000000047E-7</c:v>
                </c:pt>
                <c:pt idx="1584">
                  <c:v>1.3000000000000048E-7</c:v>
                </c:pt>
                <c:pt idx="1585">
                  <c:v>1.2000000000000033E-7</c:v>
                </c:pt>
                <c:pt idx="1586">
                  <c:v>1.1000000000000046E-7</c:v>
                </c:pt>
                <c:pt idx="1587">
                  <c:v>1.0000000000000035E-7</c:v>
                </c:pt>
                <c:pt idx="1588">
                  <c:v>1.0000000000000035E-7</c:v>
                </c:pt>
                <c:pt idx="1589">
                  <c:v>1.0000000000000035E-7</c:v>
                </c:pt>
                <c:pt idx="1590">
                  <c:v>8.600000000000028E-8</c:v>
                </c:pt>
                <c:pt idx="1591">
                  <c:v>8.0000000000000253E-8</c:v>
                </c:pt>
                <c:pt idx="1592">
                  <c:v>8.2000000000000258E-8</c:v>
                </c:pt>
                <c:pt idx="1593">
                  <c:v>9.1000000000000299E-8</c:v>
                </c:pt>
                <c:pt idx="1594">
                  <c:v>1.0000000000000035E-7</c:v>
                </c:pt>
                <c:pt idx="1595">
                  <c:v>1.8000000000000069E-7</c:v>
                </c:pt>
                <c:pt idx="1596">
                  <c:v>2.4000000000000061E-7</c:v>
                </c:pt>
                <c:pt idx="1597">
                  <c:v>2.8000000000000081E-7</c:v>
                </c:pt>
                <c:pt idx="1598">
                  <c:v>3.2000000000000107E-7</c:v>
                </c:pt>
                <c:pt idx="1599">
                  <c:v>3.4000000000000093E-7</c:v>
                </c:pt>
                <c:pt idx="1600">
                  <c:v>3.6000000000000116E-7</c:v>
                </c:pt>
                <c:pt idx="1601">
                  <c:v>3.6000000000000116E-7</c:v>
                </c:pt>
                <c:pt idx="1602">
                  <c:v>3.7000000000000138E-7</c:v>
                </c:pt>
                <c:pt idx="1603">
                  <c:v>2.9000000000000082E-7</c:v>
                </c:pt>
                <c:pt idx="1604">
                  <c:v>2.5000000000000078E-7</c:v>
                </c:pt>
                <c:pt idx="1605">
                  <c:v>2.2000000000000091E-7</c:v>
                </c:pt>
                <c:pt idx="1606">
                  <c:v>1.900000000000007E-7</c:v>
                </c:pt>
                <c:pt idx="1607">
                  <c:v>1.6000000000000064E-7</c:v>
                </c:pt>
                <c:pt idx="1608">
                  <c:v>1.5000000000000047E-7</c:v>
                </c:pt>
                <c:pt idx="1609">
                  <c:v>1.3000000000000048E-7</c:v>
                </c:pt>
                <c:pt idx="1610">
                  <c:v>1.2000000000000033E-7</c:v>
                </c:pt>
                <c:pt idx="1611">
                  <c:v>1.1000000000000046E-7</c:v>
                </c:pt>
                <c:pt idx="1612">
                  <c:v>1.0000000000000035E-7</c:v>
                </c:pt>
                <c:pt idx="1613">
                  <c:v>1.0000000000000035E-7</c:v>
                </c:pt>
                <c:pt idx="1614">
                  <c:v>1.0000000000000035E-7</c:v>
                </c:pt>
                <c:pt idx="1615">
                  <c:v>1.1000000000000046E-7</c:v>
                </c:pt>
                <c:pt idx="1616">
                  <c:v>1.1000000000000046E-7</c:v>
                </c:pt>
                <c:pt idx="1617">
                  <c:v>2.2000000000000091E-7</c:v>
                </c:pt>
                <c:pt idx="1618">
                  <c:v>2.300000000000006E-7</c:v>
                </c:pt>
                <c:pt idx="1619">
                  <c:v>2.4000000000000061E-7</c:v>
                </c:pt>
                <c:pt idx="1620">
                  <c:v>2.5000000000000078E-7</c:v>
                </c:pt>
                <c:pt idx="1621">
                  <c:v>2.5000000000000078E-7</c:v>
                </c:pt>
                <c:pt idx="1622">
                  <c:v>2.5000000000000078E-7</c:v>
                </c:pt>
                <c:pt idx="1623">
                  <c:v>2.4000000000000061E-7</c:v>
                </c:pt>
                <c:pt idx="1624">
                  <c:v>2.4000000000000061E-7</c:v>
                </c:pt>
                <c:pt idx="1625">
                  <c:v>2.4000000000000061E-7</c:v>
                </c:pt>
                <c:pt idx="1626">
                  <c:v>2.1000000000000077E-7</c:v>
                </c:pt>
                <c:pt idx="1627">
                  <c:v>1.8000000000000069E-7</c:v>
                </c:pt>
                <c:pt idx="1628">
                  <c:v>1.6000000000000064E-7</c:v>
                </c:pt>
                <c:pt idx="1629">
                  <c:v>1.4000000000000041E-7</c:v>
                </c:pt>
                <c:pt idx="1630">
                  <c:v>1.3000000000000048E-7</c:v>
                </c:pt>
                <c:pt idx="1631">
                  <c:v>1.2000000000000033E-7</c:v>
                </c:pt>
                <c:pt idx="1632">
                  <c:v>1.1000000000000046E-7</c:v>
                </c:pt>
                <c:pt idx="1633">
                  <c:v>1.0000000000000035E-7</c:v>
                </c:pt>
                <c:pt idx="1634">
                  <c:v>9.5000000000000361E-8</c:v>
                </c:pt>
                <c:pt idx="1635">
                  <c:v>9.1000000000000299E-8</c:v>
                </c:pt>
                <c:pt idx="1636">
                  <c:v>8.9000000000000334E-8</c:v>
                </c:pt>
                <c:pt idx="1637">
                  <c:v>9.7000000000000299E-8</c:v>
                </c:pt>
                <c:pt idx="1638">
                  <c:v>1.0000000000000035E-7</c:v>
                </c:pt>
                <c:pt idx="1639">
                  <c:v>1.3000000000000048E-7</c:v>
                </c:pt>
                <c:pt idx="1640">
                  <c:v>1.6000000000000064E-7</c:v>
                </c:pt>
                <c:pt idx="1641">
                  <c:v>1.8000000000000069E-7</c:v>
                </c:pt>
                <c:pt idx="1642">
                  <c:v>1.900000000000007E-7</c:v>
                </c:pt>
                <c:pt idx="1643">
                  <c:v>1.900000000000007E-7</c:v>
                </c:pt>
                <c:pt idx="1644">
                  <c:v>1.8000000000000069E-7</c:v>
                </c:pt>
                <c:pt idx="1645">
                  <c:v>1.8000000000000069E-7</c:v>
                </c:pt>
                <c:pt idx="1646">
                  <c:v>1.7000000000000052E-7</c:v>
                </c:pt>
                <c:pt idx="1647">
                  <c:v>1.5000000000000047E-7</c:v>
                </c:pt>
                <c:pt idx="1648">
                  <c:v>1.3000000000000048E-7</c:v>
                </c:pt>
                <c:pt idx="1649">
                  <c:v>1.2000000000000033E-7</c:v>
                </c:pt>
                <c:pt idx="1650">
                  <c:v>1.1000000000000046E-7</c:v>
                </c:pt>
                <c:pt idx="1651">
                  <c:v>1.0000000000000035E-7</c:v>
                </c:pt>
                <c:pt idx="1652">
                  <c:v>9.4000000000000365E-8</c:v>
                </c:pt>
                <c:pt idx="1653">
                  <c:v>9.0000000000000343E-8</c:v>
                </c:pt>
                <c:pt idx="1654">
                  <c:v>7.9000000000000324E-8</c:v>
                </c:pt>
                <c:pt idx="1655">
                  <c:v>8.0000000000000253E-8</c:v>
                </c:pt>
                <c:pt idx="1656">
                  <c:v>7.5000000000000248E-8</c:v>
                </c:pt>
                <c:pt idx="1657">
                  <c:v>7.9000000000000324E-8</c:v>
                </c:pt>
                <c:pt idx="1658">
                  <c:v>8.9000000000000334E-8</c:v>
                </c:pt>
                <c:pt idx="1659">
                  <c:v>9.8000000000000441E-8</c:v>
                </c:pt>
                <c:pt idx="1660">
                  <c:v>1.7000000000000052E-7</c:v>
                </c:pt>
                <c:pt idx="1661">
                  <c:v>1.8000000000000069E-7</c:v>
                </c:pt>
                <c:pt idx="1662">
                  <c:v>1.900000000000007E-7</c:v>
                </c:pt>
                <c:pt idx="1663">
                  <c:v>2.0000000000000057E-7</c:v>
                </c:pt>
                <c:pt idx="1664">
                  <c:v>2.0000000000000057E-7</c:v>
                </c:pt>
                <c:pt idx="1665">
                  <c:v>1.900000000000007E-7</c:v>
                </c:pt>
                <c:pt idx="1666">
                  <c:v>1.900000000000007E-7</c:v>
                </c:pt>
                <c:pt idx="1667">
                  <c:v>1.7000000000000052E-7</c:v>
                </c:pt>
                <c:pt idx="1668">
                  <c:v>1.5000000000000047E-7</c:v>
                </c:pt>
                <c:pt idx="1669">
                  <c:v>1.3000000000000048E-7</c:v>
                </c:pt>
                <c:pt idx="1670">
                  <c:v>1.2000000000000033E-7</c:v>
                </c:pt>
                <c:pt idx="1671">
                  <c:v>1.1000000000000046E-7</c:v>
                </c:pt>
                <c:pt idx="1672">
                  <c:v>1.0000000000000035E-7</c:v>
                </c:pt>
                <c:pt idx="1673">
                  <c:v>9.2000000000000281E-8</c:v>
                </c:pt>
                <c:pt idx="1674">
                  <c:v>8.7000000000000276E-8</c:v>
                </c:pt>
                <c:pt idx="1675">
                  <c:v>7.8000000000000222E-8</c:v>
                </c:pt>
                <c:pt idx="1676">
                  <c:v>7.7000000000000306E-8</c:v>
                </c:pt>
                <c:pt idx="1677">
                  <c:v>7.5000000000000248E-8</c:v>
                </c:pt>
                <c:pt idx="1678">
                  <c:v>8.3000000000000386E-8</c:v>
                </c:pt>
                <c:pt idx="1679">
                  <c:v>9.3000000000000409E-8</c:v>
                </c:pt>
                <c:pt idx="1680">
                  <c:v>1.0000000000000035E-7</c:v>
                </c:pt>
                <c:pt idx="1681">
                  <c:v>2.1000000000000077E-7</c:v>
                </c:pt>
                <c:pt idx="1682">
                  <c:v>2.600000000000009E-7</c:v>
                </c:pt>
                <c:pt idx="1683">
                  <c:v>2.9000000000000082E-7</c:v>
                </c:pt>
                <c:pt idx="1684">
                  <c:v>3.1000000000000106E-7</c:v>
                </c:pt>
                <c:pt idx="1685">
                  <c:v>3.3000000000000086E-7</c:v>
                </c:pt>
                <c:pt idx="1686">
                  <c:v>3.3000000000000086E-7</c:v>
                </c:pt>
                <c:pt idx="1687">
                  <c:v>3.4000000000000093E-7</c:v>
                </c:pt>
                <c:pt idx="1688">
                  <c:v>2.9000000000000082E-7</c:v>
                </c:pt>
                <c:pt idx="1689">
                  <c:v>2.9000000000000082E-7</c:v>
                </c:pt>
                <c:pt idx="1690">
                  <c:v>2.5000000000000078E-7</c:v>
                </c:pt>
                <c:pt idx="1691">
                  <c:v>2.1000000000000077E-7</c:v>
                </c:pt>
                <c:pt idx="1692">
                  <c:v>1.8000000000000069E-7</c:v>
                </c:pt>
                <c:pt idx="1693">
                  <c:v>1.6000000000000064E-7</c:v>
                </c:pt>
                <c:pt idx="1694">
                  <c:v>1.4000000000000041E-7</c:v>
                </c:pt>
                <c:pt idx="1695">
                  <c:v>1.2000000000000033E-7</c:v>
                </c:pt>
                <c:pt idx="1696">
                  <c:v>1.1000000000000046E-7</c:v>
                </c:pt>
                <c:pt idx="1697">
                  <c:v>1.0000000000000035E-7</c:v>
                </c:pt>
                <c:pt idx="1698">
                  <c:v>9.5000000000000361E-8</c:v>
                </c:pt>
                <c:pt idx="1699">
                  <c:v>9.5000000000000361E-8</c:v>
                </c:pt>
                <c:pt idx="1700">
                  <c:v>9.5000000000000361E-8</c:v>
                </c:pt>
                <c:pt idx="1701">
                  <c:v>9.4000000000000365E-8</c:v>
                </c:pt>
                <c:pt idx="1702">
                  <c:v>1.0000000000000035E-7</c:v>
                </c:pt>
                <c:pt idx="1703">
                  <c:v>1.1000000000000046E-7</c:v>
                </c:pt>
                <c:pt idx="1704">
                  <c:v>1.8000000000000069E-7</c:v>
                </c:pt>
                <c:pt idx="1705">
                  <c:v>1.8000000000000069E-7</c:v>
                </c:pt>
                <c:pt idx="1706">
                  <c:v>1.900000000000007E-7</c:v>
                </c:pt>
                <c:pt idx="1707">
                  <c:v>2.0000000000000057E-7</c:v>
                </c:pt>
                <c:pt idx="1708">
                  <c:v>2.0000000000000057E-7</c:v>
                </c:pt>
                <c:pt idx="1709">
                  <c:v>2.0000000000000057E-7</c:v>
                </c:pt>
                <c:pt idx="1710">
                  <c:v>1.900000000000007E-7</c:v>
                </c:pt>
                <c:pt idx="1711">
                  <c:v>1.8000000000000069E-7</c:v>
                </c:pt>
                <c:pt idx="1712">
                  <c:v>1.7000000000000052E-7</c:v>
                </c:pt>
                <c:pt idx="1713">
                  <c:v>1.5000000000000047E-7</c:v>
                </c:pt>
                <c:pt idx="1714">
                  <c:v>1.3000000000000048E-7</c:v>
                </c:pt>
                <c:pt idx="1715">
                  <c:v>1.2000000000000033E-7</c:v>
                </c:pt>
                <c:pt idx="1716">
                  <c:v>1.1000000000000046E-7</c:v>
                </c:pt>
                <c:pt idx="1717">
                  <c:v>1.0000000000000035E-7</c:v>
                </c:pt>
                <c:pt idx="1718">
                  <c:v>9.4000000000000365E-8</c:v>
                </c:pt>
                <c:pt idx="1719">
                  <c:v>8.9000000000000334E-8</c:v>
                </c:pt>
                <c:pt idx="1720">
                  <c:v>7.9000000000000324E-8</c:v>
                </c:pt>
                <c:pt idx="1721">
                  <c:v>7.9000000000000324E-8</c:v>
                </c:pt>
                <c:pt idx="1722">
                  <c:v>7.5000000000000248E-8</c:v>
                </c:pt>
                <c:pt idx="1723">
                  <c:v>8.2000000000000258E-8</c:v>
                </c:pt>
                <c:pt idx="1724">
                  <c:v>9.2000000000000281E-8</c:v>
                </c:pt>
                <c:pt idx="1725">
                  <c:v>1.0000000000000035E-7</c:v>
                </c:pt>
                <c:pt idx="1726">
                  <c:v>1.1000000000000046E-7</c:v>
                </c:pt>
                <c:pt idx="1727">
                  <c:v>1.1000000000000046E-7</c:v>
                </c:pt>
                <c:pt idx="1728">
                  <c:v>1.2000000000000033E-7</c:v>
                </c:pt>
                <c:pt idx="1729">
                  <c:v>1.3000000000000048E-7</c:v>
                </c:pt>
                <c:pt idx="1730">
                  <c:v>1.4000000000000041E-7</c:v>
                </c:pt>
                <c:pt idx="1731">
                  <c:v>1.5000000000000047E-7</c:v>
                </c:pt>
                <c:pt idx="1732">
                  <c:v>1.5000000000000047E-7</c:v>
                </c:pt>
                <c:pt idx="1733">
                  <c:v>1.5000000000000047E-7</c:v>
                </c:pt>
                <c:pt idx="1734">
                  <c:v>1.3000000000000048E-7</c:v>
                </c:pt>
                <c:pt idx="1735">
                  <c:v>1.2000000000000033E-7</c:v>
                </c:pt>
                <c:pt idx="1736">
                  <c:v>1.1000000000000046E-7</c:v>
                </c:pt>
                <c:pt idx="1737">
                  <c:v>1.0000000000000035E-7</c:v>
                </c:pt>
                <c:pt idx="1738">
                  <c:v>9.4000000000000365E-8</c:v>
                </c:pt>
                <c:pt idx="1739">
                  <c:v>8.7000000000000276E-8</c:v>
                </c:pt>
                <c:pt idx="1740">
                  <c:v>8.5000000000000298E-8</c:v>
                </c:pt>
                <c:pt idx="1741">
                  <c:v>8.7000000000000276E-8</c:v>
                </c:pt>
                <c:pt idx="1742">
                  <c:v>7.2000000000000261E-8</c:v>
                </c:pt>
                <c:pt idx="1743">
                  <c:v>6.9000000000000261E-8</c:v>
                </c:pt>
                <c:pt idx="1744">
                  <c:v>7.000000000000023E-8</c:v>
                </c:pt>
                <c:pt idx="1745">
                  <c:v>7.9000000000000324E-8</c:v>
                </c:pt>
                <c:pt idx="1746">
                  <c:v>9.0000000000000343E-8</c:v>
                </c:pt>
                <c:pt idx="1747">
                  <c:v>1.0000000000000035E-7</c:v>
                </c:pt>
                <c:pt idx="1748">
                  <c:v>1.0000000000000035E-7</c:v>
                </c:pt>
                <c:pt idx="1749">
                  <c:v>1.1000000000000046E-7</c:v>
                </c:pt>
                <c:pt idx="1750">
                  <c:v>1.2000000000000033E-7</c:v>
                </c:pt>
                <c:pt idx="1751">
                  <c:v>1.3000000000000048E-7</c:v>
                </c:pt>
                <c:pt idx="1752">
                  <c:v>1.4000000000000041E-7</c:v>
                </c:pt>
                <c:pt idx="1753">
                  <c:v>1.5000000000000047E-7</c:v>
                </c:pt>
                <c:pt idx="1754">
                  <c:v>1.5000000000000047E-7</c:v>
                </c:pt>
                <c:pt idx="1755">
                  <c:v>1.4000000000000041E-7</c:v>
                </c:pt>
                <c:pt idx="1756">
                  <c:v>1.4000000000000041E-7</c:v>
                </c:pt>
                <c:pt idx="1757">
                  <c:v>1.3000000000000048E-7</c:v>
                </c:pt>
                <c:pt idx="1758">
                  <c:v>1.1000000000000046E-7</c:v>
                </c:pt>
                <c:pt idx="1759">
                  <c:v>1.0000000000000035E-7</c:v>
                </c:pt>
                <c:pt idx="1760">
                  <c:v>9.8000000000000441E-8</c:v>
                </c:pt>
                <c:pt idx="1761">
                  <c:v>9.0000000000000343E-8</c:v>
                </c:pt>
                <c:pt idx="1762">
                  <c:v>8.2000000000000258E-8</c:v>
                </c:pt>
                <c:pt idx="1763">
                  <c:v>8.2000000000000258E-8</c:v>
                </c:pt>
                <c:pt idx="1764">
                  <c:v>7.8000000000000222E-8</c:v>
                </c:pt>
                <c:pt idx="1765">
                  <c:v>6.6000000000000207E-8</c:v>
                </c:pt>
                <c:pt idx="1766">
                  <c:v>6.7000000000000229E-8</c:v>
                </c:pt>
                <c:pt idx="1767">
                  <c:v>6.6000000000000207E-8</c:v>
                </c:pt>
                <c:pt idx="1768">
                  <c:v>7.1000000000000199E-8</c:v>
                </c:pt>
                <c:pt idx="1769">
                  <c:v>8.0000000000000253E-8</c:v>
                </c:pt>
                <c:pt idx="1770">
                  <c:v>9.0000000000000343E-8</c:v>
                </c:pt>
                <c:pt idx="1771">
                  <c:v>9.8000000000000441E-8</c:v>
                </c:pt>
                <c:pt idx="1772">
                  <c:v>1.0000000000000035E-7</c:v>
                </c:pt>
                <c:pt idx="1773">
                  <c:v>1.1000000000000046E-7</c:v>
                </c:pt>
                <c:pt idx="1774">
                  <c:v>1.2000000000000033E-7</c:v>
                </c:pt>
                <c:pt idx="1775">
                  <c:v>1.2000000000000033E-7</c:v>
                </c:pt>
                <c:pt idx="1776">
                  <c:v>1.3000000000000048E-7</c:v>
                </c:pt>
                <c:pt idx="1777">
                  <c:v>1.4000000000000041E-7</c:v>
                </c:pt>
                <c:pt idx="1778">
                  <c:v>1.4000000000000041E-7</c:v>
                </c:pt>
                <c:pt idx="1779">
                  <c:v>1.3000000000000048E-7</c:v>
                </c:pt>
                <c:pt idx="1780">
                  <c:v>1.1000000000000046E-7</c:v>
                </c:pt>
                <c:pt idx="1781">
                  <c:v>1.0000000000000035E-7</c:v>
                </c:pt>
                <c:pt idx="1782">
                  <c:v>9.6000000000000357E-8</c:v>
                </c:pt>
                <c:pt idx="1783">
                  <c:v>8.8000000000000364E-8</c:v>
                </c:pt>
                <c:pt idx="1784">
                  <c:v>8.0000000000000253E-8</c:v>
                </c:pt>
                <c:pt idx="1785">
                  <c:v>7.5000000000000248E-8</c:v>
                </c:pt>
                <c:pt idx="1786">
                  <c:v>7.000000000000023E-8</c:v>
                </c:pt>
                <c:pt idx="1787">
                  <c:v>6.4000000000000255E-8</c:v>
                </c:pt>
                <c:pt idx="1788">
                  <c:v>6.4000000000000255E-8</c:v>
                </c:pt>
                <c:pt idx="1789">
                  <c:v>6.4000000000000255E-8</c:v>
                </c:pt>
                <c:pt idx="1790">
                  <c:v>7.3000000000000257E-8</c:v>
                </c:pt>
                <c:pt idx="1791">
                  <c:v>8.4000000000000342E-8</c:v>
                </c:pt>
                <c:pt idx="1792">
                  <c:v>9.4000000000000365E-8</c:v>
                </c:pt>
                <c:pt idx="1793">
                  <c:v>1.0000000000000035E-7</c:v>
                </c:pt>
                <c:pt idx="1794">
                  <c:v>1.0000000000000035E-7</c:v>
                </c:pt>
                <c:pt idx="1795">
                  <c:v>1.1000000000000046E-7</c:v>
                </c:pt>
                <c:pt idx="1796">
                  <c:v>1.2000000000000033E-7</c:v>
                </c:pt>
                <c:pt idx="1797">
                  <c:v>1.3000000000000048E-7</c:v>
                </c:pt>
                <c:pt idx="1798">
                  <c:v>1.4000000000000041E-7</c:v>
                </c:pt>
                <c:pt idx="1799">
                  <c:v>1.4000000000000041E-7</c:v>
                </c:pt>
                <c:pt idx="1800">
                  <c:v>1.4000000000000041E-7</c:v>
                </c:pt>
                <c:pt idx="1801">
                  <c:v>1.2000000000000033E-7</c:v>
                </c:pt>
                <c:pt idx="1802">
                  <c:v>1.1000000000000046E-7</c:v>
                </c:pt>
                <c:pt idx="1803">
                  <c:v>1.0000000000000035E-7</c:v>
                </c:pt>
                <c:pt idx="1804">
                  <c:v>9.2000000000000281E-8</c:v>
                </c:pt>
                <c:pt idx="1805">
                  <c:v>8.4000000000000342E-8</c:v>
                </c:pt>
                <c:pt idx="1806">
                  <c:v>7.6000000000000257E-8</c:v>
                </c:pt>
                <c:pt idx="1807">
                  <c:v>7.4000000000000305E-8</c:v>
                </c:pt>
                <c:pt idx="1808">
                  <c:v>6.6000000000000207E-8</c:v>
                </c:pt>
                <c:pt idx="1809">
                  <c:v>6.6000000000000207E-8</c:v>
                </c:pt>
                <c:pt idx="1810">
                  <c:v>6.2000000000000211E-8</c:v>
                </c:pt>
                <c:pt idx="1811">
                  <c:v>6.6000000000000207E-8</c:v>
                </c:pt>
                <c:pt idx="1812">
                  <c:v>7.5000000000000248E-8</c:v>
                </c:pt>
                <c:pt idx="1813">
                  <c:v>8.600000000000028E-8</c:v>
                </c:pt>
                <c:pt idx="1814">
                  <c:v>9.5000000000000361E-8</c:v>
                </c:pt>
                <c:pt idx="1815">
                  <c:v>1.0000000000000035E-7</c:v>
                </c:pt>
                <c:pt idx="1816">
                  <c:v>1.0000000000000035E-7</c:v>
                </c:pt>
                <c:pt idx="1817">
                  <c:v>1.2000000000000033E-7</c:v>
                </c:pt>
                <c:pt idx="1818">
                  <c:v>1.3000000000000048E-7</c:v>
                </c:pt>
                <c:pt idx="1819">
                  <c:v>1.4000000000000041E-7</c:v>
                </c:pt>
                <c:pt idx="1820">
                  <c:v>1.4000000000000041E-7</c:v>
                </c:pt>
                <c:pt idx="1821">
                  <c:v>1.5000000000000047E-7</c:v>
                </c:pt>
                <c:pt idx="1822">
                  <c:v>1.3000000000000048E-7</c:v>
                </c:pt>
                <c:pt idx="1823">
                  <c:v>1.2000000000000033E-7</c:v>
                </c:pt>
                <c:pt idx="1824">
                  <c:v>1.1000000000000046E-7</c:v>
                </c:pt>
                <c:pt idx="1825">
                  <c:v>9.9000000000000384E-8</c:v>
                </c:pt>
                <c:pt idx="1826">
                  <c:v>9.9000000000000384E-8</c:v>
                </c:pt>
                <c:pt idx="1827">
                  <c:v>9.0000000000000343E-8</c:v>
                </c:pt>
                <c:pt idx="1828">
                  <c:v>8.2000000000000258E-8</c:v>
                </c:pt>
                <c:pt idx="1829">
                  <c:v>7.4000000000000305E-8</c:v>
                </c:pt>
                <c:pt idx="1830">
                  <c:v>7.1000000000000199E-8</c:v>
                </c:pt>
                <c:pt idx="1831">
                  <c:v>6.2000000000000211E-8</c:v>
                </c:pt>
                <c:pt idx="1832">
                  <c:v>6.4000000000000255E-8</c:v>
                </c:pt>
                <c:pt idx="1833">
                  <c:v>6.2000000000000211E-8</c:v>
                </c:pt>
                <c:pt idx="1834">
                  <c:v>6.8000000000000212E-8</c:v>
                </c:pt>
                <c:pt idx="1835">
                  <c:v>7.8000000000000222E-8</c:v>
                </c:pt>
                <c:pt idx="1836">
                  <c:v>7.8000000000000222E-8</c:v>
                </c:pt>
                <c:pt idx="1837">
                  <c:v>8.7000000000000276E-8</c:v>
                </c:pt>
                <c:pt idx="1838">
                  <c:v>9.5000000000000361E-8</c:v>
                </c:pt>
                <c:pt idx="1839">
                  <c:v>1.0000000000000035E-7</c:v>
                </c:pt>
                <c:pt idx="1840">
                  <c:v>1.0000000000000035E-7</c:v>
                </c:pt>
                <c:pt idx="1841">
                  <c:v>1.1000000000000046E-7</c:v>
                </c:pt>
                <c:pt idx="1842">
                  <c:v>1.2000000000000033E-7</c:v>
                </c:pt>
                <c:pt idx="1843">
                  <c:v>1.3000000000000048E-7</c:v>
                </c:pt>
                <c:pt idx="1844">
                  <c:v>1.3000000000000048E-7</c:v>
                </c:pt>
                <c:pt idx="1845">
                  <c:v>1.3000000000000048E-7</c:v>
                </c:pt>
                <c:pt idx="1846">
                  <c:v>1.2000000000000033E-7</c:v>
                </c:pt>
                <c:pt idx="1847">
                  <c:v>1.1000000000000046E-7</c:v>
                </c:pt>
                <c:pt idx="1848">
                  <c:v>1.0000000000000035E-7</c:v>
                </c:pt>
                <c:pt idx="1849">
                  <c:v>9.0000000000000343E-8</c:v>
                </c:pt>
                <c:pt idx="1850">
                  <c:v>8.2000000000000258E-8</c:v>
                </c:pt>
                <c:pt idx="1851">
                  <c:v>7.5000000000000248E-8</c:v>
                </c:pt>
                <c:pt idx="1852">
                  <c:v>7.4000000000000305E-8</c:v>
                </c:pt>
                <c:pt idx="1853">
                  <c:v>7.5000000000000248E-8</c:v>
                </c:pt>
                <c:pt idx="1854">
                  <c:v>6.4000000000000255E-8</c:v>
                </c:pt>
                <c:pt idx="1855">
                  <c:v>6.0000000000000206E-8</c:v>
                </c:pt>
                <c:pt idx="1856">
                  <c:v>6.3000000000000207E-8</c:v>
                </c:pt>
                <c:pt idx="1857">
                  <c:v>7.1000000000000199E-8</c:v>
                </c:pt>
                <c:pt idx="1858">
                  <c:v>8.1000000000000275E-8</c:v>
                </c:pt>
                <c:pt idx="1859">
                  <c:v>9.0000000000000343E-8</c:v>
                </c:pt>
                <c:pt idx="1860">
                  <c:v>9.7000000000000299E-8</c:v>
                </c:pt>
                <c:pt idx="1861">
                  <c:v>1.0000000000000035E-7</c:v>
                </c:pt>
                <c:pt idx="1862">
                  <c:v>1.1000000000000046E-7</c:v>
                </c:pt>
                <c:pt idx="1863">
                  <c:v>1.2000000000000033E-7</c:v>
                </c:pt>
                <c:pt idx="1864">
                  <c:v>1.2000000000000033E-7</c:v>
                </c:pt>
                <c:pt idx="1865">
                  <c:v>1.3000000000000048E-7</c:v>
                </c:pt>
                <c:pt idx="1866">
                  <c:v>1.3000000000000048E-7</c:v>
                </c:pt>
                <c:pt idx="1867">
                  <c:v>1.3000000000000048E-7</c:v>
                </c:pt>
                <c:pt idx="1868">
                  <c:v>1.1000000000000046E-7</c:v>
                </c:pt>
                <c:pt idx="1869">
                  <c:v>1.0000000000000035E-7</c:v>
                </c:pt>
                <c:pt idx="1870">
                  <c:v>9.4000000000000365E-8</c:v>
                </c:pt>
                <c:pt idx="1871">
                  <c:v>8.600000000000028E-8</c:v>
                </c:pt>
                <c:pt idx="1872">
                  <c:v>7.8000000000000222E-8</c:v>
                </c:pt>
                <c:pt idx="1873">
                  <c:v>7.1000000000000199E-8</c:v>
                </c:pt>
                <c:pt idx="1874">
                  <c:v>6.8000000000000212E-8</c:v>
                </c:pt>
                <c:pt idx="1875">
                  <c:v>5.8000000000000195E-8</c:v>
                </c:pt>
                <c:pt idx="1876">
                  <c:v>6.1000000000000215E-8</c:v>
                </c:pt>
                <c:pt idx="1877">
                  <c:v>5.9000000000000244E-8</c:v>
                </c:pt>
                <c:pt idx="1878">
                  <c:v>6.4000000000000255E-8</c:v>
                </c:pt>
                <c:pt idx="1879">
                  <c:v>7.4000000000000305E-8</c:v>
                </c:pt>
                <c:pt idx="1880">
                  <c:v>8.4000000000000342E-8</c:v>
                </c:pt>
                <c:pt idx="1881">
                  <c:v>9.2000000000000281E-8</c:v>
                </c:pt>
                <c:pt idx="1882">
                  <c:v>9.9000000000000384E-8</c:v>
                </c:pt>
                <c:pt idx="1883">
                  <c:v>1.0000000000000035E-7</c:v>
                </c:pt>
                <c:pt idx="1884">
                  <c:v>1.1000000000000046E-7</c:v>
                </c:pt>
                <c:pt idx="1885">
                  <c:v>1.2000000000000033E-7</c:v>
                </c:pt>
                <c:pt idx="1886">
                  <c:v>1.3000000000000048E-7</c:v>
                </c:pt>
                <c:pt idx="1887">
                  <c:v>1.3000000000000048E-7</c:v>
                </c:pt>
                <c:pt idx="1888">
                  <c:v>1.3000000000000048E-7</c:v>
                </c:pt>
                <c:pt idx="1889">
                  <c:v>1.2000000000000033E-7</c:v>
                </c:pt>
                <c:pt idx="1890">
                  <c:v>1.1000000000000046E-7</c:v>
                </c:pt>
                <c:pt idx="1891">
                  <c:v>1.0000000000000035E-7</c:v>
                </c:pt>
                <c:pt idx="1892">
                  <c:v>9.0000000000000343E-8</c:v>
                </c:pt>
                <c:pt idx="1893">
                  <c:v>8.2000000000000258E-8</c:v>
                </c:pt>
                <c:pt idx="1894">
                  <c:v>7.5000000000000248E-8</c:v>
                </c:pt>
                <c:pt idx="1895">
                  <c:v>7.2000000000000261E-8</c:v>
                </c:pt>
                <c:pt idx="1896">
                  <c:v>6.8000000000000212E-8</c:v>
                </c:pt>
                <c:pt idx="1897">
                  <c:v>6.1000000000000215E-8</c:v>
                </c:pt>
                <c:pt idx="1898">
                  <c:v>6.0000000000000206E-8</c:v>
                </c:pt>
                <c:pt idx="1899">
                  <c:v>6.0000000000000206E-8</c:v>
                </c:pt>
                <c:pt idx="1900">
                  <c:v>6.7000000000000229E-8</c:v>
                </c:pt>
                <c:pt idx="1901">
                  <c:v>7.8000000000000222E-8</c:v>
                </c:pt>
                <c:pt idx="1902">
                  <c:v>1.1000000000000046E-7</c:v>
                </c:pt>
                <c:pt idx="1903">
                  <c:v>1.4000000000000041E-7</c:v>
                </c:pt>
                <c:pt idx="1904">
                  <c:v>1.6000000000000064E-7</c:v>
                </c:pt>
                <c:pt idx="1905">
                  <c:v>1.7000000000000052E-7</c:v>
                </c:pt>
                <c:pt idx="1906">
                  <c:v>1.7000000000000052E-7</c:v>
                </c:pt>
                <c:pt idx="1907">
                  <c:v>1.7000000000000052E-7</c:v>
                </c:pt>
                <c:pt idx="1908">
                  <c:v>1.7000000000000052E-7</c:v>
                </c:pt>
                <c:pt idx="1909">
                  <c:v>1.6000000000000064E-7</c:v>
                </c:pt>
                <c:pt idx="1910">
                  <c:v>1.5000000000000047E-7</c:v>
                </c:pt>
                <c:pt idx="1911">
                  <c:v>1.3000000000000048E-7</c:v>
                </c:pt>
                <c:pt idx="1912">
                  <c:v>1.2000000000000033E-7</c:v>
                </c:pt>
                <c:pt idx="1913">
                  <c:v>1.0000000000000035E-7</c:v>
                </c:pt>
                <c:pt idx="1914">
                  <c:v>9.6000000000000357E-8</c:v>
                </c:pt>
                <c:pt idx="1915">
                  <c:v>8.7000000000000276E-8</c:v>
                </c:pt>
                <c:pt idx="1916">
                  <c:v>7.9000000000000324E-8</c:v>
                </c:pt>
                <c:pt idx="1917">
                  <c:v>7.5000000000000248E-8</c:v>
                </c:pt>
                <c:pt idx="1918">
                  <c:v>6.4000000000000255E-8</c:v>
                </c:pt>
                <c:pt idx="1919">
                  <c:v>6.6000000000000207E-8</c:v>
                </c:pt>
                <c:pt idx="1920">
                  <c:v>6.3000000000000207E-8</c:v>
                </c:pt>
                <c:pt idx="1921">
                  <c:v>6.6000000000000207E-8</c:v>
                </c:pt>
                <c:pt idx="1922">
                  <c:v>7.4000000000000305E-8</c:v>
                </c:pt>
                <c:pt idx="1923">
                  <c:v>8.4000000000000342E-8</c:v>
                </c:pt>
                <c:pt idx="1924">
                  <c:v>1.5000000000000047E-7</c:v>
                </c:pt>
                <c:pt idx="1925">
                  <c:v>1.5000000000000047E-7</c:v>
                </c:pt>
                <c:pt idx="1926">
                  <c:v>1.7000000000000052E-7</c:v>
                </c:pt>
                <c:pt idx="1927">
                  <c:v>1.7000000000000052E-7</c:v>
                </c:pt>
                <c:pt idx="1928">
                  <c:v>1.7000000000000052E-7</c:v>
                </c:pt>
                <c:pt idx="1929">
                  <c:v>1.7000000000000052E-7</c:v>
                </c:pt>
                <c:pt idx="1930">
                  <c:v>1.7000000000000052E-7</c:v>
                </c:pt>
                <c:pt idx="1931">
                  <c:v>1.6000000000000064E-7</c:v>
                </c:pt>
                <c:pt idx="1932">
                  <c:v>1.5000000000000047E-7</c:v>
                </c:pt>
                <c:pt idx="1933">
                  <c:v>1.3000000000000048E-7</c:v>
                </c:pt>
                <c:pt idx="1934">
                  <c:v>1.1000000000000046E-7</c:v>
                </c:pt>
                <c:pt idx="1935">
                  <c:v>1.0000000000000035E-7</c:v>
                </c:pt>
                <c:pt idx="1936">
                  <c:v>9.4000000000000365E-8</c:v>
                </c:pt>
                <c:pt idx="1937">
                  <c:v>8.5000000000000298E-8</c:v>
                </c:pt>
                <c:pt idx="1938">
                  <c:v>7.7000000000000306E-8</c:v>
                </c:pt>
                <c:pt idx="1939">
                  <c:v>7.3000000000000257E-8</c:v>
                </c:pt>
                <c:pt idx="1940">
                  <c:v>6.5000000000000211E-8</c:v>
                </c:pt>
                <c:pt idx="1941">
                  <c:v>6.5000000000000211E-8</c:v>
                </c:pt>
                <c:pt idx="1942">
                  <c:v>6.4000000000000255E-8</c:v>
                </c:pt>
                <c:pt idx="1943">
                  <c:v>7.000000000000023E-8</c:v>
                </c:pt>
                <c:pt idx="1944">
                  <c:v>8.1000000000000275E-8</c:v>
                </c:pt>
                <c:pt idx="1945">
                  <c:v>9.0000000000000343E-8</c:v>
                </c:pt>
                <c:pt idx="1946">
                  <c:v>1.5000000000000047E-7</c:v>
                </c:pt>
                <c:pt idx="1947">
                  <c:v>1.7000000000000052E-7</c:v>
                </c:pt>
                <c:pt idx="1948">
                  <c:v>1.8000000000000069E-7</c:v>
                </c:pt>
                <c:pt idx="1949">
                  <c:v>1.900000000000007E-7</c:v>
                </c:pt>
                <c:pt idx="1950">
                  <c:v>1.900000000000007E-7</c:v>
                </c:pt>
                <c:pt idx="1951">
                  <c:v>1.8000000000000069E-7</c:v>
                </c:pt>
                <c:pt idx="1952">
                  <c:v>1.8000000000000069E-7</c:v>
                </c:pt>
                <c:pt idx="1953">
                  <c:v>1.7000000000000052E-7</c:v>
                </c:pt>
                <c:pt idx="1954">
                  <c:v>1.5000000000000047E-7</c:v>
                </c:pt>
                <c:pt idx="1955">
                  <c:v>1.3000000000000048E-7</c:v>
                </c:pt>
                <c:pt idx="1956">
                  <c:v>1.1000000000000046E-7</c:v>
                </c:pt>
                <c:pt idx="1957">
                  <c:v>1.0000000000000035E-7</c:v>
                </c:pt>
                <c:pt idx="1958">
                  <c:v>9.4000000000000365E-8</c:v>
                </c:pt>
                <c:pt idx="1959">
                  <c:v>8.5000000000000298E-8</c:v>
                </c:pt>
                <c:pt idx="1960">
                  <c:v>8.1000000000000275E-8</c:v>
                </c:pt>
                <c:pt idx="1961">
                  <c:v>7.5000000000000248E-8</c:v>
                </c:pt>
                <c:pt idx="1962">
                  <c:v>6.9000000000000261E-8</c:v>
                </c:pt>
                <c:pt idx="1963">
                  <c:v>6.5000000000000211E-8</c:v>
                </c:pt>
                <c:pt idx="1964">
                  <c:v>6.8000000000000212E-8</c:v>
                </c:pt>
                <c:pt idx="1965">
                  <c:v>7.7000000000000306E-8</c:v>
                </c:pt>
                <c:pt idx="1966">
                  <c:v>8.7000000000000276E-8</c:v>
                </c:pt>
                <c:pt idx="1967">
                  <c:v>1.5000000000000047E-7</c:v>
                </c:pt>
                <c:pt idx="1968">
                  <c:v>1.7000000000000052E-7</c:v>
                </c:pt>
                <c:pt idx="1969">
                  <c:v>1.7000000000000052E-7</c:v>
                </c:pt>
                <c:pt idx="1970">
                  <c:v>1.7000000000000052E-7</c:v>
                </c:pt>
                <c:pt idx="1971">
                  <c:v>1.8000000000000069E-7</c:v>
                </c:pt>
                <c:pt idx="1972">
                  <c:v>1.7000000000000052E-7</c:v>
                </c:pt>
                <c:pt idx="1973">
                  <c:v>1.7000000000000052E-7</c:v>
                </c:pt>
                <c:pt idx="1974">
                  <c:v>1.7000000000000052E-7</c:v>
                </c:pt>
                <c:pt idx="1975">
                  <c:v>1.6000000000000064E-7</c:v>
                </c:pt>
                <c:pt idx="1976">
                  <c:v>1.5000000000000047E-7</c:v>
                </c:pt>
                <c:pt idx="1977">
                  <c:v>1.3000000000000048E-7</c:v>
                </c:pt>
                <c:pt idx="1978">
                  <c:v>1.1000000000000046E-7</c:v>
                </c:pt>
                <c:pt idx="1979">
                  <c:v>1.0000000000000035E-7</c:v>
                </c:pt>
                <c:pt idx="1980">
                  <c:v>9.6000000000000357E-8</c:v>
                </c:pt>
                <c:pt idx="1981">
                  <c:v>8.7000000000000276E-8</c:v>
                </c:pt>
                <c:pt idx="1982">
                  <c:v>7.9000000000000324E-8</c:v>
                </c:pt>
                <c:pt idx="1983">
                  <c:v>7.4000000000000305E-8</c:v>
                </c:pt>
                <c:pt idx="1984">
                  <c:v>6.5000000000000211E-8</c:v>
                </c:pt>
                <c:pt idx="1985">
                  <c:v>6.6000000000000207E-8</c:v>
                </c:pt>
                <c:pt idx="1986">
                  <c:v>6.4000000000000255E-8</c:v>
                </c:pt>
                <c:pt idx="1987">
                  <c:v>6.9000000000000261E-8</c:v>
                </c:pt>
                <c:pt idx="1988">
                  <c:v>7.8000000000000222E-8</c:v>
                </c:pt>
                <c:pt idx="1989">
                  <c:v>8.7000000000000276E-8</c:v>
                </c:pt>
                <c:pt idx="1990">
                  <c:v>1.3000000000000048E-7</c:v>
                </c:pt>
                <c:pt idx="1991">
                  <c:v>1.5000000000000047E-7</c:v>
                </c:pt>
                <c:pt idx="1992">
                  <c:v>1.6000000000000064E-7</c:v>
                </c:pt>
                <c:pt idx="1993">
                  <c:v>1.6000000000000064E-7</c:v>
                </c:pt>
                <c:pt idx="1994">
                  <c:v>1.6000000000000064E-7</c:v>
                </c:pt>
                <c:pt idx="1995">
                  <c:v>1.5000000000000047E-7</c:v>
                </c:pt>
                <c:pt idx="1996">
                  <c:v>1.5000000000000047E-7</c:v>
                </c:pt>
                <c:pt idx="1997">
                  <c:v>1.3000000000000048E-7</c:v>
                </c:pt>
                <c:pt idx="1998">
                  <c:v>1.2000000000000033E-7</c:v>
                </c:pt>
                <c:pt idx="1999">
                  <c:v>1.0000000000000035E-7</c:v>
                </c:pt>
                <c:pt idx="2000">
                  <c:v>9.6000000000000357E-8</c:v>
                </c:pt>
                <c:pt idx="2001">
                  <c:v>8.7000000000000276E-8</c:v>
                </c:pt>
                <c:pt idx="2002">
                  <c:v>8.0000000000000253E-8</c:v>
                </c:pt>
                <c:pt idx="2003">
                  <c:v>7.7000000000000306E-8</c:v>
                </c:pt>
                <c:pt idx="2004">
                  <c:v>8.1000000000000275E-8</c:v>
                </c:pt>
                <c:pt idx="2005">
                  <c:v>6.6000000000000207E-8</c:v>
                </c:pt>
                <c:pt idx="2006">
                  <c:v>6.2000000000000211E-8</c:v>
                </c:pt>
                <c:pt idx="2007">
                  <c:v>6.4000000000000255E-8</c:v>
                </c:pt>
                <c:pt idx="2008">
                  <c:v>7.3000000000000257E-8</c:v>
                </c:pt>
                <c:pt idx="2009">
                  <c:v>8.4000000000000342E-8</c:v>
                </c:pt>
                <c:pt idx="2010">
                  <c:v>1.4000000000000041E-7</c:v>
                </c:pt>
                <c:pt idx="2011">
                  <c:v>1.8000000000000069E-7</c:v>
                </c:pt>
                <c:pt idx="2012">
                  <c:v>2.0000000000000057E-7</c:v>
                </c:pt>
                <c:pt idx="2013">
                  <c:v>2.2000000000000091E-7</c:v>
                </c:pt>
                <c:pt idx="2014">
                  <c:v>2.2000000000000091E-7</c:v>
                </c:pt>
                <c:pt idx="2015">
                  <c:v>2.1000000000000077E-7</c:v>
                </c:pt>
                <c:pt idx="2016">
                  <c:v>2.1000000000000077E-7</c:v>
                </c:pt>
                <c:pt idx="2017">
                  <c:v>2.0000000000000057E-7</c:v>
                </c:pt>
                <c:pt idx="2018">
                  <c:v>1.8000000000000069E-7</c:v>
                </c:pt>
                <c:pt idx="2019">
                  <c:v>1.6000000000000064E-7</c:v>
                </c:pt>
                <c:pt idx="2020">
                  <c:v>1.4000000000000041E-7</c:v>
                </c:pt>
                <c:pt idx="2021">
                  <c:v>1.2000000000000033E-7</c:v>
                </c:pt>
                <c:pt idx="2022">
                  <c:v>1.1000000000000046E-7</c:v>
                </c:pt>
                <c:pt idx="2023">
                  <c:v>9.9000000000000384E-8</c:v>
                </c:pt>
                <c:pt idx="2024">
                  <c:v>8.9000000000000334E-8</c:v>
                </c:pt>
                <c:pt idx="2025">
                  <c:v>8.4000000000000342E-8</c:v>
                </c:pt>
                <c:pt idx="2026">
                  <c:v>8.4000000000000342E-8</c:v>
                </c:pt>
                <c:pt idx="2027">
                  <c:v>7.000000000000023E-8</c:v>
                </c:pt>
                <c:pt idx="2028">
                  <c:v>6.8000000000000212E-8</c:v>
                </c:pt>
                <c:pt idx="2029">
                  <c:v>7.2000000000000261E-8</c:v>
                </c:pt>
                <c:pt idx="2030">
                  <c:v>8.2000000000000258E-8</c:v>
                </c:pt>
                <c:pt idx="2031">
                  <c:v>9.1000000000000299E-8</c:v>
                </c:pt>
                <c:pt idx="2032">
                  <c:v>9.1000000000000299E-8</c:v>
                </c:pt>
                <c:pt idx="2033">
                  <c:v>1.4000000000000041E-7</c:v>
                </c:pt>
                <c:pt idx="2034">
                  <c:v>1.5000000000000047E-7</c:v>
                </c:pt>
                <c:pt idx="2035">
                  <c:v>1.5000000000000047E-7</c:v>
                </c:pt>
                <c:pt idx="2036">
                  <c:v>1.6000000000000064E-7</c:v>
                </c:pt>
                <c:pt idx="2037">
                  <c:v>1.7000000000000052E-7</c:v>
                </c:pt>
                <c:pt idx="2038">
                  <c:v>1.7000000000000052E-7</c:v>
                </c:pt>
                <c:pt idx="2039">
                  <c:v>1.6000000000000064E-7</c:v>
                </c:pt>
                <c:pt idx="2040">
                  <c:v>1.6000000000000064E-7</c:v>
                </c:pt>
                <c:pt idx="2041">
                  <c:v>1.5000000000000047E-7</c:v>
                </c:pt>
                <c:pt idx="2042">
                  <c:v>1.4000000000000041E-7</c:v>
                </c:pt>
                <c:pt idx="2043">
                  <c:v>1.2000000000000033E-7</c:v>
                </c:pt>
                <c:pt idx="2044">
                  <c:v>1.1000000000000046E-7</c:v>
                </c:pt>
                <c:pt idx="2045">
                  <c:v>1.0000000000000035E-7</c:v>
                </c:pt>
                <c:pt idx="2046">
                  <c:v>9.0000000000000343E-8</c:v>
                </c:pt>
                <c:pt idx="2047">
                  <c:v>8.2000000000000258E-8</c:v>
                </c:pt>
                <c:pt idx="2048">
                  <c:v>7.6000000000000257E-8</c:v>
                </c:pt>
                <c:pt idx="2049">
                  <c:v>7.1000000000000199E-8</c:v>
                </c:pt>
                <c:pt idx="2050">
                  <c:v>6.5000000000000211E-8</c:v>
                </c:pt>
                <c:pt idx="2051">
                  <c:v>6.4000000000000255E-8</c:v>
                </c:pt>
                <c:pt idx="2052">
                  <c:v>6.4000000000000255E-8</c:v>
                </c:pt>
                <c:pt idx="2053">
                  <c:v>7.000000000000023E-8</c:v>
                </c:pt>
                <c:pt idx="2054">
                  <c:v>8.1000000000000275E-8</c:v>
                </c:pt>
                <c:pt idx="2055">
                  <c:v>9.2000000000000281E-8</c:v>
                </c:pt>
                <c:pt idx="2056">
                  <c:v>1.5000000000000047E-7</c:v>
                </c:pt>
                <c:pt idx="2057">
                  <c:v>1.7000000000000052E-7</c:v>
                </c:pt>
                <c:pt idx="2058">
                  <c:v>1.8000000000000069E-7</c:v>
                </c:pt>
                <c:pt idx="2059">
                  <c:v>1.8000000000000069E-7</c:v>
                </c:pt>
                <c:pt idx="2060">
                  <c:v>1.8000000000000069E-7</c:v>
                </c:pt>
                <c:pt idx="2061">
                  <c:v>1.8000000000000069E-7</c:v>
                </c:pt>
                <c:pt idx="2062">
                  <c:v>1.7000000000000052E-7</c:v>
                </c:pt>
                <c:pt idx="2063">
                  <c:v>1.6000000000000064E-7</c:v>
                </c:pt>
                <c:pt idx="2064">
                  <c:v>1.4000000000000041E-7</c:v>
                </c:pt>
                <c:pt idx="2065">
                  <c:v>1.2000000000000033E-7</c:v>
                </c:pt>
                <c:pt idx="2066">
                  <c:v>1.1000000000000046E-7</c:v>
                </c:pt>
                <c:pt idx="2067">
                  <c:v>1.0000000000000035E-7</c:v>
                </c:pt>
                <c:pt idx="2068">
                  <c:v>9.0000000000000343E-8</c:v>
                </c:pt>
                <c:pt idx="2069">
                  <c:v>8.1000000000000275E-8</c:v>
                </c:pt>
                <c:pt idx="2070">
                  <c:v>7.8000000000000222E-8</c:v>
                </c:pt>
                <c:pt idx="2071">
                  <c:v>6.8000000000000212E-8</c:v>
                </c:pt>
                <c:pt idx="2072">
                  <c:v>6.8000000000000212E-8</c:v>
                </c:pt>
                <c:pt idx="2073">
                  <c:v>6.4000000000000255E-8</c:v>
                </c:pt>
                <c:pt idx="2074">
                  <c:v>6.7000000000000229E-8</c:v>
                </c:pt>
                <c:pt idx="2075">
                  <c:v>7.6000000000000257E-8</c:v>
                </c:pt>
                <c:pt idx="2076">
                  <c:v>8.600000000000028E-8</c:v>
                </c:pt>
                <c:pt idx="2077">
                  <c:v>1.4000000000000041E-7</c:v>
                </c:pt>
                <c:pt idx="2078">
                  <c:v>1.4000000000000041E-7</c:v>
                </c:pt>
                <c:pt idx="2079">
                  <c:v>1.5000000000000047E-7</c:v>
                </c:pt>
                <c:pt idx="2080">
                  <c:v>1.6000000000000064E-7</c:v>
                </c:pt>
                <c:pt idx="2081">
                  <c:v>1.6000000000000064E-7</c:v>
                </c:pt>
                <c:pt idx="2082">
                  <c:v>1.5000000000000047E-7</c:v>
                </c:pt>
                <c:pt idx="2083">
                  <c:v>1.5000000000000047E-7</c:v>
                </c:pt>
                <c:pt idx="2084">
                  <c:v>1.3000000000000048E-7</c:v>
                </c:pt>
                <c:pt idx="2085">
                  <c:v>1.2000000000000033E-7</c:v>
                </c:pt>
                <c:pt idx="2086">
                  <c:v>1.0000000000000035E-7</c:v>
                </c:pt>
                <c:pt idx="2087">
                  <c:v>9.8000000000000441E-8</c:v>
                </c:pt>
                <c:pt idx="2088">
                  <c:v>8.9000000000000334E-8</c:v>
                </c:pt>
                <c:pt idx="2089">
                  <c:v>8.0000000000000253E-8</c:v>
                </c:pt>
                <c:pt idx="2090">
                  <c:v>7.3000000000000257E-8</c:v>
                </c:pt>
                <c:pt idx="2091">
                  <c:v>6.9000000000000261E-8</c:v>
                </c:pt>
                <c:pt idx="2092">
                  <c:v>6.1000000000000215E-8</c:v>
                </c:pt>
                <c:pt idx="2093">
                  <c:v>6.2000000000000211E-8</c:v>
                </c:pt>
                <c:pt idx="2094">
                  <c:v>6.1000000000000215E-8</c:v>
                </c:pt>
                <c:pt idx="2095">
                  <c:v>6.1000000000000215E-8</c:v>
                </c:pt>
                <c:pt idx="2096">
                  <c:v>6.1000000000000215E-8</c:v>
                </c:pt>
                <c:pt idx="2097">
                  <c:v>6.7000000000000229E-8</c:v>
                </c:pt>
                <c:pt idx="2098">
                  <c:v>7.7000000000000306E-8</c:v>
                </c:pt>
                <c:pt idx="2099">
                  <c:v>8.600000000000028E-8</c:v>
                </c:pt>
                <c:pt idx="2100">
                  <c:v>1.2000000000000033E-7</c:v>
                </c:pt>
                <c:pt idx="2101">
                  <c:v>1.4000000000000041E-7</c:v>
                </c:pt>
                <c:pt idx="2102">
                  <c:v>1.4000000000000041E-7</c:v>
                </c:pt>
                <c:pt idx="2103">
                  <c:v>1.5000000000000047E-7</c:v>
                </c:pt>
                <c:pt idx="2104">
                  <c:v>1.6000000000000064E-7</c:v>
                </c:pt>
                <c:pt idx="2105">
                  <c:v>1.5000000000000047E-7</c:v>
                </c:pt>
                <c:pt idx="2106">
                  <c:v>1.5000000000000047E-7</c:v>
                </c:pt>
                <c:pt idx="2107">
                  <c:v>1.4000000000000041E-7</c:v>
                </c:pt>
                <c:pt idx="2108">
                  <c:v>1.4000000000000041E-7</c:v>
                </c:pt>
                <c:pt idx="2109">
                  <c:v>1.3000000000000048E-7</c:v>
                </c:pt>
                <c:pt idx="2110">
                  <c:v>1.1000000000000046E-7</c:v>
                </c:pt>
                <c:pt idx="2111">
                  <c:v>1.0000000000000035E-7</c:v>
                </c:pt>
                <c:pt idx="2112">
                  <c:v>9.2000000000000281E-8</c:v>
                </c:pt>
                <c:pt idx="2113">
                  <c:v>8.3000000000000386E-8</c:v>
                </c:pt>
                <c:pt idx="2114">
                  <c:v>7.6000000000000257E-8</c:v>
                </c:pt>
                <c:pt idx="2115">
                  <c:v>7.4000000000000305E-8</c:v>
                </c:pt>
                <c:pt idx="2116">
                  <c:v>7.4000000000000305E-8</c:v>
                </c:pt>
                <c:pt idx="2117">
                  <c:v>6.4000000000000255E-8</c:v>
                </c:pt>
                <c:pt idx="2118">
                  <c:v>6.0000000000000206E-8</c:v>
                </c:pt>
                <c:pt idx="2119">
                  <c:v>5.9000000000000244E-8</c:v>
                </c:pt>
                <c:pt idx="2120">
                  <c:v>6.1000000000000215E-8</c:v>
                </c:pt>
                <c:pt idx="2121">
                  <c:v>6.3000000000000207E-8</c:v>
                </c:pt>
                <c:pt idx="2122">
                  <c:v>6.5000000000000211E-8</c:v>
                </c:pt>
                <c:pt idx="2123">
                  <c:v>6.7000000000000229E-8</c:v>
                </c:pt>
                <c:pt idx="2124">
                  <c:v>6.8000000000000212E-8</c:v>
                </c:pt>
                <c:pt idx="2125">
                  <c:v>6.9000000000000261E-8</c:v>
                </c:pt>
                <c:pt idx="2126">
                  <c:v>7.000000000000023E-8</c:v>
                </c:pt>
                <c:pt idx="2127">
                  <c:v>7.000000000000023E-8</c:v>
                </c:pt>
                <c:pt idx="2128">
                  <c:v>7.1000000000000199E-8</c:v>
                </c:pt>
                <c:pt idx="2129">
                  <c:v>7.2000000000000261E-8</c:v>
                </c:pt>
                <c:pt idx="2130">
                  <c:v>7.000000000000023E-8</c:v>
                </c:pt>
                <c:pt idx="2131">
                  <c:v>6.6000000000000207E-8</c:v>
                </c:pt>
                <c:pt idx="2132">
                  <c:v>6.2000000000000211E-8</c:v>
                </c:pt>
                <c:pt idx="2133">
                  <c:v>5.8000000000000195E-8</c:v>
                </c:pt>
                <c:pt idx="2134">
                  <c:v>5.5000000000000195E-8</c:v>
                </c:pt>
                <c:pt idx="2135">
                  <c:v>5.2000000000000194E-8</c:v>
                </c:pt>
                <c:pt idx="2136">
                  <c:v>4.9000000000000214E-8</c:v>
                </c:pt>
                <c:pt idx="2137">
                  <c:v>4.9000000000000214E-8</c:v>
                </c:pt>
                <c:pt idx="2138">
                  <c:v>4.2000000000000144E-8</c:v>
                </c:pt>
                <c:pt idx="2139">
                  <c:v>4.7000000000000156E-8</c:v>
                </c:pt>
                <c:pt idx="2140">
                  <c:v>4.6000000000000134E-8</c:v>
                </c:pt>
                <c:pt idx="2141">
                  <c:v>4.5000000000000145E-8</c:v>
                </c:pt>
                <c:pt idx="2142">
                  <c:v>4.4000000000000182E-8</c:v>
                </c:pt>
                <c:pt idx="2143">
                  <c:v>4.3000000000000127E-8</c:v>
                </c:pt>
                <c:pt idx="2144">
                  <c:v>4.3000000000000127E-8</c:v>
                </c:pt>
                <c:pt idx="2145">
                  <c:v>4.2000000000000144E-8</c:v>
                </c:pt>
                <c:pt idx="2146">
                  <c:v>4.1000000000000122E-8</c:v>
                </c:pt>
                <c:pt idx="2147">
                  <c:v>4.000000000000014E-8</c:v>
                </c:pt>
                <c:pt idx="2148">
                  <c:v>4.000000000000014E-8</c:v>
                </c:pt>
                <c:pt idx="2149">
                  <c:v>3.9000000000000111E-8</c:v>
                </c:pt>
                <c:pt idx="2150">
                  <c:v>3.9000000000000111E-8</c:v>
                </c:pt>
                <c:pt idx="2151">
                  <c:v>3.8000000000000129E-8</c:v>
                </c:pt>
                <c:pt idx="2152">
                  <c:v>3.8000000000000129E-8</c:v>
                </c:pt>
                <c:pt idx="2153">
                  <c:v>3.7000000000000159E-8</c:v>
                </c:pt>
                <c:pt idx="2154">
                  <c:v>3.6000000000000144E-8</c:v>
                </c:pt>
                <c:pt idx="2155">
                  <c:v>3.9000000000000111E-8</c:v>
                </c:pt>
                <c:pt idx="2156">
                  <c:v>3.9000000000000111E-8</c:v>
                </c:pt>
                <c:pt idx="2157">
                  <c:v>3.4000000000000119E-8</c:v>
                </c:pt>
                <c:pt idx="2158">
                  <c:v>3.5000000000000115E-8</c:v>
                </c:pt>
                <c:pt idx="2159">
                  <c:v>3.5000000000000115E-8</c:v>
                </c:pt>
                <c:pt idx="2160">
                  <c:v>3.4000000000000119E-8</c:v>
                </c:pt>
                <c:pt idx="2161">
                  <c:v>3.4000000000000119E-8</c:v>
                </c:pt>
                <c:pt idx="2162">
                  <c:v>3.3000000000000104E-8</c:v>
                </c:pt>
                <c:pt idx="2163">
                  <c:v>3.3000000000000104E-8</c:v>
                </c:pt>
                <c:pt idx="2164">
                  <c:v>3.2000000000000128E-8</c:v>
                </c:pt>
                <c:pt idx="2165">
                  <c:v>3.2000000000000128E-8</c:v>
                </c:pt>
                <c:pt idx="2166">
                  <c:v>3.2000000000000128E-8</c:v>
                </c:pt>
                <c:pt idx="2167">
                  <c:v>3.2000000000000128E-8</c:v>
                </c:pt>
                <c:pt idx="2168">
                  <c:v>3.2000000000000128E-8</c:v>
                </c:pt>
                <c:pt idx="2169">
                  <c:v>3.1000000000000106E-8</c:v>
                </c:pt>
                <c:pt idx="2170">
                  <c:v>3.0000000000000103E-8</c:v>
                </c:pt>
                <c:pt idx="2171">
                  <c:v>3.2000000000000128E-8</c:v>
                </c:pt>
                <c:pt idx="2172">
                  <c:v>2.4000000000000086E-8</c:v>
                </c:pt>
                <c:pt idx="2173">
                  <c:v>3.2000000000000128E-8</c:v>
                </c:pt>
                <c:pt idx="2174">
                  <c:v>3.0000000000000103E-8</c:v>
                </c:pt>
                <c:pt idx="2175">
                  <c:v>3.0000000000000103E-8</c:v>
                </c:pt>
                <c:pt idx="2176">
                  <c:v>3.0000000000000103E-8</c:v>
                </c:pt>
                <c:pt idx="2177">
                  <c:v>3.0000000000000103E-8</c:v>
                </c:pt>
                <c:pt idx="2178">
                  <c:v>2.9000000000000101E-8</c:v>
                </c:pt>
                <c:pt idx="2179">
                  <c:v>2.9000000000000101E-8</c:v>
                </c:pt>
                <c:pt idx="2180">
                  <c:v>2.8000000000000082E-8</c:v>
                </c:pt>
                <c:pt idx="2181">
                  <c:v>2.9000000000000101E-8</c:v>
                </c:pt>
                <c:pt idx="2182">
                  <c:v>2.8000000000000082E-8</c:v>
                </c:pt>
                <c:pt idx="2183">
                  <c:v>2.8000000000000082E-8</c:v>
                </c:pt>
                <c:pt idx="2184">
                  <c:v>2.8000000000000082E-8</c:v>
                </c:pt>
                <c:pt idx="2185">
                  <c:v>2.60000000000001E-8</c:v>
                </c:pt>
                <c:pt idx="2186">
                  <c:v>2.8000000000000082E-8</c:v>
                </c:pt>
                <c:pt idx="2187">
                  <c:v>2.5000000000000082E-8</c:v>
                </c:pt>
                <c:pt idx="2188">
                  <c:v>2.8000000000000082E-8</c:v>
                </c:pt>
                <c:pt idx="2189">
                  <c:v>2.7000000000000119E-8</c:v>
                </c:pt>
                <c:pt idx="2190">
                  <c:v>2.8000000000000082E-8</c:v>
                </c:pt>
                <c:pt idx="2191">
                  <c:v>2.7000000000000119E-8</c:v>
                </c:pt>
                <c:pt idx="2192">
                  <c:v>2.7000000000000119E-8</c:v>
                </c:pt>
                <c:pt idx="2193">
                  <c:v>2.60000000000001E-8</c:v>
                </c:pt>
                <c:pt idx="2194">
                  <c:v>2.5000000000000082E-8</c:v>
                </c:pt>
                <c:pt idx="2195">
                  <c:v>2.8000000000000082E-8</c:v>
                </c:pt>
                <c:pt idx="2196">
                  <c:v>2.60000000000001E-8</c:v>
                </c:pt>
                <c:pt idx="2197">
                  <c:v>2.7000000000000119E-8</c:v>
                </c:pt>
                <c:pt idx="2198">
                  <c:v>2.60000000000001E-8</c:v>
                </c:pt>
                <c:pt idx="2199">
                  <c:v>2.60000000000001E-8</c:v>
                </c:pt>
                <c:pt idx="2200">
                  <c:v>2.60000000000001E-8</c:v>
                </c:pt>
                <c:pt idx="2201">
                  <c:v>2.5000000000000082E-8</c:v>
                </c:pt>
                <c:pt idx="2202">
                  <c:v>2.60000000000001E-8</c:v>
                </c:pt>
                <c:pt idx="2203">
                  <c:v>2.5000000000000082E-8</c:v>
                </c:pt>
                <c:pt idx="2204">
                  <c:v>2.5000000000000082E-8</c:v>
                </c:pt>
                <c:pt idx="2205">
                  <c:v>2.4000000000000086E-8</c:v>
                </c:pt>
                <c:pt idx="2206">
                  <c:v>2.300000000000008E-8</c:v>
                </c:pt>
                <c:pt idx="2207">
                  <c:v>2.5000000000000082E-8</c:v>
                </c:pt>
                <c:pt idx="2208">
                  <c:v>1.9000000000000081E-8</c:v>
                </c:pt>
                <c:pt idx="2209">
                  <c:v>2.4000000000000086E-8</c:v>
                </c:pt>
                <c:pt idx="2210">
                  <c:v>2.4000000000000086E-8</c:v>
                </c:pt>
                <c:pt idx="2211">
                  <c:v>2.4000000000000086E-8</c:v>
                </c:pt>
                <c:pt idx="2212">
                  <c:v>2.4000000000000086E-8</c:v>
                </c:pt>
                <c:pt idx="2213">
                  <c:v>2.4000000000000086E-8</c:v>
                </c:pt>
                <c:pt idx="2214">
                  <c:v>2.4000000000000086E-8</c:v>
                </c:pt>
                <c:pt idx="2215">
                  <c:v>2.4000000000000086E-8</c:v>
                </c:pt>
                <c:pt idx="2216">
                  <c:v>2.300000000000008E-8</c:v>
                </c:pt>
                <c:pt idx="2217">
                  <c:v>2.300000000000008E-8</c:v>
                </c:pt>
                <c:pt idx="2218">
                  <c:v>2.7000000000000119E-8</c:v>
                </c:pt>
                <c:pt idx="2219">
                  <c:v>3.4000000000000119E-8</c:v>
                </c:pt>
                <c:pt idx="2220">
                  <c:v>2.4000000000000086E-8</c:v>
                </c:pt>
                <c:pt idx="2221">
                  <c:v>2.300000000000008E-8</c:v>
                </c:pt>
                <c:pt idx="2222">
                  <c:v>2.300000000000008E-8</c:v>
                </c:pt>
                <c:pt idx="2223">
                  <c:v>2.300000000000008E-8</c:v>
                </c:pt>
                <c:pt idx="2224">
                  <c:v>2.300000000000008E-8</c:v>
                </c:pt>
                <c:pt idx="2225">
                  <c:v>2.300000000000008E-8</c:v>
                </c:pt>
                <c:pt idx="2226">
                  <c:v>2.300000000000008E-8</c:v>
                </c:pt>
                <c:pt idx="2227">
                  <c:v>2.300000000000008E-8</c:v>
                </c:pt>
                <c:pt idx="2228">
                  <c:v>2.2000000000000101E-8</c:v>
                </c:pt>
                <c:pt idx="2229">
                  <c:v>2.1000000000000072E-8</c:v>
                </c:pt>
                <c:pt idx="2230">
                  <c:v>2.300000000000008E-8</c:v>
                </c:pt>
                <c:pt idx="2231">
                  <c:v>1.5000000000000048E-8</c:v>
                </c:pt>
                <c:pt idx="2232">
                  <c:v>2.1000000000000072E-8</c:v>
                </c:pt>
                <c:pt idx="2233">
                  <c:v>2.2000000000000101E-8</c:v>
                </c:pt>
                <c:pt idx="2234">
                  <c:v>2.2000000000000101E-8</c:v>
                </c:pt>
                <c:pt idx="2235">
                  <c:v>2.2000000000000101E-8</c:v>
                </c:pt>
                <c:pt idx="2236">
                  <c:v>2.2000000000000101E-8</c:v>
                </c:pt>
                <c:pt idx="2237">
                  <c:v>2.2000000000000101E-8</c:v>
                </c:pt>
                <c:pt idx="2238">
                  <c:v>2.2000000000000101E-8</c:v>
                </c:pt>
                <c:pt idx="2239">
                  <c:v>2.2000000000000101E-8</c:v>
                </c:pt>
                <c:pt idx="2240">
                  <c:v>2.1000000000000072E-8</c:v>
                </c:pt>
                <c:pt idx="2241">
                  <c:v>2.2000000000000101E-8</c:v>
                </c:pt>
                <c:pt idx="2242">
                  <c:v>2.2000000000000101E-8</c:v>
                </c:pt>
                <c:pt idx="2243">
                  <c:v>1.9000000000000081E-8</c:v>
                </c:pt>
                <c:pt idx="2244">
                  <c:v>2.1000000000000072E-8</c:v>
                </c:pt>
                <c:pt idx="2245">
                  <c:v>2.1000000000000072E-8</c:v>
                </c:pt>
                <c:pt idx="2246">
                  <c:v>2.1000000000000072E-8</c:v>
                </c:pt>
                <c:pt idx="2247">
                  <c:v>2.1000000000000072E-8</c:v>
                </c:pt>
                <c:pt idx="2248">
                  <c:v>2.1000000000000072E-8</c:v>
                </c:pt>
                <c:pt idx="2249">
                  <c:v>2.1000000000000072E-8</c:v>
                </c:pt>
                <c:pt idx="2250">
                  <c:v>2.1000000000000072E-8</c:v>
                </c:pt>
                <c:pt idx="2251">
                  <c:v>2.1000000000000072E-8</c:v>
                </c:pt>
                <c:pt idx="2252">
                  <c:v>2.1000000000000072E-8</c:v>
                </c:pt>
                <c:pt idx="2253">
                  <c:v>2.000000000000008E-8</c:v>
                </c:pt>
                <c:pt idx="2254">
                  <c:v>2.2000000000000101E-8</c:v>
                </c:pt>
                <c:pt idx="2255">
                  <c:v>1.6000000000000074E-8</c:v>
                </c:pt>
                <c:pt idx="2256">
                  <c:v>2.1000000000000072E-8</c:v>
                </c:pt>
                <c:pt idx="2257">
                  <c:v>2.1000000000000072E-8</c:v>
                </c:pt>
                <c:pt idx="2258">
                  <c:v>2.1000000000000072E-8</c:v>
                </c:pt>
                <c:pt idx="2259">
                  <c:v>2.000000000000008E-8</c:v>
                </c:pt>
                <c:pt idx="2260">
                  <c:v>2.000000000000008E-8</c:v>
                </c:pt>
                <c:pt idx="2261">
                  <c:v>2.000000000000008E-8</c:v>
                </c:pt>
                <c:pt idx="2262">
                  <c:v>2.000000000000008E-8</c:v>
                </c:pt>
                <c:pt idx="2263">
                  <c:v>2.000000000000008E-8</c:v>
                </c:pt>
                <c:pt idx="2264">
                  <c:v>2.000000000000008E-8</c:v>
                </c:pt>
                <c:pt idx="2265">
                  <c:v>2.000000000000008E-8</c:v>
                </c:pt>
                <c:pt idx="2266">
                  <c:v>2.000000000000008E-8</c:v>
                </c:pt>
                <c:pt idx="2267">
                  <c:v>2.000000000000008E-8</c:v>
                </c:pt>
                <c:pt idx="2268">
                  <c:v>1.8000000000000072E-8</c:v>
                </c:pt>
                <c:pt idx="2269">
                  <c:v>2.000000000000008E-8</c:v>
                </c:pt>
                <c:pt idx="2270">
                  <c:v>1.5000000000000048E-8</c:v>
                </c:pt>
                <c:pt idx="2271">
                  <c:v>2.000000000000008E-8</c:v>
                </c:pt>
                <c:pt idx="2272">
                  <c:v>2.000000000000008E-8</c:v>
                </c:pt>
                <c:pt idx="2273">
                  <c:v>2.000000000000008E-8</c:v>
                </c:pt>
                <c:pt idx="2274">
                  <c:v>2.000000000000008E-8</c:v>
                </c:pt>
                <c:pt idx="2275">
                  <c:v>2.000000000000008E-8</c:v>
                </c:pt>
                <c:pt idx="2276">
                  <c:v>2.000000000000008E-8</c:v>
                </c:pt>
                <c:pt idx="2277">
                  <c:v>2.000000000000008E-8</c:v>
                </c:pt>
                <c:pt idx="2278">
                  <c:v>2.000000000000008E-8</c:v>
                </c:pt>
                <c:pt idx="2279">
                  <c:v>1.9000000000000081E-8</c:v>
                </c:pt>
                <c:pt idx="2280">
                  <c:v>2.300000000000008E-8</c:v>
                </c:pt>
                <c:pt idx="2281">
                  <c:v>2.4000000000000086E-8</c:v>
                </c:pt>
                <c:pt idx="2282">
                  <c:v>2.000000000000008E-8</c:v>
                </c:pt>
                <c:pt idx="2283">
                  <c:v>1.9000000000000081E-8</c:v>
                </c:pt>
                <c:pt idx="2284">
                  <c:v>1.9000000000000081E-8</c:v>
                </c:pt>
                <c:pt idx="2285">
                  <c:v>1.9000000000000081E-8</c:v>
                </c:pt>
                <c:pt idx="2286">
                  <c:v>1.9000000000000081E-8</c:v>
                </c:pt>
                <c:pt idx="2287">
                  <c:v>1.9000000000000081E-8</c:v>
                </c:pt>
                <c:pt idx="2288">
                  <c:v>1.9000000000000081E-8</c:v>
                </c:pt>
                <c:pt idx="2289">
                  <c:v>1.9000000000000081E-8</c:v>
                </c:pt>
                <c:pt idx="2290">
                  <c:v>1.9000000000000081E-8</c:v>
                </c:pt>
                <c:pt idx="2291">
                  <c:v>1.8000000000000072E-8</c:v>
                </c:pt>
                <c:pt idx="2292">
                  <c:v>1.9000000000000081E-8</c:v>
                </c:pt>
                <c:pt idx="2293">
                  <c:v>1.300000000000005E-8</c:v>
                </c:pt>
                <c:pt idx="2294">
                  <c:v>1.9000000000000081E-8</c:v>
                </c:pt>
                <c:pt idx="2295">
                  <c:v>1.9000000000000081E-8</c:v>
                </c:pt>
                <c:pt idx="2296">
                  <c:v>1.9000000000000081E-8</c:v>
                </c:pt>
                <c:pt idx="2297">
                  <c:v>1.9000000000000081E-8</c:v>
                </c:pt>
                <c:pt idx="2298">
                  <c:v>1.9000000000000081E-8</c:v>
                </c:pt>
                <c:pt idx="2299">
                  <c:v>1.9000000000000081E-8</c:v>
                </c:pt>
                <c:pt idx="2300">
                  <c:v>1.9000000000000081E-8</c:v>
                </c:pt>
                <c:pt idx="2301">
                  <c:v>1.8000000000000072E-8</c:v>
                </c:pt>
                <c:pt idx="2302">
                  <c:v>2.1000000000000072E-8</c:v>
                </c:pt>
                <c:pt idx="2303">
                  <c:v>2.300000000000008E-8</c:v>
                </c:pt>
                <c:pt idx="2304">
                  <c:v>1.7000000000000053E-8</c:v>
                </c:pt>
                <c:pt idx="2305">
                  <c:v>1.8000000000000072E-8</c:v>
                </c:pt>
                <c:pt idx="2306">
                  <c:v>1.8000000000000072E-8</c:v>
                </c:pt>
                <c:pt idx="2307">
                  <c:v>1.8000000000000072E-8</c:v>
                </c:pt>
                <c:pt idx="2308">
                  <c:v>1.8000000000000072E-8</c:v>
                </c:pt>
                <c:pt idx="2309">
                  <c:v>1.8000000000000072E-8</c:v>
                </c:pt>
                <c:pt idx="2310">
                  <c:v>1.8000000000000072E-8</c:v>
                </c:pt>
                <c:pt idx="2311">
                  <c:v>1.8000000000000072E-8</c:v>
                </c:pt>
                <c:pt idx="2312">
                  <c:v>1.8000000000000072E-8</c:v>
                </c:pt>
                <c:pt idx="2313">
                  <c:v>1.8000000000000072E-8</c:v>
                </c:pt>
                <c:pt idx="2314">
                  <c:v>1.8000000000000072E-8</c:v>
                </c:pt>
                <c:pt idx="2315">
                  <c:v>1.8000000000000072E-8</c:v>
                </c:pt>
                <c:pt idx="2316">
                  <c:v>1.8000000000000072E-8</c:v>
                </c:pt>
                <c:pt idx="2317">
                  <c:v>1.7000000000000053E-8</c:v>
                </c:pt>
                <c:pt idx="2318">
                  <c:v>1.9000000000000081E-8</c:v>
                </c:pt>
                <c:pt idx="2319">
                  <c:v>1.0000000000000038E-8</c:v>
                </c:pt>
                <c:pt idx="2320">
                  <c:v>1.9000000000000081E-8</c:v>
                </c:pt>
                <c:pt idx="2321">
                  <c:v>1.8000000000000072E-8</c:v>
                </c:pt>
                <c:pt idx="2322">
                  <c:v>1.8000000000000072E-8</c:v>
                </c:pt>
                <c:pt idx="2323">
                  <c:v>1.8000000000000072E-8</c:v>
                </c:pt>
                <c:pt idx="2324">
                  <c:v>1.8000000000000072E-8</c:v>
                </c:pt>
                <c:pt idx="2325">
                  <c:v>1.8000000000000072E-8</c:v>
                </c:pt>
                <c:pt idx="2326">
                  <c:v>1.8000000000000072E-8</c:v>
                </c:pt>
                <c:pt idx="2327">
                  <c:v>1.8000000000000072E-8</c:v>
                </c:pt>
                <c:pt idx="2328">
                  <c:v>1.8000000000000072E-8</c:v>
                </c:pt>
                <c:pt idx="2329">
                  <c:v>1.8000000000000072E-8</c:v>
                </c:pt>
                <c:pt idx="2330">
                  <c:v>1.8000000000000072E-8</c:v>
                </c:pt>
                <c:pt idx="2331">
                  <c:v>1.8000000000000072E-8</c:v>
                </c:pt>
                <c:pt idx="2332">
                  <c:v>1.8000000000000072E-8</c:v>
                </c:pt>
                <c:pt idx="2333">
                  <c:v>1.8000000000000072E-8</c:v>
                </c:pt>
                <c:pt idx="2334">
                  <c:v>1.8000000000000072E-8</c:v>
                </c:pt>
                <c:pt idx="2335">
                  <c:v>1.6000000000000074E-8</c:v>
                </c:pt>
                <c:pt idx="2336">
                  <c:v>1.8000000000000072E-8</c:v>
                </c:pt>
                <c:pt idx="2337">
                  <c:v>1.4000000000000046E-8</c:v>
                </c:pt>
                <c:pt idx="2338">
                  <c:v>1.8000000000000072E-8</c:v>
                </c:pt>
                <c:pt idx="2339">
                  <c:v>1.8000000000000072E-8</c:v>
                </c:pt>
                <c:pt idx="2340">
                  <c:v>1.7000000000000053E-8</c:v>
                </c:pt>
                <c:pt idx="2341">
                  <c:v>1.8000000000000072E-8</c:v>
                </c:pt>
                <c:pt idx="2342">
                  <c:v>1.7000000000000053E-8</c:v>
                </c:pt>
                <c:pt idx="2343">
                  <c:v>1.7000000000000053E-8</c:v>
                </c:pt>
                <c:pt idx="2344">
                  <c:v>1.7000000000000053E-8</c:v>
                </c:pt>
                <c:pt idx="2345">
                  <c:v>1.7000000000000053E-8</c:v>
                </c:pt>
                <c:pt idx="2346">
                  <c:v>1.7000000000000053E-8</c:v>
                </c:pt>
                <c:pt idx="2347">
                  <c:v>1.7000000000000053E-8</c:v>
                </c:pt>
                <c:pt idx="2348">
                  <c:v>1.6000000000000074E-8</c:v>
                </c:pt>
                <c:pt idx="2349">
                  <c:v>1.9000000000000081E-8</c:v>
                </c:pt>
                <c:pt idx="2350">
                  <c:v>1.6000000000000074E-8</c:v>
                </c:pt>
                <c:pt idx="2351">
                  <c:v>1.8000000000000072E-8</c:v>
                </c:pt>
                <c:pt idx="2352">
                  <c:v>1.7000000000000053E-8</c:v>
                </c:pt>
                <c:pt idx="2353">
                  <c:v>1.7000000000000053E-8</c:v>
                </c:pt>
                <c:pt idx="2354">
                  <c:v>1.7000000000000053E-8</c:v>
                </c:pt>
                <c:pt idx="2355">
                  <c:v>1.7000000000000053E-8</c:v>
                </c:pt>
                <c:pt idx="2356">
                  <c:v>1.7000000000000053E-8</c:v>
                </c:pt>
                <c:pt idx="2357">
                  <c:v>1.7000000000000053E-8</c:v>
                </c:pt>
                <c:pt idx="2358">
                  <c:v>1.7000000000000053E-8</c:v>
                </c:pt>
                <c:pt idx="2359">
                  <c:v>1.7000000000000053E-8</c:v>
                </c:pt>
                <c:pt idx="2360">
                  <c:v>1.7000000000000053E-8</c:v>
                </c:pt>
                <c:pt idx="2361">
                  <c:v>1.7000000000000053E-8</c:v>
                </c:pt>
                <c:pt idx="2362">
                  <c:v>1.1000000000000046E-8</c:v>
                </c:pt>
                <c:pt idx="2363">
                  <c:v>1.7000000000000053E-8</c:v>
                </c:pt>
                <c:pt idx="2364">
                  <c:v>1.7000000000000053E-8</c:v>
                </c:pt>
                <c:pt idx="2365">
                  <c:v>1.7000000000000053E-8</c:v>
                </c:pt>
                <c:pt idx="2366">
                  <c:v>1.7000000000000053E-8</c:v>
                </c:pt>
                <c:pt idx="2367">
                  <c:v>1.7000000000000053E-8</c:v>
                </c:pt>
                <c:pt idx="2368">
                  <c:v>1.7000000000000053E-8</c:v>
                </c:pt>
                <c:pt idx="2369">
                  <c:v>1.6000000000000074E-8</c:v>
                </c:pt>
                <c:pt idx="2370">
                  <c:v>2.000000000000008E-8</c:v>
                </c:pt>
                <c:pt idx="2371">
                  <c:v>2.7000000000000119E-8</c:v>
                </c:pt>
                <c:pt idx="2372">
                  <c:v>1.7000000000000053E-8</c:v>
                </c:pt>
                <c:pt idx="2373">
                  <c:v>1.7000000000000053E-8</c:v>
                </c:pt>
                <c:pt idx="2374">
                  <c:v>1.6000000000000074E-8</c:v>
                </c:pt>
                <c:pt idx="2375">
                  <c:v>1.6000000000000074E-8</c:v>
                </c:pt>
                <c:pt idx="2376">
                  <c:v>1.6000000000000074E-8</c:v>
                </c:pt>
                <c:pt idx="2377">
                  <c:v>1.6000000000000074E-8</c:v>
                </c:pt>
                <c:pt idx="2378">
                  <c:v>1.6000000000000074E-8</c:v>
                </c:pt>
                <c:pt idx="2379">
                  <c:v>1.6000000000000074E-8</c:v>
                </c:pt>
                <c:pt idx="2380">
                  <c:v>1.5000000000000048E-8</c:v>
                </c:pt>
                <c:pt idx="2381">
                  <c:v>1.7000000000000053E-8</c:v>
                </c:pt>
                <c:pt idx="2382">
                  <c:v>8.5000000000000381E-9</c:v>
                </c:pt>
                <c:pt idx="2383">
                  <c:v>1.5000000000000048E-8</c:v>
                </c:pt>
                <c:pt idx="2384">
                  <c:v>1.6000000000000074E-8</c:v>
                </c:pt>
                <c:pt idx="2385">
                  <c:v>1.6000000000000074E-8</c:v>
                </c:pt>
                <c:pt idx="2386">
                  <c:v>1.6000000000000074E-8</c:v>
                </c:pt>
                <c:pt idx="2387">
                  <c:v>1.6000000000000074E-8</c:v>
                </c:pt>
                <c:pt idx="2388">
                  <c:v>1.6000000000000074E-8</c:v>
                </c:pt>
                <c:pt idx="2389">
                  <c:v>1.6000000000000074E-8</c:v>
                </c:pt>
                <c:pt idx="2390">
                  <c:v>1.6000000000000074E-8</c:v>
                </c:pt>
                <c:pt idx="2391">
                  <c:v>1.6000000000000074E-8</c:v>
                </c:pt>
                <c:pt idx="2392">
                  <c:v>1.6000000000000074E-8</c:v>
                </c:pt>
                <c:pt idx="2393">
                  <c:v>1.4000000000000046E-8</c:v>
                </c:pt>
                <c:pt idx="2394">
                  <c:v>1.6000000000000074E-8</c:v>
                </c:pt>
                <c:pt idx="2395">
                  <c:v>1.6000000000000074E-8</c:v>
                </c:pt>
                <c:pt idx="2396">
                  <c:v>1.6000000000000074E-8</c:v>
                </c:pt>
                <c:pt idx="2397">
                  <c:v>1.6000000000000074E-8</c:v>
                </c:pt>
                <c:pt idx="2398">
                  <c:v>1.6000000000000074E-8</c:v>
                </c:pt>
                <c:pt idx="2399">
                  <c:v>1.6000000000000074E-8</c:v>
                </c:pt>
                <c:pt idx="2400">
                  <c:v>1.5000000000000048E-8</c:v>
                </c:pt>
                <c:pt idx="2401">
                  <c:v>1.7000000000000053E-8</c:v>
                </c:pt>
                <c:pt idx="2402">
                  <c:v>1.0000000000000038E-8</c:v>
                </c:pt>
                <c:pt idx="2403">
                  <c:v>1.7000000000000053E-8</c:v>
                </c:pt>
                <c:pt idx="2404">
                  <c:v>1.6000000000000074E-8</c:v>
                </c:pt>
                <c:pt idx="2405">
                  <c:v>1.6000000000000074E-8</c:v>
                </c:pt>
                <c:pt idx="2406">
                  <c:v>1.6000000000000074E-8</c:v>
                </c:pt>
                <c:pt idx="2407">
                  <c:v>1.6000000000000074E-8</c:v>
                </c:pt>
                <c:pt idx="2408">
                  <c:v>1.6000000000000074E-8</c:v>
                </c:pt>
                <c:pt idx="2409">
                  <c:v>1.6000000000000074E-8</c:v>
                </c:pt>
                <c:pt idx="2410">
                  <c:v>1.6000000000000074E-8</c:v>
                </c:pt>
                <c:pt idx="2411">
                  <c:v>1.6000000000000074E-8</c:v>
                </c:pt>
                <c:pt idx="2412">
                  <c:v>1.6000000000000074E-8</c:v>
                </c:pt>
                <c:pt idx="2413">
                  <c:v>1.5000000000000048E-8</c:v>
                </c:pt>
                <c:pt idx="2414">
                  <c:v>1.4000000000000046E-8</c:v>
                </c:pt>
                <c:pt idx="2415">
                  <c:v>1.6000000000000074E-8</c:v>
                </c:pt>
                <c:pt idx="2416">
                  <c:v>1.1000000000000046E-8</c:v>
                </c:pt>
                <c:pt idx="2417">
                  <c:v>1.5000000000000048E-8</c:v>
                </c:pt>
                <c:pt idx="2418">
                  <c:v>1.6000000000000074E-8</c:v>
                </c:pt>
                <c:pt idx="2419">
                  <c:v>2.300000000000008E-8</c:v>
                </c:pt>
                <c:pt idx="2420">
                  <c:v>3.2000000000000128E-8</c:v>
                </c:pt>
                <c:pt idx="2421">
                  <c:v>4.1000000000000122E-8</c:v>
                </c:pt>
                <c:pt idx="2422">
                  <c:v>6.7000000000000229E-8</c:v>
                </c:pt>
                <c:pt idx="2423">
                  <c:v>8.7000000000000276E-8</c:v>
                </c:pt>
                <c:pt idx="2424">
                  <c:v>9.7000000000000299E-8</c:v>
                </c:pt>
                <c:pt idx="2425">
                  <c:v>1.0000000000000035E-7</c:v>
                </c:pt>
                <c:pt idx="2426">
                  <c:v>1.0000000000000035E-7</c:v>
                </c:pt>
                <c:pt idx="2427">
                  <c:v>1.0000000000000035E-7</c:v>
                </c:pt>
                <c:pt idx="2428">
                  <c:v>9.9000000000000384E-8</c:v>
                </c:pt>
                <c:pt idx="2429">
                  <c:v>9.3000000000000409E-8</c:v>
                </c:pt>
                <c:pt idx="2430">
                  <c:v>8.1000000000000275E-8</c:v>
                </c:pt>
                <c:pt idx="2431">
                  <c:v>6.7000000000000229E-8</c:v>
                </c:pt>
                <c:pt idx="2432">
                  <c:v>5.8000000000000195E-8</c:v>
                </c:pt>
                <c:pt idx="2433">
                  <c:v>5.0000000000000157E-8</c:v>
                </c:pt>
                <c:pt idx="2434">
                  <c:v>4.6000000000000134E-8</c:v>
                </c:pt>
                <c:pt idx="2435">
                  <c:v>4.1000000000000122E-8</c:v>
                </c:pt>
                <c:pt idx="2436">
                  <c:v>4.1000000000000122E-8</c:v>
                </c:pt>
                <c:pt idx="2437">
                  <c:v>4.1000000000000122E-8</c:v>
                </c:pt>
                <c:pt idx="2438">
                  <c:v>4.000000000000014E-8</c:v>
                </c:pt>
                <c:pt idx="2439">
                  <c:v>3.4000000000000119E-8</c:v>
                </c:pt>
                <c:pt idx="2440">
                  <c:v>3.1000000000000106E-8</c:v>
                </c:pt>
                <c:pt idx="2441">
                  <c:v>3.0000000000000103E-8</c:v>
                </c:pt>
                <c:pt idx="2442">
                  <c:v>3.0000000000000103E-8</c:v>
                </c:pt>
                <c:pt idx="2443">
                  <c:v>2.9000000000000101E-8</c:v>
                </c:pt>
                <c:pt idx="2444">
                  <c:v>2.7000000000000119E-8</c:v>
                </c:pt>
                <c:pt idx="2445">
                  <c:v>2.7000000000000119E-8</c:v>
                </c:pt>
                <c:pt idx="2446">
                  <c:v>2.60000000000001E-8</c:v>
                </c:pt>
                <c:pt idx="2447">
                  <c:v>2.5000000000000082E-8</c:v>
                </c:pt>
                <c:pt idx="2448">
                  <c:v>2.5000000000000082E-8</c:v>
                </c:pt>
                <c:pt idx="2449">
                  <c:v>2.4000000000000086E-8</c:v>
                </c:pt>
                <c:pt idx="2450">
                  <c:v>2.4000000000000086E-8</c:v>
                </c:pt>
                <c:pt idx="2451">
                  <c:v>2.300000000000008E-8</c:v>
                </c:pt>
                <c:pt idx="2452">
                  <c:v>2.300000000000008E-8</c:v>
                </c:pt>
                <c:pt idx="2453">
                  <c:v>2.300000000000008E-8</c:v>
                </c:pt>
                <c:pt idx="2454">
                  <c:v>2.2000000000000101E-8</c:v>
                </c:pt>
                <c:pt idx="2455">
                  <c:v>2.1000000000000072E-8</c:v>
                </c:pt>
                <c:pt idx="2456">
                  <c:v>2.000000000000008E-8</c:v>
                </c:pt>
                <c:pt idx="2457">
                  <c:v>2.1000000000000072E-8</c:v>
                </c:pt>
                <c:pt idx="2458">
                  <c:v>1.5000000000000048E-8</c:v>
                </c:pt>
                <c:pt idx="2459">
                  <c:v>2.000000000000008E-8</c:v>
                </c:pt>
                <c:pt idx="2460">
                  <c:v>2.000000000000008E-8</c:v>
                </c:pt>
                <c:pt idx="2461">
                  <c:v>2.000000000000008E-8</c:v>
                </c:pt>
                <c:pt idx="2462">
                  <c:v>2.000000000000008E-8</c:v>
                </c:pt>
                <c:pt idx="2463">
                  <c:v>2.000000000000008E-8</c:v>
                </c:pt>
                <c:pt idx="2464">
                  <c:v>2.000000000000008E-8</c:v>
                </c:pt>
                <c:pt idx="2465">
                  <c:v>2.000000000000008E-8</c:v>
                </c:pt>
                <c:pt idx="2466">
                  <c:v>1.9000000000000081E-8</c:v>
                </c:pt>
                <c:pt idx="2467">
                  <c:v>1.9000000000000081E-8</c:v>
                </c:pt>
                <c:pt idx="2468">
                  <c:v>1.9000000000000081E-8</c:v>
                </c:pt>
                <c:pt idx="2469">
                  <c:v>1.9000000000000081E-8</c:v>
                </c:pt>
                <c:pt idx="2470">
                  <c:v>1.9000000000000081E-8</c:v>
                </c:pt>
                <c:pt idx="2471">
                  <c:v>1.9000000000000081E-8</c:v>
                </c:pt>
                <c:pt idx="2472">
                  <c:v>1.9000000000000081E-8</c:v>
                </c:pt>
                <c:pt idx="2473">
                  <c:v>1.8000000000000072E-8</c:v>
                </c:pt>
                <c:pt idx="2474">
                  <c:v>2.2000000000000101E-8</c:v>
                </c:pt>
                <c:pt idx="2475">
                  <c:v>2.4000000000000086E-8</c:v>
                </c:pt>
                <c:pt idx="2476">
                  <c:v>1.7000000000000053E-8</c:v>
                </c:pt>
                <c:pt idx="2477">
                  <c:v>1.8000000000000072E-8</c:v>
                </c:pt>
                <c:pt idx="2478">
                  <c:v>2.1000000000000072E-8</c:v>
                </c:pt>
                <c:pt idx="2479">
                  <c:v>2.9000000000000101E-8</c:v>
                </c:pt>
                <c:pt idx="2480">
                  <c:v>3.8000000000000129E-8</c:v>
                </c:pt>
                <c:pt idx="2481">
                  <c:v>8.0000000000000253E-8</c:v>
                </c:pt>
                <c:pt idx="2482">
                  <c:v>1.1000000000000046E-7</c:v>
                </c:pt>
                <c:pt idx="2483">
                  <c:v>1.4000000000000041E-7</c:v>
                </c:pt>
                <c:pt idx="2484">
                  <c:v>1.6000000000000064E-7</c:v>
                </c:pt>
                <c:pt idx="2485">
                  <c:v>1.6000000000000064E-7</c:v>
                </c:pt>
                <c:pt idx="2486">
                  <c:v>1.6000000000000064E-7</c:v>
                </c:pt>
                <c:pt idx="2487">
                  <c:v>1.6000000000000064E-7</c:v>
                </c:pt>
                <c:pt idx="2488">
                  <c:v>1.5000000000000047E-7</c:v>
                </c:pt>
                <c:pt idx="2489">
                  <c:v>1.5000000000000047E-7</c:v>
                </c:pt>
                <c:pt idx="2490">
                  <c:v>1.3000000000000048E-7</c:v>
                </c:pt>
                <c:pt idx="2491">
                  <c:v>1.1000000000000046E-7</c:v>
                </c:pt>
                <c:pt idx="2492">
                  <c:v>1.0000000000000035E-7</c:v>
                </c:pt>
                <c:pt idx="2493">
                  <c:v>8.4000000000000342E-8</c:v>
                </c:pt>
                <c:pt idx="2494">
                  <c:v>8.4000000000000342E-8</c:v>
                </c:pt>
                <c:pt idx="2495">
                  <c:v>7.1000000000000199E-8</c:v>
                </c:pt>
                <c:pt idx="2496">
                  <c:v>6.1000000000000215E-8</c:v>
                </c:pt>
                <c:pt idx="2497">
                  <c:v>5.4000000000000206E-8</c:v>
                </c:pt>
                <c:pt idx="2498">
                  <c:v>5.0000000000000157E-8</c:v>
                </c:pt>
                <c:pt idx="2499">
                  <c:v>4.000000000000014E-8</c:v>
                </c:pt>
                <c:pt idx="2500">
                  <c:v>4.4000000000000182E-8</c:v>
                </c:pt>
                <c:pt idx="2501">
                  <c:v>4.1000000000000122E-8</c:v>
                </c:pt>
                <c:pt idx="2502">
                  <c:v>4.1000000000000122E-8</c:v>
                </c:pt>
                <c:pt idx="2503">
                  <c:v>4.6000000000000134E-8</c:v>
                </c:pt>
                <c:pt idx="2504">
                  <c:v>5.3000000000000183E-8</c:v>
                </c:pt>
                <c:pt idx="2505">
                  <c:v>6.3000000000000207E-8</c:v>
                </c:pt>
                <c:pt idx="2506">
                  <c:v>6.3000000000000207E-8</c:v>
                </c:pt>
                <c:pt idx="2507">
                  <c:v>1.4000000000000041E-7</c:v>
                </c:pt>
                <c:pt idx="2508">
                  <c:v>1.7000000000000052E-7</c:v>
                </c:pt>
                <c:pt idx="2509">
                  <c:v>1.900000000000007E-7</c:v>
                </c:pt>
                <c:pt idx="2510">
                  <c:v>2.0000000000000057E-7</c:v>
                </c:pt>
                <c:pt idx="2511">
                  <c:v>2.0000000000000057E-7</c:v>
                </c:pt>
                <c:pt idx="2512">
                  <c:v>2.0000000000000057E-7</c:v>
                </c:pt>
                <c:pt idx="2513">
                  <c:v>2.0000000000000057E-7</c:v>
                </c:pt>
                <c:pt idx="2514">
                  <c:v>1.900000000000007E-7</c:v>
                </c:pt>
                <c:pt idx="2515">
                  <c:v>1.6000000000000064E-7</c:v>
                </c:pt>
                <c:pt idx="2516">
                  <c:v>1.3000000000000048E-7</c:v>
                </c:pt>
                <c:pt idx="2517">
                  <c:v>1.1000000000000046E-7</c:v>
                </c:pt>
                <c:pt idx="2518">
                  <c:v>1.0000000000000035E-7</c:v>
                </c:pt>
                <c:pt idx="2519">
                  <c:v>8.7000000000000276E-8</c:v>
                </c:pt>
                <c:pt idx="2520">
                  <c:v>7.5000000000000248E-8</c:v>
                </c:pt>
                <c:pt idx="2521">
                  <c:v>6.6000000000000207E-8</c:v>
                </c:pt>
                <c:pt idx="2522">
                  <c:v>6.1000000000000215E-8</c:v>
                </c:pt>
                <c:pt idx="2523">
                  <c:v>5.3000000000000183E-8</c:v>
                </c:pt>
                <c:pt idx="2524">
                  <c:v>5.2000000000000194E-8</c:v>
                </c:pt>
                <c:pt idx="2525">
                  <c:v>5.2000000000000194E-8</c:v>
                </c:pt>
                <c:pt idx="2526">
                  <c:v>5.7000000000000206E-8</c:v>
                </c:pt>
                <c:pt idx="2527">
                  <c:v>6.5000000000000211E-8</c:v>
                </c:pt>
                <c:pt idx="2528">
                  <c:v>7.4000000000000305E-8</c:v>
                </c:pt>
                <c:pt idx="2529">
                  <c:v>1.2000000000000033E-7</c:v>
                </c:pt>
                <c:pt idx="2530">
                  <c:v>1.4000000000000041E-7</c:v>
                </c:pt>
                <c:pt idx="2531">
                  <c:v>1.5000000000000047E-7</c:v>
                </c:pt>
                <c:pt idx="2532">
                  <c:v>1.6000000000000064E-7</c:v>
                </c:pt>
                <c:pt idx="2533">
                  <c:v>1.5000000000000047E-7</c:v>
                </c:pt>
                <c:pt idx="2534">
                  <c:v>1.5000000000000047E-7</c:v>
                </c:pt>
                <c:pt idx="2535">
                  <c:v>1.5000000000000047E-7</c:v>
                </c:pt>
                <c:pt idx="2536">
                  <c:v>1.4000000000000041E-7</c:v>
                </c:pt>
                <c:pt idx="2537">
                  <c:v>1.2000000000000033E-7</c:v>
                </c:pt>
                <c:pt idx="2538">
                  <c:v>1.0000000000000035E-7</c:v>
                </c:pt>
                <c:pt idx="2539">
                  <c:v>9.3000000000000409E-8</c:v>
                </c:pt>
                <c:pt idx="2540">
                  <c:v>8.1000000000000275E-8</c:v>
                </c:pt>
                <c:pt idx="2541">
                  <c:v>7.1000000000000199E-8</c:v>
                </c:pt>
                <c:pt idx="2542">
                  <c:v>6.4000000000000255E-8</c:v>
                </c:pt>
                <c:pt idx="2543">
                  <c:v>6.1000000000000215E-8</c:v>
                </c:pt>
                <c:pt idx="2544">
                  <c:v>5.4000000000000206E-8</c:v>
                </c:pt>
                <c:pt idx="2545">
                  <c:v>5.2000000000000194E-8</c:v>
                </c:pt>
                <c:pt idx="2546">
                  <c:v>4.9000000000000214E-8</c:v>
                </c:pt>
                <c:pt idx="2547">
                  <c:v>5.1000000000000172E-8</c:v>
                </c:pt>
                <c:pt idx="2548">
                  <c:v>6.0000000000000206E-8</c:v>
                </c:pt>
                <c:pt idx="2549">
                  <c:v>6.9000000000000261E-8</c:v>
                </c:pt>
                <c:pt idx="2550">
                  <c:v>1.3000000000000048E-7</c:v>
                </c:pt>
                <c:pt idx="2551">
                  <c:v>1.4000000000000041E-7</c:v>
                </c:pt>
                <c:pt idx="2552">
                  <c:v>1.6000000000000064E-7</c:v>
                </c:pt>
                <c:pt idx="2553">
                  <c:v>1.7000000000000052E-7</c:v>
                </c:pt>
                <c:pt idx="2554">
                  <c:v>1.7000000000000052E-7</c:v>
                </c:pt>
                <c:pt idx="2555">
                  <c:v>1.7000000000000052E-7</c:v>
                </c:pt>
                <c:pt idx="2556">
                  <c:v>1.7000000000000052E-7</c:v>
                </c:pt>
                <c:pt idx="2557">
                  <c:v>1.7000000000000052E-7</c:v>
                </c:pt>
                <c:pt idx="2558">
                  <c:v>1.5000000000000047E-7</c:v>
                </c:pt>
                <c:pt idx="2559">
                  <c:v>1.3000000000000048E-7</c:v>
                </c:pt>
                <c:pt idx="2560">
                  <c:v>1.3000000000000048E-7</c:v>
                </c:pt>
                <c:pt idx="2561">
                  <c:v>1.1000000000000046E-7</c:v>
                </c:pt>
                <c:pt idx="2562">
                  <c:v>9.8000000000000441E-8</c:v>
                </c:pt>
                <c:pt idx="2563">
                  <c:v>8.600000000000028E-8</c:v>
                </c:pt>
                <c:pt idx="2564">
                  <c:v>7.6000000000000257E-8</c:v>
                </c:pt>
                <c:pt idx="2565">
                  <c:v>6.7000000000000229E-8</c:v>
                </c:pt>
                <c:pt idx="2566">
                  <c:v>6.3000000000000207E-8</c:v>
                </c:pt>
                <c:pt idx="2567">
                  <c:v>5.3000000000000183E-8</c:v>
                </c:pt>
                <c:pt idx="2568">
                  <c:v>5.3000000000000183E-8</c:v>
                </c:pt>
                <c:pt idx="2569">
                  <c:v>5.5000000000000195E-8</c:v>
                </c:pt>
                <c:pt idx="2570">
                  <c:v>5.3000000000000183E-8</c:v>
                </c:pt>
                <c:pt idx="2571">
                  <c:v>6.0000000000000206E-8</c:v>
                </c:pt>
                <c:pt idx="2572">
                  <c:v>7.1000000000000199E-8</c:v>
                </c:pt>
                <c:pt idx="2573">
                  <c:v>7.1000000000000199E-8</c:v>
                </c:pt>
                <c:pt idx="2574">
                  <c:v>8.2000000000000258E-8</c:v>
                </c:pt>
                <c:pt idx="2575">
                  <c:v>1.5000000000000047E-7</c:v>
                </c:pt>
                <c:pt idx="2576">
                  <c:v>1.7000000000000052E-7</c:v>
                </c:pt>
                <c:pt idx="2577">
                  <c:v>1.900000000000007E-7</c:v>
                </c:pt>
                <c:pt idx="2578">
                  <c:v>2.0000000000000057E-7</c:v>
                </c:pt>
                <c:pt idx="2579">
                  <c:v>1.900000000000007E-7</c:v>
                </c:pt>
                <c:pt idx="2580">
                  <c:v>1.900000000000007E-7</c:v>
                </c:pt>
                <c:pt idx="2581">
                  <c:v>1.8000000000000069E-7</c:v>
                </c:pt>
                <c:pt idx="2582">
                  <c:v>1.7000000000000052E-7</c:v>
                </c:pt>
                <c:pt idx="2583">
                  <c:v>1.5000000000000047E-7</c:v>
                </c:pt>
                <c:pt idx="2584">
                  <c:v>1.3000000000000048E-7</c:v>
                </c:pt>
                <c:pt idx="2585">
                  <c:v>1.1000000000000046E-7</c:v>
                </c:pt>
                <c:pt idx="2586">
                  <c:v>9.9000000000000384E-8</c:v>
                </c:pt>
                <c:pt idx="2587">
                  <c:v>8.8000000000000364E-8</c:v>
                </c:pt>
                <c:pt idx="2588">
                  <c:v>7.8000000000000222E-8</c:v>
                </c:pt>
                <c:pt idx="2589">
                  <c:v>7.4000000000000305E-8</c:v>
                </c:pt>
                <c:pt idx="2590">
                  <c:v>7.6000000000000257E-8</c:v>
                </c:pt>
                <c:pt idx="2591">
                  <c:v>6.2000000000000211E-8</c:v>
                </c:pt>
                <c:pt idx="2592">
                  <c:v>5.7000000000000206E-8</c:v>
                </c:pt>
                <c:pt idx="2593">
                  <c:v>5.8000000000000195E-8</c:v>
                </c:pt>
                <c:pt idx="2594">
                  <c:v>6.5000000000000211E-8</c:v>
                </c:pt>
                <c:pt idx="2595">
                  <c:v>7.5000000000000248E-8</c:v>
                </c:pt>
                <c:pt idx="2596">
                  <c:v>1.1000000000000046E-7</c:v>
                </c:pt>
                <c:pt idx="2597">
                  <c:v>1.1000000000000046E-7</c:v>
                </c:pt>
                <c:pt idx="2598">
                  <c:v>1.1000000000000046E-7</c:v>
                </c:pt>
                <c:pt idx="2599">
                  <c:v>1.2000000000000033E-7</c:v>
                </c:pt>
                <c:pt idx="2600">
                  <c:v>1.2000000000000033E-7</c:v>
                </c:pt>
                <c:pt idx="2601">
                  <c:v>1.2000000000000033E-7</c:v>
                </c:pt>
                <c:pt idx="2602">
                  <c:v>1.1000000000000046E-7</c:v>
                </c:pt>
                <c:pt idx="2603">
                  <c:v>1.1000000000000046E-7</c:v>
                </c:pt>
                <c:pt idx="2604">
                  <c:v>1.0000000000000035E-7</c:v>
                </c:pt>
                <c:pt idx="2605">
                  <c:v>9.5000000000000361E-8</c:v>
                </c:pt>
                <c:pt idx="2606">
                  <c:v>8.4000000000000342E-8</c:v>
                </c:pt>
                <c:pt idx="2607">
                  <c:v>7.4000000000000305E-8</c:v>
                </c:pt>
                <c:pt idx="2608">
                  <c:v>6.7000000000000229E-8</c:v>
                </c:pt>
                <c:pt idx="2609">
                  <c:v>6.2000000000000211E-8</c:v>
                </c:pt>
                <c:pt idx="2610">
                  <c:v>5.6000000000000164E-8</c:v>
                </c:pt>
                <c:pt idx="2611">
                  <c:v>5.4000000000000206E-8</c:v>
                </c:pt>
                <c:pt idx="2612">
                  <c:v>4.5000000000000145E-8</c:v>
                </c:pt>
                <c:pt idx="2613">
                  <c:v>4.9000000000000214E-8</c:v>
                </c:pt>
                <c:pt idx="2614">
                  <c:v>4.8000000000000145E-8</c:v>
                </c:pt>
                <c:pt idx="2615">
                  <c:v>5.2000000000000194E-8</c:v>
                </c:pt>
                <c:pt idx="2616">
                  <c:v>6.2000000000000211E-8</c:v>
                </c:pt>
                <c:pt idx="2617">
                  <c:v>7.1000000000000199E-8</c:v>
                </c:pt>
                <c:pt idx="2618">
                  <c:v>1.6000000000000064E-7</c:v>
                </c:pt>
                <c:pt idx="2619">
                  <c:v>1.900000000000007E-7</c:v>
                </c:pt>
                <c:pt idx="2620">
                  <c:v>2.2000000000000091E-7</c:v>
                </c:pt>
                <c:pt idx="2621">
                  <c:v>2.4000000000000061E-7</c:v>
                </c:pt>
                <c:pt idx="2622">
                  <c:v>2.4000000000000061E-7</c:v>
                </c:pt>
                <c:pt idx="2623">
                  <c:v>2.4000000000000061E-7</c:v>
                </c:pt>
                <c:pt idx="2624">
                  <c:v>2.300000000000006E-7</c:v>
                </c:pt>
                <c:pt idx="2625">
                  <c:v>2.1000000000000077E-7</c:v>
                </c:pt>
                <c:pt idx="2626">
                  <c:v>1.8000000000000069E-7</c:v>
                </c:pt>
                <c:pt idx="2627">
                  <c:v>1.5000000000000047E-7</c:v>
                </c:pt>
                <c:pt idx="2628">
                  <c:v>1.3000000000000048E-7</c:v>
                </c:pt>
                <c:pt idx="2629">
                  <c:v>1.3000000000000048E-7</c:v>
                </c:pt>
                <c:pt idx="2630">
                  <c:v>1.1000000000000046E-7</c:v>
                </c:pt>
                <c:pt idx="2631">
                  <c:v>1.0000000000000035E-7</c:v>
                </c:pt>
                <c:pt idx="2632">
                  <c:v>9.1000000000000299E-8</c:v>
                </c:pt>
                <c:pt idx="2633">
                  <c:v>9.1000000000000299E-8</c:v>
                </c:pt>
                <c:pt idx="2634">
                  <c:v>8.4000000000000342E-8</c:v>
                </c:pt>
                <c:pt idx="2635">
                  <c:v>8.4000000000000342E-8</c:v>
                </c:pt>
                <c:pt idx="2636">
                  <c:v>7.5000000000000248E-8</c:v>
                </c:pt>
                <c:pt idx="2637">
                  <c:v>6.6000000000000207E-8</c:v>
                </c:pt>
                <c:pt idx="2638">
                  <c:v>6.4000000000000255E-8</c:v>
                </c:pt>
                <c:pt idx="2639">
                  <c:v>6.3000000000000207E-8</c:v>
                </c:pt>
                <c:pt idx="2640">
                  <c:v>6.9000000000000261E-8</c:v>
                </c:pt>
                <c:pt idx="2641">
                  <c:v>8.0000000000000253E-8</c:v>
                </c:pt>
                <c:pt idx="2642">
                  <c:v>1.0000000000000035E-7</c:v>
                </c:pt>
                <c:pt idx="2643">
                  <c:v>1.2000000000000033E-7</c:v>
                </c:pt>
                <c:pt idx="2644">
                  <c:v>1.4000000000000041E-7</c:v>
                </c:pt>
                <c:pt idx="2645">
                  <c:v>1.5000000000000047E-7</c:v>
                </c:pt>
                <c:pt idx="2646">
                  <c:v>1.4000000000000041E-7</c:v>
                </c:pt>
                <c:pt idx="2647">
                  <c:v>1.4000000000000041E-7</c:v>
                </c:pt>
                <c:pt idx="2648">
                  <c:v>1.4000000000000041E-7</c:v>
                </c:pt>
                <c:pt idx="2649">
                  <c:v>1.4000000000000041E-7</c:v>
                </c:pt>
                <c:pt idx="2650">
                  <c:v>1.4000000000000041E-7</c:v>
                </c:pt>
                <c:pt idx="2651">
                  <c:v>1.3000000000000048E-7</c:v>
                </c:pt>
                <c:pt idx="2652">
                  <c:v>1.1000000000000046E-7</c:v>
                </c:pt>
                <c:pt idx="2653">
                  <c:v>1.0000000000000035E-7</c:v>
                </c:pt>
                <c:pt idx="2654">
                  <c:v>9.2000000000000281E-8</c:v>
                </c:pt>
                <c:pt idx="2655">
                  <c:v>8.2000000000000258E-8</c:v>
                </c:pt>
                <c:pt idx="2656">
                  <c:v>8.2000000000000258E-8</c:v>
                </c:pt>
                <c:pt idx="2657">
                  <c:v>7.3000000000000257E-8</c:v>
                </c:pt>
                <c:pt idx="2658">
                  <c:v>6.6000000000000207E-8</c:v>
                </c:pt>
                <c:pt idx="2659">
                  <c:v>6.4000000000000255E-8</c:v>
                </c:pt>
                <c:pt idx="2660">
                  <c:v>5.5000000000000195E-8</c:v>
                </c:pt>
                <c:pt idx="2661">
                  <c:v>5.6000000000000164E-8</c:v>
                </c:pt>
                <c:pt idx="2662">
                  <c:v>5.3000000000000183E-8</c:v>
                </c:pt>
                <c:pt idx="2663">
                  <c:v>5.8000000000000195E-8</c:v>
                </c:pt>
                <c:pt idx="2664">
                  <c:v>6.6000000000000207E-8</c:v>
                </c:pt>
                <c:pt idx="2665">
                  <c:v>7.7000000000000306E-8</c:v>
                </c:pt>
                <c:pt idx="2666">
                  <c:v>1.6000000000000064E-7</c:v>
                </c:pt>
                <c:pt idx="2667">
                  <c:v>1.8000000000000069E-7</c:v>
                </c:pt>
                <c:pt idx="2668">
                  <c:v>2.0000000000000057E-7</c:v>
                </c:pt>
                <c:pt idx="2669">
                  <c:v>2.2000000000000091E-7</c:v>
                </c:pt>
                <c:pt idx="2670">
                  <c:v>2.2000000000000091E-7</c:v>
                </c:pt>
                <c:pt idx="2671">
                  <c:v>2.300000000000006E-7</c:v>
                </c:pt>
                <c:pt idx="2672">
                  <c:v>2.2000000000000091E-7</c:v>
                </c:pt>
                <c:pt idx="2673">
                  <c:v>2.1000000000000077E-7</c:v>
                </c:pt>
                <c:pt idx="2674">
                  <c:v>1.8000000000000069E-7</c:v>
                </c:pt>
                <c:pt idx="2675">
                  <c:v>1.5000000000000047E-7</c:v>
                </c:pt>
                <c:pt idx="2676">
                  <c:v>1.3000000000000048E-7</c:v>
                </c:pt>
                <c:pt idx="2677">
                  <c:v>1.1000000000000046E-7</c:v>
                </c:pt>
                <c:pt idx="2678">
                  <c:v>1.0000000000000035E-7</c:v>
                </c:pt>
                <c:pt idx="2679">
                  <c:v>9.3000000000000409E-8</c:v>
                </c:pt>
                <c:pt idx="2680">
                  <c:v>8.3000000000000386E-8</c:v>
                </c:pt>
                <c:pt idx="2681">
                  <c:v>7.7000000000000306E-8</c:v>
                </c:pt>
                <c:pt idx="2682">
                  <c:v>6.7000000000000229E-8</c:v>
                </c:pt>
                <c:pt idx="2683">
                  <c:v>6.5000000000000211E-8</c:v>
                </c:pt>
                <c:pt idx="2684">
                  <c:v>6.4000000000000255E-8</c:v>
                </c:pt>
                <c:pt idx="2685">
                  <c:v>6.9000000000000261E-8</c:v>
                </c:pt>
                <c:pt idx="2686">
                  <c:v>7.9000000000000324E-8</c:v>
                </c:pt>
                <c:pt idx="2687">
                  <c:v>8.9000000000000334E-8</c:v>
                </c:pt>
                <c:pt idx="2688">
                  <c:v>1.7000000000000052E-7</c:v>
                </c:pt>
                <c:pt idx="2689">
                  <c:v>1.900000000000007E-7</c:v>
                </c:pt>
                <c:pt idx="2690">
                  <c:v>2.1000000000000077E-7</c:v>
                </c:pt>
                <c:pt idx="2691">
                  <c:v>2.2000000000000091E-7</c:v>
                </c:pt>
                <c:pt idx="2692">
                  <c:v>2.2000000000000091E-7</c:v>
                </c:pt>
                <c:pt idx="2693">
                  <c:v>2.1000000000000077E-7</c:v>
                </c:pt>
                <c:pt idx="2694">
                  <c:v>2.1000000000000077E-7</c:v>
                </c:pt>
                <c:pt idx="2695">
                  <c:v>2.0000000000000057E-7</c:v>
                </c:pt>
                <c:pt idx="2696">
                  <c:v>1.7000000000000052E-7</c:v>
                </c:pt>
                <c:pt idx="2697">
                  <c:v>1.4000000000000041E-7</c:v>
                </c:pt>
                <c:pt idx="2698">
                  <c:v>1.2000000000000033E-7</c:v>
                </c:pt>
                <c:pt idx="2699">
                  <c:v>1.1000000000000046E-7</c:v>
                </c:pt>
                <c:pt idx="2700">
                  <c:v>1.0000000000000035E-7</c:v>
                </c:pt>
                <c:pt idx="2701">
                  <c:v>8.9000000000000334E-8</c:v>
                </c:pt>
                <c:pt idx="2702">
                  <c:v>8.4000000000000342E-8</c:v>
                </c:pt>
                <c:pt idx="2703">
                  <c:v>7.9000000000000324E-8</c:v>
                </c:pt>
                <c:pt idx="2704">
                  <c:v>6.9000000000000261E-8</c:v>
                </c:pt>
                <c:pt idx="2705">
                  <c:v>6.4000000000000255E-8</c:v>
                </c:pt>
                <c:pt idx="2706">
                  <c:v>6.6000000000000207E-8</c:v>
                </c:pt>
                <c:pt idx="2707">
                  <c:v>7.4000000000000305E-8</c:v>
                </c:pt>
                <c:pt idx="2708">
                  <c:v>8.4000000000000342E-8</c:v>
                </c:pt>
                <c:pt idx="2709">
                  <c:v>1.2000000000000033E-7</c:v>
                </c:pt>
                <c:pt idx="2710">
                  <c:v>1.2000000000000033E-7</c:v>
                </c:pt>
                <c:pt idx="2711">
                  <c:v>1.3000000000000048E-7</c:v>
                </c:pt>
                <c:pt idx="2712">
                  <c:v>1.4000000000000041E-7</c:v>
                </c:pt>
                <c:pt idx="2713">
                  <c:v>1.4000000000000041E-7</c:v>
                </c:pt>
                <c:pt idx="2714">
                  <c:v>1.4000000000000041E-7</c:v>
                </c:pt>
                <c:pt idx="2715">
                  <c:v>1.4000000000000041E-7</c:v>
                </c:pt>
                <c:pt idx="2716">
                  <c:v>1.3000000000000048E-7</c:v>
                </c:pt>
                <c:pt idx="2717">
                  <c:v>1.2000000000000033E-7</c:v>
                </c:pt>
                <c:pt idx="2718">
                  <c:v>1.1000000000000046E-7</c:v>
                </c:pt>
                <c:pt idx="2719">
                  <c:v>1.0000000000000035E-7</c:v>
                </c:pt>
                <c:pt idx="2720">
                  <c:v>9.0000000000000343E-8</c:v>
                </c:pt>
                <c:pt idx="2721">
                  <c:v>8.0000000000000253E-8</c:v>
                </c:pt>
                <c:pt idx="2722">
                  <c:v>7.2000000000000261E-8</c:v>
                </c:pt>
                <c:pt idx="2723">
                  <c:v>6.6000000000000207E-8</c:v>
                </c:pt>
                <c:pt idx="2724">
                  <c:v>6.3000000000000207E-8</c:v>
                </c:pt>
                <c:pt idx="2725">
                  <c:v>5.4000000000000206E-8</c:v>
                </c:pt>
                <c:pt idx="2726">
                  <c:v>5.6000000000000164E-8</c:v>
                </c:pt>
                <c:pt idx="2727">
                  <c:v>5.4000000000000206E-8</c:v>
                </c:pt>
                <c:pt idx="2728">
                  <c:v>6.0000000000000206E-8</c:v>
                </c:pt>
                <c:pt idx="2729">
                  <c:v>6.9000000000000261E-8</c:v>
                </c:pt>
                <c:pt idx="2730">
                  <c:v>7.9000000000000324E-8</c:v>
                </c:pt>
                <c:pt idx="2731">
                  <c:v>1.2000000000000033E-7</c:v>
                </c:pt>
                <c:pt idx="2732">
                  <c:v>1.3000000000000048E-7</c:v>
                </c:pt>
                <c:pt idx="2733">
                  <c:v>1.4000000000000041E-7</c:v>
                </c:pt>
                <c:pt idx="2734">
                  <c:v>1.5000000000000047E-7</c:v>
                </c:pt>
                <c:pt idx="2735">
                  <c:v>1.4000000000000041E-7</c:v>
                </c:pt>
                <c:pt idx="2736">
                  <c:v>1.4000000000000041E-7</c:v>
                </c:pt>
                <c:pt idx="2737">
                  <c:v>1.4000000000000041E-7</c:v>
                </c:pt>
                <c:pt idx="2738">
                  <c:v>1.3000000000000048E-7</c:v>
                </c:pt>
                <c:pt idx="2739">
                  <c:v>1.2000000000000033E-7</c:v>
                </c:pt>
                <c:pt idx="2740">
                  <c:v>1.0000000000000035E-7</c:v>
                </c:pt>
                <c:pt idx="2741">
                  <c:v>9.5000000000000361E-8</c:v>
                </c:pt>
                <c:pt idx="2742">
                  <c:v>8.5000000000000298E-8</c:v>
                </c:pt>
                <c:pt idx="2743">
                  <c:v>7.6000000000000257E-8</c:v>
                </c:pt>
                <c:pt idx="2744">
                  <c:v>6.9000000000000261E-8</c:v>
                </c:pt>
                <c:pt idx="2745">
                  <c:v>6.8000000000000212E-8</c:v>
                </c:pt>
                <c:pt idx="2746">
                  <c:v>7.000000000000023E-8</c:v>
                </c:pt>
                <c:pt idx="2747">
                  <c:v>5.7000000000000206E-8</c:v>
                </c:pt>
                <c:pt idx="2748">
                  <c:v>5.4000000000000206E-8</c:v>
                </c:pt>
                <c:pt idx="2749">
                  <c:v>5.5000000000000195E-8</c:v>
                </c:pt>
                <c:pt idx="2750">
                  <c:v>6.2000000000000211E-8</c:v>
                </c:pt>
                <c:pt idx="2751">
                  <c:v>7.1000000000000199E-8</c:v>
                </c:pt>
                <c:pt idx="2752">
                  <c:v>1.1000000000000046E-7</c:v>
                </c:pt>
                <c:pt idx="2753">
                  <c:v>1.1000000000000046E-7</c:v>
                </c:pt>
                <c:pt idx="2754">
                  <c:v>1.2000000000000033E-7</c:v>
                </c:pt>
                <c:pt idx="2755">
                  <c:v>1.3000000000000048E-7</c:v>
                </c:pt>
                <c:pt idx="2756">
                  <c:v>1.3000000000000048E-7</c:v>
                </c:pt>
                <c:pt idx="2757">
                  <c:v>1.3000000000000048E-7</c:v>
                </c:pt>
                <c:pt idx="2758">
                  <c:v>1.3000000000000048E-7</c:v>
                </c:pt>
                <c:pt idx="2759">
                  <c:v>1.2000000000000033E-7</c:v>
                </c:pt>
                <c:pt idx="2760">
                  <c:v>1.2000000000000033E-7</c:v>
                </c:pt>
                <c:pt idx="2761">
                  <c:v>1.0000000000000035E-7</c:v>
                </c:pt>
                <c:pt idx="2762">
                  <c:v>9.5000000000000361E-8</c:v>
                </c:pt>
                <c:pt idx="2763">
                  <c:v>8.4000000000000342E-8</c:v>
                </c:pt>
                <c:pt idx="2764">
                  <c:v>7.5000000000000248E-8</c:v>
                </c:pt>
                <c:pt idx="2765">
                  <c:v>6.8000000000000212E-8</c:v>
                </c:pt>
                <c:pt idx="2766">
                  <c:v>6.2000000000000211E-8</c:v>
                </c:pt>
                <c:pt idx="2767">
                  <c:v>6.0000000000000206E-8</c:v>
                </c:pt>
                <c:pt idx="2768">
                  <c:v>4.9000000000000214E-8</c:v>
                </c:pt>
                <c:pt idx="2769">
                  <c:v>5.2000000000000194E-8</c:v>
                </c:pt>
                <c:pt idx="2770">
                  <c:v>5.1000000000000172E-8</c:v>
                </c:pt>
                <c:pt idx="2771">
                  <c:v>5.1000000000000172E-8</c:v>
                </c:pt>
                <c:pt idx="2772">
                  <c:v>5.5000000000000195E-8</c:v>
                </c:pt>
                <c:pt idx="2773">
                  <c:v>6.4000000000000255E-8</c:v>
                </c:pt>
                <c:pt idx="2774">
                  <c:v>7.3000000000000257E-8</c:v>
                </c:pt>
                <c:pt idx="2775">
                  <c:v>1.5000000000000047E-7</c:v>
                </c:pt>
                <c:pt idx="2776">
                  <c:v>1.5000000000000047E-7</c:v>
                </c:pt>
                <c:pt idx="2777">
                  <c:v>1.7000000000000052E-7</c:v>
                </c:pt>
                <c:pt idx="2778">
                  <c:v>2.0000000000000057E-7</c:v>
                </c:pt>
                <c:pt idx="2779">
                  <c:v>2.0000000000000057E-7</c:v>
                </c:pt>
                <c:pt idx="2780">
                  <c:v>2.2000000000000091E-7</c:v>
                </c:pt>
                <c:pt idx="2781">
                  <c:v>2.2000000000000091E-7</c:v>
                </c:pt>
                <c:pt idx="2782">
                  <c:v>2.2000000000000091E-7</c:v>
                </c:pt>
                <c:pt idx="2783">
                  <c:v>2.2000000000000091E-7</c:v>
                </c:pt>
                <c:pt idx="2784">
                  <c:v>2.1000000000000077E-7</c:v>
                </c:pt>
                <c:pt idx="2785">
                  <c:v>1.8000000000000069E-7</c:v>
                </c:pt>
                <c:pt idx="2786">
                  <c:v>1.5000000000000047E-7</c:v>
                </c:pt>
                <c:pt idx="2787">
                  <c:v>1.3000000000000048E-7</c:v>
                </c:pt>
                <c:pt idx="2788">
                  <c:v>1.1000000000000046E-7</c:v>
                </c:pt>
                <c:pt idx="2789">
                  <c:v>1.0000000000000035E-7</c:v>
                </c:pt>
                <c:pt idx="2790">
                  <c:v>9.2000000000000281E-8</c:v>
                </c:pt>
                <c:pt idx="2791">
                  <c:v>8.2000000000000258E-8</c:v>
                </c:pt>
                <c:pt idx="2792">
                  <c:v>7.5000000000000248E-8</c:v>
                </c:pt>
                <c:pt idx="2793">
                  <c:v>6.7000000000000229E-8</c:v>
                </c:pt>
                <c:pt idx="2794">
                  <c:v>6.5000000000000211E-8</c:v>
                </c:pt>
                <c:pt idx="2795">
                  <c:v>6.3000000000000207E-8</c:v>
                </c:pt>
                <c:pt idx="2796">
                  <c:v>7.000000000000023E-8</c:v>
                </c:pt>
                <c:pt idx="2797">
                  <c:v>8.0000000000000253E-8</c:v>
                </c:pt>
                <c:pt idx="2798">
                  <c:v>9.0000000000000343E-8</c:v>
                </c:pt>
                <c:pt idx="2799">
                  <c:v>1.4000000000000041E-7</c:v>
                </c:pt>
                <c:pt idx="2800">
                  <c:v>1.6000000000000064E-7</c:v>
                </c:pt>
                <c:pt idx="2801">
                  <c:v>1.7000000000000052E-7</c:v>
                </c:pt>
                <c:pt idx="2802">
                  <c:v>1.7000000000000052E-7</c:v>
                </c:pt>
                <c:pt idx="2803">
                  <c:v>1.7000000000000052E-7</c:v>
                </c:pt>
                <c:pt idx="2804">
                  <c:v>1.7000000000000052E-7</c:v>
                </c:pt>
                <c:pt idx="2805">
                  <c:v>1.6000000000000064E-7</c:v>
                </c:pt>
                <c:pt idx="2806">
                  <c:v>1.5000000000000047E-7</c:v>
                </c:pt>
                <c:pt idx="2807">
                  <c:v>1.3000000000000048E-7</c:v>
                </c:pt>
                <c:pt idx="2808">
                  <c:v>1.2000000000000033E-7</c:v>
                </c:pt>
                <c:pt idx="2809">
                  <c:v>1.0000000000000035E-7</c:v>
                </c:pt>
                <c:pt idx="2810">
                  <c:v>9.5000000000000361E-8</c:v>
                </c:pt>
                <c:pt idx="2811">
                  <c:v>8.5000000000000298E-8</c:v>
                </c:pt>
                <c:pt idx="2812">
                  <c:v>7.6000000000000257E-8</c:v>
                </c:pt>
                <c:pt idx="2813">
                  <c:v>7.2000000000000261E-8</c:v>
                </c:pt>
                <c:pt idx="2814">
                  <c:v>6.4000000000000255E-8</c:v>
                </c:pt>
                <c:pt idx="2815">
                  <c:v>6.3000000000000207E-8</c:v>
                </c:pt>
                <c:pt idx="2816">
                  <c:v>5.9000000000000244E-8</c:v>
                </c:pt>
                <c:pt idx="2817">
                  <c:v>6.2000000000000211E-8</c:v>
                </c:pt>
                <c:pt idx="2818">
                  <c:v>7.2000000000000261E-8</c:v>
                </c:pt>
                <c:pt idx="2819">
                  <c:v>8.3000000000000386E-8</c:v>
                </c:pt>
                <c:pt idx="2820">
                  <c:v>1.2000000000000033E-7</c:v>
                </c:pt>
                <c:pt idx="2821">
                  <c:v>1.3000000000000048E-7</c:v>
                </c:pt>
                <c:pt idx="2822">
                  <c:v>1.5000000000000047E-7</c:v>
                </c:pt>
                <c:pt idx="2823">
                  <c:v>1.6000000000000064E-7</c:v>
                </c:pt>
                <c:pt idx="2824">
                  <c:v>1.6000000000000064E-7</c:v>
                </c:pt>
                <c:pt idx="2825">
                  <c:v>1.6000000000000064E-7</c:v>
                </c:pt>
                <c:pt idx="2826">
                  <c:v>1.5000000000000047E-7</c:v>
                </c:pt>
                <c:pt idx="2827">
                  <c:v>1.5000000000000047E-7</c:v>
                </c:pt>
                <c:pt idx="2828">
                  <c:v>1.3000000000000048E-7</c:v>
                </c:pt>
                <c:pt idx="2829">
                  <c:v>1.2000000000000033E-7</c:v>
                </c:pt>
                <c:pt idx="2830">
                  <c:v>1.0000000000000035E-7</c:v>
                </c:pt>
                <c:pt idx="2831">
                  <c:v>9.5000000000000361E-8</c:v>
                </c:pt>
                <c:pt idx="2832">
                  <c:v>8.5000000000000298E-8</c:v>
                </c:pt>
                <c:pt idx="2833">
                  <c:v>7.6000000000000257E-8</c:v>
                </c:pt>
                <c:pt idx="2834">
                  <c:v>6.8000000000000212E-8</c:v>
                </c:pt>
                <c:pt idx="2835">
                  <c:v>6.5000000000000211E-8</c:v>
                </c:pt>
                <c:pt idx="2836">
                  <c:v>5.7000000000000206E-8</c:v>
                </c:pt>
                <c:pt idx="2837">
                  <c:v>5.7000000000000206E-8</c:v>
                </c:pt>
                <c:pt idx="2838">
                  <c:v>5.8000000000000195E-8</c:v>
                </c:pt>
                <c:pt idx="2839">
                  <c:v>5.7000000000000206E-8</c:v>
                </c:pt>
                <c:pt idx="2840">
                  <c:v>6.3000000000000207E-8</c:v>
                </c:pt>
                <c:pt idx="2841">
                  <c:v>7.2000000000000261E-8</c:v>
                </c:pt>
                <c:pt idx="2842">
                  <c:v>8.3000000000000386E-8</c:v>
                </c:pt>
                <c:pt idx="2843">
                  <c:v>1.7000000000000052E-7</c:v>
                </c:pt>
                <c:pt idx="2844">
                  <c:v>1.900000000000007E-7</c:v>
                </c:pt>
                <c:pt idx="2845">
                  <c:v>2.1000000000000077E-7</c:v>
                </c:pt>
                <c:pt idx="2846">
                  <c:v>2.1000000000000077E-7</c:v>
                </c:pt>
                <c:pt idx="2847">
                  <c:v>2.1000000000000077E-7</c:v>
                </c:pt>
                <c:pt idx="2848">
                  <c:v>2.1000000000000077E-7</c:v>
                </c:pt>
                <c:pt idx="2849">
                  <c:v>2.1000000000000077E-7</c:v>
                </c:pt>
                <c:pt idx="2850">
                  <c:v>1.900000000000007E-7</c:v>
                </c:pt>
                <c:pt idx="2851">
                  <c:v>1.6000000000000064E-7</c:v>
                </c:pt>
                <c:pt idx="2852">
                  <c:v>1.4000000000000041E-7</c:v>
                </c:pt>
                <c:pt idx="2853">
                  <c:v>1.2000000000000033E-7</c:v>
                </c:pt>
                <c:pt idx="2854">
                  <c:v>1.1000000000000046E-7</c:v>
                </c:pt>
                <c:pt idx="2855">
                  <c:v>9.9000000000000384E-8</c:v>
                </c:pt>
                <c:pt idx="2856">
                  <c:v>8.9000000000000334E-8</c:v>
                </c:pt>
                <c:pt idx="2857">
                  <c:v>8.5000000000000298E-8</c:v>
                </c:pt>
                <c:pt idx="2858">
                  <c:v>8.5000000000000298E-8</c:v>
                </c:pt>
                <c:pt idx="2859">
                  <c:v>7.000000000000023E-8</c:v>
                </c:pt>
                <c:pt idx="2860">
                  <c:v>6.4000000000000255E-8</c:v>
                </c:pt>
                <c:pt idx="2861">
                  <c:v>6.5000000000000211E-8</c:v>
                </c:pt>
                <c:pt idx="2862">
                  <c:v>7.3000000000000257E-8</c:v>
                </c:pt>
                <c:pt idx="2863">
                  <c:v>8.4000000000000342E-8</c:v>
                </c:pt>
                <c:pt idx="2864">
                  <c:v>1.5000000000000047E-7</c:v>
                </c:pt>
                <c:pt idx="2865">
                  <c:v>1.5000000000000047E-7</c:v>
                </c:pt>
                <c:pt idx="2866">
                  <c:v>1.6000000000000064E-7</c:v>
                </c:pt>
                <c:pt idx="2867">
                  <c:v>1.7000000000000052E-7</c:v>
                </c:pt>
                <c:pt idx="2868">
                  <c:v>1.7000000000000052E-7</c:v>
                </c:pt>
                <c:pt idx="2869">
                  <c:v>1.7000000000000052E-7</c:v>
                </c:pt>
                <c:pt idx="2870">
                  <c:v>1.7000000000000052E-7</c:v>
                </c:pt>
                <c:pt idx="2871">
                  <c:v>1.6000000000000064E-7</c:v>
                </c:pt>
                <c:pt idx="2872">
                  <c:v>1.5000000000000047E-7</c:v>
                </c:pt>
                <c:pt idx="2873">
                  <c:v>1.3000000000000048E-7</c:v>
                </c:pt>
                <c:pt idx="2874">
                  <c:v>1.1000000000000046E-7</c:v>
                </c:pt>
                <c:pt idx="2875">
                  <c:v>1.0000000000000035E-7</c:v>
                </c:pt>
                <c:pt idx="2876">
                  <c:v>9.3000000000000409E-8</c:v>
                </c:pt>
                <c:pt idx="2877">
                  <c:v>8.4000000000000342E-8</c:v>
                </c:pt>
                <c:pt idx="2878">
                  <c:v>7.6000000000000257E-8</c:v>
                </c:pt>
                <c:pt idx="2879">
                  <c:v>7.1000000000000199E-8</c:v>
                </c:pt>
                <c:pt idx="2880">
                  <c:v>6.0000000000000206E-8</c:v>
                </c:pt>
                <c:pt idx="2881">
                  <c:v>6.2000000000000211E-8</c:v>
                </c:pt>
                <c:pt idx="2882">
                  <c:v>6.0000000000000206E-8</c:v>
                </c:pt>
                <c:pt idx="2883">
                  <c:v>6.5000000000000211E-8</c:v>
                </c:pt>
                <c:pt idx="2884">
                  <c:v>7.3000000000000257E-8</c:v>
                </c:pt>
                <c:pt idx="2885">
                  <c:v>8.3000000000000386E-8</c:v>
                </c:pt>
                <c:pt idx="2886">
                  <c:v>1.1000000000000046E-7</c:v>
                </c:pt>
                <c:pt idx="2887">
                  <c:v>1.3000000000000048E-7</c:v>
                </c:pt>
                <c:pt idx="2888">
                  <c:v>1.4000000000000041E-7</c:v>
                </c:pt>
                <c:pt idx="2889">
                  <c:v>1.4000000000000041E-7</c:v>
                </c:pt>
                <c:pt idx="2890">
                  <c:v>1.3000000000000048E-7</c:v>
                </c:pt>
                <c:pt idx="2891">
                  <c:v>1.3000000000000048E-7</c:v>
                </c:pt>
                <c:pt idx="2892">
                  <c:v>1.3000000000000048E-7</c:v>
                </c:pt>
                <c:pt idx="2893">
                  <c:v>1.1000000000000046E-7</c:v>
                </c:pt>
                <c:pt idx="2894">
                  <c:v>1.0000000000000035E-7</c:v>
                </c:pt>
                <c:pt idx="2895">
                  <c:v>9.2000000000000281E-8</c:v>
                </c:pt>
                <c:pt idx="2896">
                  <c:v>8.3000000000000386E-8</c:v>
                </c:pt>
                <c:pt idx="2897">
                  <c:v>7.4000000000000305E-8</c:v>
                </c:pt>
                <c:pt idx="2898">
                  <c:v>6.8000000000000212E-8</c:v>
                </c:pt>
                <c:pt idx="2899">
                  <c:v>6.6000000000000207E-8</c:v>
                </c:pt>
                <c:pt idx="2900">
                  <c:v>6.1000000000000215E-8</c:v>
                </c:pt>
                <c:pt idx="2901">
                  <c:v>5.5000000000000195E-8</c:v>
                </c:pt>
                <c:pt idx="2902">
                  <c:v>5.4000000000000206E-8</c:v>
                </c:pt>
                <c:pt idx="2903">
                  <c:v>5.9000000000000244E-8</c:v>
                </c:pt>
                <c:pt idx="2904">
                  <c:v>6.4000000000000255E-8</c:v>
                </c:pt>
                <c:pt idx="2905">
                  <c:v>8.600000000000028E-8</c:v>
                </c:pt>
                <c:pt idx="2906">
                  <c:v>1.4000000000000041E-7</c:v>
                </c:pt>
                <c:pt idx="2907">
                  <c:v>1.4000000000000041E-7</c:v>
                </c:pt>
                <c:pt idx="2908">
                  <c:v>1.7000000000000052E-7</c:v>
                </c:pt>
                <c:pt idx="2909">
                  <c:v>2.0000000000000057E-7</c:v>
                </c:pt>
                <c:pt idx="2910">
                  <c:v>2.0000000000000057E-7</c:v>
                </c:pt>
                <c:pt idx="2911">
                  <c:v>2.1000000000000077E-7</c:v>
                </c:pt>
                <c:pt idx="2912">
                  <c:v>2.1000000000000077E-7</c:v>
                </c:pt>
                <c:pt idx="2913">
                  <c:v>2.1000000000000077E-7</c:v>
                </c:pt>
                <c:pt idx="2914">
                  <c:v>1.8000000000000069E-7</c:v>
                </c:pt>
                <c:pt idx="2915">
                  <c:v>1.6000000000000064E-7</c:v>
                </c:pt>
                <c:pt idx="2916">
                  <c:v>1.3000000000000048E-7</c:v>
                </c:pt>
                <c:pt idx="2917">
                  <c:v>1.2000000000000033E-7</c:v>
                </c:pt>
                <c:pt idx="2918">
                  <c:v>1.0000000000000035E-7</c:v>
                </c:pt>
                <c:pt idx="2919">
                  <c:v>9.3000000000000409E-8</c:v>
                </c:pt>
                <c:pt idx="2920">
                  <c:v>8.3000000000000386E-8</c:v>
                </c:pt>
                <c:pt idx="2921">
                  <c:v>7.7000000000000306E-8</c:v>
                </c:pt>
                <c:pt idx="2922">
                  <c:v>6.5000000000000211E-8</c:v>
                </c:pt>
                <c:pt idx="2923">
                  <c:v>6.6000000000000207E-8</c:v>
                </c:pt>
                <c:pt idx="2924">
                  <c:v>6.2000000000000211E-8</c:v>
                </c:pt>
                <c:pt idx="2925">
                  <c:v>6.5000000000000211E-8</c:v>
                </c:pt>
                <c:pt idx="2926">
                  <c:v>7.3000000000000257E-8</c:v>
                </c:pt>
                <c:pt idx="2927">
                  <c:v>8.3000000000000386E-8</c:v>
                </c:pt>
                <c:pt idx="2928">
                  <c:v>1.4000000000000041E-7</c:v>
                </c:pt>
                <c:pt idx="2929">
                  <c:v>1.5000000000000047E-7</c:v>
                </c:pt>
                <c:pt idx="2930">
                  <c:v>1.6000000000000064E-7</c:v>
                </c:pt>
                <c:pt idx="2931">
                  <c:v>1.7000000000000052E-7</c:v>
                </c:pt>
                <c:pt idx="2932">
                  <c:v>1.7000000000000052E-7</c:v>
                </c:pt>
                <c:pt idx="2933">
                  <c:v>1.7000000000000052E-7</c:v>
                </c:pt>
                <c:pt idx="2934">
                  <c:v>1.7000000000000052E-7</c:v>
                </c:pt>
                <c:pt idx="2935">
                  <c:v>1.6000000000000064E-7</c:v>
                </c:pt>
                <c:pt idx="2936">
                  <c:v>1.4000000000000041E-7</c:v>
                </c:pt>
                <c:pt idx="2937">
                  <c:v>1.2000000000000033E-7</c:v>
                </c:pt>
                <c:pt idx="2938">
                  <c:v>1.1000000000000046E-7</c:v>
                </c:pt>
                <c:pt idx="2939">
                  <c:v>1.0000000000000035E-7</c:v>
                </c:pt>
                <c:pt idx="2940">
                  <c:v>8.9000000000000334E-8</c:v>
                </c:pt>
                <c:pt idx="2941">
                  <c:v>8.0000000000000253E-8</c:v>
                </c:pt>
                <c:pt idx="2942">
                  <c:v>7.1000000000000199E-8</c:v>
                </c:pt>
                <c:pt idx="2943">
                  <c:v>6.8000000000000212E-8</c:v>
                </c:pt>
                <c:pt idx="2944">
                  <c:v>6.0000000000000206E-8</c:v>
                </c:pt>
                <c:pt idx="2945">
                  <c:v>6.0000000000000206E-8</c:v>
                </c:pt>
                <c:pt idx="2946">
                  <c:v>6.0000000000000206E-8</c:v>
                </c:pt>
                <c:pt idx="2947">
                  <c:v>6.6000000000000207E-8</c:v>
                </c:pt>
                <c:pt idx="2948">
                  <c:v>7.6000000000000257E-8</c:v>
                </c:pt>
                <c:pt idx="2949">
                  <c:v>8.600000000000028E-8</c:v>
                </c:pt>
                <c:pt idx="2950">
                  <c:v>1.7000000000000052E-7</c:v>
                </c:pt>
                <c:pt idx="2951">
                  <c:v>2.0000000000000057E-7</c:v>
                </c:pt>
                <c:pt idx="2952">
                  <c:v>2.2000000000000091E-7</c:v>
                </c:pt>
                <c:pt idx="2953">
                  <c:v>2.300000000000006E-7</c:v>
                </c:pt>
                <c:pt idx="2954">
                  <c:v>2.300000000000006E-7</c:v>
                </c:pt>
                <c:pt idx="2955">
                  <c:v>2.300000000000006E-7</c:v>
                </c:pt>
                <c:pt idx="2956">
                  <c:v>2.2000000000000091E-7</c:v>
                </c:pt>
                <c:pt idx="2957">
                  <c:v>2.0000000000000057E-7</c:v>
                </c:pt>
                <c:pt idx="2958">
                  <c:v>1.7000000000000052E-7</c:v>
                </c:pt>
                <c:pt idx="2959">
                  <c:v>1.5000000000000047E-7</c:v>
                </c:pt>
                <c:pt idx="2960">
                  <c:v>1.3000000000000048E-7</c:v>
                </c:pt>
                <c:pt idx="2961">
                  <c:v>1.1000000000000046E-7</c:v>
                </c:pt>
                <c:pt idx="2962">
                  <c:v>1.0000000000000035E-7</c:v>
                </c:pt>
                <c:pt idx="2963">
                  <c:v>9.1000000000000299E-8</c:v>
                </c:pt>
                <c:pt idx="2964">
                  <c:v>8.600000000000028E-8</c:v>
                </c:pt>
                <c:pt idx="2965">
                  <c:v>8.0000000000000253E-8</c:v>
                </c:pt>
                <c:pt idx="2966">
                  <c:v>7.2000000000000261E-8</c:v>
                </c:pt>
                <c:pt idx="2967">
                  <c:v>6.6000000000000207E-8</c:v>
                </c:pt>
                <c:pt idx="2968">
                  <c:v>6.8000000000000212E-8</c:v>
                </c:pt>
                <c:pt idx="2969">
                  <c:v>7.5000000000000248E-8</c:v>
                </c:pt>
                <c:pt idx="2970">
                  <c:v>8.5000000000000298E-8</c:v>
                </c:pt>
                <c:pt idx="2971">
                  <c:v>1.0000000000000035E-7</c:v>
                </c:pt>
                <c:pt idx="2972">
                  <c:v>1.1000000000000046E-7</c:v>
                </c:pt>
                <c:pt idx="2973">
                  <c:v>1.2000000000000033E-7</c:v>
                </c:pt>
                <c:pt idx="2974">
                  <c:v>1.2000000000000033E-7</c:v>
                </c:pt>
                <c:pt idx="2975">
                  <c:v>1.1000000000000046E-7</c:v>
                </c:pt>
                <c:pt idx="2976">
                  <c:v>1.1000000000000046E-7</c:v>
                </c:pt>
                <c:pt idx="2977">
                  <c:v>1.1000000000000046E-7</c:v>
                </c:pt>
                <c:pt idx="2978">
                  <c:v>1.1000000000000046E-7</c:v>
                </c:pt>
                <c:pt idx="2979">
                  <c:v>1.1000000000000046E-7</c:v>
                </c:pt>
                <c:pt idx="2980">
                  <c:v>1.0000000000000035E-7</c:v>
                </c:pt>
                <c:pt idx="2981">
                  <c:v>1.0000000000000035E-7</c:v>
                </c:pt>
                <c:pt idx="2982">
                  <c:v>8.9000000000000334E-8</c:v>
                </c:pt>
                <c:pt idx="2983">
                  <c:v>8.0000000000000253E-8</c:v>
                </c:pt>
                <c:pt idx="2984">
                  <c:v>7.2000000000000261E-8</c:v>
                </c:pt>
                <c:pt idx="2985">
                  <c:v>7.2000000000000261E-8</c:v>
                </c:pt>
                <c:pt idx="2986">
                  <c:v>6.7000000000000229E-8</c:v>
                </c:pt>
                <c:pt idx="2987">
                  <c:v>6.1000000000000215E-8</c:v>
                </c:pt>
                <c:pt idx="2988">
                  <c:v>5.9000000000000244E-8</c:v>
                </c:pt>
                <c:pt idx="2989">
                  <c:v>5.2000000000000194E-8</c:v>
                </c:pt>
                <c:pt idx="2990">
                  <c:v>5.4000000000000206E-8</c:v>
                </c:pt>
                <c:pt idx="2991">
                  <c:v>5.2000000000000194E-8</c:v>
                </c:pt>
                <c:pt idx="2992">
                  <c:v>5.9000000000000244E-8</c:v>
                </c:pt>
                <c:pt idx="2993">
                  <c:v>6.7000000000000229E-8</c:v>
                </c:pt>
                <c:pt idx="2994">
                  <c:v>7.7000000000000306E-8</c:v>
                </c:pt>
                <c:pt idx="2995">
                  <c:v>1.4000000000000041E-7</c:v>
                </c:pt>
                <c:pt idx="2996">
                  <c:v>1.6000000000000064E-7</c:v>
                </c:pt>
                <c:pt idx="2997">
                  <c:v>1.7000000000000052E-7</c:v>
                </c:pt>
                <c:pt idx="2998">
                  <c:v>1.8000000000000069E-7</c:v>
                </c:pt>
                <c:pt idx="2999">
                  <c:v>1.8000000000000069E-7</c:v>
                </c:pt>
                <c:pt idx="3000">
                  <c:v>1.8000000000000069E-7</c:v>
                </c:pt>
                <c:pt idx="3001">
                  <c:v>1.7000000000000052E-7</c:v>
                </c:pt>
                <c:pt idx="3002">
                  <c:v>1.6000000000000064E-7</c:v>
                </c:pt>
                <c:pt idx="3003">
                  <c:v>1.4000000000000041E-7</c:v>
                </c:pt>
                <c:pt idx="3004">
                  <c:v>1.4000000000000041E-7</c:v>
                </c:pt>
                <c:pt idx="3005">
                  <c:v>1.2000000000000033E-7</c:v>
                </c:pt>
                <c:pt idx="3006">
                  <c:v>1.1000000000000046E-7</c:v>
                </c:pt>
                <c:pt idx="3007">
                  <c:v>9.9000000000000384E-8</c:v>
                </c:pt>
                <c:pt idx="3008">
                  <c:v>8.8000000000000364E-8</c:v>
                </c:pt>
                <c:pt idx="3009">
                  <c:v>7.9000000000000324E-8</c:v>
                </c:pt>
                <c:pt idx="3010">
                  <c:v>7.6000000000000257E-8</c:v>
                </c:pt>
                <c:pt idx="3011">
                  <c:v>7.7000000000000306E-8</c:v>
                </c:pt>
                <c:pt idx="3012">
                  <c:v>6.3000000000000207E-8</c:v>
                </c:pt>
                <c:pt idx="3013">
                  <c:v>6.0000000000000206E-8</c:v>
                </c:pt>
                <c:pt idx="3014">
                  <c:v>6.9000000000000261E-8</c:v>
                </c:pt>
                <c:pt idx="3015">
                  <c:v>6.9000000000000261E-8</c:v>
                </c:pt>
                <c:pt idx="3016">
                  <c:v>6.9000000000000261E-8</c:v>
                </c:pt>
                <c:pt idx="3017">
                  <c:v>7.8000000000000222E-8</c:v>
                </c:pt>
                <c:pt idx="3018">
                  <c:v>1.2000000000000033E-7</c:v>
                </c:pt>
                <c:pt idx="3019">
                  <c:v>1.2000000000000033E-7</c:v>
                </c:pt>
                <c:pt idx="3020">
                  <c:v>1.3000000000000048E-7</c:v>
                </c:pt>
                <c:pt idx="3021">
                  <c:v>1.3000000000000048E-7</c:v>
                </c:pt>
                <c:pt idx="3022">
                  <c:v>1.3000000000000048E-7</c:v>
                </c:pt>
                <c:pt idx="3023">
                  <c:v>1.3000000000000048E-7</c:v>
                </c:pt>
                <c:pt idx="3024">
                  <c:v>1.2000000000000033E-7</c:v>
                </c:pt>
                <c:pt idx="3025">
                  <c:v>1.2000000000000033E-7</c:v>
                </c:pt>
                <c:pt idx="3026">
                  <c:v>1.0000000000000035E-7</c:v>
                </c:pt>
                <c:pt idx="3027">
                  <c:v>9.5000000000000361E-8</c:v>
                </c:pt>
                <c:pt idx="3028">
                  <c:v>8.5000000000000298E-8</c:v>
                </c:pt>
                <c:pt idx="3029">
                  <c:v>7.6000000000000257E-8</c:v>
                </c:pt>
                <c:pt idx="3030">
                  <c:v>7.000000000000023E-8</c:v>
                </c:pt>
                <c:pt idx="3031">
                  <c:v>6.3000000000000207E-8</c:v>
                </c:pt>
                <c:pt idx="3032">
                  <c:v>6.1000000000000215E-8</c:v>
                </c:pt>
                <c:pt idx="3033">
                  <c:v>5.1000000000000172E-8</c:v>
                </c:pt>
                <c:pt idx="3034">
                  <c:v>5.3000000000000183E-8</c:v>
                </c:pt>
                <c:pt idx="3035">
                  <c:v>5.2000000000000194E-8</c:v>
                </c:pt>
                <c:pt idx="3036">
                  <c:v>5.7000000000000206E-8</c:v>
                </c:pt>
                <c:pt idx="3037">
                  <c:v>6.5000000000000211E-8</c:v>
                </c:pt>
                <c:pt idx="3038">
                  <c:v>7.4000000000000305E-8</c:v>
                </c:pt>
                <c:pt idx="3039">
                  <c:v>9.7000000000000299E-8</c:v>
                </c:pt>
                <c:pt idx="3040">
                  <c:v>1.0000000000000035E-7</c:v>
                </c:pt>
                <c:pt idx="3041">
                  <c:v>1.2000000000000033E-7</c:v>
                </c:pt>
                <c:pt idx="3042">
                  <c:v>1.2000000000000033E-7</c:v>
                </c:pt>
                <c:pt idx="3043">
                  <c:v>1.2000000000000033E-7</c:v>
                </c:pt>
                <c:pt idx="3044">
                  <c:v>1.2000000000000033E-7</c:v>
                </c:pt>
                <c:pt idx="3045">
                  <c:v>1.2000000000000033E-7</c:v>
                </c:pt>
                <c:pt idx="3046">
                  <c:v>1.2000000000000033E-7</c:v>
                </c:pt>
                <c:pt idx="3047">
                  <c:v>1.1000000000000046E-7</c:v>
                </c:pt>
                <c:pt idx="3048">
                  <c:v>9.8000000000000441E-8</c:v>
                </c:pt>
                <c:pt idx="3049">
                  <c:v>8.7000000000000276E-8</c:v>
                </c:pt>
                <c:pt idx="3050">
                  <c:v>7.8000000000000222E-8</c:v>
                </c:pt>
                <c:pt idx="3051">
                  <c:v>7.000000000000023E-8</c:v>
                </c:pt>
                <c:pt idx="3052">
                  <c:v>6.4000000000000255E-8</c:v>
                </c:pt>
                <c:pt idx="3053">
                  <c:v>5.9000000000000244E-8</c:v>
                </c:pt>
                <c:pt idx="3054">
                  <c:v>5.7000000000000206E-8</c:v>
                </c:pt>
                <c:pt idx="3055">
                  <c:v>5.1000000000000172E-8</c:v>
                </c:pt>
                <c:pt idx="3056">
                  <c:v>5.1000000000000172E-8</c:v>
                </c:pt>
                <c:pt idx="3057">
                  <c:v>5.2000000000000194E-8</c:v>
                </c:pt>
                <c:pt idx="3058">
                  <c:v>6.0000000000000206E-8</c:v>
                </c:pt>
                <c:pt idx="3059">
                  <c:v>7.000000000000023E-8</c:v>
                </c:pt>
                <c:pt idx="3060">
                  <c:v>8.1000000000000275E-8</c:v>
                </c:pt>
                <c:pt idx="3061">
                  <c:v>1.5000000000000047E-7</c:v>
                </c:pt>
                <c:pt idx="3062">
                  <c:v>1.7000000000000052E-7</c:v>
                </c:pt>
                <c:pt idx="3063">
                  <c:v>1.900000000000007E-7</c:v>
                </c:pt>
                <c:pt idx="3064">
                  <c:v>1.900000000000007E-7</c:v>
                </c:pt>
                <c:pt idx="3065">
                  <c:v>1.900000000000007E-7</c:v>
                </c:pt>
                <c:pt idx="3066">
                  <c:v>1.900000000000007E-7</c:v>
                </c:pt>
                <c:pt idx="3067">
                  <c:v>1.8000000000000069E-7</c:v>
                </c:pt>
                <c:pt idx="3068">
                  <c:v>1.7000000000000052E-7</c:v>
                </c:pt>
                <c:pt idx="3069">
                  <c:v>1.4000000000000041E-7</c:v>
                </c:pt>
                <c:pt idx="3070">
                  <c:v>1.2000000000000033E-7</c:v>
                </c:pt>
                <c:pt idx="3071">
                  <c:v>1.1000000000000046E-7</c:v>
                </c:pt>
                <c:pt idx="3072">
                  <c:v>1.0000000000000035E-7</c:v>
                </c:pt>
                <c:pt idx="3073">
                  <c:v>8.9000000000000334E-8</c:v>
                </c:pt>
                <c:pt idx="3074">
                  <c:v>7.9000000000000324E-8</c:v>
                </c:pt>
                <c:pt idx="3075">
                  <c:v>7.4000000000000305E-8</c:v>
                </c:pt>
                <c:pt idx="3076">
                  <c:v>6.5000000000000211E-8</c:v>
                </c:pt>
                <c:pt idx="3077">
                  <c:v>6.4000000000000255E-8</c:v>
                </c:pt>
                <c:pt idx="3078">
                  <c:v>6.0000000000000206E-8</c:v>
                </c:pt>
                <c:pt idx="3079">
                  <c:v>6.3000000000000207E-8</c:v>
                </c:pt>
                <c:pt idx="3080">
                  <c:v>7.1000000000000199E-8</c:v>
                </c:pt>
                <c:pt idx="3081">
                  <c:v>8.2000000000000258E-8</c:v>
                </c:pt>
                <c:pt idx="3082">
                  <c:v>1.5000000000000047E-7</c:v>
                </c:pt>
                <c:pt idx="3083">
                  <c:v>1.8000000000000069E-7</c:v>
                </c:pt>
                <c:pt idx="3084">
                  <c:v>2.1000000000000077E-7</c:v>
                </c:pt>
                <c:pt idx="3085">
                  <c:v>2.300000000000006E-7</c:v>
                </c:pt>
                <c:pt idx="3086">
                  <c:v>2.4000000000000061E-7</c:v>
                </c:pt>
                <c:pt idx="3087">
                  <c:v>2.4000000000000061E-7</c:v>
                </c:pt>
                <c:pt idx="3088">
                  <c:v>2.4000000000000061E-7</c:v>
                </c:pt>
                <c:pt idx="3089">
                  <c:v>2.300000000000006E-7</c:v>
                </c:pt>
                <c:pt idx="3090">
                  <c:v>2.0000000000000057E-7</c:v>
                </c:pt>
                <c:pt idx="3091">
                  <c:v>1.7000000000000052E-7</c:v>
                </c:pt>
                <c:pt idx="3092">
                  <c:v>1.4000000000000041E-7</c:v>
                </c:pt>
                <c:pt idx="3093">
                  <c:v>1.2000000000000033E-7</c:v>
                </c:pt>
                <c:pt idx="3094">
                  <c:v>1.1000000000000046E-7</c:v>
                </c:pt>
                <c:pt idx="3095">
                  <c:v>9.9000000000000384E-8</c:v>
                </c:pt>
                <c:pt idx="3096">
                  <c:v>8.8000000000000364E-8</c:v>
                </c:pt>
                <c:pt idx="3097">
                  <c:v>8.2000000000000258E-8</c:v>
                </c:pt>
                <c:pt idx="3098">
                  <c:v>7.000000000000023E-8</c:v>
                </c:pt>
                <c:pt idx="3099">
                  <c:v>6.9000000000000261E-8</c:v>
                </c:pt>
                <c:pt idx="3100">
                  <c:v>6.7000000000000229E-8</c:v>
                </c:pt>
                <c:pt idx="3101">
                  <c:v>7.3000000000000257E-8</c:v>
                </c:pt>
                <c:pt idx="3102">
                  <c:v>8.3000000000000386E-8</c:v>
                </c:pt>
                <c:pt idx="3103">
                  <c:v>9.2000000000000281E-8</c:v>
                </c:pt>
                <c:pt idx="3104">
                  <c:v>1.3000000000000048E-7</c:v>
                </c:pt>
                <c:pt idx="3105">
                  <c:v>1.5000000000000047E-7</c:v>
                </c:pt>
                <c:pt idx="3106">
                  <c:v>1.7000000000000052E-7</c:v>
                </c:pt>
                <c:pt idx="3107">
                  <c:v>1.7000000000000052E-7</c:v>
                </c:pt>
                <c:pt idx="3108">
                  <c:v>1.7000000000000052E-7</c:v>
                </c:pt>
                <c:pt idx="3109">
                  <c:v>1.7000000000000052E-7</c:v>
                </c:pt>
                <c:pt idx="3110">
                  <c:v>1.6000000000000064E-7</c:v>
                </c:pt>
                <c:pt idx="3111">
                  <c:v>1.5000000000000047E-7</c:v>
                </c:pt>
                <c:pt idx="3112">
                  <c:v>1.4000000000000041E-7</c:v>
                </c:pt>
                <c:pt idx="3113">
                  <c:v>1.2000000000000033E-7</c:v>
                </c:pt>
                <c:pt idx="3114">
                  <c:v>1.1000000000000046E-7</c:v>
                </c:pt>
                <c:pt idx="3115">
                  <c:v>9.8000000000000441E-8</c:v>
                </c:pt>
                <c:pt idx="3116">
                  <c:v>8.8000000000000364E-8</c:v>
                </c:pt>
                <c:pt idx="3117">
                  <c:v>7.9000000000000324E-8</c:v>
                </c:pt>
                <c:pt idx="3118">
                  <c:v>7.6000000000000257E-8</c:v>
                </c:pt>
                <c:pt idx="3119">
                  <c:v>7.8000000000000222E-8</c:v>
                </c:pt>
                <c:pt idx="3120">
                  <c:v>6.5000000000000211E-8</c:v>
                </c:pt>
                <c:pt idx="3121">
                  <c:v>6.1000000000000215E-8</c:v>
                </c:pt>
                <c:pt idx="3122">
                  <c:v>6.3000000000000207E-8</c:v>
                </c:pt>
                <c:pt idx="3123">
                  <c:v>7.1000000000000199E-8</c:v>
                </c:pt>
                <c:pt idx="3124">
                  <c:v>8.1000000000000275E-8</c:v>
                </c:pt>
                <c:pt idx="3125">
                  <c:v>1.3000000000000048E-7</c:v>
                </c:pt>
                <c:pt idx="3126">
                  <c:v>1.2000000000000033E-7</c:v>
                </c:pt>
                <c:pt idx="3127">
                  <c:v>1.3000000000000048E-7</c:v>
                </c:pt>
                <c:pt idx="3128">
                  <c:v>1.4000000000000041E-7</c:v>
                </c:pt>
                <c:pt idx="3129">
                  <c:v>1.4000000000000041E-7</c:v>
                </c:pt>
                <c:pt idx="3130">
                  <c:v>1.4000000000000041E-7</c:v>
                </c:pt>
                <c:pt idx="3131">
                  <c:v>1.3000000000000048E-7</c:v>
                </c:pt>
                <c:pt idx="3132">
                  <c:v>1.3000000000000048E-7</c:v>
                </c:pt>
                <c:pt idx="3133">
                  <c:v>1.2000000000000033E-7</c:v>
                </c:pt>
                <c:pt idx="3134">
                  <c:v>1.1000000000000046E-7</c:v>
                </c:pt>
                <c:pt idx="3135">
                  <c:v>9.9000000000000384E-8</c:v>
                </c:pt>
                <c:pt idx="3136">
                  <c:v>8.8000000000000364E-8</c:v>
                </c:pt>
                <c:pt idx="3137">
                  <c:v>7.9000000000000324E-8</c:v>
                </c:pt>
                <c:pt idx="3138">
                  <c:v>7.2000000000000261E-8</c:v>
                </c:pt>
                <c:pt idx="3139">
                  <c:v>6.5000000000000211E-8</c:v>
                </c:pt>
                <c:pt idx="3140">
                  <c:v>6.3000000000000207E-8</c:v>
                </c:pt>
                <c:pt idx="3141">
                  <c:v>5.3000000000000183E-8</c:v>
                </c:pt>
                <c:pt idx="3142">
                  <c:v>5.6000000000000164E-8</c:v>
                </c:pt>
                <c:pt idx="3143">
                  <c:v>5.5000000000000195E-8</c:v>
                </c:pt>
                <c:pt idx="3144">
                  <c:v>5.9000000000000244E-8</c:v>
                </c:pt>
                <c:pt idx="3145">
                  <c:v>6.8000000000000212E-8</c:v>
                </c:pt>
                <c:pt idx="3146">
                  <c:v>7.8000000000000222E-8</c:v>
                </c:pt>
                <c:pt idx="3147">
                  <c:v>1.1000000000000046E-7</c:v>
                </c:pt>
                <c:pt idx="3148">
                  <c:v>1.3000000000000048E-7</c:v>
                </c:pt>
                <c:pt idx="3149">
                  <c:v>1.4000000000000041E-7</c:v>
                </c:pt>
                <c:pt idx="3150">
                  <c:v>1.5000000000000047E-7</c:v>
                </c:pt>
                <c:pt idx="3151">
                  <c:v>1.4000000000000041E-7</c:v>
                </c:pt>
                <c:pt idx="3152">
                  <c:v>1.4000000000000041E-7</c:v>
                </c:pt>
                <c:pt idx="3153">
                  <c:v>1.3000000000000048E-7</c:v>
                </c:pt>
                <c:pt idx="3154">
                  <c:v>1.2000000000000033E-7</c:v>
                </c:pt>
                <c:pt idx="3155">
                  <c:v>1.0000000000000035E-7</c:v>
                </c:pt>
                <c:pt idx="3156">
                  <c:v>9.7000000000000299E-8</c:v>
                </c:pt>
                <c:pt idx="3157">
                  <c:v>8.600000000000028E-8</c:v>
                </c:pt>
                <c:pt idx="3158">
                  <c:v>7.7000000000000306E-8</c:v>
                </c:pt>
                <c:pt idx="3159">
                  <c:v>7.000000000000023E-8</c:v>
                </c:pt>
                <c:pt idx="3160">
                  <c:v>6.8000000000000212E-8</c:v>
                </c:pt>
                <c:pt idx="3161">
                  <c:v>6.4000000000000255E-8</c:v>
                </c:pt>
                <c:pt idx="3162">
                  <c:v>5.6000000000000164E-8</c:v>
                </c:pt>
                <c:pt idx="3163">
                  <c:v>5.5000000000000195E-8</c:v>
                </c:pt>
                <c:pt idx="3164">
                  <c:v>5.5000000000000195E-8</c:v>
                </c:pt>
                <c:pt idx="3165">
                  <c:v>6.3000000000000207E-8</c:v>
                </c:pt>
                <c:pt idx="3166">
                  <c:v>7.2000000000000261E-8</c:v>
                </c:pt>
                <c:pt idx="3167">
                  <c:v>1.0000000000000035E-7</c:v>
                </c:pt>
                <c:pt idx="3168">
                  <c:v>1.5000000000000047E-7</c:v>
                </c:pt>
                <c:pt idx="3169">
                  <c:v>1.7000000000000052E-7</c:v>
                </c:pt>
                <c:pt idx="3170">
                  <c:v>1.8000000000000069E-7</c:v>
                </c:pt>
                <c:pt idx="3171">
                  <c:v>1.8000000000000069E-7</c:v>
                </c:pt>
                <c:pt idx="3172">
                  <c:v>1.8000000000000069E-7</c:v>
                </c:pt>
                <c:pt idx="3173">
                  <c:v>1.7000000000000052E-7</c:v>
                </c:pt>
                <c:pt idx="3174">
                  <c:v>1.7000000000000052E-7</c:v>
                </c:pt>
                <c:pt idx="3175">
                  <c:v>1.5000000000000047E-7</c:v>
                </c:pt>
                <c:pt idx="3176">
                  <c:v>1.3000000000000048E-7</c:v>
                </c:pt>
                <c:pt idx="3177">
                  <c:v>1.2000000000000033E-7</c:v>
                </c:pt>
                <c:pt idx="3178">
                  <c:v>1.0000000000000035E-7</c:v>
                </c:pt>
                <c:pt idx="3179">
                  <c:v>9.4000000000000365E-8</c:v>
                </c:pt>
                <c:pt idx="3180">
                  <c:v>8.4000000000000342E-8</c:v>
                </c:pt>
                <c:pt idx="3181">
                  <c:v>7.5000000000000248E-8</c:v>
                </c:pt>
                <c:pt idx="3182">
                  <c:v>7.1000000000000199E-8</c:v>
                </c:pt>
                <c:pt idx="3183">
                  <c:v>7.1000000000000199E-8</c:v>
                </c:pt>
                <c:pt idx="3184">
                  <c:v>6.1000000000000215E-8</c:v>
                </c:pt>
                <c:pt idx="3185">
                  <c:v>6.3000000000000207E-8</c:v>
                </c:pt>
                <c:pt idx="3186">
                  <c:v>5.9000000000000244E-8</c:v>
                </c:pt>
                <c:pt idx="3187">
                  <c:v>6.3000000000000207E-8</c:v>
                </c:pt>
                <c:pt idx="3188">
                  <c:v>6.3000000000000207E-8</c:v>
                </c:pt>
                <c:pt idx="3189">
                  <c:v>7.3000000000000257E-8</c:v>
                </c:pt>
                <c:pt idx="3190">
                  <c:v>8.3000000000000386E-8</c:v>
                </c:pt>
                <c:pt idx="3191">
                  <c:v>1.6000000000000064E-7</c:v>
                </c:pt>
                <c:pt idx="3192">
                  <c:v>1.8000000000000069E-7</c:v>
                </c:pt>
                <c:pt idx="3193">
                  <c:v>2.0000000000000057E-7</c:v>
                </c:pt>
                <c:pt idx="3194">
                  <c:v>2.0000000000000057E-7</c:v>
                </c:pt>
                <c:pt idx="3195">
                  <c:v>2.1000000000000077E-7</c:v>
                </c:pt>
                <c:pt idx="3196">
                  <c:v>2.1000000000000077E-7</c:v>
                </c:pt>
                <c:pt idx="3197">
                  <c:v>2.1000000000000077E-7</c:v>
                </c:pt>
                <c:pt idx="3198">
                  <c:v>2.0000000000000057E-7</c:v>
                </c:pt>
                <c:pt idx="3199">
                  <c:v>1.900000000000007E-7</c:v>
                </c:pt>
                <c:pt idx="3200">
                  <c:v>1.7000000000000052E-7</c:v>
                </c:pt>
                <c:pt idx="3201">
                  <c:v>1.4000000000000041E-7</c:v>
                </c:pt>
                <c:pt idx="3202">
                  <c:v>1.2000000000000033E-7</c:v>
                </c:pt>
                <c:pt idx="3203">
                  <c:v>1.1000000000000046E-7</c:v>
                </c:pt>
                <c:pt idx="3204">
                  <c:v>1.0000000000000035E-7</c:v>
                </c:pt>
                <c:pt idx="3205">
                  <c:v>9.0000000000000343E-8</c:v>
                </c:pt>
                <c:pt idx="3206">
                  <c:v>8.0000000000000253E-8</c:v>
                </c:pt>
                <c:pt idx="3207">
                  <c:v>7.5000000000000248E-8</c:v>
                </c:pt>
                <c:pt idx="3208">
                  <c:v>6.6000000000000207E-8</c:v>
                </c:pt>
                <c:pt idx="3209">
                  <c:v>6.5000000000000211E-8</c:v>
                </c:pt>
                <c:pt idx="3210">
                  <c:v>6.4000000000000255E-8</c:v>
                </c:pt>
                <c:pt idx="3211">
                  <c:v>7.1000000000000199E-8</c:v>
                </c:pt>
                <c:pt idx="3212">
                  <c:v>8.1000000000000275E-8</c:v>
                </c:pt>
                <c:pt idx="3213">
                  <c:v>9.1000000000000299E-8</c:v>
                </c:pt>
                <c:pt idx="3214">
                  <c:v>1.6000000000000064E-7</c:v>
                </c:pt>
                <c:pt idx="3215">
                  <c:v>1.8000000000000069E-7</c:v>
                </c:pt>
                <c:pt idx="3216">
                  <c:v>1.900000000000007E-7</c:v>
                </c:pt>
                <c:pt idx="3217">
                  <c:v>1.900000000000007E-7</c:v>
                </c:pt>
                <c:pt idx="3218">
                  <c:v>1.900000000000007E-7</c:v>
                </c:pt>
                <c:pt idx="3219">
                  <c:v>1.8000000000000069E-7</c:v>
                </c:pt>
                <c:pt idx="3220">
                  <c:v>1.8000000000000069E-7</c:v>
                </c:pt>
                <c:pt idx="3221">
                  <c:v>1.7000000000000052E-7</c:v>
                </c:pt>
                <c:pt idx="3222">
                  <c:v>1.4000000000000041E-7</c:v>
                </c:pt>
                <c:pt idx="3223">
                  <c:v>1.3000000000000048E-7</c:v>
                </c:pt>
                <c:pt idx="3224">
                  <c:v>1.1000000000000046E-7</c:v>
                </c:pt>
                <c:pt idx="3225">
                  <c:v>1.0000000000000035E-7</c:v>
                </c:pt>
                <c:pt idx="3226">
                  <c:v>9.1000000000000299E-8</c:v>
                </c:pt>
                <c:pt idx="3227">
                  <c:v>8.2000000000000258E-8</c:v>
                </c:pt>
                <c:pt idx="3228">
                  <c:v>7.8000000000000222E-8</c:v>
                </c:pt>
                <c:pt idx="3229">
                  <c:v>7.3000000000000257E-8</c:v>
                </c:pt>
                <c:pt idx="3230">
                  <c:v>6.7000000000000229E-8</c:v>
                </c:pt>
                <c:pt idx="3231">
                  <c:v>6.2000000000000211E-8</c:v>
                </c:pt>
                <c:pt idx="3232">
                  <c:v>6.5000000000000211E-8</c:v>
                </c:pt>
                <c:pt idx="3233">
                  <c:v>7.3000000000000257E-8</c:v>
                </c:pt>
                <c:pt idx="3234">
                  <c:v>8.4000000000000342E-8</c:v>
                </c:pt>
                <c:pt idx="3235">
                  <c:v>1.6000000000000064E-7</c:v>
                </c:pt>
                <c:pt idx="3236">
                  <c:v>1.900000000000007E-7</c:v>
                </c:pt>
                <c:pt idx="3237">
                  <c:v>2.1000000000000077E-7</c:v>
                </c:pt>
                <c:pt idx="3238">
                  <c:v>2.300000000000006E-7</c:v>
                </c:pt>
                <c:pt idx="3239">
                  <c:v>2.300000000000006E-7</c:v>
                </c:pt>
                <c:pt idx="3240">
                  <c:v>2.300000000000006E-7</c:v>
                </c:pt>
                <c:pt idx="3241">
                  <c:v>2.2000000000000091E-7</c:v>
                </c:pt>
                <c:pt idx="3242">
                  <c:v>2.2000000000000091E-7</c:v>
                </c:pt>
                <c:pt idx="3243">
                  <c:v>1.900000000000007E-7</c:v>
                </c:pt>
                <c:pt idx="3244">
                  <c:v>1.6000000000000064E-7</c:v>
                </c:pt>
                <c:pt idx="3245">
                  <c:v>1.4000000000000041E-7</c:v>
                </c:pt>
                <c:pt idx="3246">
                  <c:v>1.2000000000000033E-7</c:v>
                </c:pt>
                <c:pt idx="3247">
                  <c:v>1.1000000000000046E-7</c:v>
                </c:pt>
                <c:pt idx="3248">
                  <c:v>9.9000000000000384E-8</c:v>
                </c:pt>
                <c:pt idx="3249">
                  <c:v>8.9000000000000334E-8</c:v>
                </c:pt>
                <c:pt idx="3250">
                  <c:v>8.3000000000000386E-8</c:v>
                </c:pt>
                <c:pt idx="3251">
                  <c:v>7.1000000000000199E-8</c:v>
                </c:pt>
                <c:pt idx="3252">
                  <c:v>7.1000000000000199E-8</c:v>
                </c:pt>
                <c:pt idx="3253">
                  <c:v>6.8000000000000212E-8</c:v>
                </c:pt>
                <c:pt idx="3254">
                  <c:v>7.3000000000000257E-8</c:v>
                </c:pt>
                <c:pt idx="3255">
                  <c:v>8.3000000000000386E-8</c:v>
                </c:pt>
                <c:pt idx="3256">
                  <c:v>8.3000000000000386E-8</c:v>
                </c:pt>
                <c:pt idx="3257">
                  <c:v>9.2000000000000281E-8</c:v>
                </c:pt>
                <c:pt idx="3258">
                  <c:v>1.3000000000000048E-7</c:v>
                </c:pt>
                <c:pt idx="3259">
                  <c:v>1.4000000000000041E-7</c:v>
                </c:pt>
                <c:pt idx="3260">
                  <c:v>1.5000000000000047E-7</c:v>
                </c:pt>
                <c:pt idx="3261">
                  <c:v>1.5000000000000047E-7</c:v>
                </c:pt>
                <c:pt idx="3262">
                  <c:v>1.6000000000000064E-7</c:v>
                </c:pt>
                <c:pt idx="3263">
                  <c:v>1.5000000000000047E-7</c:v>
                </c:pt>
                <c:pt idx="3264">
                  <c:v>1.4000000000000041E-7</c:v>
                </c:pt>
                <c:pt idx="3265">
                  <c:v>1.2000000000000033E-7</c:v>
                </c:pt>
                <c:pt idx="3266">
                  <c:v>1.1000000000000046E-7</c:v>
                </c:pt>
                <c:pt idx="3267">
                  <c:v>1.0000000000000035E-7</c:v>
                </c:pt>
                <c:pt idx="3268">
                  <c:v>1.0000000000000035E-7</c:v>
                </c:pt>
                <c:pt idx="3269">
                  <c:v>9.1000000000000299E-8</c:v>
                </c:pt>
                <c:pt idx="3270">
                  <c:v>8.2000000000000258E-8</c:v>
                </c:pt>
                <c:pt idx="3271">
                  <c:v>7.5000000000000248E-8</c:v>
                </c:pt>
                <c:pt idx="3272">
                  <c:v>7.5000000000000248E-8</c:v>
                </c:pt>
                <c:pt idx="3273">
                  <c:v>7.3000000000000257E-8</c:v>
                </c:pt>
                <c:pt idx="3274">
                  <c:v>7.6000000000000257E-8</c:v>
                </c:pt>
                <c:pt idx="3275">
                  <c:v>6.3000000000000207E-8</c:v>
                </c:pt>
                <c:pt idx="3276">
                  <c:v>5.9000000000000244E-8</c:v>
                </c:pt>
                <c:pt idx="3277">
                  <c:v>5.9000000000000244E-8</c:v>
                </c:pt>
                <c:pt idx="3278">
                  <c:v>6.0000000000000206E-8</c:v>
                </c:pt>
                <c:pt idx="3279">
                  <c:v>6.7000000000000229E-8</c:v>
                </c:pt>
                <c:pt idx="3280">
                  <c:v>7.7000000000000306E-8</c:v>
                </c:pt>
                <c:pt idx="3281">
                  <c:v>7.7000000000000306E-8</c:v>
                </c:pt>
                <c:pt idx="3282">
                  <c:v>1.3000000000000048E-7</c:v>
                </c:pt>
                <c:pt idx="3283">
                  <c:v>1.2000000000000033E-7</c:v>
                </c:pt>
                <c:pt idx="3284">
                  <c:v>1.3000000000000048E-7</c:v>
                </c:pt>
                <c:pt idx="3285">
                  <c:v>1.3000000000000048E-7</c:v>
                </c:pt>
                <c:pt idx="3286">
                  <c:v>1.4000000000000041E-7</c:v>
                </c:pt>
                <c:pt idx="3287">
                  <c:v>1.3000000000000048E-7</c:v>
                </c:pt>
                <c:pt idx="3288">
                  <c:v>1.3000000000000048E-7</c:v>
                </c:pt>
                <c:pt idx="3289">
                  <c:v>1.3000000000000048E-7</c:v>
                </c:pt>
                <c:pt idx="3290">
                  <c:v>1.2000000000000033E-7</c:v>
                </c:pt>
                <c:pt idx="3291">
                  <c:v>1.2000000000000033E-7</c:v>
                </c:pt>
                <c:pt idx="3292">
                  <c:v>1.1000000000000046E-7</c:v>
                </c:pt>
                <c:pt idx="3293">
                  <c:v>9.8000000000000441E-8</c:v>
                </c:pt>
                <c:pt idx="3294">
                  <c:v>8.7000000000000276E-8</c:v>
                </c:pt>
                <c:pt idx="3295">
                  <c:v>7.9000000000000324E-8</c:v>
                </c:pt>
                <c:pt idx="3296">
                  <c:v>7.2000000000000261E-8</c:v>
                </c:pt>
                <c:pt idx="3297">
                  <c:v>6.5000000000000211E-8</c:v>
                </c:pt>
                <c:pt idx="3298">
                  <c:v>6.3000000000000207E-8</c:v>
                </c:pt>
                <c:pt idx="3299">
                  <c:v>5.3000000000000183E-8</c:v>
                </c:pt>
                <c:pt idx="3300">
                  <c:v>5.5000000000000195E-8</c:v>
                </c:pt>
                <c:pt idx="3301">
                  <c:v>5.4000000000000206E-8</c:v>
                </c:pt>
                <c:pt idx="3302">
                  <c:v>6.0000000000000206E-8</c:v>
                </c:pt>
                <c:pt idx="3303">
                  <c:v>6.9000000000000261E-8</c:v>
                </c:pt>
                <c:pt idx="3304">
                  <c:v>8.0000000000000253E-8</c:v>
                </c:pt>
                <c:pt idx="3305">
                  <c:v>1.2000000000000033E-7</c:v>
                </c:pt>
                <c:pt idx="3306">
                  <c:v>1.4000000000000041E-7</c:v>
                </c:pt>
                <c:pt idx="3307">
                  <c:v>1.5000000000000047E-7</c:v>
                </c:pt>
                <c:pt idx="3308">
                  <c:v>1.5000000000000047E-7</c:v>
                </c:pt>
                <c:pt idx="3309">
                  <c:v>1.5000000000000047E-7</c:v>
                </c:pt>
                <c:pt idx="3310">
                  <c:v>1.5000000000000047E-7</c:v>
                </c:pt>
                <c:pt idx="3311">
                  <c:v>1.4000000000000041E-7</c:v>
                </c:pt>
                <c:pt idx="3312">
                  <c:v>1.4000000000000041E-7</c:v>
                </c:pt>
                <c:pt idx="3313">
                  <c:v>1.4000000000000041E-7</c:v>
                </c:pt>
                <c:pt idx="3314">
                  <c:v>1.2000000000000033E-7</c:v>
                </c:pt>
                <c:pt idx="3315">
                  <c:v>1.1000000000000046E-7</c:v>
                </c:pt>
                <c:pt idx="3316">
                  <c:v>1.0000000000000035E-7</c:v>
                </c:pt>
                <c:pt idx="3317">
                  <c:v>8.8000000000000364E-8</c:v>
                </c:pt>
                <c:pt idx="3318">
                  <c:v>8.8000000000000364E-8</c:v>
                </c:pt>
                <c:pt idx="3319">
                  <c:v>7.9000000000000324E-8</c:v>
                </c:pt>
                <c:pt idx="3320">
                  <c:v>7.2000000000000261E-8</c:v>
                </c:pt>
                <c:pt idx="3321">
                  <c:v>6.6000000000000207E-8</c:v>
                </c:pt>
                <c:pt idx="3322">
                  <c:v>6.3000000000000207E-8</c:v>
                </c:pt>
                <c:pt idx="3323">
                  <c:v>5.7000000000000206E-8</c:v>
                </c:pt>
                <c:pt idx="3324">
                  <c:v>5.6000000000000164E-8</c:v>
                </c:pt>
                <c:pt idx="3325">
                  <c:v>5.7000000000000206E-8</c:v>
                </c:pt>
                <c:pt idx="3326">
                  <c:v>6.4000000000000255E-8</c:v>
                </c:pt>
                <c:pt idx="3327">
                  <c:v>6.4000000000000255E-8</c:v>
                </c:pt>
                <c:pt idx="3328">
                  <c:v>7.3000000000000257E-8</c:v>
                </c:pt>
                <c:pt idx="3329">
                  <c:v>8.5000000000000298E-8</c:v>
                </c:pt>
                <c:pt idx="3330">
                  <c:v>1.3000000000000048E-7</c:v>
                </c:pt>
                <c:pt idx="3331">
                  <c:v>1.5000000000000047E-7</c:v>
                </c:pt>
                <c:pt idx="3332">
                  <c:v>1.6000000000000064E-7</c:v>
                </c:pt>
                <c:pt idx="3333">
                  <c:v>1.7000000000000052E-7</c:v>
                </c:pt>
                <c:pt idx="3334">
                  <c:v>1.6000000000000064E-7</c:v>
                </c:pt>
                <c:pt idx="3335">
                  <c:v>1.6000000000000064E-7</c:v>
                </c:pt>
                <c:pt idx="3336">
                  <c:v>1.6000000000000064E-7</c:v>
                </c:pt>
                <c:pt idx="3337">
                  <c:v>1.4000000000000041E-7</c:v>
                </c:pt>
                <c:pt idx="3338">
                  <c:v>1.3000000000000048E-7</c:v>
                </c:pt>
                <c:pt idx="3339">
                  <c:v>1.1000000000000046E-7</c:v>
                </c:pt>
                <c:pt idx="3340">
                  <c:v>1.0000000000000035E-7</c:v>
                </c:pt>
                <c:pt idx="3341">
                  <c:v>9.0000000000000343E-8</c:v>
                </c:pt>
                <c:pt idx="3342">
                  <c:v>8.1000000000000275E-8</c:v>
                </c:pt>
                <c:pt idx="3343">
                  <c:v>7.3000000000000257E-8</c:v>
                </c:pt>
                <c:pt idx="3344">
                  <c:v>6.9000000000000261E-8</c:v>
                </c:pt>
                <c:pt idx="3345">
                  <c:v>6.1000000000000215E-8</c:v>
                </c:pt>
                <c:pt idx="3346">
                  <c:v>6.1000000000000215E-8</c:v>
                </c:pt>
                <c:pt idx="3347">
                  <c:v>5.7000000000000206E-8</c:v>
                </c:pt>
                <c:pt idx="3348">
                  <c:v>6.1000000000000215E-8</c:v>
                </c:pt>
                <c:pt idx="3349">
                  <c:v>6.9000000000000261E-8</c:v>
                </c:pt>
                <c:pt idx="3350">
                  <c:v>8.0000000000000253E-8</c:v>
                </c:pt>
                <c:pt idx="3351">
                  <c:v>1.2000000000000033E-7</c:v>
                </c:pt>
                <c:pt idx="3352">
                  <c:v>1.4000000000000041E-7</c:v>
                </c:pt>
                <c:pt idx="3353">
                  <c:v>1.5000000000000047E-7</c:v>
                </c:pt>
                <c:pt idx="3354">
                  <c:v>1.6000000000000064E-7</c:v>
                </c:pt>
                <c:pt idx="3355">
                  <c:v>1.6000000000000064E-7</c:v>
                </c:pt>
                <c:pt idx="3356">
                  <c:v>1.6000000000000064E-7</c:v>
                </c:pt>
                <c:pt idx="3357">
                  <c:v>1.5000000000000047E-7</c:v>
                </c:pt>
                <c:pt idx="3358">
                  <c:v>1.5000000000000047E-7</c:v>
                </c:pt>
                <c:pt idx="3359">
                  <c:v>1.3000000000000048E-7</c:v>
                </c:pt>
                <c:pt idx="3360">
                  <c:v>1.2000000000000033E-7</c:v>
                </c:pt>
                <c:pt idx="3361">
                  <c:v>1.0000000000000035E-7</c:v>
                </c:pt>
                <c:pt idx="3362">
                  <c:v>9.5000000000000361E-8</c:v>
                </c:pt>
                <c:pt idx="3363">
                  <c:v>8.5000000000000298E-8</c:v>
                </c:pt>
                <c:pt idx="3364">
                  <c:v>7.6000000000000257E-8</c:v>
                </c:pt>
                <c:pt idx="3365">
                  <c:v>6.9000000000000261E-8</c:v>
                </c:pt>
                <c:pt idx="3366">
                  <c:v>6.5000000000000211E-8</c:v>
                </c:pt>
                <c:pt idx="3367">
                  <c:v>5.7000000000000206E-8</c:v>
                </c:pt>
                <c:pt idx="3368">
                  <c:v>5.8000000000000195E-8</c:v>
                </c:pt>
                <c:pt idx="3369">
                  <c:v>5.7000000000000206E-8</c:v>
                </c:pt>
                <c:pt idx="3370">
                  <c:v>6.3000000000000207E-8</c:v>
                </c:pt>
                <c:pt idx="3371">
                  <c:v>7.1000000000000199E-8</c:v>
                </c:pt>
                <c:pt idx="3372">
                  <c:v>8.0000000000000253E-8</c:v>
                </c:pt>
                <c:pt idx="3373">
                  <c:v>1.6000000000000064E-7</c:v>
                </c:pt>
                <c:pt idx="3374">
                  <c:v>1.8000000000000069E-7</c:v>
                </c:pt>
                <c:pt idx="3375">
                  <c:v>2.0000000000000057E-7</c:v>
                </c:pt>
                <c:pt idx="3376">
                  <c:v>2.1000000000000077E-7</c:v>
                </c:pt>
                <c:pt idx="3377">
                  <c:v>2.1000000000000077E-7</c:v>
                </c:pt>
                <c:pt idx="3378">
                  <c:v>2.1000000000000077E-7</c:v>
                </c:pt>
                <c:pt idx="3379">
                  <c:v>2.0000000000000057E-7</c:v>
                </c:pt>
                <c:pt idx="3380">
                  <c:v>1.8000000000000069E-7</c:v>
                </c:pt>
                <c:pt idx="3381">
                  <c:v>1.6000000000000064E-7</c:v>
                </c:pt>
                <c:pt idx="3382">
                  <c:v>1.4000000000000041E-7</c:v>
                </c:pt>
                <c:pt idx="3383">
                  <c:v>1.2000000000000033E-7</c:v>
                </c:pt>
                <c:pt idx="3384">
                  <c:v>1.0000000000000035E-7</c:v>
                </c:pt>
                <c:pt idx="3385">
                  <c:v>9.5000000000000361E-8</c:v>
                </c:pt>
                <c:pt idx="3386">
                  <c:v>8.600000000000028E-8</c:v>
                </c:pt>
                <c:pt idx="3387">
                  <c:v>8.1000000000000275E-8</c:v>
                </c:pt>
                <c:pt idx="3388">
                  <c:v>8.0000000000000253E-8</c:v>
                </c:pt>
                <c:pt idx="3389">
                  <c:v>6.8000000000000212E-8</c:v>
                </c:pt>
                <c:pt idx="3390">
                  <c:v>6.3000000000000207E-8</c:v>
                </c:pt>
                <c:pt idx="3391">
                  <c:v>6.4000000000000255E-8</c:v>
                </c:pt>
                <c:pt idx="3392">
                  <c:v>7.3000000000000257E-8</c:v>
                </c:pt>
                <c:pt idx="3393">
                  <c:v>8.2000000000000258E-8</c:v>
                </c:pt>
                <c:pt idx="3394">
                  <c:v>1.1000000000000046E-7</c:v>
                </c:pt>
                <c:pt idx="3395">
                  <c:v>1.2000000000000033E-7</c:v>
                </c:pt>
                <c:pt idx="3396">
                  <c:v>1.3000000000000048E-7</c:v>
                </c:pt>
                <c:pt idx="3397">
                  <c:v>1.4000000000000041E-7</c:v>
                </c:pt>
                <c:pt idx="3398">
                  <c:v>1.4000000000000041E-7</c:v>
                </c:pt>
                <c:pt idx="3399">
                  <c:v>1.4000000000000041E-7</c:v>
                </c:pt>
                <c:pt idx="3400">
                  <c:v>1.4000000000000041E-7</c:v>
                </c:pt>
                <c:pt idx="3401">
                  <c:v>1.4000000000000041E-7</c:v>
                </c:pt>
                <c:pt idx="3402">
                  <c:v>1.2000000000000033E-7</c:v>
                </c:pt>
                <c:pt idx="3403">
                  <c:v>1.1000000000000046E-7</c:v>
                </c:pt>
                <c:pt idx="3404">
                  <c:v>1.0000000000000035E-7</c:v>
                </c:pt>
                <c:pt idx="3405">
                  <c:v>9.0000000000000343E-8</c:v>
                </c:pt>
                <c:pt idx="3406">
                  <c:v>8.1000000000000275E-8</c:v>
                </c:pt>
                <c:pt idx="3407">
                  <c:v>7.3000000000000257E-8</c:v>
                </c:pt>
                <c:pt idx="3408">
                  <c:v>6.7000000000000229E-8</c:v>
                </c:pt>
                <c:pt idx="3409">
                  <c:v>6.4000000000000255E-8</c:v>
                </c:pt>
                <c:pt idx="3410">
                  <c:v>5.5000000000000195E-8</c:v>
                </c:pt>
                <c:pt idx="3411">
                  <c:v>5.7000000000000206E-8</c:v>
                </c:pt>
                <c:pt idx="3412">
                  <c:v>5.6000000000000164E-8</c:v>
                </c:pt>
                <c:pt idx="3413">
                  <c:v>6.1000000000000215E-8</c:v>
                </c:pt>
                <c:pt idx="3414">
                  <c:v>7.000000000000023E-8</c:v>
                </c:pt>
                <c:pt idx="3415">
                  <c:v>8.0000000000000253E-8</c:v>
                </c:pt>
                <c:pt idx="3416">
                  <c:v>1.1000000000000046E-7</c:v>
                </c:pt>
                <c:pt idx="3417">
                  <c:v>1.3000000000000048E-7</c:v>
                </c:pt>
                <c:pt idx="3418">
                  <c:v>1.4000000000000041E-7</c:v>
                </c:pt>
                <c:pt idx="3419">
                  <c:v>1.5000000000000047E-7</c:v>
                </c:pt>
                <c:pt idx="3420">
                  <c:v>1.5000000000000047E-7</c:v>
                </c:pt>
                <c:pt idx="3421">
                  <c:v>1.4000000000000041E-7</c:v>
                </c:pt>
                <c:pt idx="3422">
                  <c:v>1.3000000000000048E-7</c:v>
                </c:pt>
                <c:pt idx="3423">
                  <c:v>1.2000000000000033E-7</c:v>
                </c:pt>
                <c:pt idx="3424">
                  <c:v>1.1000000000000046E-7</c:v>
                </c:pt>
                <c:pt idx="3425">
                  <c:v>9.7000000000000299E-8</c:v>
                </c:pt>
                <c:pt idx="3426">
                  <c:v>8.600000000000028E-8</c:v>
                </c:pt>
                <c:pt idx="3427">
                  <c:v>7.8000000000000222E-8</c:v>
                </c:pt>
                <c:pt idx="3428">
                  <c:v>7.000000000000023E-8</c:v>
                </c:pt>
                <c:pt idx="3429">
                  <c:v>6.8000000000000212E-8</c:v>
                </c:pt>
                <c:pt idx="3430">
                  <c:v>6.4000000000000255E-8</c:v>
                </c:pt>
                <c:pt idx="3431">
                  <c:v>5.7000000000000206E-8</c:v>
                </c:pt>
                <c:pt idx="3432">
                  <c:v>5.6000000000000164E-8</c:v>
                </c:pt>
                <c:pt idx="3433">
                  <c:v>5.6000000000000164E-8</c:v>
                </c:pt>
                <c:pt idx="3434">
                  <c:v>6.3000000000000207E-8</c:v>
                </c:pt>
                <c:pt idx="3435">
                  <c:v>7.2000000000000261E-8</c:v>
                </c:pt>
                <c:pt idx="3436">
                  <c:v>1.0000000000000035E-7</c:v>
                </c:pt>
                <c:pt idx="3437">
                  <c:v>1.1000000000000046E-7</c:v>
                </c:pt>
                <c:pt idx="3438">
                  <c:v>1.2000000000000033E-7</c:v>
                </c:pt>
                <c:pt idx="3439">
                  <c:v>1.3000000000000048E-7</c:v>
                </c:pt>
                <c:pt idx="3440">
                  <c:v>1.3000000000000048E-7</c:v>
                </c:pt>
                <c:pt idx="3441">
                  <c:v>1.3000000000000048E-7</c:v>
                </c:pt>
                <c:pt idx="3442">
                  <c:v>1.2000000000000033E-7</c:v>
                </c:pt>
                <c:pt idx="3443">
                  <c:v>1.2000000000000033E-7</c:v>
                </c:pt>
                <c:pt idx="3444">
                  <c:v>1.1000000000000046E-7</c:v>
                </c:pt>
                <c:pt idx="3445">
                  <c:v>1.0000000000000035E-7</c:v>
                </c:pt>
                <c:pt idx="3446">
                  <c:v>9.5000000000000361E-8</c:v>
                </c:pt>
                <c:pt idx="3447">
                  <c:v>8.4000000000000342E-8</c:v>
                </c:pt>
                <c:pt idx="3448">
                  <c:v>7.5000000000000248E-8</c:v>
                </c:pt>
                <c:pt idx="3449">
                  <c:v>6.9000000000000261E-8</c:v>
                </c:pt>
                <c:pt idx="3450">
                  <c:v>6.3000000000000207E-8</c:v>
                </c:pt>
                <c:pt idx="3451">
                  <c:v>6.1000000000000215E-8</c:v>
                </c:pt>
                <c:pt idx="3452">
                  <c:v>5.1000000000000172E-8</c:v>
                </c:pt>
                <c:pt idx="3453">
                  <c:v>5.5000000000000195E-8</c:v>
                </c:pt>
                <c:pt idx="3454">
                  <c:v>5.2000000000000194E-8</c:v>
                </c:pt>
                <c:pt idx="3455">
                  <c:v>5.7000000000000206E-8</c:v>
                </c:pt>
                <c:pt idx="3456">
                  <c:v>6.4000000000000255E-8</c:v>
                </c:pt>
                <c:pt idx="3457">
                  <c:v>7.3000000000000257E-8</c:v>
                </c:pt>
                <c:pt idx="3458">
                  <c:v>1.2000000000000033E-7</c:v>
                </c:pt>
                <c:pt idx="3459">
                  <c:v>1.3000000000000048E-7</c:v>
                </c:pt>
                <c:pt idx="3460">
                  <c:v>1.4000000000000041E-7</c:v>
                </c:pt>
                <c:pt idx="3461">
                  <c:v>1.5000000000000047E-7</c:v>
                </c:pt>
                <c:pt idx="3462">
                  <c:v>1.5000000000000047E-7</c:v>
                </c:pt>
                <c:pt idx="3463">
                  <c:v>1.5000000000000047E-7</c:v>
                </c:pt>
                <c:pt idx="3464">
                  <c:v>1.5000000000000047E-7</c:v>
                </c:pt>
                <c:pt idx="3465">
                  <c:v>1.4000000000000041E-7</c:v>
                </c:pt>
                <c:pt idx="3466">
                  <c:v>1.3000000000000048E-7</c:v>
                </c:pt>
                <c:pt idx="3467">
                  <c:v>1.1000000000000046E-7</c:v>
                </c:pt>
                <c:pt idx="3468">
                  <c:v>1.0000000000000035E-7</c:v>
                </c:pt>
                <c:pt idx="3469">
                  <c:v>9.0000000000000343E-8</c:v>
                </c:pt>
                <c:pt idx="3470">
                  <c:v>8.0000000000000253E-8</c:v>
                </c:pt>
                <c:pt idx="3471">
                  <c:v>7.2000000000000261E-8</c:v>
                </c:pt>
                <c:pt idx="3472">
                  <c:v>6.5000000000000211E-8</c:v>
                </c:pt>
                <c:pt idx="3473">
                  <c:v>6.3000000000000207E-8</c:v>
                </c:pt>
                <c:pt idx="3474">
                  <c:v>5.5000000000000195E-8</c:v>
                </c:pt>
                <c:pt idx="3475">
                  <c:v>5.6000000000000164E-8</c:v>
                </c:pt>
                <c:pt idx="3476">
                  <c:v>5.6000000000000164E-8</c:v>
                </c:pt>
                <c:pt idx="3477">
                  <c:v>6.2000000000000211E-8</c:v>
                </c:pt>
                <c:pt idx="3478">
                  <c:v>7.1000000000000199E-8</c:v>
                </c:pt>
                <c:pt idx="3479">
                  <c:v>8.1000000000000275E-8</c:v>
                </c:pt>
                <c:pt idx="3480">
                  <c:v>1.1000000000000046E-7</c:v>
                </c:pt>
                <c:pt idx="3481">
                  <c:v>1.2000000000000033E-7</c:v>
                </c:pt>
                <c:pt idx="3482">
                  <c:v>1.3000000000000048E-7</c:v>
                </c:pt>
                <c:pt idx="3483">
                  <c:v>1.3000000000000048E-7</c:v>
                </c:pt>
                <c:pt idx="3484">
                  <c:v>1.3000000000000048E-7</c:v>
                </c:pt>
                <c:pt idx="3485">
                  <c:v>1.3000000000000048E-7</c:v>
                </c:pt>
                <c:pt idx="3486">
                  <c:v>1.3000000000000048E-7</c:v>
                </c:pt>
                <c:pt idx="3487">
                  <c:v>1.2000000000000033E-7</c:v>
                </c:pt>
                <c:pt idx="3488">
                  <c:v>1.1000000000000046E-7</c:v>
                </c:pt>
                <c:pt idx="3489">
                  <c:v>9.8000000000000441E-8</c:v>
                </c:pt>
                <c:pt idx="3490">
                  <c:v>8.7000000000000276E-8</c:v>
                </c:pt>
                <c:pt idx="3491">
                  <c:v>7.8000000000000222E-8</c:v>
                </c:pt>
                <c:pt idx="3492">
                  <c:v>7.000000000000023E-8</c:v>
                </c:pt>
                <c:pt idx="3493">
                  <c:v>6.4000000000000255E-8</c:v>
                </c:pt>
                <c:pt idx="3494">
                  <c:v>6.3000000000000207E-8</c:v>
                </c:pt>
                <c:pt idx="3495">
                  <c:v>5.8000000000000195E-8</c:v>
                </c:pt>
                <c:pt idx="3496">
                  <c:v>5.5000000000000195E-8</c:v>
                </c:pt>
                <c:pt idx="3497">
                  <c:v>5.2000000000000194E-8</c:v>
                </c:pt>
                <c:pt idx="3498">
                  <c:v>5.5000000000000195E-8</c:v>
                </c:pt>
                <c:pt idx="3499">
                  <c:v>6.3000000000000207E-8</c:v>
                </c:pt>
                <c:pt idx="3500">
                  <c:v>7.3000000000000257E-8</c:v>
                </c:pt>
                <c:pt idx="3501">
                  <c:v>1.3000000000000048E-7</c:v>
                </c:pt>
                <c:pt idx="3502">
                  <c:v>1.4000000000000041E-7</c:v>
                </c:pt>
                <c:pt idx="3503">
                  <c:v>1.6000000000000064E-7</c:v>
                </c:pt>
                <c:pt idx="3504">
                  <c:v>1.7000000000000052E-7</c:v>
                </c:pt>
                <c:pt idx="3505">
                  <c:v>1.7000000000000052E-7</c:v>
                </c:pt>
                <c:pt idx="3506">
                  <c:v>1.7000000000000052E-7</c:v>
                </c:pt>
                <c:pt idx="3507">
                  <c:v>1.6000000000000064E-7</c:v>
                </c:pt>
                <c:pt idx="3508">
                  <c:v>1.6000000000000064E-7</c:v>
                </c:pt>
                <c:pt idx="3509">
                  <c:v>1.4000000000000041E-7</c:v>
                </c:pt>
                <c:pt idx="3510">
                  <c:v>1.2000000000000033E-7</c:v>
                </c:pt>
                <c:pt idx="3511">
                  <c:v>1.1000000000000046E-7</c:v>
                </c:pt>
                <c:pt idx="3512">
                  <c:v>9.7000000000000299E-8</c:v>
                </c:pt>
                <c:pt idx="3513">
                  <c:v>8.7000000000000276E-8</c:v>
                </c:pt>
                <c:pt idx="3514">
                  <c:v>7.8000000000000222E-8</c:v>
                </c:pt>
                <c:pt idx="3515">
                  <c:v>7.000000000000023E-8</c:v>
                </c:pt>
                <c:pt idx="3516">
                  <c:v>6.6000000000000207E-8</c:v>
                </c:pt>
                <c:pt idx="3517">
                  <c:v>5.7000000000000206E-8</c:v>
                </c:pt>
                <c:pt idx="3518">
                  <c:v>5.9000000000000244E-8</c:v>
                </c:pt>
                <c:pt idx="3519">
                  <c:v>5.7000000000000206E-8</c:v>
                </c:pt>
                <c:pt idx="3520">
                  <c:v>6.3000000000000207E-8</c:v>
                </c:pt>
                <c:pt idx="3521">
                  <c:v>7.3000000000000257E-8</c:v>
                </c:pt>
                <c:pt idx="3522">
                  <c:v>7.3000000000000257E-8</c:v>
                </c:pt>
                <c:pt idx="3523">
                  <c:v>1.2000000000000033E-7</c:v>
                </c:pt>
                <c:pt idx="3524">
                  <c:v>1.4000000000000041E-7</c:v>
                </c:pt>
                <c:pt idx="3525">
                  <c:v>1.5000000000000047E-7</c:v>
                </c:pt>
                <c:pt idx="3526">
                  <c:v>1.5000000000000047E-7</c:v>
                </c:pt>
                <c:pt idx="3527">
                  <c:v>1.5000000000000047E-7</c:v>
                </c:pt>
                <c:pt idx="3528">
                  <c:v>1.5000000000000047E-7</c:v>
                </c:pt>
                <c:pt idx="3529">
                  <c:v>1.5000000000000047E-7</c:v>
                </c:pt>
                <c:pt idx="3530">
                  <c:v>1.4000000000000041E-7</c:v>
                </c:pt>
                <c:pt idx="3531">
                  <c:v>1.4000000000000041E-7</c:v>
                </c:pt>
                <c:pt idx="3532">
                  <c:v>1.1000000000000046E-7</c:v>
                </c:pt>
                <c:pt idx="3533">
                  <c:v>9.8000000000000441E-8</c:v>
                </c:pt>
                <c:pt idx="3534">
                  <c:v>8.8000000000000364E-8</c:v>
                </c:pt>
                <c:pt idx="3535">
                  <c:v>7.8000000000000222E-8</c:v>
                </c:pt>
                <c:pt idx="3536">
                  <c:v>7.8000000000000222E-8</c:v>
                </c:pt>
                <c:pt idx="3537">
                  <c:v>7.000000000000023E-8</c:v>
                </c:pt>
                <c:pt idx="3538">
                  <c:v>7.000000000000023E-8</c:v>
                </c:pt>
                <c:pt idx="3539">
                  <c:v>5.9000000000000244E-8</c:v>
                </c:pt>
                <c:pt idx="3540">
                  <c:v>5.9000000000000244E-8</c:v>
                </c:pt>
                <c:pt idx="3541">
                  <c:v>5.6000000000000164E-8</c:v>
                </c:pt>
                <c:pt idx="3542">
                  <c:v>6.6000000000000207E-8</c:v>
                </c:pt>
                <c:pt idx="3543">
                  <c:v>6.6000000000000207E-8</c:v>
                </c:pt>
                <c:pt idx="3544">
                  <c:v>1.2000000000000033E-7</c:v>
                </c:pt>
                <c:pt idx="3545">
                  <c:v>1.2000000000000033E-7</c:v>
                </c:pt>
                <c:pt idx="3546">
                  <c:v>1.4000000000000041E-7</c:v>
                </c:pt>
                <c:pt idx="3547">
                  <c:v>1.4000000000000041E-7</c:v>
                </c:pt>
                <c:pt idx="3548">
                  <c:v>1.5000000000000047E-7</c:v>
                </c:pt>
                <c:pt idx="3549">
                  <c:v>1.5000000000000047E-7</c:v>
                </c:pt>
                <c:pt idx="3550">
                  <c:v>1.4000000000000041E-7</c:v>
                </c:pt>
                <c:pt idx="3551">
                  <c:v>1.4000000000000041E-7</c:v>
                </c:pt>
                <c:pt idx="3552">
                  <c:v>1.4000000000000041E-7</c:v>
                </c:pt>
                <c:pt idx="3553">
                  <c:v>1.2000000000000033E-7</c:v>
                </c:pt>
                <c:pt idx="3554">
                  <c:v>1.1000000000000046E-7</c:v>
                </c:pt>
                <c:pt idx="3555">
                  <c:v>1.0000000000000035E-7</c:v>
                </c:pt>
                <c:pt idx="3556">
                  <c:v>8.9000000000000334E-8</c:v>
                </c:pt>
                <c:pt idx="3557">
                  <c:v>7.9000000000000324E-8</c:v>
                </c:pt>
                <c:pt idx="3558">
                  <c:v>6.5000000000000211E-8</c:v>
                </c:pt>
                <c:pt idx="3559">
                  <c:v>6.5000000000000211E-8</c:v>
                </c:pt>
                <c:pt idx="3560">
                  <c:v>6.3000000000000207E-8</c:v>
                </c:pt>
                <c:pt idx="3561">
                  <c:v>5.2000000000000194E-8</c:v>
                </c:pt>
                <c:pt idx="3562">
                  <c:v>5.5000000000000195E-8</c:v>
                </c:pt>
                <c:pt idx="3563">
                  <c:v>5.4000000000000206E-8</c:v>
                </c:pt>
                <c:pt idx="3564">
                  <c:v>5.9000000000000244E-8</c:v>
                </c:pt>
                <c:pt idx="3565">
                  <c:v>6.7000000000000229E-8</c:v>
                </c:pt>
                <c:pt idx="3566">
                  <c:v>7.7000000000000306E-8</c:v>
                </c:pt>
                <c:pt idx="3567">
                  <c:v>1.3000000000000048E-7</c:v>
                </c:pt>
                <c:pt idx="3568">
                  <c:v>1.4000000000000041E-7</c:v>
                </c:pt>
                <c:pt idx="3569">
                  <c:v>1.5000000000000047E-7</c:v>
                </c:pt>
                <c:pt idx="3570">
                  <c:v>1.6000000000000064E-7</c:v>
                </c:pt>
                <c:pt idx="3571">
                  <c:v>1.6000000000000064E-7</c:v>
                </c:pt>
                <c:pt idx="3572">
                  <c:v>1.6000000000000064E-7</c:v>
                </c:pt>
                <c:pt idx="3573">
                  <c:v>1.5000000000000047E-7</c:v>
                </c:pt>
                <c:pt idx="3574">
                  <c:v>1.5000000000000047E-7</c:v>
                </c:pt>
                <c:pt idx="3575">
                  <c:v>1.3000000000000048E-7</c:v>
                </c:pt>
                <c:pt idx="3576">
                  <c:v>1.1000000000000046E-7</c:v>
                </c:pt>
                <c:pt idx="3577">
                  <c:v>1.0000000000000035E-7</c:v>
                </c:pt>
                <c:pt idx="3578">
                  <c:v>9.2000000000000281E-8</c:v>
                </c:pt>
                <c:pt idx="3579">
                  <c:v>8.2000000000000258E-8</c:v>
                </c:pt>
                <c:pt idx="3580">
                  <c:v>7.4000000000000305E-8</c:v>
                </c:pt>
                <c:pt idx="3581">
                  <c:v>6.8000000000000212E-8</c:v>
                </c:pt>
                <c:pt idx="3582">
                  <c:v>6.4000000000000255E-8</c:v>
                </c:pt>
                <c:pt idx="3583">
                  <c:v>5.8000000000000195E-8</c:v>
                </c:pt>
                <c:pt idx="3584">
                  <c:v>5.7000000000000206E-8</c:v>
                </c:pt>
                <c:pt idx="3585">
                  <c:v>5.7000000000000206E-8</c:v>
                </c:pt>
                <c:pt idx="3586">
                  <c:v>6.4000000000000255E-8</c:v>
                </c:pt>
                <c:pt idx="3587">
                  <c:v>7.3000000000000257E-8</c:v>
                </c:pt>
                <c:pt idx="3588">
                  <c:v>8.8000000000000364E-8</c:v>
                </c:pt>
                <c:pt idx="3589">
                  <c:v>1.6000000000000064E-7</c:v>
                </c:pt>
                <c:pt idx="3590">
                  <c:v>1.8000000000000069E-7</c:v>
                </c:pt>
                <c:pt idx="3591">
                  <c:v>2.0000000000000057E-7</c:v>
                </c:pt>
                <c:pt idx="3592">
                  <c:v>2.1000000000000077E-7</c:v>
                </c:pt>
                <c:pt idx="3593">
                  <c:v>2.1000000000000077E-7</c:v>
                </c:pt>
                <c:pt idx="3594">
                  <c:v>2.1000000000000077E-7</c:v>
                </c:pt>
                <c:pt idx="3595">
                  <c:v>2.0000000000000057E-7</c:v>
                </c:pt>
                <c:pt idx="3596">
                  <c:v>1.8000000000000069E-7</c:v>
                </c:pt>
                <c:pt idx="3597">
                  <c:v>1.5000000000000047E-7</c:v>
                </c:pt>
                <c:pt idx="3598">
                  <c:v>1.3000000000000048E-7</c:v>
                </c:pt>
                <c:pt idx="3599">
                  <c:v>1.1000000000000046E-7</c:v>
                </c:pt>
                <c:pt idx="3600">
                  <c:v>1.0000000000000035E-7</c:v>
                </c:pt>
                <c:pt idx="3601">
                  <c:v>9.2000000000000281E-8</c:v>
                </c:pt>
                <c:pt idx="3602">
                  <c:v>8.2000000000000258E-8</c:v>
                </c:pt>
                <c:pt idx="3603">
                  <c:v>7.6000000000000257E-8</c:v>
                </c:pt>
                <c:pt idx="3604">
                  <c:v>6.6000000000000207E-8</c:v>
                </c:pt>
                <c:pt idx="3605">
                  <c:v>6.5000000000000211E-8</c:v>
                </c:pt>
                <c:pt idx="3606">
                  <c:v>6.1000000000000215E-8</c:v>
                </c:pt>
                <c:pt idx="3607">
                  <c:v>6.4000000000000255E-8</c:v>
                </c:pt>
                <c:pt idx="3608">
                  <c:v>7.3000000000000257E-8</c:v>
                </c:pt>
                <c:pt idx="3609">
                  <c:v>8.2000000000000258E-8</c:v>
                </c:pt>
                <c:pt idx="3610">
                  <c:v>1.4000000000000041E-7</c:v>
                </c:pt>
                <c:pt idx="3611">
                  <c:v>1.5000000000000047E-7</c:v>
                </c:pt>
                <c:pt idx="3612">
                  <c:v>1.6000000000000064E-7</c:v>
                </c:pt>
                <c:pt idx="3613">
                  <c:v>1.8000000000000069E-7</c:v>
                </c:pt>
                <c:pt idx="3614">
                  <c:v>1.7000000000000052E-7</c:v>
                </c:pt>
                <c:pt idx="3615">
                  <c:v>1.7000000000000052E-7</c:v>
                </c:pt>
                <c:pt idx="3616">
                  <c:v>1.7000000000000052E-7</c:v>
                </c:pt>
                <c:pt idx="3617">
                  <c:v>1.6000000000000064E-7</c:v>
                </c:pt>
                <c:pt idx="3618">
                  <c:v>1.5000000000000047E-7</c:v>
                </c:pt>
                <c:pt idx="3619">
                  <c:v>1.3000000000000048E-7</c:v>
                </c:pt>
                <c:pt idx="3620">
                  <c:v>1.1000000000000046E-7</c:v>
                </c:pt>
                <c:pt idx="3621">
                  <c:v>1.0000000000000035E-7</c:v>
                </c:pt>
                <c:pt idx="3622">
                  <c:v>9.0000000000000343E-8</c:v>
                </c:pt>
                <c:pt idx="3623">
                  <c:v>8.1000000000000275E-8</c:v>
                </c:pt>
                <c:pt idx="3624">
                  <c:v>7.2000000000000261E-8</c:v>
                </c:pt>
                <c:pt idx="3625">
                  <c:v>6.8000000000000212E-8</c:v>
                </c:pt>
                <c:pt idx="3626">
                  <c:v>6.0000000000000206E-8</c:v>
                </c:pt>
                <c:pt idx="3627">
                  <c:v>6.1000000000000215E-8</c:v>
                </c:pt>
                <c:pt idx="3628">
                  <c:v>5.9000000000000244E-8</c:v>
                </c:pt>
                <c:pt idx="3629">
                  <c:v>6.7000000000000229E-8</c:v>
                </c:pt>
                <c:pt idx="3630">
                  <c:v>7.6000000000000257E-8</c:v>
                </c:pt>
                <c:pt idx="3631">
                  <c:v>8.600000000000028E-8</c:v>
                </c:pt>
                <c:pt idx="3632">
                  <c:v>1.1000000000000046E-7</c:v>
                </c:pt>
                <c:pt idx="3633">
                  <c:v>1.3000000000000048E-7</c:v>
                </c:pt>
                <c:pt idx="3634">
                  <c:v>1.4000000000000041E-7</c:v>
                </c:pt>
                <c:pt idx="3635">
                  <c:v>1.4000000000000041E-7</c:v>
                </c:pt>
                <c:pt idx="3636">
                  <c:v>1.3000000000000048E-7</c:v>
                </c:pt>
                <c:pt idx="3637">
                  <c:v>1.3000000000000048E-7</c:v>
                </c:pt>
                <c:pt idx="3638">
                  <c:v>1.2000000000000033E-7</c:v>
                </c:pt>
                <c:pt idx="3639">
                  <c:v>1.1000000000000046E-7</c:v>
                </c:pt>
                <c:pt idx="3640">
                  <c:v>1.0000000000000035E-7</c:v>
                </c:pt>
                <c:pt idx="3641">
                  <c:v>9.0000000000000343E-8</c:v>
                </c:pt>
                <c:pt idx="3642">
                  <c:v>8.1000000000000275E-8</c:v>
                </c:pt>
                <c:pt idx="3643">
                  <c:v>7.3000000000000257E-8</c:v>
                </c:pt>
                <c:pt idx="3644">
                  <c:v>6.7000000000000229E-8</c:v>
                </c:pt>
                <c:pt idx="3645">
                  <c:v>6.6000000000000207E-8</c:v>
                </c:pt>
                <c:pt idx="3646">
                  <c:v>6.6000000000000207E-8</c:v>
                </c:pt>
                <c:pt idx="3647">
                  <c:v>5.7000000000000206E-8</c:v>
                </c:pt>
                <c:pt idx="3648">
                  <c:v>5.4000000000000206E-8</c:v>
                </c:pt>
                <c:pt idx="3649">
                  <c:v>5.6000000000000164E-8</c:v>
                </c:pt>
                <c:pt idx="3650">
                  <c:v>6.3000000000000207E-8</c:v>
                </c:pt>
                <c:pt idx="3651">
                  <c:v>7.2000000000000261E-8</c:v>
                </c:pt>
                <c:pt idx="3652">
                  <c:v>1.1000000000000046E-7</c:v>
                </c:pt>
                <c:pt idx="3653">
                  <c:v>1.2000000000000033E-7</c:v>
                </c:pt>
                <c:pt idx="3654">
                  <c:v>1.4000000000000041E-7</c:v>
                </c:pt>
                <c:pt idx="3655">
                  <c:v>1.5000000000000047E-7</c:v>
                </c:pt>
                <c:pt idx="3656">
                  <c:v>1.5000000000000047E-7</c:v>
                </c:pt>
                <c:pt idx="3657">
                  <c:v>1.5000000000000047E-7</c:v>
                </c:pt>
                <c:pt idx="3658">
                  <c:v>1.5000000000000047E-7</c:v>
                </c:pt>
                <c:pt idx="3659">
                  <c:v>1.4000000000000041E-7</c:v>
                </c:pt>
                <c:pt idx="3660">
                  <c:v>1.3000000000000048E-7</c:v>
                </c:pt>
                <c:pt idx="3661">
                  <c:v>1.1000000000000046E-7</c:v>
                </c:pt>
                <c:pt idx="3662">
                  <c:v>1.0000000000000035E-7</c:v>
                </c:pt>
                <c:pt idx="3663">
                  <c:v>9.2000000000000281E-8</c:v>
                </c:pt>
                <c:pt idx="3664">
                  <c:v>8.3000000000000386E-8</c:v>
                </c:pt>
                <c:pt idx="3665">
                  <c:v>7.4000000000000305E-8</c:v>
                </c:pt>
                <c:pt idx="3666">
                  <c:v>6.7000000000000229E-8</c:v>
                </c:pt>
                <c:pt idx="3667">
                  <c:v>6.4000000000000255E-8</c:v>
                </c:pt>
                <c:pt idx="3668">
                  <c:v>5.5000000000000195E-8</c:v>
                </c:pt>
                <c:pt idx="3669">
                  <c:v>5.7000000000000206E-8</c:v>
                </c:pt>
                <c:pt idx="3670">
                  <c:v>5.5000000000000195E-8</c:v>
                </c:pt>
                <c:pt idx="3671">
                  <c:v>6.1000000000000215E-8</c:v>
                </c:pt>
                <c:pt idx="3672">
                  <c:v>7.1000000000000199E-8</c:v>
                </c:pt>
                <c:pt idx="3673">
                  <c:v>8.0000000000000253E-8</c:v>
                </c:pt>
                <c:pt idx="3674">
                  <c:v>1.0000000000000035E-7</c:v>
                </c:pt>
                <c:pt idx="3675">
                  <c:v>1.1000000000000046E-7</c:v>
                </c:pt>
                <c:pt idx="3676">
                  <c:v>1.2000000000000033E-7</c:v>
                </c:pt>
                <c:pt idx="3677">
                  <c:v>1.2000000000000033E-7</c:v>
                </c:pt>
                <c:pt idx="3678">
                  <c:v>1.2000000000000033E-7</c:v>
                </c:pt>
                <c:pt idx="3679">
                  <c:v>1.2000000000000033E-7</c:v>
                </c:pt>
                <c:pt idx="3680">
                  <c:v>1.2000000000000033E-7</c:v>
                </c:pt>
                <c:pt idx="3681">
                  <c:v>1.1000000000000046E-7</c:v>
                </c:pt>
                <c:pt idx="3682">
                  <c:v>1.0000000000000035E-7</c:v>
                </c:pt>
                <c:pt idx="3683">
                  <c:v>9.4000000000000365E-8</c:v>
                </c:pt>
                <c:pt idx="3684">
                  <c:v>8.4000000000000342E-8</c:v>
                </c:pt>
                <c:pt idx="3685">
                  <c:v>7.5000000000000248E-8</c:v>
                </c:pt>
                <c:pt idx="3686">
                  <c:v>6.8000000000000212E-8</c:v>
                </c:pt>
                <c:pt idx="3687">
                  <c:v>6.3000000000000207E-8</c:v>
                </c:pt>
                <c:pt idx="3688">
                  <c:v>6.2000000000000211E-8</c:v>
                </c:pt>
                <c:pt idx="3689">
                  <c:v>6.0000000000000206E-8</c:v>
                </c:pt>
                <c:pt idx="3690">
                  <c:v>5.2000000000000194E-8</c:v>
                </c:pt>
                <c:pt idx="3691">
                  <c:v>5.1000000000000172E-8</c:v>
                </c:pt>
                <c:pt idx="3692">
                  <c:v>5.2000000000000194E-8</c:v>
                </c:pt>
                <c:pt idx="3693">
                  <c:v>5.9000000000000244E-8</c:v>
                </c:pt>
                <c:pt idx="3694">
                  <c:v>6.9000000000000261E-8</c:v>
                </c:pt>
                <c:pt idx="3695">
                  <c:v>1.0000000000000035E-7</c:v>
                </c:pt>
                <c:pt idx="3696">
                  <c:v>1.2000000000000033E-7</c:v>
                </c:pt>
                <c:pt idx="3697">
                  <c:v>1.3000000000000048E-7</c:v>
                </c:pt>
                <c:pt idx="3698">
                  <c:v>1.4000000000000041E-7</c:v>
                </c:pt>
                <c:pt idx="3699">
                  <c:v>1.4000000000000041E-7</c:v>
                </c:pt>
                <c:pt idx="3700">
                  <c:v>1.4000000000000041E-7</c:v>
                </c:pt>
                <c:pt idx="3701">
                  <c:v>1.4000000000000041E-7</c:v>
                </c:pt>
                <c:pt idx="3702">
                  <c:v>1.3000000000000048E-7</c:v>
                </c:pt>
                <c:pt idx="3703">
                  <c:v>1.2000000000000033E-7</c:v>
                </c:pt>
                <c:pt idx="3704">
                  <c:v>1.1000000000000046E-7</c:v>
                </c:pt>
                <c:pt idx="3705">
                  <c:v>9.9000000000000384E-8</c:v>
                </c:pt>
                <c:pt idx="3706">
                  <c:v>8.8000000000000364E-8</c:v>
                </c:pt>
                <c:pt idx="3707">
                  <c:v>7.8000000000000222E-8</c:v>
                </c:pt>
                <c:pt idx="3708">
                  <c:v>7.000000000000023E-8</c:v>
                </c:pt>
                <c:pt idx="3709">
                  <c:v>6.4000000000000255E-8</c:v>
                </c:pt>
                <c:pt idx="3710">
                  <c:v>6.2000000000000211E-8</c:v>
                </c:pt>
                <c:pt idx="3711">
                  <c:v>5.1000000000000172E-8</c:v>
                </c:pt>
                <c:pt idx="3712">
                  <c:v>5.5000000000000195E-8</c:v>
                </c:pt>
                <c:pt idx="3713">
                  <c:v>5.2000000000000194E-8</c:v>
                </c:pt>
                <c:pt idx="3714">
                  <c:v>5.6000000000000164E-8</c:v>
                </c:pt>
                <c:pt idx="3715">
                  <c:v>6.5000000000000211E-8</c:v>
                </c:pt>
                <c:pt idx="3716">
                  <c:v>7.4000000000000305E-8</c:v>
                </c:pt>
                <c:pt idx="3717">
                  <c:v>9.8000000000000441E-8</c:v>
                </c:pt>
                <c:pt idx="3718">
                  <c:v>1.1000000000000046E-7</c:v>
                </c:pt>
                <c:pt idx="3719">
                  <c:v>1.2000000000000033E-7</c:v>
                </c:pt>
                <c:pt idx="3720">
                  <c:v>1.2000000000000033E-7</c:v>
                </c:pt>
                <c:pt idx="3721">
                  <c:v>1.2000000000000033E-7</c:v>
                </c:pt>
                <c:pt idx="3722">
                  <c:v>1.2000000000000033E-7</c:v>
                </c:pt>
                <c:pt idx="3723">
                  <c:v>1.1000000000000046E-7</c:v>
                </c:pt>
                <c:pt idx="3724">
                  <c:v>1.1000000000000046E-7</c:v>
                </c:pt>
                <c:pt idx="3725">
                  <c:v>1.0000000000000035E-7</c:v>
                </c:pt>
                <c:pt idx="3726">
                  <c:v>9.3000000000000409E-8</c:v>
                </c:pt>
                <c:pt idx="3727">
                  <c:v>8.3000000000000386E-8</c:v>
                </c:pt>
                <c:pt idx="3728">
                  <c:v>7.4000000000000305E-8</c:v>
                </c:pt>
                <c:pt idx="3729">
                  <c:v>6.7000000000000229E-8</c:v>
                </c:pt>
                <c:pt idx="3730">
                  <c:v>6.2000000000000211E-8</c:v>
                </c:pt>
                <c:pt idx="3731">
                  <c:v>5.6000000000000164E-8</c:v>
                </c:pt>
                <c:pt idx="3732">
                  <c:v>5.5000000000000195E-8</c:v>
                </c:pt>
                <c:pt idx="3733">
                  <c:v>4.9000000000000214E-8</c:v>
                </c:pt>
                <c:pt idx="3734">
                  <c:v>5.0000000000000157E-8</c:v>
                </c:pt>
                <c:pt idx="3735">
                  <c:v>5.0000000000000157E-8</c:v>
                </c:pt>
                <c:pt idx="3736">
                  <c:v>5.7000000000000206E-8</c:v>
                </c:pt>
                <c:pt idx="3737">
                  <c:v>6.6000000000000207E-8</c:v>
                </c:pt>
                <c:pt idx="3738">
                  <c:v>7.4000000000000305E-8</c:v>
                </c:pt>
                <c:pt idx="3739">
                  <c:v>1.2000000000000033E-7</c:v>
                </c:pt>
                <c:pt idx="3740">
                  <c:v>1.3000000000000048E-7</c:v>
                </c:pt>
                <c:pt idx="3741">
                  <c:v>1.4000000000000041E-7</c:v>
                </c:pt>
                <c:pt idx="3742">
                  <c:v>1.5000000000000047E-7</c:v>
                </c:pt>
                <c:pt idx="3743">
                  <c:v>1.4000000000000041E-7</c:v>
                </c:pt>
                <c:pt idx="3744">
                  <c:v>1.4000000000000041E-7</c:v>
                </c:pt>
                <c:pt idx="3745">
                  <c:v>1.4000000000000041E-7</c:v>
                </c:pt>
                <c:pt idx="3746">
                  <c:v>1.3000000000000048E-7</c:v>
                </c:pt>
                <c:pt idx="3747">
                  <c:v>1.1000000000000046E-7</c:v>
                </c:pt>
                <c:pt idx="3748">
                  <c:v>1.0000000000000035E-7</c:v>
                </c:pt>
                <c:pt idx="3749">
                  <c:v>9.1000000000000299E-8</c:v>
                </c:pt>
                <c:pt idx="3750">
                  <c:v>8.1000000000000275E-8</c:v>
                </c:pt>
                <c:pt idx="3751">
                  <c:v>7.2000000000000261E-8</c:v>
                </c:pt>
                <c:pt idx="3752">
                  <c:v>6.5000000000000211E-8</c:v>
                </c:pt>
                <c:pt idx="3753">
                  <c:v>6.4000000000000255E-8</c:v>
                </c:pt>
                <c:pt idx="3754">
                  <c:v>5.9000000000000244E-8</c:v>
                </c:pt>
                <c:pt idx="3755">
                  <c:v>5.6000000000000164E-8</c:v>
                </c:pt>
                <c:pt idx="3756">
                  <c:v>5.2000000000000194E-8</c:v>
                </c:pt>
                <c:pt idx="3757">
                  <c:v>5.6000000000000164E-8</c:v>
                </c:pt>
                <c:pt idx="3758">
                  <c:v>6.3000000000000207E-8</c:v>
                </c:pt>
                <c:pt idx="3759">
                  <c:v>7.2000000000000261E-8</c:v>
                </c:pt>
                <c:pt idx="3760">
                  <c:v>1.4000000000000041E-7</c:v>
                </c:pt>
                <c:pt idx="3761">
                  <c:v>1.6000000000000064E-7</c:v>
                </c:pt>
                <c:pt idx="3762">
                  <c:v>1.8000000000000069E-7</c:v>
                </c:pt>
                <c:pt idx="3763">
                  <c:v>1.900000000000007E-7</c:v>
                </c:pt>
                <c:pt idx="3764">
                  <c:v>1.900000000000007E-7</c:v>
                </c:pt>
                <c:pt idx="3765">
                  <c:v>1.900000000000007E-7</c:v>
                </c:pt>
                <c:pt idx="3766">
                  <c:v>1.8000000000000069E-7</c:v>
                </c:pt>
                <c:pt idx="3767">
                  <c:v>1.8000000000000069E-7</c:v>
                </c:pt>
                <c:pt idx="3768">
                  <c:v>1.6000000000000064E-7</c:v>
                </c:pt>
                <c:pt idx="3769">
                  <c:v>1.3000000000000048E-7</c:v>
                </c:pt>
                <c:pt idx="3770">
                  <c:v>1.2000000000000033E-7</c:v>
                </c:pt>
                <c:pt idx="3771">
                  <c:v>1.0000000000000035E-7</c:v>
                </c:pt>
                <c:pt idx="3772">
                  <c:v>9.3000000000000409E-8</c:v>
                </c:pt>
                <c:pt idx="3773">
                  <c:v>8.3000000000000386E-8</c:v>
                </c:pt>
                <c:pt idx="3774">
                  <c:v>7.4000000000000305E-8</c:v>
                </c:pt>
                <c:pt idx="3775">
                  <c:v>7.000000000000023E-8</c:v>
                </c:pt>
                <c:pt idx="3776">
                  <c:v>6.0000000000000206E-8</c:v>
                </c:pt>
                <c:pt idx="3777">
                  <c:v>6.1000000000000215E-8</c:v>
                </c:pt>
                <c:pt idx="3778">
                  <c:v>5.9000000000000244E-8</c:v>
                </c:pt>
                <c:pt idx="3779">
                  <c:v>6.5000000000000211E-8</c:v>
                </c:pt>
                <c:pt idx="3780">
                  <c:v>7.4000000000000305E-8</c:v>
                </c:pt>
                <c:pt idx="3781">
                  <c:v>8.2000000000000258E-8</c:v>
                </c:pt>
                <c:pt idx="3782">
                  <c:v>1.0000000000000035E-7</c:v>
                </c:pt>
                <c:pt idx="3783">
                  <c:v>1.2000000000000033E-7</c:v>
                </c:pt>
                <c:pt idx="3784">
                  <c:v>1.2000000000000033E-7</c:v>
                </c:pt>
                <c:pt idx="3785">
                  <c:v>1.3000000000000048E-7</c:v>
                </c:pt>
                <c:pt idx="3786">
                  <c:v>1.2000000000000033E-7</c:v>
                </c:pt>
                <c:pt idx="3787">
                  <c:v>1.2000000000000033E-7</c:v>
                </c:pt>
                <c:pt idx="3788">
                  <c:v>1.2000000000000033E-7</c:v>
                </c:pt>
                <c:pt idx="3789">
                  <c:v>1.0000000000000035E-7</c:v>
                </c:pt>
                <c:pt idx="3790">
                  <c:v>9.5000000000000361E-8</c:v>
                </c:pt>
                <c:pt idx="3791">
                  <c:v>8.5000000000000298E-8</c:v>
                </c:pt>
                <c:pt idx="3792">
                  <c:v>7.6000000000000257E-8</c:v>
                </c:pt>
                <c:pt idx="3793">
                  <c:v>6.9000000000000261E-8</c:v>
                </c:pt>
                <c:pt idx="3794">
                  <c:v>6.4000000000000255E-8</c:v>
                </c:pt>
                <c:pt idx="3795">
                  <c:v>6.4000000000000255E-8</c:v>
                </c:pt>
                <c:pt idx="3796">
                  <c:v>6.9000000000000261E-8</c:v>
                </c:pt>
                <c:pt idx="3797">
                  <c:v>5.5000000000000195E-8</c:v>
                </c:pt>
                <c:pt idx="3798">
                  <c:v>5.1000000000000172E-8</c:v>
                </c:pt>
                <c:pt idx="3799">
                  <c:v>5.3000000000000183E-8</c:v>
                </c:pt>
                <c:pt idx="3800">
                  <c:v>6.1000000000000215E-8</c:v>
                </c:pt>
                <c:pt idx="3801">
                  <c:v>7.000000000000023E-8</c:v>
                </c:pt>
                <c:pt idx="3802">
                  <c:v>1.0000000000000035E-7</c:v>
                </c:pt>
                <c:pt idx="3803">
                  <c:v>1.1000000000000046E-7</c:v>
                </c:pt>
                <c:pt idx="3804">
                  <c:v>1.2000000000000033E-7</c:v>
                </c:pt>
                <c:pt idx="3805">
                  <c:v>1.3000000000000048E-7</c:v>
                </c:pt>
                <c:pt idx="3806">
                  <c:v>1.3000000000000048E-7</c:v>
                </c:pt>
                <c:pt idx="3807">
                  <c:v>1.3000000000000048E-7</c:v>
                </c:pt>
                <c:pt idx="3808">
                  <c:v>1.2000000000000033E-7</c:v>
                </c:pt>
                <c:pt idx="3809">
                  <c:v>1.2000000000000033E-7</c:v>
                </c:pt>
                <c:pt idx="3810">
                  <c:v>1.0000000000000035E-7</c:v>
                </c:pt>
                <c:pt idx="3811">
                  <c:v>9.4000000000000365E-8</c:v>
                </c:pt>
                <c:pt idx="3812">
                  <c:v>8.3000000000000386E-8</c:v>
                </c:pt>
                <c:pt idx="3813">
                  <c:v>7.4000000000000305E-8</c:v>
                </c:pt>
                <c:pt idx="3814">
                  <c:v>6.7000000000000229E-8</c:v>
                </c:pt>
                <c:pt idx="3815">
                  <c:v>6.1000000000000215E-8</c:v>
                </c:pt>
                <c:pt idx="3816">
                  <c:v>5.9000000000000244E-8</c:v>
                </c:pt>
                <c:pt idx="3817">
                  <c:v>4.9000000000000214E-8</c:v>
                </c:pt>
                <c:pt idx="3818">
                  <c:v>5.2000000000000194E-8</c:v>
                </c:pt>
                <c:pt idx="3819">
                  <c:v>5.1000000000000172E-8</c:v>
                </c:pt>
                <c:pt idx="3820">
                  <c:v>5.6000000000000164E-8</c:v>
                </c:pt>
                <c:pt idx="3821">
                  <c:v>6.4000000000000255E-8</c:v>
                </c:pt>
                <c:pt idx="3822">
                  <c:v>7.2000000000000261E-8</c:v>
                </c:pt>
                <c:pt idx="3823">
                  <c:v>9.9000000000000384E-8</c:v>
                </c:pt>
                <c:pt idx="3824">
                  <c:v>1.1000000000000046E-7</c:v>
                </c:pt>
                <c:pt idx="3825">
                  <c:v>1.2000000000000033E-7</c:v>
                </c:pt>
                <c:pt idx="3826">
                  <c:v>1.2000000000000033E-7</c:v>
                </c:pt>
                <c:pt idx="3827">
                  <c:v>1.2000000000000033E-7</c:v>
                </c:pt>
                <c:pt idx="3828">
                  <c:v>1.2000000000000033E-7</c:v>
                </c:pt>
                <c:pt idx="3829">
                  <c:v>1.2000000000000033E-7</c:v>
                </c:pt>
                <c:pt idx="3830">
                  <c:v>1.2000000000000033E-7</c:v>
                </c:pt>
                <c:pt idx="3831">
                  <c:v>1.1000000000000046E-7</c:v>
                </c:pt>
                <c:pt idx="3832">
                  <c:v>9.7000000000000299E-8</c:v>
                </c:pt>
                <c:pt idx="3833">
                  <c:v>8.600000000000028E-8</c:v>
                </c:pt>
                <c:pt idx="3834">
                  <c:v>7.6000000000000257E-8</c:v>
                </c:pt>
                <c:pt idx="3835">
                  <c:v>6.9000000000000261E-8</c:v>
                </c:pt>
                <c:pt idx="3836">
                  <c:v>6.3000000000000207E-8</c:v>
                </c:pt>
                <c:pt idx="3837">
                  <c:v>6.3000000000000207E-8</c:v>
                </c:pt>
                <c:pt idx="3838">
                  <c:v>6.0000000000000206E-8</c:v>
                </c:pt>
                <c:pt idx="3839">
                  <c:v>5.6000000000000164E-8</c:v>
                </c:pt>
                <c:pt idx="3840">
                  <c:v>5.6000000000000164E-8</c:v>
                </c:pt>
                <c:pt idx="3841">
                  <c:v>5.1000000000000172E-8</c:v>
                </c:pt>
                <c:pt idx="3842">
                  <c:v>5.0000000000000157E-8</c:v>
                </c:pt>
                <c:pt idx="3843">
                  <c:v>5.1000000000000172E-8</c:v>
                </c:pt>
                <c:pt idx="3844">
                  <c:v>5.8000000000000195E-8</c:v>
                </c:pt>
                <c:pt idx="3845">
                  <c:v>6.7000000000000229E-8</c:v>
                </c:pt>
                <c:pt idx="3846">
                  <c:v>8.3000000000000386E-8</c:v>
                </c:pt>
                <c:pt idx="3847">
                  <c:v>1.3000000000000048E-7</c:v>
                </c:pt>
                <c:pt idx="3848">
                  <c:v>1.5000000000000047E-7</c:v>
                </c:pt>
                <c:pt idx="3849">
                  <c:v>1.7000000000000052E-7</c:v>
                </c:pt>
                <c:pt idx="3850">
                  <c:v>1.7000000000000052E-7</c:v>
                </c:pt>
                <c:pt idx="3851">
                  <c:v>1.7000000000000052E-7</c:v>
                </c:pt>
                <c:pt idx="3852">
                  <c:v>1.7000000000000052E-7</c:v>
                </c:pt>
                <c:pt idx="3853">
                  <c:v>1.6000000000000064E-7</c:v>
                </c:pt>
                <c:pt idx="3854">
                  <c:v>1.5000000000000047E-7</c:v>
                </c:pt>
                <c:pt idx="3855">
                  <c:v>1.3000000000000048E-7</c:v>
                </c:pt>
                <c:pt idx="3856">
                  <c:v>1.1000000000000046E-7</c:v>
                </c:pt>
                <c:pt idx="3857">
                  <c:v>1.1000000000000046E-7</c:v>
                </c:pt>
                <c:pt idx="3858">
                  <c:v>1.0000000000000035E-7</c:v>
                </c:pt>
                <c:pt idx="3859">
                  <c:v>1.0000000000000035E-7</c:v>
                </c:pt>
                <c:pt idx="3860">
                  <c:v>9.0000000000000343E-8</c:v>
                </c:pt>
                <c:pt idx="3861">
                  <c:v>8.0000000000000253E-8</c:v>
                </c:pt>
                <c:pt idx="3862">
                  <c:v>7.1000000000000199E-8</c:v>
                </c:pt>
                <c:pt idx="3863">
                  <c:v>6.8000000000000212E-8</c:v>
                </c:pt>
                <c:pt idx="3864">
                  <c:v>5.9000000000000244E-8</c:v>
                </c:pt>
                <c:pt idx="3865">
                  <c:v>6.0000000000000206E-8</c:v>
                </c:pt>
                <c:pt idx="3866">
                  <c:v>6.0000000000000206E-8</c:v>
                </c:pt>
                <c:pt idx="3867">
                  <c:v>5.6000000000000164E-8</c:v>
                </c:pt>
                <c:pt idx="3868">
                  <c:v>6.0000000000000206E-8</c:v>
                </c:pt>
                <c:pt idx="3869">
                  <c:v>6.0000000000000206E-8</c:v>
                </c:pt>
                <c:pt idx="3870">
                  <c:v>6.8000000000000212E-8</c:v>
                </c:pt>
                <c:pt idx="3871">
                  <c:v>7.8000000000000222E-8</c:v>
                </c:pt>
                <c:pt idx="3872">
                  <c:v>1.1000000000000046E-7</c:v>
                </c:pt>
                <c:pt idx="3873">
                  <c:v>1.1000000000000046E-7</c:v>
                </c:pt>
                <c:pt idx="3874">
                  <c:v>1.1000000000000046E-7</c:v>
                </c:pt>
                <c:pt idx="3875">
                  <c:v>1.2000000000000033E-7</c:v>
                </c:pt>
                <c:pt idx="3876">
                  <c:v>1.2000000000000033E-7</c:v>
                </c:pt>
                <c:pt idx="3877">
                  <c:v>1.2000000000000033E-7</c:v>
                </c:pt>
                <c:pt idx="3878">
                  <c:v>1.2000000000000033E-7</c:v>
                </c:pt>
                <c:pt idx="3879">
                  <c:v>1.2000000000000033E-7</c:v>
                </c:pt>
                <c:pt idx="3880">
                  <c:v>1.1000000000000046E-7</c:v>
                </c:pt>
                <c:pt idx="3881">
                  <c:v>1.0000000000000035E-7</c:v>
                </c:pt>
                <c:pt idx="3882">
                  <c:v>9.6000000000000357E-8</c:v>
                </c:pt>
                <c:pt idx="3883">
                  <c:v>8.600000000000028E-8</c:v>
                </c:pt>
                <c:pt idx="3884">
                  <c:v>7.7000000000000306E-8</c:v>
                </c:pt>
                <c:pt idx="3885">
                  <c:v>6.9000000000000261E-8</c:v>
                </c:pt>
                <c:pt idx="3886">
                  <c:v>6.4000000000000255E-8</c:v>
                </c:pt>
                <c:pt idx="3887">
                  <c:v>5.8000000000000195E-8</c:v>
                </c:pt>
                <c:pt idx="3888">
                  <c:v>5.7000000000000206E-8</c:v>
                </c:pt>
                <c:pt idx="3889">
                  <c:v>5.0000000000000157E-8</c:v>
                </c:pt>
                <c:pt idx="3890">
                  <c:v>5.1000000000000172E-8</c:v>
                </c:pt>
                <c:pt idx="3891">
                  <c:v>5.0000000000000157E-8</c:v>
                </c:pt>
                <c:pt idx="3892">
                  <c:v>5.7000000000000206E-8</c:v>
                </c:pt>
                <c:pt idx="3893">
                  <c:v>6.7000000000000229E-8</c:v>
                </c:pt>
                <c:pt idx="3894">
                  <c:v>7.5000000000000248E-8</c:v>
                </c:pt>
                <c:pt idx="3895">
                  <c:v>1.1000000000000046E-7</c:v>
                </c:pt>
                <c:pt idx="3896">
                  <c:v>1.3000000000000048E-7</c:v>
                </c:pt>
                <c:pt idx="3897">
                  <c:v>1.3000000000000048E-7</c:v>
                </c:pt>
                <c:pt idx="3898">
                  <c:v>1.3000000000000048E-7</c:v>
                </c:pt>
                <c:pt idx="3899">
                  <c:v>1.3000000000000048E-7</c:v>
                </c:pt>
                <c:pt idx="3900">
                  <c:v>1.3000000000000048E-7</c:v>
                </c:pt>
                <c:pt idx="3901">
                  <c:v>1.2000000000000033E-7</c:v>
                </c:pt>
                <c:pt idx="3902">
                  <c:v>1.1000000000000046E-7</c:v>
                </c:pt>
                <c:pt idx="3903">
                  <c:v>9.7000000000000299E-8</c:v>
                </c:pt>
                <c:pt idx="3904">
                  <c:v>8.7000000000000276E-8</c:v>
                </c:pt>
                <c:pt idx="3905">
                  <c:v>7.7000000000000306E-8</c:v>
                </c:pt>
                <c:pt idx="3906">
                  <c:v>6.9000000000000261E-8</c:v>
                </c:pt>
                <c:pt idx="3907">
                  <c:v>6.4000000000000255E-8</c:v>
                </c:pt>
                <c:pt idx="3908">
                  <c:v>6.3000000000000207E-8</c:v>
                </c:pt>
                <c:pt idx="3909">
                  <c:v>6.3000000000000207E-8</c:v>
                </c:pt>
                <c:pt idx="3910">
                  <c:v>5.5000000000000195E-8</c:v>
                </c:pt>
                <c:pt idx="3911">
                  <c:v>5.1000000000000172E-8</c:v>
                </c:pt>
                <c:pt idx="3912">
                  <c:v>5.3000000000000183E-8</c:v>
                </c:pt>
                <c:pt idx="3913">
                  <c:v>6.3000000000000207E-8</c:v>
                </c:pt>
                <c:pt idx="3914">
                  <c:v>7.2000000000000261E-8</c:v>
                </c:pt>
                <c:pt idx="3915">
                  <c:v>1.0000000000000035E-7</c:v>
                </c:pt>
                <c:pt idx="3916">
                  <c:v>1.3000000000000048E-7</c:v>
                </c:pt>
                <c:pt idx="3917">
                  <c:v>1.6000000000000064E-7</c:v>
                </c:pt>
                <c:pt idx="3918">
                  <c:v>1.900000000000007E-7</c:v>
                </c:pt>
                <c:pt idx="3919">
                  <c:v>2.0000000000000057E-7</c:v>
                </c:pt>
                <c:pt idx="3920">
                  <c:v>1.7000000000000052E-7</c:v>
                </c:pt>
                <c:pt idx="3921">
                  <c:v>1.6000000000000064E-7</c:v>
                </c:pt>
                <c:pt idx="3922">
                  <c:v>1.5000000000000047E-7</c:v>
                </c:pt>
                <c:pt idx="3923">
                  <c:v>1.3000000000000048E-7</c:v>
                </c:pt>
                <c:pt idx="3924">
                  <c:v>1.1000000000000046E-7</c:v>
                </c:pt>
                <c:pt idx="3925">
                  <c:v>1.0000000000000035E-7</c:v>
                </c:pt>
                <c:pt idx="3926">
                  <c:v>9.2000000000000281E-8</c:v>
                </c:pt>
                <c:pt idx="3927">
                  <c:v>8.2000000000000258E-8</c:v>
                </c:pt>
                <c:pt idx="3928">
                  <c:v>8.2000000000000258E-8</c:v>
                </c:pt>
                <c:pt idx="3929">
                  <c:v>7.4000000000000305E-8</c:v>
                </c:pt>
                <c:pt idx="3930">
                  <c:v>6.7000000000000229E-8</c:v>
                </c:pt>
                <c:pt idx="3931">
                  <c:v>6.4000000000000255E-8</c:v>
                </c:pt>
                <c:pt idx="3932">
                  <c:v>6.4000000000000255E-8</c:v>
                </c:pt>
                <c:pt idx="3933">
                  <c:v>5.5000000000000195E-8</c:v>
                </c:pt>
                <c:pt idx="3934">
                  <c:v>5.7000000000000206E-8</c:v>
                </c:pt>
                <c:pt idx="3935">
                  <c:v>5.5000000000000195E-8</c:v>
                </c:pt>
                <c:pt idx="3936">
                  <c:v>6.0000000000000206E-8</c:v>
                </c:pt>
                <c:pt idx="3937">
                  <c:v>6.9000000000000261E-8</c:v>
                </c:pt>
                <c:pt idx="3938">
                  <c:v>6.9000000000000261E-8</c:v>
                </c:pt>
                <c:pt idx="3939">
                  <c:v>7.8000000000000222E-8</c:v>
                </c:pt>
                <c:pt idx="3940">
                  <c:v>1.2000000000000033E-7</c:v>
                </c:pt>
                <c:pt idx="3941">
                  <c:v>1.5000000000000047E-7</c:v>
                </c:pt>
                <c:pt idx="3942">
                  <c:v>1.5000000000000047E-7</c:v>
                </c:pt>
                <c:pt idx="3943">
                  <c:v>1.7000000000000052E-7</c:v>
                </c:pt>
                <c:pt idx="3944">
                  <c:v>1.900000000000007E-7</c:v>
                </c:pt>
                <c:pt idx="3945">
                  <c:v>1.7000000000000052E-7</c:v>
                </c:pt>
                <c:pt idx="3946">
                  <c:v>1.7000000000000052E-7</c:v>
                </c:pt>
                <c:pt idx="3947">
                  <c:v>1.6000000000000064E-7</c:v>
                </c:pt>
                <c:pt idx="3948">
                  <c:v>1.5000000000000047E-7</c:v>
                </c:pt>
                <c:pt idx="3949">
                  <c:v>1.4000000000000041E-7</c:v>
                </c:pt>
                <c:pt idx="3950">
                  <c:v>1.4000000000000041E-7</c:v>
                </c:pt>
                <c:pt idx="3951">
                  <c:v>1.2000000000000033E-7</c:v>
                </c:pt>
                <c:pt idx="3952">
                  <c:v>1.1000000000000046E-7</c:v>
                </c:pt>
                <c:pt idx="3953">
                  <c:v>9.7000000000000299E-8</c:v>
                </c:pt>
                <c:pt idx="3954">
                  <c:v>9.7000000000000299E-8</c:v>
                </c:pt>
                <c:pt idx="3955">
                  <c:v>8.7000000000000276E-8</c:v>
                </c:pt>
                <c:pt idx="3956">
                  <c:v>7.8000000000000222E-8</c:v>
                </c:pt>
                <c:pt idx="3957">
                  <c:v>7.000000000000023E-8</c:v>
                </c:pt>
                <c:pt idx="3958">
                  <c:v>6.9000000000000261E-8</c:v>
                </c:pt>
                <c:pt idx="3959">
                  <c:v>6.7000000000000229E-8</c:v>
                </c:pt>
                <c:pt idx="3960">
                  <c:v>6.7000000000000229E-8</c:v>
                </c:pt>
                <c:pt idx="3961">
                  <c:v>5.7000000000000206E-8</c:v>
                </c:pt>
                <c:pt idx="3962">
                  <c:v>5.5000000000000195E-8</c:v>
                </c:pt>
                <c:pt idx="3963">
                  <c:v>5.6000000000000164E-8</c:v>
                </c:pt>
                <c:pt idx="3964">
                  <c:v>6.3000000000000207E-8</c:v>
                </c:pt>
                <c:pt idx="3965">
                  <c:v>7.2000000000000261E-8</c:v>
                </c:pt>
                <c:pt idx="3966">
                  <c:v>7.2000000000000261E-8</c:v>
                </c:pt>
                <c:pt idx="3967">
                  <c:v>9.6000000000000357E-8</c:v>
                </c:pt>
                <c:pt idx="3968">
                  <c:v>9.6000000000000357E-8</c:v>
                </c:pt>
                <c:pt idx="3969">
                  <c:v>1.2000000000000033E-7</c:v>
                </c:pt>
                <c:pt idx="3970">
                  <c:v>1.5000000000000047E-7</c:v>
                </c:pt>
                <c:pt idx="3971">
                  <c:v>1.900000000000007E-7</c:v>
                </c:pt>
                <c:pt idx="3972">
                  <c:v>1.8000000000000069E-7</c:v>
                </c:pt>
                <c:pt idx="3973">
                  <c:v>1.6000000000000064E-7</c:v>
                </c:pt>
                <c:pt idx="3974">
                  <c:v>1.6000000000000064E-7</c:v>
                </c:pt>
                <c:pt idx="3975">
                  <c:v>1.5000000000000047E-7</c:v>
                </c:pt>
                <c:pt idx="3976">
                  <c:v>1.4000000000000041E-7</c:v>
                </c:pt>
                <c:pt idx="3977">
                  <c:v>1.3000000000000048E-7</c:v>
                </c:pt>
                <c:pt idx="3978">
                  <c:v>1.3000000000000048E-7</c:v>
                </c:pt>
                <c:pt idx="3979">
                  <c:v>1.1000000000000046E-7</c:v>
                </c:pt>
                <c:pt idx="3980">
                  <c:v>1.1000000000000046E-7</c:v>
                </c:pt>
                <c:pt idx="3981">
                  <c:v>1.0000000000000035E-7</c:v>
                </c:pt>
                <c:pt idx="3982">
                  <c:v>9.2000000000000281E-8</c:v>
                </c:pt>
                <c:pt idx="3983">
                  <c:v>8.2000000000000258E-8</c:v>
                </c:pt>
                <c:pt idx="3984">
                  <c:v>8.2000000000000258E-8</c:v>
                </c:pt>
                <c:pt idx="3985">
                  <c:v>7.4000000000000305E-8</c:v>
                </c:pt>
                <c:pt idx="3986">
                  <c:v>6.7000000000000229E-8</c:v>
                </c:pt>
                <c:pt idx="3987">
                  <c:v>6.4000000000000255E-8</c:v>
                </c:pt>
                <c:pt idx="3988">
                  <c:v>6.4000000000000255E-8</c:v>
                </c:pt>
                <c:pt idx="3989">
                  <c:v>5.3000000000000183E-8</c:v>
                </c:pt>
                <c:pt idx="3990">
                  <c:v>5.3000000000000183E-8</c:v>
                </c:pt>
                <c:pt idx="3991">
                  <c:v>5.7000000000000206E-8</c:v>
                </c:pt>
                <c:pt idx="3992">
                  <c:v>5.4000000000000206E-8</c:v>
                </c:pt>
                <c:pt idx="3993">
                  <c:v>5.9000000000000244E-8</c:v>
                </c:pt>
                <c:pt idx="3994">
                  <c:v>6.8000000000000212E-8</c:v>
                </c:pt>
                <c:pt idx="3995">
                  <c:v>6.8000000000000212E-8</c:v>
                </c:pt>
                <c:pt idx="3996">
                  <c:v>7.7000000000000306E-8</c:v>
                </c:pt>
                <c:pt idx="3997">
                  <c:v>1.1000000000000046E-7</c:v>
                </c:pt>
                <c:pt idx="3998">
                  <c:v>1.4000000000000041E-7</c:v>
                </c:pt>
                <c:pt idx="3999">
                  <c:v>1.4000000000000041E-7</c:v>
                </c:pt>
                <c:pt idx="4000">
                  <c:v>1.7000000000000052E-7</c:v>
                </c:pt>
                <c:pt idx="4001">
                  <c:v>1.7000000000000052E-7</c:v>
                </c:pt>
                <c:pt idx="4002">
                  <c:v>1.900000000000007E-7</c:v>
                </c:pt>
                <c:pt idx="4003">
                  <c:v>1.7000000000000052E-7</c:v>
                </c:pt>
                <c:pt idx="4004">
                  <c:v>1.6000000000000064E-7</c:v>
                </c:pt>
                <c:pt idx="4005">
                  <c:v>1.6000000000000064E-7</c:v>
                </c:pt>
                <c:pt idx="4006">
                  <c:v>1.4000000000000041E-7</c:v>
                </c:pt>
                <c:pt idx="4007">
                  <c:v>1.3000000000000048E-7</c:v>
                </c:pt>
                <c:pt idx="4008">
                  <c:v>1.2000000000000033E-7</c:v>
                </c:pt>
                <c:pt idx="4009">
                  <c:v>1.2000000000000033E-7</c:v>
                </c:pt>
                <c:pt idx="4010">
                  <c:v>1.1000000000000046E-7</c:v>
                </c:pt>
                <c:pt idx="4011">
                  <c:v>9.7000000000000299E-8</c:v>
                </c:pt>
                <c:pt idx="4012">
                  <c:v>8.600000000000028E-8</c:v>
                </c:pt>
                <c:pt idx="4013">
                  <c:v>8.600000000000028E-8</c:v>
                </c:pt>
                <c:pt idx="4014">
                  <c:v>8.600000000000028E-8</c:v>
                </c:pt>
                <c:pt idx="4015">
                  <c:v>7.7000000000000306E-8</c:v>
                </c:pt>
                <c:pt idx="4016">
                  <c:v>7.000000000000023E-8</c:v>
                </c:pt>
                <c:pt idx="4017">
                  <c:v>6.4000000000000255E-8</c:v>
                </c:pt>
                <c:pt idx="4018">
                  <c:v>6.4000000000000255E-8</c:v>
                </c:pt>
                <c:pt idx="4019">
                  <c:v>6.2000000000000211E-8</c:v>
                </c:pt>
                <c:pt idx="4020">
                  <c:v>5.5000000000000195E-8</c:v>
                </c:pt>
                <c:pt idx="4021">
                  <c:v>5.6000000000000164E-8</c:v>
                </c:pt>
                <c:pt idx="4022">
                  <c:v>5.5000000000000195E-8</c:v>
                </c:pt>
                <c:pt idx="4023">
                  <c:v>6.2000000000000211E-8</c:v>
                </c:pt>
                <c:pt idx="4024">
                  <c:v>6.2000000000000211E-8</c:v>
                </c:pt>
                <c:pt idx="4025">
                  <c:v>7.2000000000000261E-8</c:v>
                </c:pt>
                <c:pt idx="4026">
                  <c:v>8.2000000000000258E-8</c:v>
                </c:pt>
                <c:pt idx="4027">
                  <c:v>1.2000000000000033E-7</c:v>
                </c:pt>
                <c:pt idx="4028">
                  <c:v>1.2000000000000033E-7</c:v>
                </c:pt>
                <c:pt idx="4029">
                  <c:v>1.5000000000000047E-7</c:v>
                </c:pt>
                <c:pt idx="4030">
                  <c:v>1.5000000000000047E-7</c:v>
                </c:pt>
                <c:pt idx="4031">
                  <c:v>1.8000000000000069E-7</c:v>
                </c:pt>
                <c:pt idx="4032">
                  <c:v>1.900000000000007E-7</c:v>
                </c:pt>
                <c:pt idx="4033">
                  <c:v>1.7000000000000052E-7</c:v>
                </c:pt>
                <c:pt idx="4034">
                  <c:v>1.5000000000000047E-7</c:v>
                </c:pt>
                <c:pt idx="4035">
                  <c:v>1.4000000000000041E-7</c:v>
                </c:pt>
                <c:pt idx="4036">
                  <c:v>1.3000000000000048E-7</c:v>
                </c:pt>
                <c:pt idx="4037">
                  <c:v>1.2000000000000033E-7</c:v>
                </c:pt>
                <c:pt idx="4038">
                  <c:v>1.2000000000000033E-7</c:v>
                </c:pt>
                <c:pt idx="4039">
                  <c:v>1.0000000000000035E-7</c:v>
                </c:pt>
                <c:pt idx="4040">
                  <c:v>1.0000000000000035E-7</c:v>
                </c:pt>
                <c:pt idx="4041">
                  <c:v>9.4000000000000365E-8</c:v>
                </c:pt>
                <c:pt idx="4042">
                  <c:v>8.4000000000000342E-8</c:v>
                </c:pt>
                <c:pt idx="4043">
                  <c:v>7.5000000000000248E-8</c:v>
                </c:pt>
                <c:pt idx="4044">
                  <c:v>7.5000000000000248E-8</c:v>
                </c:pt>
                <c:pt idx="4045">
                  <c:v>6.8000000000000212E-8</c:v>
                </c:pt>
                <c:pt idx="4046">
                  <c:v>6.6000000000000207E-8</c:v>
                </c:pt>
                <c:pt idx="4047">
                  <c:v>6.0000000000000206E-8</c:v>
                </c:pt>
                <c:pt idx="4048">
                  <c:v>5.8000000000000195E-8</c:v>
                </c:pt>
                <c:pt idx="4049">
                  <c:v>5.5000000000000195E-8</c:v>
                </c:pt>
                <c:pt idx="4050">
                  <c:v>5.8000000000000195E-8</c:v>
                </c:pt>
                <c:pt idx="4051">
                  <c:v>6.6000000000000207E-8</c:v>
                </c:pt>
                <c:pt idx="4052">
                  <c:v>7.5000000000000248E-8</c:v>
                </c:pt>
                <c:pt idx="4053">
                  <c:v>1.1000000000000046E-7</c:v>
                </c:pt>
                <c:pt idx="4054">
                  <c:v>1.3000000000000048E-7</c:v>
                </c:pt>
                <c:pt idx="4055">
                  <c:v>1.6000000000000064E-7</c:v>
                </c:pt>
                <c:pt idx="4056">
                  <c:v>1.900000000000007E-7</c:v>
                </c:pt>
                <c:pt idx="4057">
                  <c:v>1.7000000000000052E-7</c:v>
                </c:pt>
                <c:pt idx="4058">
                  <c:v>1.6000000000000064E-7</c:v>
                </c:pt>
                <c:pt idx="4059">
                  <c:v>1.5000000000000047E-7</c:v>
                </c:pt>
                <c:pt idx="4060">
                  <c:v>1.4000000000000041E-7</c:v>
                </c:pt>
                <c:pt idx="4061">
                  <c:v>1.2000000000000033E-7</c:v>
                </c:pt>
                <c:pt idx="4062">
                  <c:v>1.1000000000000046E-7</c:v>
                </c:pt>
                <c:pt idx="4063">
                  <c:v>1.0000000000000035E-7</c:v>
                </c:pt>
                <c:pt idx="4064">
                  <c:v>9.0000000000000343E-8</c:v>
                </c:pt>
                <c:pt idx="4065">
                  <c:v>8.0000000000000253E-8</c:v>
                </c:pt>
                <c:pt idx="4066">
                  <c:v>7.3000000000000257E-8</c:v>
                </c:pt>
                <c:pt idx="4067">
                  <c:v>6.6000000000000207E-8</c:v>
                </c:pt>
                <c:pt idx="4068">
                  <c:v>6.3000000000000207E-8</c:v>
                </c:pt>
                <c:pt idx="4069">
                  <c:v>5.5000000000000195E-8</c:v>
                </c:pt>
                <c:pt idx="4070">
                  <c:v>5.7000000000000206E-8</c:v>
                </c:pt>
                <c:pt idx="4071">
                  <c:v>5.6000000000000164E-8</c:v>
                </c:pt>
                <c:pt idx="4072">
                  <c:v>6.1000000000000215E-8</c:v>
                </c:pt>
                <c:pt idx="4073">
                  <c:v>7.000000000000023E-8</c:v>
                </c:pt>
                <c:pt idx="4074">
                  <c:v>7.9000000000000324E-8</c:v>
                </c:pt>
                <c:pt idx="4075">
                  <c:v>1.2000000000000033E-7</c:v>
                </c:pt>
                <c:pt idx="4076">
                  <c:v>1.5000000000000047E-7</c:v>
                </c:pt>
                <c:pt idx="4077">
                  <c:v>1.7000000000000052E-7</c:v>
                </c:pt>
                <c:pt idx="4078">
                  <c:v>1.900000000000007E-7</c:v>
                </c:pt>
                <c:pt idx="4079">
                  <c:v>1.900000000000007E-7</c:v>
                </c:pt>
                <c:pt idx="4080">
                  <c:v>1.900000000000007E-7</c:v>
                </c:pt>
                <c:pt idx="4081">
                  <c:v>1.900000000000007E-7</c:v>
                </c:pt>
                <c:pt idx="4082">
                  <c:v>1.8000000000000069E-7</c:v>
                </c:pt>
                <c:pt idx="4083">
                  <c:v>1.5000000000000047E-7</c:v>
                </c:pt>
                <c:pt idx="4084">
                  <c:v>1.3000000000000048E-7</c:v>
                </c:pt>
                <c:pt idx="4085">
                  <c:v>1.1000000000000046E-7</c:v>
                </c:pt>
                <c:pt idx="4086">
                  <c:v>1.0000000000000035E-7</c:v>
                </c:pt>
                <c:pt idx="4087">
                  <c:v>9.0000000000000343E-8</c:v>
                </c:pt>
                <c:pt idx="4088">
                  <c:v>8.1000000000000275E-8</c:v>
                </c:pt>
                <c:pt idx="4089">
                  <c:v>7.7000000000000306E-8</c:v>
                </c:pt>
                <c:pt idx="4090">
                  <c:v>8.0000000000000253E-8</c:v>
                </c:pt>
                <c:pt idx="4091">
                  <c:v>6.5000000000000211E-8</c:v>
                </c:pt>
                <c:pt idx="4092">
                  <c:v>6.0000000000000206E-8</c:v>
                </c:pt>
                <c:pt idx="4093">
                  <c:v>6.1000000000000215E-8</c:v>
                </c:pt>
                <c:pt idx="4094">
                  <c:v>6.8000000000000212E-8</c:v>
                </c:pt>
                <c:pt idx="4095">
                  <c:v>7.7000000000000306E-8</c:v>
                </c:pt>
                <c:pt idx="4096">
                  <c:v>1.0000000000000035E-7</c:v>
                </c:pt>
                <c:pt idx="4097">
                  <c:v>1.3000000000000048E-7</c:v>
                </c:pt>
                <c:pt idx="4098">
                  <c:v>1.5000000000000047E-7</c:v>
                </c:pt>
                <c:pt idx="4099">
                  <c:v>1.8000000000000069E-7</c:v>
                </c:pt>
                <c:pt idx="4100">
                  <c:v>1.8000000000000069E-7</c:v>
                </c:pt>
                <c:pt idx="4101">
                  <c:v>1.8000000000000069E-7</c:v>
                </c:pt>
                <c:pt idx="4102">
                  <c:v>1.7000000000000052E-7</c:v>
                </c:pt>
                <c:pt idx="4103">
                  <c:v>1.7000000000000052E-7</c:v>
                </c:pt>
                <c:pt idx="4104">
                  <c:v>1.5000000000000047E-7</c:v>
                </c:pt>
                <c:pt idx="4105">
                  <c:v>1.3000000000000048E-7</c:v>
                </c:pt>
                <c:pt idx="4106">
                  <c:v>1.2000000000000033E-7</c:v>
                </c:pt>
                <c:pt idx="4107">
                  <c:v>1.0000000000000035E-7</c:v>
                </c:pt>
                <c:pt idx="4108">
                  <c:v>9.4000000000000365E-8</c:v>
                </c:pt>
                <c:pt idx="4109">
                  <c:v>8.4000000000000342E-8</c:v>
                </c:pt>
                <c:pt idx="4110">
                  <c:v>7.5000000000000248E-8</c:v>
                </c:pt>
                <c:pt idx="4111">
                  <c:v>7.000000000000023E-8</c:v>
                </c:pt>
                <c:pt idx="4112">
                  <c:v>5.9000000000000244E-8</c:v>
                </c:pt>
                <c:pt idx="4113">
                  <c:v>6.1000000000000215E-8</c:v>
                </c:pt>
                <c:pt idx="4114">
                  <c:v>5.9000000000000244E-8</c:v>
                </c:pt>
                <c:pt idx="4115">
                  <c:v>6.4000000000000255E-8</c:v>
                </c:pt>
                <c:pt idx="4116">
                  <c:v>7.2000000000000261E-8</c:v>
                </c:pt>
                <c:pt idx="4117">
                  <c:v>8.2000000000000258E-8</c:v>
                </c:pt>
                <c:pt idx="4118">
                  <c:v>1.2000000000000033E-7</c:v>
                </c:pt>
                <c:pt idx="4119">
                  <c:v>1.5000000000000047E-7</c:v>
                </c:pt>
                <c:pt idx="4120">
                  <c:v>1.8000000000000069E-7</c:v>
                </c:pt>
                <c:pt idx="4121">
                  <c:v>2.1000000000000077E-7</c:v>
                </c:pt>
                <c:pt idx="4122">
                  <c:v>1.900000000000007E-7</c:v>
                </c:pt>
                <c:pt idx="4123">
                  <c:v>1.8000000000000069E-7</c:v>
                </c:pt>
                <c:pt idx="4124">
                  <c:v>1.8000000000000069E-7</c:v>
                </c:pt>
                <c:pt idx="4125">
                  <c:v>1.7000000000000052E-7</c:v>
                </c:pt>
                <c:pt idx="4126">
                  <c:v>1.5000000000000047E-7</c:v>
                </c:pt>
                <c:pt idx="4127">
                  <c:v>1.3000000000000048E-7</c:v>
                </c:pt>
                <c:pt idx="4128">
                  <c:v>1.1000000000000046E-7</c:v>
                </c:pt>
                <c:pt idx="4129">
                  <c:v>1.0000000000000035E-7</c:v>
                </c:pt>
                <c:pt idx="4130">
                  <c:v>9.2000000000000281E-8</c:v>
                </c:pt>
                <c:pt idx="4131">
                  <c:v>8.3000000000000386E-8</c:v>
                </c:pt>
                <c:pt idx="4132">
                  <c:v>7.7000000000000306E-8</c:v>
                </c:pt>
                <c:pt idx="4133">
                  <c:v>7.000000000000023E-8</c:v>
                </c:pt>
                <c:pt idx="4134">
                  <c:v>6.3000000000000207E-8</c:v>
                </c:pt>
                <c:pt idx="4135">
                  <c:v>6.2000000000000211E-8</c:v>
                </c:pt>
                <c:pt idx="4136">
                  <c:v>6.1000000000000215E-8</c:v>
                </c:pt>
                <c:pt idx="4137">
                  <c:v>6.8000000000000212E-8</c:v>
                </c:pt>
                <c:pt idx="4138">
                  <c:v>7.7000000000000306E-8</c:v>
                </c:pt>
                <c:pt idx="4139">
                  <c:v>9.2000000000000281E-8</c:v>
                </c:pt>
                <c:pt idx="4140">
                  <c:v>1.3000000000000048E-7</c:v>
                </c:pt>
                <c:pt idx="4141">
                  <c:v>1.5000000000000047E-7</c:v>
                </c:pt>
                <c:pt idx="4142">
                  <c:v>1.8000000000000069E-7</c:v>
                </c:pt>
                <c:pt idx="4143">
                  <c:v>1.900000000000007E-7</c:v>
                </c:pt>
                <c:pt idx="4144">
                  <c:v>1.8000000000000069E-7</c:v>
                </c:pt>
                <c:pt idx="4145">
                  <c:v>1.7000000000000052E-7</c:v>
                </c:pt>
                <c:pt idx="4146">
                  <c:v>1.6000000000000064E-7</c:v>
                </c:pt>
                <c:pt idx="4147">
                  <c:v>1.5000000000000047E-7</c:v>
                </c:pt>
                <c:pt idx="4148">
                  <c:v>1.3000000000000048E-7</c:v>
                </c:pt>
                <c:pt idx="4149">
                  <c:v>1.2000000000000033E-7</c:v>
                </c:pt>
                <c:pt idx="4150">
                  <c:v>1.0000000000000035E-7</c:v>
                </c:pt>
                <c:pt idx="4151">
                  <c:v>9.5000000000000361E-8</c:v>
                </c:pt>
                <c:pt idx="4152">
                  <c:v>8.5000000000000298E-8</c:v>
                </c:pt>
                <c:pt idx="4153">
                  <c:v>7.6000000000000257E-8</c:v>
                </c:pt>
                <c:pt idx="4154">
                  <c:v>7.1000000000000199E-8</c:v>
                </c:pt>
                <c:pt idx="4155">
                  <c:v>6.2000000000000211E-8</c:v>
                </c:pt>
                <c:pt idx="4156">
                  <c:v>6.3000000000000207E-8</c:v>
                </c:pt>
                <c:pt idx="4157">
                  <c:v>5.9000000000000244E-8</c:v>
                </c:pt>
                <c:pt idx="4158">
                  <c:v>6.2000000000000211E-8</c:v>
                </c:pt>
                <c:pt idx="4159">
                  <c:v>7.1000000000000199E-8</c:v>
                </c:pt>
                <c:pt idx="4160">
                  <c:v>8.0000000000000253E-8</c:v>
                </c:pt>
                <c:pt idx="4161">
                  <c:v>1.1000000000000046E-7</c:v>
                </c:pt>
                <c:pt idx="4162">
                  <c:v>1.4000000000000041E-7</c:v>
                </c:pt>
                <c:pt idx="4163">
                  <c:v>1.7000000000000052E-7</c:v>
                </c:pt>
                <c:pt idx="4164">
                  <c:v>1.900000000000007E-7</c:v>
                </c:pt>
                <c:pt idx="4165">
                  <c:v>1.8000000000000069E-7</c:v>
                </c:pt>
                <c:pt idx="4166">
                  <c:v>1.8000000000000069E-7</c:v>
                </c:pt>
                <c:pt idx="4167">
                  <c:v>1.7000000000000052E-7</c:v>
                </c:pt>
                <c:pt idx="4168">
                  <c:v>1.7000000000000052E-7</c:v>
                </c:pt>
                <c:pt idx="4169">
                  <c:v>1.5000000000000047E-7</c:v>
                </c:pt>
                <c:pt idx="4170">
                  <c:v>1.3000000000000048E-7</c:v>
                </c:pt>
                <c:pt idx="4171">
                  <c:v>1.1000000000000046E-7</c:v>
                </c:pt>
                <c:pt idx="4172">
                  <c:v>1.0000000000000035E-7</c:v>
                </c:pt>
                <c:pt idx="4173">
                  <c:v>9.2000000000000281E-8</c:v>
                </c:pt>
                <c:pt idx="4174">
                  <c:v>8.3000000000000386E-8</c:v>
                </c:pt>
                <c:pt idx="4175">
                  <c:v>7.4000000000000305E-8</c:v>
                </c:pt>
                <c:pt idx="4176">
                  <c:v>7.000000000000023E-8</c:v>
                </c:pt>
                <c:pt idx="4177">
                  <c:v>6.2000000000000211E-8</c:v>
                </c:pt>
                <c:pt idx="4178">
                  <c:v>6.2000000000000211E-8</c:v>
                </c:pt>
                <c:pt idx="4179">
                  <c:v>6.1000000000000215E-8</c:v>
                </c:pt>
                <c:pt idx="4180">
                  <c:v>6.6000000000000207E-8</c:v>
                </c:pt>
                <c:pt idx="4181">
                  <c:v>7.5000000000000248E-8</c:v>
                </c:pt>
                <c:pt idx="4182">
                  <c:v>8.4000000000000342E-8</c:v>
                </c:pt>
                <c:pt idx="4183">
                  <c:v>1.2000000000000033E-7</c:v>
                </c:pt>
                <c:pt idx="4184">
                  <c:v>1.5000000000000047E-7</c:v>
                </c:pt>
                <c:pt idx="4185">
                  <c:v>1.8000000000000069E-7</c:v>
                </c:pt>
                <c:pt idx="4186">
                  <c:v>2.0000000000000057E-7</c:v>
                </c:pt>
                <c:pt idx="4187">
                  <c:v>1.900000000000007E-7</c:v>
                </c:pt>
                <c:pt idx="4188">
                  <c:v>1.8000000000000069E-7</c:v>
                </c:pt>
                <c:pt idx="4189">
                  <c:v>1.8000000000000069E-7</c:v>
                </c:pt>
                <c:pt idx="4190">
                  <c:v>1.7000000000000052E-7</c:v>
                </c:pt>
                <c:pt idx="4191">
                  <c:v>1.5000000000000047E-7</c:v>
                </c:pt>
                <c:pt idx="4192">
                  <c:v>1.3000000000000048E-7</c:v>
                </c:pt>
                <c:pt idx="4193">
                  <c:v>1.1000000000000046E-7</c:v>
                </c:pt>
                <c:pt idx="4194">
                  <c:v>1.0000000000000035E-7</c:v>
                </c:pt>
                <c:pt idx="4195">
                  <c:v>9.1000000000000299E-8</c:v>
                </c:pt>
                <c:pt idx="4196">
                  <c:v>8.2000000000000258E-8</c:v>
                </c:pt>
                <c:pt idx="4197">
                  <c:v>7.7000000000000306E-8</c:v>
                </c:pt>
                <c:pt idx="4198">
                  <c:v>7.4000000000000305E-8</c:v>
                </c:pt>
                <c:pt idx="4199">
                  <c:v>6.5000000000000211E-8</c:v>
                </c:pt>
                <c:pt idx="4200">
                  <c:v>6.1000000000000215E-8</c:v>
                </c:pt>
                <c:pt idx="4201">
                  <c:v>6.3000000000000207E-8</c:v>
                </c:pt>
                <c:pt idx="4202">
                  <c:v>7.1000000000000199E-8</c:v>
                </c:pt>
                <c:pt idx="4203">
                  <c:v>8.1000000000000275E-8</c:v>
                </c:pt>
                <c:pt idx="4204">
                  <c:v>1.1000000000000046E-7</c:v>
                </c:pt>
                <c:pt idx="4205">
                  <c:v>1.4000000000000041E-7</c:v>
                </c:pt>
                <c:pt idx="4206">
                  <c:v>1.6000000000000064E-7</c:v>
                </c:pt>
                <c:pt idx="4207">
                  <c:v>1.900000000000007E-7</c:v>
                </c:pt>
                <c:pt idx="4208">
                  <c:v>1.900000000000007E-7</c:v>
                </c:pt>
                <c:pt idx="4209">
                  <c:v>1.900000000000007E-7</c:v>
                </c:pt>
                <c:pt idx="4210">
                  <c:v>1.8000000000000069E-7</c:v>
                </c:pt>
                <c:pt idx="4211">
                  <c:v>1.8000000000000069E-7</c:v>
                </c:pt>
                <c:pt idx="4212">
                  <c:v>1.6000000000000064E-7</c:v>
                </c:pt>
                <c:pt idx="4213">
                  <c:v>1.4000000000000041E-7</c:v>
                </c:pt>
                <c:pt idx="4214">
                  <c:v>1.2000000000000033E-7</c:v>
                </c:pt>
                <c:pt idx="4215">
                  <c:v>1.0000000000000035E-7</c:v>
                </c:pt>
                <c:pt idx="4216">
                  <c:v>9.7000000000000299E-8</c:v>
                </c:pt>
                <c:pt idx="4217">
                  <c:v>8.7000000000000276E-8</c:v>
                </c:pt>
                <c:pt idx="4218">
                  <c:v>7.7000000000000306E-8</c:v>
                </c:pt>
                <c:pt idx="4219">
                  <c:v>7.2000000000000261E-8</c:v>
                </c:pt>
                <c:pt idx="4220">
                  <c:v>6.2000000000000211E-8</c:v>
                </c:pt>
                <c:pt idx="4221">
                  <c:v>6.4000000000000255E-8</c:v>
                </c:pt>
                <c:pt idx="4222">
                  <c:v>6.1000000000000215E-8</c:v>
                </c:pt>
                <c:pt idx="4223">
                  <c:v>6.7000000000000229E-8</c:v>
                </c:pt>
                <c:pt idx="4224">
                  <c:v>7.6000000000000257E-8</c:v>
                </c:pt>
                <c:pt idx="4225">
                  <c:v>8.600000000000028E-8</c:v>
                </c:pt>
                <c:pt idx="4226">
                  <c:v>1.3000000000000048E-7</c:v>
                </c:pt>
                <c:pt idx="4227">
                  <c:v>1.5000000000000047E-7</c:v>
                </c:pt>
                <c:pt idx="4228">
                  <c:v>1.7000000000000052E-7</c:v>
                </c:pt>
                <c:pt idx="4229">
                  <c:v>2.0000000000000057E-7</c:v>
                </c:pt>
                <c:pt idx="4230">
                  <c:v>1.900000000000007E-7</c:v>
                </c:pt>
                <c:pt idx="4231">
                  <c:v>2.0000000000000057E-7</c:v>
                </c:pt>
                <c:pt idx="4232">
                  <c:v>2.0000000000000057E-7</c:v>
                </c:pt>
                <c:pt idx="4233">
                  <c:v>1.900000000000007E-7</c:v>
                </c:pt>
                <c:pt idx="4234">
                  <c:v>1.7000000000000052E-7</c:v>
                </c:pt>
                <c:pt idx="4235">
                  <c:v>1.4000000000000041E-7</c:v>
                </c:pt>
                <c:pt idx="4236">
                  <c:v>1.2000000000000033E-7</c:v>
                </c:pt>
                <c:pt idx="4237">
                  <c:v>1.2000000000000033E-7</c:v>
                </c:pt>
                <c:pt idx="4238">
                  <c:v>1.1000000000000046E-7</c:v>
                </c:pt>
                <c:pt idx="4239">
                  <c:v>1.1000000000000046E-7</c:v>
                </c:pt>
                <c:pt idx="4240">
                  <c:v>1.0000000000000035E-7</c:v>
                </c:pt>
                <c:pt idx="4241">
                  <c:v>9.0000000000000343E-8</c:v>
                </c:pt>
                <c:pt idx="4242">
                  <c:v>8.5000000000000298E-8</c:v>
                </c:pt>
                <c:pt idx="4243">
                  <c:v>8.5000000000000298E-8</c:v>
                </c:pt>
                <c:pt idx="4244">
                  <c:v>8.3000000000000386E-8</c:v>
                </c:pt>
                <c:pt idx="4245">
                  <c:v>8.3000000000000386E-8</c:v>
                </c:pt>
                <c:pt idx="4246">
                  <c:v>6.9000000000000261E-8</c:v>
                </c:pt>
                <c:pt idx="4247">
                  <c:v>6.6000000000000207E-8</c:v>
                </c:pt>
                <c:pt idx="4248">
                  <c:v>7.3000000000000257E-8</c:v>
                </c:pt>
                <c:pt idx="4249">
                  <c:v>8.3000000000000386E-8</c:v>
                </c:pt>
                <c:pt idx="4250">
                  <c:v>8.3000000000000386E-8</c:v>
                </c:pt>
                <c:pt idx="4251">
                  <c:v>1.0000000000000035E-7</c:v>
                </c:pt>
                <c:pt idx="4252">
                  <c:v>1.4000000000000041E-7</c:v>
                </c:pt>
                <c:pt idx="4253">
                  <c:v>1.6000000000000064E-7</c:v>
                </c:pt>
                <c:pt idx="4254">
                  <c:v>2.0000000000000057E-7</c:v>
                </c:pt>
                <c:pt idx="4255">
                  <c:v>2.0000000000000057E-7</c:v>
                </c:pt>
                <c:pt idx="4256">
                  <c:v>2.1000000000000077E-7</c:v>
                </c:pt>
                <c:pt idx="4257">
                  <c:v>2.1000000000000077E-7</c:v>
                </c:pt>
                <c:pt idx="4258">
                  <c:v>2.1000000000000077E-7</c:v>
                </c:pt>
                <c:pt idx="4259">
                  <c:v>2.2000000000000091E-7</c:v>
                </c:pt>
                <c:pt idx="4260">
                  <c:v>1.900000000000007E-7</c:v>
                </c:pt>
                <c:pt idx="4261">
                  <c:v>1.6000000000000064E-7</c:v>
                </c:pt>
                <c:pt idx="4262">
                  <c:v>1.4000000000000041E-7</c:v>
                </c:pt>
                <c:pt idx="4263">
                  <c:v>1.4000000000000041E-7</c:v>
                </c:pt>
                <c:pt idx="4264">
                  <c:v>1.2000000000000033E-7</c:v>
                </c:pt>
                <c:pt idx="4265">
                  <c:v>1.1000000000000046E-7</c:v>
                </c:pt>
                <c:pt idx="4266">
                  <c:v>9.9000000000000384E-8</c:v>
                </c:pt>
                <c:pt idx="4267">
                  <c:v>8.8000000000000364E-8</c:v>
                </c:pt>
                <c:pt idx="4268">
                  <c:v>8.2000000000000258E-8</c:v>
                </c:pt>
                <c:pt idx="4269">
                  <c:v>6.8000000000000212E-8</c:v>
                </c:pt>
                <c:pt idx="4270">
                  <c:v>6.9000000000000261E-8</c:v>
                </c:pt>
                <c:pt idx="4271">
                  <c:v>6.6000000000000207E-8</c:v>
                </c:pt>
                <c:pt idx="4272">
                  <c:v>7.000000000000023E-8</c:v>
                </c:pt>
                <c:pt idx="4273">
                  <c:v>7.8000000000000222E-8</c:v>
                </c:pt>
                <c:pt idx="4274">
                  <c:v>8.600000000000028E-8</c:v>
                </c:pt>
                <c:pt idx="4275">
                  <c:v>1.3000000000000048E-7</c:v>
                </c:pt>
                <c:pt idx="4276">
                  <c:v>1.5000000000000047E-7</c:v>
                </c:pt>
                <c:pt idx="4277">
                  <c:v>1.8000000000000069E-7</c:v>
                </c:pt>
                <c:pt idx="4278">
                  <c:v>2.1000000000000077E-7</c:v>
                </c:pt>
                <c:pt idx="4279">
                  <c:v>2.0000000000000057E-7</c:v>
                </c:pt>
                <c:pt idx="4280">
                  <c:v>2.0000000000000057E-7</c:v>
                </c:pt>
                <c:pt idx="4281">
                  <c:v>2.1000000000000077E-7</c:v>
                </c:pt>
                <c:pt idx="4282">
                  <c:v>2.0000000000000057E-7</c:v>
                </c:pt>
                <c:pt idx="4283">
                  <c:v>1.8000000000000069E-7</c:v>
                </c:pt>
                <c:pt idx="4284">
                  <c:v>1.5000000000000047E-7</c:v>
                </c:pt>
                <c:pt idx="4285">
                  <c:v>1.3000000000000048E-7</c:v>
                </c:pt>
                <c:pt idx="4286">
                  <c:v>1.1000000000000046E-7</c:v>
                </c:pt>
                <c:pt idx="4287">
                  <c:v>1.0000000000000035E-7</c:v>
                </c:pt>
                <c:pt idx="4288">
                  <c:v>9.3000000000000409E-8</c:v>
                </c:pt>
                <c:pt idx="4289">
                  <c:v>8.4000000000000342E-8</c:v>
                </c:pt>
                <c:pt idx="4290">
                  <c:v>7.8000000000000222E-8</c:v>
                </c:pt>
                <c:pt idx="4291">
                  <c:v>6.9000000000000261E-8</c:v>
                </c:pt>
                <c:pt idx="4292">
                  <c:v>6.8000000000000212E-8</c:v>
                </c:pt>
                <c:pt idx="4293">
                  <c:v>6.6000000000000207E-8</c:v>
                </c:pt>
                <c:pt idx="4294">
                  <c:v>7.3000000000000257E-8</c:v>
                </c:pt>
                <c:pt idx="4295">
                  <c:v>8.2000000000000258E-8</c:v>
                </c:pt>
                <c:pt idx="4296">
                  <c:v>9.1000000000000299E-8</c:v>
                </c:pt>
                <c:pt idx="4297">
                  <c:v>1.3000000000000048E-7</c:v>
                </c:pt>
                <c:pt idx="4298">
                  <c:v>1.6000000000000064E-7</c:v>
                </c:pt>
                <c:pt idx="4299">
                  <c:v>1.8000000000000069E-7</c:v>
                </c:pt>
                <c:pt idx="4300">
                  <c:v>2.0000000000000057E-7</c:v>
                </c:pt>
                <c:pt idx="4301">
                  <c:v>2.0000000000000057E-7</c:v>
                </c:pt>
                <c:pt idx="4302">
                  <c:v>2.1000000000000077E-7</c:v>
                </c:pt>
                <c:pt idx="4303">
                  <c:v>2.1000000000000077E-7</c:v>
                </c:pt>
                <c:pt idx="4304">
                  <c:v>1.900000000000007E-7</c:v>
                </c:pt>
                <c:pt idx="4305">
                  <c:v>1.7000000000000052E-7</c:v>
                </c:pt>
                <c:pt idx="4306">
                  <c:v>1.4000000000000041E-7</c:v>
                </c:pt>
                <c:pt idx="4307">
                  <c:v>1.2000000000000033E-7</c:v>
                </c:pt>
                <c:pt idx="4308">
                  <c:v>1.1000000000000046E-7</c:v>
                </c:pt>
                <c:pt idx="4309">
                  <c:v>1.0000000000000035E-7</c:v>
                </c:pt>
                <c:pt idx="4310">
                  <c:v>8.9000000000000334E-8</c:v>
                </c:pt>
                <c:pt idx="4311">
                  <c:v>8.4000000000000342E-8</c:v>
                </c:pt>
                <c:pt idx="4312">
                  <c:v>7.5000000000000248E-8</c:v>
                </c:pt>
                <c:pt idx="4313">
                  <c:v>7.1000000000000199E-8</c:v>
                </c:pt>
                <c:pt idx="4314">
                  <c:v>6.6000000000000207E-8</c:v>
                </c:pt>
                <c:pt idx="4315">
                  <c:v>6.8000000000000212E-8</c:v>
                </c:pt>
                <c:pt idx="4316">
                  <c:v>7.7000000000000306E-8</c:v>
                </c:pt>
                <c:pt idx="4317">
                  <c:v>8.600000000000028E-8</c:v>
                </c:pt>
                <c:pt idx="4318">
                  <c:v>1.2000000000000033E-7</c:v>
                </c:pt>
                <c:pt idx="4319">
                  <c:v>1.4000000000000041E-7</c:v>
                </c:pt>
                <c:pt idx="4320">
                  <c:v>1.7000000000000052E-7</c:v>
                </c:pt>
                <c:pt idx="4321">
                  <c:v>2.0000000000000057E-7</c:v>
                </c:pt>
                <c:pt idx="4322">
                  <c:v>2.0000000000000057E-7</c:v>
                </c:pt>
                <c:pt idx="4323">
                  <c:v>2.0000000000000057E-7</c:v>
                </c:pt>
                <c:pt idx="4324">
                  <c:v>2.1000000000000077E-7</c:v>
                </c:pt>
                <c:pt idx="4325">
                  <c:v>2.0000000000000057E-7</c:v>
                </c:pt>
                <c:pt idx="4326">
                  <c:v>1.8000000000000069E-7</c:v>
                </c:pt>
                <c:pt idx="4327">
                  <c:v>1.5000000000000047E-7</c:v>
                </c:pt>
                <c:pt idx="4328">
                  <c:v>1.3000000000000048E-7</c:v>
                </c:pt>
                <c:pt idx="4329">
                  <c:v>1.2000000000000033E-7</c:v>
                </c:pt>
                <c:pt idx="4330">
                  <c:v>1.0000000000000035E-7</c:v>
                </c:pt>
                <c:pt idx="4331">
                  <c:v>9.5000000000000361E-8</c:v>
                </c:pt>
                <c:pt idx="4332">
                  <c:v>8.5000000000000298E-8</c:v>
                </c:pt>
                <c:pt idx="4333">
                  <c:v>7.9000000000000324E-8</c:v>
                </c:pt>
                <c:pt idx="4334">
                  <c:v>6.8000000000000212E-8</c:v>
                </c:pt>
                <c:pt idx="4335">
                  <c:v>6.8000000000000212E-8</c:v>
                </c:pt>
                <c:pt idx="4336">
                  <c:v>6.6000000000000207E-8</c:v>
                </c:pt>
                <c:pt idx="4337">
                  <c:v>7.000000000000023E-8</c:v>
                </c:pt>
                <c:pt idx="4338">
                  <c:v>8.0000000000000253E-8</c:v>
                </c:pt>
                <c:pt idx="4339">
                  <c:v>8.8000000000000364E-8</c:v>
                </c:pt>
                <c:pt idx="4340">
                  <c:v>1.3000000000000048E-7</c:v>
                </c:pt>
                <c:pt idx="4341">
                  <c:v>1.5000000000000047E-7</c:v>
                </c:pt>
                <c:pt idx="4342">
                  <c:v>1.8000000000000069E-7</c:v>
                </c:pt>
                <c:pt idx="4343">
                  <c:v>2.0000000000000057E-7</c:v>
                </c:pt>
                <c:pt idx="4344">
                  <c:v>2.1000000000000077E-7</c:v>
                </c:pt>
                <c:pt idx="4345">
                  <c:v>2.1000000000000077E-7</c:v>
                </c:pt>
                <c:pt idx="4346">
                  <c:v>2.2000000000000091E-7</c:v>
                </c:pt>
                <c:pt idx="4347">
                  <c:v>2.0000000000000057E-7</c:v>
                </c:pt>
                <c:pt idx="4348">
                  <c:v>1.8000000000000069E-7</c:v>
                </c:pt>
                <c:pt idx="4349">
                  <c:v>1.5000000000000047E-7</c:v>
                </c:pt>
                <c:pt idx="4350">
                  <c:v>1.3000000000000048E-7</c:v>
                </c:pt>
                <c:pt idx="4351">
                  <c:v>1.1000000000000046E-7</c:v>
                </c:pt>
                <c:pt idx="4352">
                  <c:v>1.0000000000000035E-7</c:v>
                </c:pt>
                <c:pt idx="4353">
                  <c:v>9.3000000000000409E-8</c:v>
                </c:pt>
                <c:pt idx="4354">
                  <c:v>8.9000000000000334E-8</c:v>
                </c:pt>
                <c:pt idx="4355">
                  <c:v>9.0000000000000343E-8</c:v>
                </c:pt>
                <c:pt idx="4356">
                  <c:v>7.3000000000000257E-8</c:v>
                </c:pt>
                <c:pt idx="4357">
                  <c:v>6.7000000000000229E-8</c:v>
                </c:pt>
                <c:pt idx="4358">
                  <c:v>6.9000000000000261E-8</c:v>
                </c:pt>
                <c:pt idx="4359">
                  <c:v>7.6000000000000257E-8</c:v>
                </c:pt>
                <c:pt idx="4360">
                  <c:v>8.600000000000028E-8</c:v>
                </c:pt>
                <c:pt idx="4361">
                  <c:v>1.1000000000000046E-7</c:v>
                </c:pt>
                <c:pt idx="4362">
                  <c:v>1.3000000000000048E-7</c:v>
                </c:pt>
                <c:pt idx="4363">
                  <c:v>1.3000000000000048E-7</c:v>
                </c:pt>
                <c:pt idx="4364">
                  <c:v>1.3000000000000048E-7</c:v>
                </c:pt>
                <c:pt idx="4365">
                  <c:v>1.4000000000000041E-7</c:v>
                </c:pt>
                <c:pt idx="4366">
                  <c:v>1.5000000000000047E-7</c:v>
                </c:pt>
                <c:pt idx="4367">
                  <c:v>1.5000000000000047E-7</c:v>
                </c:pt>
                <c:pt idx="4368">
                  <c:v>1.5000000000000047E-7</c:v>
                </c:pt>
                <c:pt idx="4369">
                  <c:v>1.4000000000000041E-7</c:v>
                </c:pt>
                <c:pt idx="4370">
                  <c:v>1.2000000000000033E-7</c:v>
                </c:pt>
                <c:pt idx="4371">
                  <c:v>1.1000000000000046E-7</c:v>
                </c:pt>
                <c:pt idx="4372">
                  <c:v>1.0000000000000035E-7</c:v>
                </c:pt>
                <c:pt idx="4373">
                  <c:v>8.9000000000000334E-8</c:v>
                </c:pt>
                <c:pt idx="4374">
                  <c:v>8.0000000000000253E-8</c:v>
                </c:pt>
                <c:pt idx="4375">
                  <c:v>7.2000000000000261E-8</c:v>
                </c:pt>
                <c:pt idx="4376">
                  <c:v>6.9000000000000261E-8</c:v>
                </c:pt>
                <c:pt idx="4377">
                  <c:v>5.8000000000000195E-8</c:v>
                </c:pt>
                <c:pt idx="4378">
                  <c:v>6.1000000000000215E-8</c:v>
                </c:pt>
                <c:pt idx="4379">
                  <c:v>5.9000000000000244E-8</c:v>
                </c:pt>
                <c:pt idx="4380">
                  <c:v>6.3000000000000207E-8</c:v>
                </c:pt>
                <c:pt idx="4381">
                  <c:v>7.2000000000000261E-8</c:v>
                </c:pt>
                <c:pt idx="4382">
                  <c:v>8.1000000000000275E-8</c:v>
                </c:pt>
                <c:pt idx="4383">
                  <c:v>1.2000000000000033E-7</c:v>
                </c:pt>
                <c:pt idx="4384">
                  <c:v>1.4000000000000041E-7</c:v>
                </c:pt>
                <c:pt idx="4385">
                  <c:v>1.7000000000000052E-7</c:v>
                </c:pt>
                <c:pt idx="4386">
                  <c:v>2.0000000000000057E-7</c:v>
                </c:pt>
                <c:pt idx="4387">
                  <c:v>1.900000000000007E-7</c:v>
                </c:pt>
                <c:pt idx="4388">
                  <c:v>2.0000000000000057E-7</c:v>
                </c:pt>
                <c:pt idx="4389">
                  <c:v>2.0000000000000057E-7</c:v>
                </c:pt>
                <c:pt idx="4390">
                  <c:v>2.0000000000000057E-7</c:v>
                </c:pt>
                <c:pt idx="4391">
                  <c:v>1.7000000000000052E-7</c:v>
                </c:pt>
                <c:pt idx="4392">
                  <c:v>1.4000000000000041E-7</c:v>
                </c:pt>
                <c:pt idx="4393">
                  <c:v>1.2000000000000033E-7</c:v>
                </c:pt>
                <c:pt idx="4394">
                  <c:v>1.1000000000000046E-7</c:v>
                </c:pt>
                <c:pt idx="4395">
                  <c:v>1.0000000000000035E-7</c:v>
                </c:pt>
                <c:pt idx="4396">
                  <c:v>9.0000000000000343E-8</c:v>
                </c:pt>
                <c:pt idx="4397">
                  <c:v>8.3000000000000386E-8</c:v>
                </c:pt>
                <c:pt idx="4398">
                  <c:v>7.5000000000000248E-8</c:v>
                </c:pt>
                <c:pt idx="4399">
                  <c:v>6.8000000000000212E-8</c:v>
                </c:pt>
                <c:pt idx="4400">
                  <c:v>6.5000000000000211E-8</c:v>
                </c:pt>
                <c:pt idx="4401">
                  <c:v>6.5000000000000211E-8</c:v>
                </c:pt>
                <c:pt idx="4402">
                  <c:v>7.2000000000000261E-8</c:v>
                </c:pt>
                <c:pt idx="4403">
                  <c:v>8.1000000000000275E-8</c:v>
                </c:pt>
                <c:pt idx="4404">
                  <c:v>9.6000000000000357E-8</c:v>
                </c:pt>
                <c:pt idx="4405">
                  <c:v>1.3000000000000048E-7</c:v>
                </c:pt>
                <c:pt idx="4406">
                  <c:v>1.6000000000000064E-7</c:v>
                </c:pt>
                <c:pt idx="4407">
                  <c:v>1.900000000000007E-7</c:v>
                </c:pt>
                <c:pt idx="4408">
                  <c:v>2.0000000000000057E-7</c:v>
                </c:pt>
                <c:pt idx="4409">
                  <c:v>2.0000000000000057E-7</c:v>
                </c:pt>
                <c:pt idx="4410">
                  <c:v>2.0000000000000057E-7</c:v>
                </c:pt>
                <c:pt idx="4411">
                  <c:v>2.0000000000000057E-7</c:v>
                </c:pt>
                <c:pt idx="4412">
                  <c:v>1.8000000000000069E-7</c:v>
                </c:pt>
                <c:pt idx="4413">
                  <c:v>1.6000000000000064E-7</c:v>
                </c:pt>
                <c:pt idx="4414">
                  <c:v>1.3000000000000048E-7</c:v>
                </c:pt>
                <c:pt idx="4415">
                  <c:v>1.2000000000000033E-7</c:v>
                </c:pt>
                <c:pt idx="4416">
                  <c:v>1.0000000000000035E-7</c:v>
                </c:pt>
                <c:pt idx="4417">
                  <c:v>9.6000000000000357E-8</c:v>
                </c:pt>
                <c:pt idx="4418">
                  <c:v>8.600000000000028E-8</c:v>
                </c:pt>
                <c:pt idx="4419">
                  <c:v>8.0000000000000253E-8</c:v>
                </c:pt>
                <c:pt idx="4420">
                  <c:v>6.9000000000000261E-8</c:v>
                </c:pt>
                <c:pt idx="4421">
                  <c:v>6.9000000000000261E-8</c:v>
                </c:pt>
                <c:pt idx="4422">
                  <c:v>6.5000000000000211E-8</c:v>
                </c:pt>
                <c:pt idx="4423">
                  <c:v>6.8000000000000212E-8</c:v>
                </c:pt>
                <c:pt idx="4424">
                  <c:v>7.7000000000000306E-8</c:v>
                </c:pt>
                <c:pt idx="4425">
                  <c:v>8.5000000000000298E-8</c:v>
                </c:pt>
                <c:pt idx="4426">
                  <c:v>1.2000000000000033E-7</c:v>
                </c:pt>
                <c:pt idx="4427">
                  <c:v>1.4000000000000041E-7</c:v>
                </c:pt>
                <c:pt idx="4428">
                  <c:v>1.7000000000000052E-7</c:v>
                </c:pt>
                <c:pt idx="4429">
                  <c:v>2.0000000000000057E-7</c:v>
                </c:pt>
                <c:pt idx="4430">
                  <c:v>2.0000000000000057E-7</c:v>
                </c:pt>
                <c:pt idx="4431">
                  <c:v>2.0000000000000057E-7</c:v>
                </c:pt>
                <c:pt idx="4432">
                  <c:v>2.1000000000000077E-7</c:v>
                </c:pt>
                <c:pt idx="4433">
                  <c:v>2.0000000000000057E-7</c:v>
                </c:pt>
                <c:pt idx="4434">
                  <c:v>1.7000000000000052E-7</c:v>
                </c:pt>
                <c:pt idx="4435">
                  <c:v>1.5000000000000047E-7</c:v>
                </c:pt>
                <c:pt idx="4436">
                  <c:v>1.3000000000000048E-7</c:v>
                </c:pt>
                <c:pt idx="4437">
                  <c:v>1.1000000000000046E-7</c:v>
                </c:pt>
                <c:pt idx="4438">
                  <c:v>1.0000000000000035E-7</c:v>
                </c:pt>
                <c:pt idx="4439">
                  <c:v>9.2000000000000281E-8</c:v>
                </c:pt>
                <c:pt idx="4440">
                  <c:v>8.3000000000000386E-8</c:v>
                </c:pt>
                <c:pt idx="4441">
                  <c:v>7.7000000000000306E-8</c:v>
                </c:pt>
                <c:pt idx="4442">
                  <c:v>6.8000000000000212E-8</c:v>
                </c:pt>
                <c:pt idx="4443">
                  <c:v>6.7000000000000229E-8</c:v>
                </c:pt>
                <c:pt idx="4444">
                  <c:v>6.6000000000000207E-8</c:v>
                </c:pt>
                <c:pt idx="4445">
                  <c:v>7.2000000000000261E-8</c:v>
                </c:pt>
                <c:pt idx="4446">
                  <c:v>8.3000000000000386E-8</c:v>
                </c:pt>
                <c:pt idx="4447">
                  <c:v>9.1000000000000299E-8</c:v>
                </c:pt>
                <c:pt idx="4448">
                  <c:v>1.3000000000000048E-7</c:v>
                </c:pt>
                <c:pt idx="4449">
                  <c:v>1.6000000000000064E-7</c:v>
                </c:pt>
                <c:pt idx="4450">
                  <c:v>1.8000000000000069E-7</c:v>
                </c:pt>
                <c:pt idx="4451">
                  <c:v>2.0000000000000057E-7</c:v>
                </c:pt>
                <c:pt idx="4452">
                  <c:v>2.0000000000000057E-7</c:v>
                </c:pt>
                <c:pt idx="4453">
                  <c:v>2.0000000000000057E-7</c:v>
                </c:pt>
                <c:pt idx="4454">
                  <c:v>2.0000000000000057E-7</c:v>
                </c:pt>
                <c:pt idx="4455">
                  <c:v>1.8000000000000069E-7</c:v>
                </c:pt>
                <c:pt idx="4456">
                  <c:v>1.6000000000000064E-7</c:v>
                </c:pt>
                <c:pt idx="4457">
                  <c:v>1.4000000000000041E-7</c:v>
                </c:pt>
                <c:pt idx="4458">
                  <c:v>1.2000000000000033E-7</c:v>
                </c:pt>
                <c:pt idx="4459">
                  <c:v>1.0000000000000035E-7</c:v>
                </c:pt>
                <c:pt idx="4460">
                  <c:v>9.7000000000000299E-8</c:v>
                </c:pt>
                <c:pt idx="4461">
                  <c:v>8.7000000000000276E-8</c:v>
                </c:pt>
                <c:pt idx="4462">
                  <c:v>8.3000000000000386E-8</c:v>
                </c:pt>
                <c:pt idx="4463">
                  <c:v>7.8000000000000222E-8</c:v>
                </c:pt>
                <c:pt idx="4464">
                  <c:v>7.000000000000023E-8</c:v>
                </c:pt>
                <c:pt idx="4465">
                  <c:v>6.5000000000000211E-8</c:v>
                </c:pt>
                <c:pt idx="4466">
                  <c:v>6.8000000000000212E-8</c:v>
                </c:pt>
                <c:pt idx="4467">
                  <c:v>7.5000000000000248E-8</c:v>
                </c:pt>
                <c:pt idx="4468">
                  <c:v>8.5000000000000298E-8</c:v>
                </c:pt>
                <c:pt idx="4469">
                  <c:v>1.2000000000000033E-7</c:v>
                </c:pt>
                <c:pt idx="4470">
                  <c:v>1.2000000000000033E-7</c:v>
                </c:pt>
                <c:pt idx="4471">
                  <c:v>1.2000000000000033E-7</c:v>
                </c:pt>
                <c:pt idx="4472">
                  <c:v>1.2000000000000033E-7</c:v>
                </c:pt>
                <c:pt idx="4473">
                  <c:v>1.3000000000000048E-7</c:v>
                </c:pt>
                <c:pt idx="4474">
                  <c:v>1.3000000000000048E-7</c:v>
                </c:pt>
                <c:pt idx="4475">
                  <c:v>1.3000000000000048E-7</c:v>
                </c:pt>
                <c:pt idx="4476">
                  <c:v>1.3000000000000048E-7</c:v>
                </c:pt>
                <c:pt idx="4477">
                  <c:v>1.2000000000000033E-7</c:v>
                </c:pt>
                <c:pt idx="4478">
                  <c:v>1.1000000000000046E-7</c:v>
                </c:pt>
                <c:pt idx="4479">
                  <c:v>1.0000000000000035E-7</c:v>
                </c:pt>
                <c:pt idx="4480">
                  <c:v>9.1000000000000299E-8</c:v>
                </c:pt>
                <c:pt idx="4481">
                  <c:v>8.1000000000000275E-8</c:v>
                </c:pt>
                <c:pt idx="4482">
                  <c:v>7.4000000000000305E-8</c:v>
                </c:pt>
                <c:pt idx="4483">
                  <c:v>6.7000000000000229E-8</c:v>
                </c:pt>
                <c:pt idx="4484">
                  <c:v>6.4000000000000255E-8</c:v>
                </c:pt>
                <c:pt idx="4485">
                  <c:v>5.6000000000000164E-8</c:v>
                </c:pt>
                <c:pt idx="4486">
                  <c:v>5.8000000000000195E-8</c:v>
                </c:pt>
                <c:pt idx="4487">
                  <c:v>5.7000000000000206E-8</c:v>
                </c:pt>
                <c:pt idx="4488">
                  <c:v>6.2000000000000211E-8</c:v>
                </c:pt>
                <c:pt idx="4489">
                  <c:v>7.000000000000023E-8</c:v>
                </c:pt>
                <c:pt idx="4490">
                  <c:v>7.9000000000000324E-8</c:v>
                </c:pt>
                <c:pt idx="4491">
                  <c:v>1.2000000000000033E-7</c:v>
                </c:pt>
                <c:pt idx="4492">
                  <c:v>1.4000000000000041E-7</c:v>
                </c:pt>
                <c:pt idx="4493">
                  <c:v>1.7000000000000052E-7</c:v>
                </c:pt>
                <c:pt idx="4494">
                  <c:v>1.900000000000007E-7</c:v>
                </c:pt>
                <c:pt idx="4495">
                  <c:v>1.900000000000007E-7</c:v>
                </c:pt>
                <c:pt idx="4496">
                  <c:v>1.900000000000007E-7</c:v>
                </c:pt>
                <c:pt idx="4497">
                  <c:v>2.0000000000000057E-7</c:v>
                </c:pt>
                <c:pt idx="4498">
                  <c:v>1.900000000000007E-7</c:v>
                </c:pt>
                <c:pt idx="4499">
                  <c:v>1.6000000000000064E-7</c:v>
                </c:pt>
                <c:pt idx="4500">
                  <c:v>1.4000000000000041E-7</c:v>
                </c:pt>
                <c:pt idx="4501">
                  <c:v>1.2000000000000033E-7</c:v>
                </c:pt>
                <c:pt idx="4502">
                  <c:v>1.1000000000000046E-7</c:v>
                </c:pt>
                <c:pt idx="4503">
                  <c:v>9.8000000000000441E-8</c:v>
                </c:pt>
                <c:pt idx="4504">
                  <c:v>8.8000000000000364E-8</c:v>
                </c:pt>
                <c:pt idx="4505">
                  <c:v>8.3000000000000386E-8</c:v>
                </c:pt>
                <c:pt idx="4506">
                  <c:v>8.2000000000000258E-8</c:v>
                </c:pt>
                <c:pt idx="4507">
                  <c:v>6.8000000000000212E-8</c:v>
                </c:pt>
                <c:pt idx="4508">
                  <c:v>6.4000000000000255E-8</c:v>
                </c:pt>
                <c:pt idx="4509">
                  <c:v>6.5000000000000211E-8</c:v>
                </c:pt>
                <c:pt idx="4510">
                  <c:v>7.1000000000000199E-8</c:v>
                </c:pt>
                <c:pt idx="4511">
                  <c:v>8.2000000000000258E-8</c:v>
                </c:pt>
                <c:pt idx="4512">
                  <c:v>1.0000000000000035E-7</c:v>
                </c:pt>
                <c:pt idx="4513">
                  <c:v>1.3000000000000048E-7</c:v>
                </c:pt>
                <c:pt idx="4514">
                  <c:v>1.5000000000000047E-7</c:v>
                </c:pt>
                <c:pt idx="4515">
                  <c:v>1.8000000000000069E-7</c:v>
                </c:pt>
                <c:pt idx="4516">
                  <c:v>1.900000000000007E-7</c:v>
                </c:pt>
                <c:pt idx="4517">
                  <c:v>2.0000000000000057E-7</c:v>
                </c:pt>
                <c:pt idx="4518">
                  <c:v>2.0000000000000057E-7</c:v>
                </c:pt>
                <c:pt idx="4519">
                  <c:v>2.0000000000000057E-7</c:v>
                </c:pt>
                <c:pt idx="4520">
                  <c:v>1.8000000000000069E-7</c:v>
                </c:pt>
                <c:pt idx="4521">
                  <c:v>1.5000000000000047E-7</c:v>
                </c:pt>
                <c:pt idx="4522">
                  <c:v>1.5000000000000047E-7</c:v>
                </c:pt>
                <c:pt idx="4523">
                  <c:v>1.3000000000000048E-7</c:v>
                </c:pt>
                <c:pt idx="4524">
                  <c:v>1.1000000000000046E-7</c:v>
                </c:pt>
                <c:pt idx="4525">
                  <c:v>1.0000000000000035E-7</c:v>
                </c:pt>
                <c:pt idx="4526">
                  <c:v>1.0000000000000035E-7</c:v>
                </c:pt>
                <c:pt idx="4527">
                  <c:v>9.3000000000000409E-8</c:v>
                </c:pt>
                <c:pt idx="4528">
                  <c:v>9.3000000000000409E-8</c:v>
                </c:pt>
                <c:pt idx="4529">
                  <c:v>8.3000000000000386E-8</c:v>
                </c:pt>
                <c:pt idx="4530">
                  <c:v>7.8000000000000222E-8</c:v>
                </c:pt>
                <c:pt idx="4531">
                  <c:v>6.5000000000000211E-8</c:v>
                </c:pt>
                <c:pt idx="4532">
                  <c:v>6.6000000000000207E-8</c:v>
                </c:pt>
                <c:pt idx="4533">
                  <c:v>6.4000000000000255E-8</c:v>
                </c:pt>
                <c:pt idx="4534">
                  <c:v>6.4000000000000255E-8</c:v>
                </c:pt>
                <c:pt idx="4535">
                  <c:v>6.7000000000000229E-8</c:v>
                </c:pt>
                <c:pt idx="4536">
                  <c:v>7.5000000000000248E-8</c:v>
                </c:pt>
                <c:pt idx="4537">
                  <c:v>7.5000000000000248E-8</c:v>
                </c:pt>
                <c:pt idx="4538">
                  <c:v>8.3000000000000386E-8</c:v>
                </c:pt>
                <c:pt idx="4539">
                  <c:v>8.3000000000000386E-8</c:v>
                </c:pt>
                <c:pt idx="4540">
                  <c:v>1.2000000000000033E-7</c:v>
                </c:pt>
                <c:pt idx="4541">
                  <c:v>1.3000000000000048E-7</c:v>
                </c:pt>
                <c:pt idx="4542">
                  <c:v>1.3000000000000048E-7</c:v>
                </c:pt>
                <c:pt idx="4543">
                  <c:v>1.3000000000000048E-7</c:v>
                </c:pt>
                <c:pt idx="4544">
                  <c:v>1.3000000000000048E-7</c:v>
                </c:pt>
                <c:pt idx="4545">
                  <c:v>1.4000000000000041E-7</c:v>
                </c:pt>
                <c:pt idx="4546">
                  <c:v>1.4000000000000041E-7</c:v>
                </c:pt>
                <c:pt idx="4547">
                  <c:v>1.5000000000000047E-7</c:v>
                </c:pt>
                <c:pt idx="4548">
                  <c:v>1.5000000000000047E-7</c:v>
                </c:pt>
                <c:pt idx="4549">
                  <c:v>1.3000000000000048E-7</c:v>
                </c:pt>
                <c:pt idx="4550">
                  <c:v>1.2000000000000033E-7</c:v>
                </c:pt>
                <c:pt idx="4551">
                  <c:v>1.0000000000000035E-7</c:v>
                </c:pt>
                <c:pt idx="4552">
                  <c:v>9.5000000000000361E-8</c:v>
                </c:pt>
                <c:pt idx="4553">
                  <c:v>8.5000000000000298E-8</c:v>
                </c:pt>
                <c:pt idx="4554">
                  <c:v>7.7000000000000306E-8</c:v>
                </c:pt>
                <c:pt idx="4555">
                  <c:v>6.9000000000000261E-8</c:v>
                </c:pt>
                <c:pt idx="4556">
                  <c:v>6.5000000000000211E-8</c:v>
                </c:pt>
                <c:pt idx="4557">
                  <c:v>5.9000000000000244E-8</c:v>
                </c:pt>
                <c:pt idx="4558">
                  <c:v>5.9000000000000244E-8</c:v>
                </c:pt>
                <c:pt idx="4559">
                  <c:v>5.9000000000000244E-8</c:v>
                </c:pt>
                <c:pt idx="4560">
                  <c:v>6.5000000000000211E-8</c:v>
                </c:pt>
                <c:pt idx="4561">
                  <c:v>7.3000000000000257E-8</c:v>
                </c:pt>
                <c:pt idx="4562">
                  <c:v>8.2000000000000258E-8</c:v>
                </c:pt>
                <c:pt idx="4563">
                  <c:v>1.2000000000000033E-7</c:v>
                </c:pt>
                <c:pt idx="4564">
                  <c:v>1.4000000000000041E-7</c:v>
                </c:pt>
                <c:pt idx="4565">
                  <c:v>1.7000000000000052E-7</c:v>
                </c:pt>
                <c:pt idx="4566">
                  <c:v>1.900000000000007E-7</c:v>
                </c:pt>
                <c:pt idx="4567">
                  <c:v>1.900000000000007E-7</c:v>
                </c:pt>
                <c:pt idx="4568">
                  <c:v>1.900000000000007E-7</c:v>
                </c:pt>
                <c:pt idx="4569">
                  <c:v>1.900000000000007E-7</c:v>
                </c:pt>
                <c:pt idx="4570">
                  <c:v>1.8000000000000069E-7</c:v>
                </c:pt>
                <c:pt idx="4571">
                  <c:v>1.5000000000000047E-7</c:v>
                </c:pt>
                <c:pt idx="4572">
                  <c:v>1.3000000000000048E-7</c:v>
                </c:pt>
                <c:pt idx="4573">
                  <c:v>1.1000000000000046E-7</c:v>
                </c:pt>
                <c:pt idx="4574">
                  <c:v>1.0000000000000035E-7</c:v>
                </c:pt>
                <c:pt idx="4575">
                  <c:v>9.3000000000000409E-8</c:v>
                </c:pt>
                <c:pt idx="4576">
                  <c:v>8.3000000000000386E-8</c:v>
                </c:pt>
                <c:pt idx="4577">
                  <c:v>7.8000000000000222E-8</c:v>
                </c:pt>
                <c:pt idx="4578">
                  <c:v>6.9000000000000261E-8</c:v>
                </c:pt>
                <c:pt idx="4579">
                  <c:v>6.7000000000000229E-8</c:v>
                </c:pt>
                <c:pt idx="4580">
                  <c:v>6.2000000000000211E-8</c:v>
                </c:pt>
                <c:pt idx="4581">
                  <c:v>6.5000000000000211E-8</c:v>
                </c:pt>
                <c:pt idx="4582">
                  <c:v>7.5000000000000248E-8</c:v>
                </c:pt>
                <c:pt idx="4583">
                  <c:v>8.5000000000000298E-8</c:v>
                </c:pt>
                <c:pt idx="4584">
                  <c:v>1.2000000000000033E-7</c:v>
                </c:pt>
                <c:pt idx="4585">
                  <c:v>1.4000000000000041E-7</c:v>
                </c:pt>
                <c:pt idx="4586">
                  <c:v>1.6000000000000064E-7</c:v>
                </c:pt>
                <c:pt idx="4587">
                  <c:v>1.8000000000000069E-7</c:v>
                </c:pt>
                <c:pt idx="4588">
                  <c:v>1.8000000000000069E-7</c:v>
                </c:pt>
                <c:pt idx="4589">
                  <c:v>1.8000000000000069E-7</c:v>
                </c:pt>
                <c:pt idx="4590">
                  <c:v>1.8000000000000069E-7</c:v>
                </c:pt>
                <c:pt idx="4591">
                  <c:v>1.8000000000000069E-7</c:v>
                </c:pt>
                <c:pt idx="4592">
                  <c:v>1.6000000000000064E-7</c:v>
                </c:pt>
                <c:pt idx="4593">
                  <c:v>1.4000000000000041E-7</c:v>
                </c:pt>
                <c:pt idx="4594">
                  <c:v>1.4000000000000041E-7</c:v>
                </c:pt>
                <c:pt idx="4595">
                  <c:v>1.2000000000000033E-7</c:v>
                </c:pt>
                <c:pt idx="4596">
                  <c:v>1.1000000000000046E-7</c:v>
                </c:pt>
                <c:pt idx="4597">
                  <c:v>9.8000000000000441E-8</c:v>
                </c:pt>
                <c:pt idx="4598">
                  <c:v>8.8000000000000364E-8</c:v>
                </c:pt>
                <c:pt idx="4599">
                  <c:v>7.9000000000000324E-8</c:v>
                </c:pt>
                <c:pt idx="4600">
                  <c:v>7.4000000000000305E-8</c:v>
                </c:pt>
                <c:pt idx="4601">
                  <c:v>7.4000000000000305E-8</c:v>
                </c:pt>
                <c:pt idx="4602">
                  <c:v>6.4000000000000255E-8</c:v>
                </c:pt>
                <c:pt idx="4603">
                  <c:v>6.4000000000000255E-8</c:v>
                </c:pt>
                <c:pt idx="4604">
                  <c:v>6.5000000000000211E-8</c:v>
                </c:pt>
                <c:pt idx="4605">
                  <c:v>6.3000000000000207E-8</c:v>
                </c:pt>
                <c:pt idx="4606">
                  <c:v>6.8000000000000212E-8</c:v>
                </c:pt>
                <c:pt idx="4607">
                  <c:v>7.5000000000000248E-8</c:v>
                </c:pt>
                <c:pt idx="4608">
                  <c:v>7.5000000000000248E-8</c:v>
                </c:pt>
                <c:pt idx="4609">
                  <c:v>8.4000000000000342E-8</c:v>
                </c:pt>
                <c:pt idx="4610">
                  <c:v>1.2000000000000033E-7</c:v>
                </c:pt>
                <c:pt idx="4611">
                  <c:v>1.4000000000000041E-7</c:v>
                </c:pt>
                <c:pt idx="4612">
                  <c:v>1.7000000000000052E-7</c:v>
                </c:pt>
                <c:pt idx="4613">
                  <c:v>1.7000000000000052E-7</c:v>
                </c:pt>
                <c:pt idx="4614">
                  <c:v>1.900000000000007E-7</c:v>
                </c:pt>
                <c:pt idx="4615">
                  <c:v>1.900000000000007E-7</c:v>
                </c:pt>
                <c:pt idx="4616">
                  <c:v>1.900000000000007E-7</c:v>
                </c:pt>
                <c:pt idx="4617">
                  <c:v>1.900000000000007E-7</c:v>
                </c:pt>
                <c:pt idx="4618">
                  <c:v>2.0000000000000057E-7</c:v>
                </c:pt>
                <c:pt idx="4619">
                  <c:v>1.900000000000007E-7</c:v>
                </c:pt>
                <c:pt idx="4620">
                  <c:v>1.6000000000000064E-7</c:v>
                </c:pt>
                <c:pt idx="4621">
                  <c:v>1.4000000000000041E-7</c:v>
                </c:pt>
                <c:pt idx="4622">
                  <c:v>1.2000000000000033E-7</c:v>
                </c:pt>
                <c:pt idx="4623">
                  <c:v>1.0000000000000035E-7</c:v>
                </c:pt>
                <c:pt idx="4624">
                  <c:v>9.7000000000000299E-8</c:v>
                </c:pt>
                <c:pt idx="4625">
                  <c:v>8.7000000000000276E-8</c:v>
                </c:pt>
                <c:pt idx="4626">
                  <c:v>8.3000000000000386E-8</c:v>
                </c:pt>
                <c:pt idx="4627">
                  <c:v>8.4000000000000342E-8</c:v>
                </c:pt>
                <c:pt idx="4628">
                  <c:v>6.9000000000000261E-8</c:v>
                </c:pt>
                <c:pt idx="4629">
                  <c:v>6.4000000000000255E-8</c:v>
                </c:pt>
                <c:pt idx="4630">
                  <c:v>6.5000000000000211E-8</c:v>
                </c:pt>
                <c:pt idx="4631">
                  <c:v>7.3000000000000257E-8</c:v>
                </c:pt>
                <c:pt idx="4632">
                  <c:v>8.3000000000000386E-8</c:v>
                </c:pt>
                <c:pt idx="4633">
                  <c:v>1.1000000000000046E-7</c:v>
                </c:pt>
                <c:pt idx="4634">
                  <c:v>1.2000000000000033E-7</c:v>
                </c:pt>
                <c:pt idx="4635">
                  <c:v>1.2000000000000033E-7</c:v>
                </c:pt>
                <c:pt idx="4636">
                  <c:v>1.2000000000000033E-7</c:v>
                </c:pt>
                <c:pt idx="4637">
                  <c:v>1.3000000000000048E-7</c:v>
                </c:pt>
                <c:pt idx="4638">
                  <c:v>1.3000000000000048E-7</c:v>
                </c:pt>
                <c:pt idx="4639">
                  <c:v>1.4000000000000041E-7</c:v>
                </c:pt>
                <c:pt idx="4640">
                  <c:v>1.4000000000000041E-7</c:v>
                </c:pt>
                <c:pt idx="4641">
                  <c:v>1.3000000000000048E-7</c:v>
                </c:pt>
                <c:pt idx="4642">
                  <c:v>1.2000000000000033E-7</c:v>
                </c:pt>
                <c:pt idx="4643">
                  <c:v>1.0000000000000035E-7</c:v>
                </c:pt>
                <c:pt idx="4644">
                  <c:v>9.4000000000000365E-8</c:v>
                </c:pt>
                <c:pt idx="4645">
                  <c:v>8.4000000000000342E-8</c:v>
                </c:pt>
                <c:pt idx="4646">
                  <c:v>7.6000000000000257E-8</c:v>
                </c:pt>
                <c:pt idx="4647">
                  <c:v>6.8000000000000212E-8</c:v>
                </c:pt>
                <c:pt idx="4648">
                  <c:v>6.5000000000000211E-8</c:v>
                </c:pt>
                <c:pt idx="4649">
                  <c:v>5.5000000000000195E-8</c:v>
                </c:pt>
                <c:pt idx="4650">
                  <c:v>5.8000000000000195E-8</c:v>
                </c:pt>
                <c:pt idx="4651">
                  <c:v>5.6000000000000164E-8</c:v>
                </c:pt>
                <c:pt idx="4652">
                  <c:v>6.1000000000000215E-8</c:v>
                </c:pt>
                <c:pt idx="4653">
                  <c:v>7.000000000000023E-8</c:v>
                </c:pt>
                <c:pt idx="4654">
                  <c:v>7.8000000000000222E-8</c:v>
                </c:pt>
                <c:pt idx="4655">
                  <c:v>1.1000000000000046E-7</c:v>
                </c:pt>
                <c:pt idx="4656">
                  <c:v>1.3000000000000048E-7</c:v>
                </c:pt>
                <c:pt idx="4657">
                  <c:v>1.5000000000000047E-7</c:v>
                </c:pt>
                <c:pt idx="4658">
                  <c:v>1.7000000000000052E-7</c:v>
                </c:pt>
                <c:pt idx="4659">
                  <c:v>1.7000000000000052E-7</c:v>
                </c:pt>
                <c:pt idx="4660">
                  <c:v>1.8000000000000069E-7</c:v>
                </c:pt>
                <c:pt idx="4661">
                  <c:v>1.900000000000007E-7</c:v>
                </c:pt>
                <c:pt idx="4662">
                  <c:v>1.8000000000000069E-7</c:v>
                </c:pt>
                <c:pt idx="4663">
                  <c:v>1.6000000000000064E-7</c:v>
                </c:pt>
                <c:pt idx="4664">
                  <c:v>1.3000000000000048E-7</c:v>
                </c:pt>
                <c:pt idx="4665">
                  <c:v>1.3000000000000048E-7</c:v>
                </c:pt>
                <c:pt idx="4666">
                  <c:v>1.2000000000000033E-7</c:v>
                </c:pt>
                <c:pt idx="4667">
                  <c:v>1.0000000000000035E-7</c:v>
                </c:pt>
                <c:pt idx="4668">
                  <c:v>9.4000000000000365E-8</c:v>
                </c:pt>
                <c:pt idx="4669">
                  <c:v>8.5000000000000298E-8</c:v>
                </c:pt>
                <c:pt idx="4670">
                  <c:v>8.5000000000000298E-8</c:v>
                </c:pt>
                <c:pt idx="4671">
                  <c:v>8.0000000000000253E-8</c:v>
                </c:pt>
                <c:pt idx="4672">
                  <c:v>7.2000000000000261E-8</c:v>
                </c:pt>
                <c:pt idx="4673">
                  <c:v>6.4000000000000255E-8</c:v>
                </c:pt>
                <c:pt idx="4674">
                  <c:v>6.4000000000000255E-8</c:v>
                </c:pt>
                <c:pt idx="4675">
                  <c:v>6.3000000000000207E-8</c:v>
                </c:pt>
                <c:pt idx="4676">
                  <c:v>6.2000000000000211E-8</c:v>
                </c:pt>
                <c:pt idx="4677">
                  <c:v>6.9000000000000261E-8</c:v>
                </c:pt>
                <c:pt idx="4678">
                  <c:v>7.8000000000000222E-8</c:v>
                </c:pt>
                <c:pt idx="4679">
                  <c:v>9.6000000000000357E-8</c:v>
                </c:pt>
                <c:pt idx="4680">
                  <c:v>9.6000000000000357E-8</c:v>
                </c:pt>
                <c:pt idx="4681">
                  <c:v>1.1000000000000046E-7</c:v>
                </c:pt>
                <c:pt idx="4682">
                  <c:v>1.1000000000000046E-7</c:v>
                </c:pt>
                <c:pt idx="4683">
                  <c:v>1.1000000000000046E-7</c:v>
                </c:pt>
                <c:pt idx="4684">
                  <c:v>1.1000000000000046E-7</c:v>
                </c:pt>
                <c:pt idx="4685">
                  <c:v>1.2000000000000033E-7</c:v>
                </c:pt>
                <c:pt idx="4686">
                  <c:v>1.2000000000000033E-7</c:v>
                </c:pt>
                <c:pt idx="4687">
                  <c:v>1.3000000000000048E-7</c:v>
                </c:pt>
                <c:pt idx="4688">
                  <c:v>1.2000000000000033E-7</c:v>
                </c:pt>
                <c:pt idx="4689">
                  <c:v>1.1000000000000046E-7</c:v>
                </c:pt>
                <c:pt idx="4690">
                  <c:v>9.9000000000000384E-8</c:v>
                </c:pt>
                <c:pt idx="4691">
                  <c:v>8.8000000000000364E-8</c:v>
                </c:pt>
                <c:pt idx="4692">
                  <c:v>7.9000000000000324E-8</c:v>
                </c:pt>
                <c:pt idx="4693">
                  <c:v>7.1000000000000199E-8</c:v>
                </c:pt>
                <c:pt idx="4694">
                  <c:v>6.4000000000000255E-8</c:v>
                </c:pt>
                <c:pt idx="4695">
                  <c:v>6.3000000000000207E-8</c:v>
                </c:pt>
                <c:pt idx="4696">
                  <c:v>5.3000000000000183E-8</c:v>
                </c:pt>
                <c:pt idx="4697">
                  <c:v>5.7000000000000206E-8</c:v>
                </c:pt>
                <c:pt idx="4698">
                  <c:v>5.3000000000000183E-8</c:v>
                </c:pt>
                <c:pt idx="4699">
                  <c:v>5.8000000000000195E-8</c:v>
                </c:pt>
                <c:pt idx="4700">
                  <c:v>6.7000000000000229E-8</c:v>
                </c:pt>
                <c:pt idx="4701">
                  <c:v>7.6000000000000257E-8</c:v>
                </c:pt>
                <c:pt idx="4702">
                  <c:v>1.1000000000000046E-7</c:v>
                </c:pt>
                <c:pt idx="4703">
                  <c:v>1.3000000000000048E-7</c:v>
                </c:pt>
                <c:pt idx="4704">
                  <c:v>1.5000000000000047E-7</c:v>
                </c:pt>
                <c:pt idx="4705">
                  <c:v>1.7000000000000052E-7</c:v>
                </c:pt>
                <c:pt idx="4706">
                  <c:v>1.7000000000000052E-7</c:v>
                </c:pt>
                <c:pt idx="4707">
                  <c:v>1.7000000000000052E-7</c:v>
                </c:pt>
                <c:pt idx="4708">
                  <c:v>1.8000000000000069E-7</c:v>
                </c:pt>
                <c:pt idx="4709">
                  <c:v>1.7000000000000052E-7</c:v>
                </c:pt>
                <c:pt idx="4710">
                  <c:v>1.5000000000000047E-7</c:v>
                </c:pt>
                <c:pt idx="4711">
                  <c:v>1.3000000000000048E-7</c:v>
                </c:pt>
                <c:pt idx="4712">
                  <c:v>1.1000000000000046E-7</c:v>
                </c:pt>
                <c:pt idx="4713">
                  <c:v>1.0000000000000035E-7</c:v>
                </c:pt>
                <c:pt idx="4714">
                  <c:v>9.2000000000000281E-8</c:v>
                </c:pt>
                <c:pt idx="4715">
                  <c:v>8.2000000000000258E-8</c:v>
                </c:pt>
                <c:pt idx="4716">
                  <c:v>7.3000000000000257E-8</c:v>
                </c:pt>
                <c:pt idx="4717">
                  <c:v>6.9000000000000261E-8</c:v>
                </c:pt>
                <c:pt idx="4718">
                  <c:v>6.1000000000000215E-8</c:v>
                </c:pt>
                <c:pt idx="4719">
                  <c:v>6.1000000000000215E-8</c:v>
                </c:pt>
                <c:pt idx="4720">
                  <c:v>6.0000000000000206E-8</c:v>
                </c:pt>
                <c:pt idx="4721">
                  <c:v>6.5000000000000211E-8</c:v>
                </c:pt>
                <c:pt idx="4722">
                  <c:v>7.4000000000000305E-8</c:v>
                </c:pt>
                <c:pt idx="4723">
                  <c:v>8.2000000000000258E-8</c:v>
                </c:pt>
                <c:pt idx="4724">
                  <c:v>1.0000000000000035E-7</c:v>
                </c:pt>
                <c:pt idx="4725">
                  <c:v>1.1000000000000046E-7</c:v>
                </c:pt>
                <c:pt idx="4726">
                  <c:v>1.2000000000000033E-7</c:v>
                </c:pt>
                <c:pt idx="4727">
                  <c:v>1.4000000000000041E-7</c:v>
                </c:pt>
                <c:pt idx="4728">
                  <c:v>1.5000000000000047E-7</c:v>
                </c:pt>
                <c:pt idx="4729">
                  <c:v>1.6000000000000064E-7</c:v>
                </c:pt>
                <c:pt idx="4730">
                  <c:v>1.6000000000000064E-7</c:v>
                </c:pt>
                <c:pt idx="4731">
                  <c:v>1.6000000000000064E-7</c:v>
                </c:pt>
                <c:pt idx="4732">
                  <c:v>1.4000000000000041E-7</c:v>
                </c:pt>
                <c:pt idx="4733">
                  <c:v>1.2000000000000033E-7</c:v>
                </c:pt>
                <c:pt idx="4734">
                  <c:v>1.0000000000000035E-7</c:v>
                </c:pt>
                <c:pt idx="4735">
                  <c:v>9.5000000000000361E-8</c:v>
                </c:pt>
                <c:pt idx="4736">
                  <c:v>8.5000000000000298E-8</c:v>
                </c:pt>
                <c:pt idx="4737">
                  <c:v>7.6000000000000257E-8</c:v>
                </c:pt>
                <c:pt idx="4738">
                  <c:v>7.3000000000000257E-8</c:v>
                </c:pt>
                <c:pt idx="4739">
                  <c:v>6.8000000000000212E-8</c:v>
                </c:pt>
                <c:pt idx="4740">
                  <c:v>6.8000000000000212E-8</c:v>
                </c:pt>
                <c:pt idx="4741">
                  <c:v>6.2000000000000211E-8</c:v>
                </c:pt>
                <c:pt idx="4742">
                  <c:v>5.9000000000000244E-8</c:v>
                </c:pt>
                <c:pt idx="4743">
                  <c:v>6.0000000000000206E-8</c:v>
                </c:pt>
                <c:pt idx="4744">
                  <c:v>6.8000000000000212E-8</c:v>
                </c:pt>
                <c:pt idx="4745">
                  <c:v>6.8000000000000212E-8</c:v>
                </c:pt>
                <c:pt idx="4746">
                  <c:v>7.7000000000000306E-8</c:v>
                </c:pt>
                <c:pt idx="4747">
                  <c:v>1.0000000000000035E-7</c:v>
                </c:pt>
                <c:pt idx="4748">
                  <c:v>1.2000000000000033E-7</c:v>
                </c:pt>
                <c:pt idx="4749">
                  <c:v>1.4000000000000041E-7</c:v>
                </c:pt>
                <c:pt idx="4750">
                  <c:v>1.4000000000000041E-7</c:v>
                </c:pt>
                <c:pt idx="4751">
                  <c:v>1.6000000000000064E-7</c:v>
                </c:pt>
                <c:pt idx="4752">
                  <c:v>1.7000000000000052E-7</c:v>
                </c:pt>
                <c:pt idx="4753">
                  <c:v>1.8000000000000069E-7</c:v>
                </c:pt>
                <c:pt idx="4754">
                  <c:v>1.8000000000000069E-7</c:v>
                </c:pt>
                <c:pt idx="4755">
                  <c:v>1.900000000000007E-7</c:v>
                </c:pt>
                <c:pt idx="4756">
                  <c:v>1.900000000000007E-7</c:v>
                </c:pt>
                <c:pt idx="4757">
                  <c:v>1.900000000000007E-7</c:v>
                </c:pt>
                <c:pt idx="4758">
                  <c:v>1.7000000000000052E-7</c:v>
                </c:pt>
                <c:pt idx="4759">
                  <c:v>1.4000000000000041E-7</c:v>
                </c:pt>
                <c:pt idx="4760">
                  <c:v>1.2000000000000033E-7</c:v>
                </c:pt>
                <c:pt idx="4761">
                  <c:v>1.1000000000000046E-7</c:v>
                </c:pt>
                <c:pt idx="4762">
                  <c:v>9.9000000000000384E-8</c:v>
                </c:pt>
                <c:pt idx="4763">
                  <c:v>8.9000000000000334E-8</c:v>
                </c:pt>
                <c:pt idx="4764">
                  <c:v>7.9000000000000324E-8</c:v>
                </c:pt>
                <c:pt idx="4765">
                  <c:v>7.3000000000000257E-8</c:v>
                </c:pt>
                <c:pt idx="4766">
                  <c:v>6.4000000000000255E-8</c:v>
                </c:pt>
                <c:pt idx="4767">
                  <c:v>6.4000000000000255E-8</c:v>
                </c:pt>
                <c:pt idx="4768">
                  <c:v>6.2000000000000211E-8</c:v>
                </c:pt>
                <c:pt idx="4769">
                  <c:v>6.2000000000000211E-8</c:v>
                </c:pt>
                <c:pt idx="4770">
                  <c:v>7.5000000000000248E-8</c:v>
                </c:pt>
                <c:pt idx="4771">
                  <c:v>8.4000000000000342E-8</c:v>
                </c:pt>
                <c:pt idx="4772">
                  <c:v>1.1000000000000046E-7</c:v>
                </c:pt>
                <c:pt idx="4773">
                  <c:v>1.1000000000000046E-7</c:v>
                </c:pt>
                <c:pt idx="4774">
                  <c:v>1.3000000000000048E-7</c:v>
                </c:pt>
                <c:pt idx="4775">
                  <c:v>1.6000000000000064E-7</c:v>
                </c:pt>
                <c:pt idx="4776">
                  <c:v>1.6000000000000064E-7</c:v>
                </c:pt>
                <c:pt idx="4777">
                  <c:v>1.7000000000000052E-7</c:v>
                </c:pt>
                <c:pt idx="4778">
                  <c:v>1.7000000000000052E-7</c:v>
                </c:pt>
                <c:pt idx="4779">
                  <c:v>1.8000000000000069E-7</c:v>
                </c:pt>
                <c:pt idx="4780">
                  <c:v>1.5000000000000047E-7</c:v>
                </c:pt>
                <c:pt idx="4781">
                  <c:v>1.5000000000000047E-7</c:v>
                </c:pt>
                <c:pt idx="4782">
                  <c:v>1.3000000000000048E-7</c:v>
                </c:pt>
                <c:pt idx="4783">
                  <c:v>1.1000000000000046E-7</c:v>
                </c:pt>
                <c:pt idx="4784">
                  <c:v>9.2000000000000281E-8</c:v>
                </c:pt>
                <c:pt idx="4785">
                  <c:v>8.3000000000000386E-8</c:v>
                </c:pt>
                <c:pt idx="4786">
                  <c:v>7.9000000000000324E-8</c:v>
                </c:pt>
                <c:pt idx="4787">
                  <c:v>8.1000000000000275E-8</c:v>
                </c:pt>
                <c:pt idx="4788">
                  <c:v>6.6000000000000207E-8</c:v>
                </c:pt>
                <c:pt idx="4789">
                  <c:v>6.2000000000000211E-8</c:v>
                </c:pt>
                <c:pt idx="4790">
                  <c:v>6.2000000000000211E-8</c:v>
                </c:pt>
                <c:pt idx="4791">
                  <c:v>6.2000000000000211E-8</c:v>
                </c:pt>
                <c:pt idx="4792">
                  <c:v>7.000000000000023E-8</c:v>
                </c:pt>
                <c:pt idx="4793">
                  <c:v>7.8000000000000222E-8</c:v>
                </c:pt>
                <c:pt idx="4794">
                  <c:v>1.2000000000000033E-7</c:v>
                </c:pt>
                <c:pt idx="4795">
                  <c:v>1.2000000000000033E-7</c:v>
                </c:pt>
                <c:pt idx="4796">
                  <c:v>1.3000000000000048E-7</c:v>
                </c:pt>
                <c:pt idx="4797">
                  <c:v>1.5000000000000047E-7</c:v>
                </c:pt>
                <c:pt idx="4798">
                  <c:v>1.6000000000000064E-7</c:v>
                </c:pt>
                <c:pt idx="4799">
                  <c:v>1.8000000000000069E-7</c:v>
                </c:pt>
                <c:pt idx="4800">
                  <c:v>1.900000000000007E-7</c:v>
                </c:pt>
                <c:pt idx="4801">
                  <c:v>1.7000000000000052E-7</c:v>
                </c:pt>
                <c:pt idx="4802">
                  <c:v>1.7000000000000052E-7</c:v>
                </c:pt>
                <c:pt idx="4803">
                  <c:v>1.5000000000000047E-7</c:v>
                </c:pt>
                <c:pt idx="4804">
                  <c:v>1.3000000000000048E-7</c:v>
                </c:pt>
                <c:pt idx="4805">
                  <c:v>1.1000000000000046E-7</c:v>
                </c:pt>
                <c:pt idx="4806">
                  <c:v>1.0000000000000035E-7</c:v>
                </c:pt>
                <c:pt idx="4807">
                  <c:v>9.0000000000000343E-8</c:v>
                </c:pt>
                <c:pt idx="4808">
                  <c:v>8.0000000000000253E-8</c:v>
                </c:pt>
                <c:pt idx="4809">
                  <c:v>6.2000000000000211E-8</c:v>
                </c:pt>
                <c:pt idx="4810">
                  <c:v>6.3000000000000207E-8</c:v>
                </c:pt>
                <c:pt idx="4811">
                  <c:v>6.2000000000000211E-8</c:v>
                </c:pt>
                <c:pt idx="4812">
                  <c:v>6.2000000000000211E-8</c:v>
                </c:pt>
                <c:pt idx="4813">
                  <c:v>6.6000000000000207E-8</c:v>
                </c:pt>
                <c:pt idx="4814">
                  <c:v>7.5000000000000248E-8</c:v>
                </c:pt>
                <c:pt idx="4815">
                  <c:v>8.3000000000000386E-8</c:v>
                </c:pt>
                <c:pt idx="4816">
                  <c:v>1.1000000000000046E-7</c:v>
                </c:pt>
                <c:pt idx="4817">
                  <c:v>1.3000000000000048E-7</c:v>
                </c:pt>
                <c:pt idx="4818">
                  <c:v>1.4000000000000041E-7</c:v>
                </c:pt>
                <c:pt idx="4819">
                  <c:v>1.6000000000000064E-7</c:v>
                </c:pt>
                <c:pt idx="4820">
                  <c:v>1.7000000000000052E-7</c:v>
                </c:pt>
                <c:pt idx="4821">
                  <c:v>1.900000000000007E-7</c:v>
                </c:pt>
                <c:pt idx="4822">
                  <c:v>1.8000000000000069E-7</c:v>
                </c:pt>
                <c:pt idx="4823">
                  <c:v>1.6000000000000064E-7</c:v>
                </c:pt>
                <c:pt idx="4824">
                  <c:v>1.4000000000000041E-7</c:v>
                </c:pt>
                <c:pt idx="4825">
                  <c:v>1.2000000000000033E-7</c:v>
                </c:pt>
                <c:pt idx="4826">
                  <c:v>1.0000000000000035E-7</c:v>
                </c:pt>
                <c:pt idx="4827">
                  <c:v>9.6000000000000357E-8</c:v>
                </c:pt>
                <c:pt idx="4828">
                  <c:v>8.600000000000028E-8</c:v>
                </c:pt>
                <c:pt idx="4829">
                  <c:v>7.8000000000000222E-8</c:v>
                </c:pt>
                <c:pt idx="4830">
                  <c:v>7.2000000000000261E-8</c:v>
                </c:pt>
                <c:pt idx="4831">
                  <c:v>7.2000000000000261E-8</c:v>
                </c:pt>
                <c:pt idx="4832">
                  <c:v>6.5000000000000211E-8</c:v>
                </c:pt>
                <c:pt idx="4833">
                  <c:v>6.4000000000000255E-8</c:v>
                </c:pt>
                <c:pt idx="4834">
                  <c:v>6.3000000000000207E-8</c:v>
                </c:pt>
                <c:pt idx="4835">
                  <c:v>7.8000000000000222E-8</c:v>
                </c:pt>
                <c:pt idx="4836">
                  <c:v>8.5000000000000298E-8</c:v>
                </c:pt>
                <c:pt idx="4837">
                  <c:v>8.5000000000000298E-8</c:v>
                </c:pt>
                <c:pt idx="4838">
                  <c:v>1.3000000000000048E-7</c:v>
                </c:pt>
                <c:pt idx="4839">
                  <c:v>1.5000000000000047E-7</c:v>
                </c:pt>
                <c:pt idx="4840">
                  <c:v>1.7000000000000052E-7</c:v>
                </c:pt>
                <c:pt idx="4841">
                  <c:v>1.7000000000000052E-7</c:v>
                </c:pt>
                <c:pt idx="4842">
                  <c:v>1.7000000000000052E-7</c:v>
                </c:pt>
                <c:pt idx="4843">
                  <c:v>1.900000000000007E-7</c:v>
                </c:pt>
                <c:pt idx="4844">
                  <c:v>1.900000000000007E-7</c:v>
                </c:pt>
                <c:pt idx="4845">
                  <c:v>1.8000000000000069E-7</c:v>
                </c:pt>
                <c:pt idx="4846">
                  <c:v>1.5000000000000047E-7</c:v>
                </c:pt>
                <c:pt idx="4847">
                  <c:v>1.3000000000000048E-7</c:v>
                </c:pt>
                <c:pt idx="4848">
                  <c:v>1.0000000000000035E-7</c:v>
                </c:pt>
                <c:pt idx="4849">
                  <c:v>1.0000000000000035E-7</c:v>
                </c:pt>
                <c:pt idx="4850">
                  <c:v>9.3000000000000409E-8</c:v>
                </c:pt>
                <c:pt idx="4851">
                  <c:v>8.2000000000000258E-8</c:v>
                </c:pt>
                <c:pt idx="4852">
                  <c:v>7.7000000000000306E-8</c:v>
                </c:pt>
                <c:pt idx="4853">
                  <c:v>6.8000000000000212E-8</c:v>
                </c:pt>
                <c:pt idx="4854">
                  <c:v>6.7000000000000229E-8</c:v>
                </c:pt>
                <c:pt idx="4855">
                  <c:v>6.2000000000000211E-8</c:v>
                </c:pt>
                <c:pt idx="4856">
                  <c:v>6.6000000000000207E-8</c:v>
                </c:pt>
                <c:pt idx="4857">
                  <c:v>7.3000000000000257E-8</c:v>
                </c:pt>
                <c:pt idx="4858">
                  <c:v>8.3000000000000386E-8</c:v>
                </c:pt>
                <c:pt idx="4859">
                  <c:v>1.1000000000000046E-7</c:v>
                </c:pt>
                <c:pt idx="4860">
                  <c:v>1.3000000000000048E-7</c:v>
                </c:pt>
                <c:pt idx="4861">
                  <c:v>1.4000000000000041E-7</c:v>
                </c:pt>
                <c:pt idx="4862">
                  <c:v>1.6000000000000064E-7</c:v>
                </c:pt>
                <c:pt idx="4863">
                  <c:v>1.8000000000000069E-7</c:v>
                </c:pt>
                <c:pt idx="4864">
                  <c:v>1.900000000000007E-7</c:v>
                </c:pt>
                <c:pt idx="4865">
                  <c:v>2.0000000000000057E-7</c:v>
                </c:pt>
                <c:pt idx="4866">
                  <c:v>2.0000000000000057E-7</c:v>
                </c:pt>
                <c:pt idx="4867">
                  <c:v>1.7000000000000052E-7</c:v>
                </c:pt>
                <c:pt idx="4868">
                  <c:v>1.5000000000000047E-7</c:v>
                </c:pt>
                <c:pt idx="4869">
                  <c:v>1.3000000000000048E-7</c:v>
                </c:pt>
                <c:pt idx="4870">
                  <c:v>1.1000000000000046E-7</c:v>
                </c:pt>
                <c:pt idx="4871">
                  <c:v>1.0000000000000035E-7</c:v>
                </c:pt>
                <c:pt idx="4872">
                  <c:v>9.1000000000000299E-8</c:v>
                </c:pt>
                <c:pt idx="4873">
                  <c:v>8.1000000000000275E-8</c:v>
                </c:pt>
                <c:pt idx="4874">
                  <c:v>7.6000000000000257E-8</c:v>
                </c:pt>
                <c:pt idx="4875">
                  <c:v>6.6000000000000207E-8</c:v>
                </c:pt>
                <c:pt idx="4876">
                  <c:v>6.6000000000000207E-8</c:v>
                </c:pt>
                <c:pt idx="4877">
                  <c:v>6.4000000000000255E-8</c:v>
                </c:pt>
                <c:pt idx="4878">
                  <c:v>6.9000000000000261E-8</c:v>
                </c:pt>
                <c:pt idx="4879">
                  <c:v>7.8000000000000222E-8</c:v>
                </c:pt>
                <c:pt idx="4880">
                  <c:v>8.600000000000028E-8</c:v>
                </c:pt>
                <c:pt idx="4881">
                  <c:v>1.1000000000000046E-7</c:v>
                </c:pt>
                <c:pt idx="4882">
                  <c:v>1.3000000000000048E-7</c:v>
                </c:pt>
                <c:pt idx="4883">
                  <c:v>1.5000000000000047E-7</c:v>
                </c:pt>
                <c:pt idx="4884">
                  <c:v>1.7000000000000052E-7</c:v>
                </c:pt>
                <c:pt idx="4885">
                  <c:v>1.8000000000000069E-7</c:v>
                </c:pt>
                <c:pt idx="4886">
                  <c:v>1.8000000000000069E-7</c:v>
                </c:pt>
                <c:pt idx="4887">
                  <c:v>1.900000000000007E-7</c:v>
                </c:pt>
                <c:pt idx="4888">
                  <c:v>1.900000000000007E-7</c:v>
                </c:pt>
                <c:pt idx="4889">
                  <c:v>1.6000000000000064E-7</c:v>
                </c:pt>
                <c:pt idx="4890">
                  <c:v>1.4000000000000041E-7</c:v>
                </c:pt>
                <c:pt idx="4891">
                  <c:v>1.4000000000000041E-7</c:v>
                </c:pt>
                <c:pt idx="4892">
                  <c:v>1.3000000000000048E-7</c:v>
                </c:pt>
                <c:pt idx="4893">
                  <c:v>1.2000000000000033E-7</c:v>
                </c:pt>
                <c:pt idx="4894">
                  <c:v>1.1000000000000046E-7</c:v>
                </c:pt>
                <c:pt idx="4895">
                  <c:v>1.1000000000000046E-7</c:v>
                </c:pt>
                <c:pt idx="4896">
                  <c:v>1.0000000000000035E-7</c:v>
                </c:pt>
                <c:pt idx="4897">
                  <c:v>8.8000000000000364E-8</c:v>
                </c:pt>
                <c:pt idx="4898">
                  <c:v>8.8000000000000364E-8</c:v>
                </c:pt>
                <c:pt idx="4899">
                  <c:v>7.9000000000000324E-8</c:v>
                </c:pt>
                <c:pt idx="4900">
                  <c:v>7.8000000000000222E-8</c:v>
                </c:pt>
                <c:pt idx="4901">
                  <c:v>8.4000000000000342E-8</c:v>
                </c:pt>
                <c:pt idx="4902">
                  <c:v>8.4000000000000342E-8</c:v>
                </c:pt>
                <c:pt idx="4903">
                  <c:v>9.1000000000000299E-8</c:v>
                </c:pt>
                <c:pt idx="4904">
                  <c:v>9.1000000000000299E-8</c:v>
                </c:pt>
                <c:pt idx="4905">
                  <c:v>1.1000000000000046E-7</c:v>
                </c:pt>
                <c:pt idx="4906">
                  <c:v>1.2000000000000033E-7</c:v>
                </c:pt>
                <c:pt idx="4907">
                  <c:v>1.4000000000000041E-7</c:v>
                </c:pt>
                <c:pt idx="4908">
                  <c:v>1.4000000000000041E-7</c:v>
                </c:pt>
                <c:pt idx="4909">
                  <c:v>1.5000000000000047E-7</c:v>
                </c:pt>
                <c:pt idx="4910">
                  <c:v>1.5000000000000047E-7</c:v>
                </c:pt>
                <c:pt idx="4911">
                  <c:v>1.6000000000000064E-7</c:v>
                </c:pt>
                <c:pt idx="4912">
                  <c:v>1.7000000000000052E-7</c:v>
                </c:pt>
                <c:pt idx="4913">
                  <c:v>1.8000000000000069E-7</c:v>
                </c:pt>
                <c:pt idx="4914">
                  <c:v>1.900000000000007E-7</c:v>
                </c:pt>
                <c:pt idx="4915">
                  <c:v>1.7000000000000052E-7</c:v>
                </c:pt>
                <c:pt idx="4916">
                  <c:v>1.5000000000000047E-7</c:v>
                </c:pt>
                <c:pt idx="4917">
                  <c:v>1.3000000000000048E-7</c:v>
                </c:pt>
                <c:pt idx="4918">
                  <c:v>1.2000000000000033E-7</c:v>
                </c:pt>
                <c:pt idx="4919">
                  <c:v>1.1000000000000046E-7</c:v>
                </c:pt>
                <c:pt idx="4920">
                  <c:v>1.0000000000000035E-7</c:v>
                </c:pt>
                <c:pt idx="4921">
                  <c:v>1.0000000000000035E-7</c:v>
                </c:pt>
                <c:pt idx="4922">
                  <c:v>9.7000000000000299E-8</c:v>
                </c:pt>
                <c:pt idx="4923">
                  <c:v>8.5000000000000298E-8</c:v>
                </c:pt>
                <c:pt idx="4924">
                  <c:v>8.4000000000000342E-8</c:v>
                </c:pt>
                <c:pt idx="4925">
                  <c:v>7.8000000000000222E-8</c:v>
                </c:pt>
                <c:pt idx="4926">
                  <c:v>8.1000000000000275E-8</c:v>
                </c:pt>
                <c:pt idx="4927">
                  <c:v>8.9000000000000334E-8</c:v>
                </c:pt>
                <c:pt idx="4928">
                  <c:v>9.4000000000000365E-8</c:v>
                </c:pt>
                <c:pt idx="4929">
                  <c:v>1.2000000000000033E-7</c:v>
                </c:pt>
                <c:pt idx="4930">
                  <c:v>1.3000000000000048E-7</c:v>
                </c:pt>
                <c:pt idx="4931">
                  <c:v>1.5000000000000047E-7</c:v>
                </c:pt>
                <c:pt idx="4932">
                  <c:v>1.7000000000000052E-7</c:v>
                </c:pt>
                <c:pt idx="4933">
                  <c:v>1.7000000000000052E-7</c:v>
                </c:pt>
                <c:pt idx="4934">
                  <c:v>1.8000000000000069E-7</c:v>
                </c:pt>
                <c:pt idx="4935">
                  <c:v>1.900000000000007E-7</c:v>
                </c:pt>
                <c:pt idx="4936">
                  <c:v>1.900000000000007E-7</c:v>
                </c:pt>
                <c:pt idx="4937">
                  <c:v>1.6000000000000064E-7</c:v>
                </c:pt>
                <c:pt idx="4938">
                  <c:v>1.4000000000000041E-7</c:v>
                </c:pt>
                <c:pt idx="4939">
                  <c:v>1.2000000000000033E-7</c:v>
                </c:pt>
                <c:pt idx="4940">
                  <c:v>1.1000000000000046E-7</c:v>
                </c:pt>
                <c:pt idx="4941">
                  <c:v>9.9000000000000384E-8</c:v>
                </c:pt>
                <c:pt idx="4942">
                  <c:v>8.9000000000000334E-8</c:v>
                </c:pt>
                <c:pt idx="4943">
                  <c:v>8.3000000000000386E-8</c:v>
                </c:pt>
                <c:pt idx="4944">
                  <c:v>7.6000000000000257E-8</c:v>
                </c:pt>
                <c:pt idx="4945">
                  <c:v>6.7000000000000229E-8</c:v>
                </c:pt>
                <c:pt idx="4946">
                  <c:v>6.5000000000000211E-8</c:v>
                </c:pt>
                <c:pt idx="4947">
                  <c:v>6.5000000000000211E-8</c:v>
                </c:pt>
                <c:pt idx="4948">
                  <c:v>7.1000000000000199E-8</c:v>
                </c:pt>
                <c:pt idx="4949">
                  <c:v>8.0000000000000253E-8</c:v>
                </c:pt>
                <c:pt idx="4950">
                  <c:v>9.7000000000000299E-8</c:v>
                </c:pt>
                <c:pt idx="4951">
                  <c:v>1.2000000000000033E-7</c:v>
                </c:pt>
                <c:pt idx="4952">
                  <c:v>1.4000000000000041E-7</c:v>
                </c:pt>
                <c:pt idx="4953">
                  <c:v>1.5000000000000047E-7</c:v>
                </c:pt>
                <c:pt idx="4954">
                  <c:v>1.7000000000000052E-7</c:v>
                </c:pt>
                <c:pt idx="4955">
                  <c:v>1.7000000000000052E-7</c:v>
                </c:pt>
                <c:pt idx="4956">
                  <c:v>1.8000000000000069E-7</c:v>
                </c:pt>
                <c:pt idx="4957">
                  <c:v>1.900000000000007E-7</c:v>
                </c:pt>
                <c:pt idx="4958">
                  <c:v>1.7000000000000052E-7</c:v>
                </c:pt>
                <c:pt idx="4959">
                  <c:v>1.5000000000000047E-7</c:v>
                </c:pt>
                <c:pt idx="4960">
                  <c:v>1.3000000000000048E-7</c:v>
                </c:pt>
                <c:pt idx="4961">
                  <c:v>1.1000000000000046E-7</c:v>
                </c:pt>
                <c:pt idx="4962">
                  <c:v>1.0000000000000035E-7</c:v>
                </c:pt>
                <c:pt idx="4963">
                  <c:v>9.2000000000000281E-8</c:v>
                </c:pt>
                <c:pt idx="4964">
                  <c:v>8.3000000000000386E-8</c:v>
                </c:pt>
                <c:pt idx="4965">
                  <c:v>7.7000000000000306E-8</c:v>
                </c:pt>
                <c:pt idx="4966">
                  <c:v>6.5000000000000211E-8</c:v>
                </c:pt>
                <c:pt idx="4967">
                  <c:v>6.7000000000000229E-8</c:v>
                </c:pt>
                <c:pt idx="4968">
                  <c:v>6.3000000000000207E-8</c:v>
                </c:pt>
                <c:pt idx="4969">
                  <c:v>6.6000000000000207E-8</c:v>
                </c:pt>
                <c:pt idx="4970">
                  <c:v>7.4000000000000305E-8</c:v>
                </c:pt>
                <c:pt idx="4971">
                  <c:v>8.3000000000000386E-8</c:v>
                </c:pt>
                <c:pt idx="4972">
                  <c:v>1.1000000000000046E-7</c:v>
                </c:pt>
                <c:pt idx="4973">
                  <c:v>1.3000000000000048E-7</c:v>
                </c:pt>
                <c:pt idx="4974">
                  <c:v>1.4000000000000041E-7</c:v>
                </c:pt>
                <c:pt idx="4975">
                  <c:v>1.6000000000000064E-7</c:v>
                </c:pt>
                <c:pt idx="4976">
                  <c:v>1.7000000000000052E-7</c:v>
                </c:pt>
                <c:pt idx="4977">
                  <c:v>1.8000000000000069E-7</c:v>
                </c:pt>
                <c:pt idx="4978">
                  <c:v>1.8000000000000069E-7</c:v>
                </c:pt>
                <c:pt idx="4979">
                  <c:v>1.8000000000000069E-7</c:v>
                </c:pt>
                <c:pt idx="4980">
                  <c:v>1.6000000000000064E-7</c:v>
                </c:pt>
                <c:pt idx="4981">
                  <c:v>1.4000000000000041E-7</c:v>
                </c:pt>
                <c:pt idx="4982">
                  <c:v>1.2000000000000033E-7</c:v>
                </c:pt>
                <c:pt idx="4983">
                  <c:v>1.1000000000000046E-7</c:v>
                </c:pt>
                <c:pt idx="4984">
                  <c:v>9.7000000000000299E-8</c:v>
                </c:pt>
                <c:pt idx="4985">
                  <c:v>8.8000000000000364E-8</c:v>
                </c:pt>
                <c:pt idx="4986">
                  <c:v>7.8000000000000222E-8</c:v>
                </c:pt>
                <c:pt idx="4987">
                  <c:v>7.3000000000000257E-8</c:v>
                </c:pt>
                <c:pt idx="4988">
                  <c:v>6.5000000000000211E-8</c:v>
                </c:pt>
                <c:pt idx="4989">
                  <c:v>6.5000000000000211E-8</c:v>
                </c:pt>
                <c:pt idx="4990">
                  <c:v>6.3000000000000207E-8</c:v>
                </c:pt>
                <c:pt idx="4991">
                  <c:v>6.9000000000000261E-8</c:v>
                </c:pt>
                <c:pt idx="4992">
                  <c:v>7.8000000000000222E-8</c:v>
                </c:pt>
                <c:pt idx="4993">
                  <c:v>8.600000000000028E-8</c:v>
                </c:pt>
                <c:pt idx="4994">
                  <c:v>1.1000000000000046E-7</c:v>
                </c:pt>
                <c:pt idx="4995">
                  <c:v>1.3000000000000048E-7</c:v>
                </c:pt>
                <c:pt idx="4996">
                  <c:v>1.5000000000000047E-7</c:v>
                </c:pt>
                <c:pt idx="4997">
                  <c:v>1.7000000000000052E-7</c:v>
                </c:pt>
                <c:pt idx="4998">
                  <c:v>1.8000000000000069E-7</c:v>
                </c:pt>
                <c:pt idx="4999">
                  <c:v>1.8000000000000069E-7</c:v>
                </c:pt>
                <c:pt idx="5000">
                  <c:v>1.900000000000007E-7</c:v>
                </c:pt>
                <c:pt idx="5001">
                  <c:v>1.8000000000000069E-7</c:v>
                </c:pt>
                <c:pt idx="5002">
                  <c:v>1.5000000000000047E-7</c:v>
                </c:pt>
                <c:pt idx="5003">
                  <c:v>1.3000000000000048E-7</c:v>
                </c:pt>
                <c:pt idx="5004">
                  <c:v>1.1000000000000046E-7</c:v>
                </c:pt>
                <c:pt idx="5005">
                  <c:v>1.0000000000000035E-7</c:v>
                </c:pt>
                <c:pt idx="5006">
                  <c:v>9.3000000000000409E-8</c:v>
                </c:pt>
                <c:pt idx="5007">
                  <c:v>8.4000000000000342E-8</c:v>
                </c:pt>
                <c:pt idx="5008">
                  <c:v>7.9000000000000324E-8</c:v>
                </c:pt>
                <c:pt idx="5009">
                  <c:v>7.3000000000000257E-8</c:v>
                </c:pt>
                <c:pt idx="5010">
                  <c:v>6.8000000000000212E-8</c:v>
                </c:pt>
                <c:pt idx="5011">
                  <c:v>6.3000000000000207E-8</c:v>
                </c:pt>
                <c:pt idx="5012">
                  <c:v>6.6000000000000207E-8</c:v>
                </c:pt>
                <c:pt idx="5013">
                  <c:v>7.4000000000000305E-8</c:v>
                </c:pt>
                <c:pt idx="5014">
                  <c:v>8.3000000000000386E-8</c:v>
                </c:pt>
                <c:pt idx="5015">
                  <c:v>1.1000000000000046E-7</c:v>
                </c:pt>
                <c:pt idx="5016">
                  <c:v>1.2000000000000033E-7</c:v>
                </c:pt>
                <c:pt idx="5017">
                  <c:v>1.4000000000000041E-7</c:v>
                </c:pt>
                <c:pt idx="5018">
                  <c:v>1.6000000000000064E-7</c:v>
                </c:pt>
                <c:pt idx="5019">
                  <c:v>1.7000000000000052E-7</c:v>
                </c:pt>
                <c:pt idx="5020">
                  <c:v>1.8000000000000069E-7</c:v>
                </c:pt>
                <c:pt idx="5021">
                  <c:v>1.8000000000000069E-7</c:v>
                </c:pt>
                <c:pt idx="5022">
                  <c:v>1.900000000000007E-7</c:v>
                </c:pt>
                <c:pt idx="5023">
                  <c:v>1.6000000000000064E-7</c:v>
                </c:pt>
                <c:pt idx="5024">
                  <c:v>1.4000000000000041E-7</c:v>
                </c:pt>
                <c:pt idx="5025">
                  <c:v>1.2000000000000033E-7</c:v>
                </c:pt>
                <c:pt idx="5026">
                  <c:v>1.1000000000000046E-7</c:v>
                </c:pt>
                <c:pt idx="5027">
                  <c:v>9.9000000000000384E-8</c:v>
                </c:pt>
                <c:pt idx="5028">
                  <c:v>8.9000000000000334E-8</c:v>
                </c:pt>
                <c:pt idx="5029">
                  <c:v>7.9000000000000324E-8</c:v>
                </c:pt>
                <c:pt idx="5030">
                  <c:v>7.4000000000000305E-8</c:v>
                </c:pt>
                <c:pt idx="5031">
                  <c:v>6.4000000000000255E-8</c:v>
                </c:pt>
                <c:pt idx="5032">
                  <c:v>6.5000000000000211E-8</c:v>
                </c:pt>
                <c:pt idx="5033">
                  <c:v>6.2000000000000211E-8</c:v>
                </c:pt>
                <c:pt idx="5034">
                  <c:v>6.8000000000000212E-8</c:v>
                </c:pt>
                <c:pt idx="5035">
                  <c:v>7.6000000000000257E-8</c:v>
                </c:pt>
                <c:pt idx="5036">
                  <c:v>8.4000000000000342E-8</c:v>
                </c:pt>
                <c:pt idx="5037">
                  <c:v>1.1000000000000046E-7</c:v>
                </c:pt>
                <c:pt idx="5038">
                  <c:v>1.3000000000000048E-7</c:v>
                </c:pt>
                <c:pt idx="5039">
                  <c:v>1.4000000000000041E-7</c:v>
                </c:pt>
                <c:pt idx="5040">
                  <c:v>1.7000000000000052E-7</c:v>
                </c:pt>
                <c:pt idx="5041">
                  <c:v>1.7000000000000052E-7</c:v>
                </c:pt>
                <c:pt idx="5042">
                  <c:v>1.8000000000000069E-7</c:v>
                </c:pt>
                <c:pt idx="5043">
                  <c:v>1.8000000000000069E-7</c:v>
                </c:pt>
                <c:pt idx="5044">
                  <c:v>1.8000000000000069E-7</c:v>
                </c:pt>
                <c:pt idx="5045">
                  <c:v>1.5000000000000047E-7</c:v>
                </c:pt>
                <c:pt idx="5046">
                  <c:v>1.3000000000000048E-7</c:v>
                </c:pt>
                <c:pt idx="5047">
                  <c:v>1.1000000000000046E-7</c:v>
                </c:pt>
                <c:pt idx="5048">
                  <c:v>1.0000000000000035E-7</c:v>
                </c:pt>
                <c:pt idx="5049">
                  <c:v>9.4000000000000365E-8</c:v>
                </c:pt>
                <c:pt idx="5050">
                  <c:v>8.4000000000000342E-8</c:v>
                </c:pt>
                <c:pt idx="5051">
                  <c:v>8.0000000000000253E-8</c:v>
                </c:pt>
                <c:pt idx="5052">
                  <c:v>8.3000000000000386E-8</c:v>
                </c:pt>
                <c:pt idx="5053">
                  <c:v>6.7000000000000229E-8</c:v>
                </c:pt>
                <c:pt idx="5054">
                  <c:v>6.3000000000000207E-8</c:v>
                </c:pt>
                <c:pt idx="5055">
                  <c:v>6.4000000000000255E-8</c:v>
                </c:pt>
                <c:pt idx="5056">
                  <c:v>7.1000000000000199E-8</c:v>
                </c:pt>
                <c:pt idx="5057">
                  <c:v>7.9000000000000324E-8</c:v>
                </c:pt>
                <c:pt idx="5058">
                  <c:v>9.9000000000000384E-8</c:v>
                </c:pt>
                <c:pt idx="5059">
                  <c:v>1.1000000000000046E-7</c:v>
                </c:pt>
                <c:pt idx="5060">
                  <c:v>1.3000000000000048E-7</c:v>
                </c:pt>
                <c:pt idx="5061">
                  <c:v>1.4000000000000041E-7</c:v>
                </c:pt>
                <c:pt idx="5062">
                  <c:v>1.6000000000000064E-7</c:v>
                </c:pt>
                <c:pt idx="5063">
                  <c:v>1.6000000000000064E-7</c:v>
                </c:pt>
                <c:pt idx="5064">
                  <c:v>1.7000000000000052E-7</c:v>
                </c:pt>
                <c:pt idx="5065">
                  <c:v>1.8000000000000069E-7</c:v>
                </c:pt>
                <c:pt idx="5066">
                  <c:v>1.6000000000000064E-7</c:v>
                </c:pt>
                <c:pt idx="5067">
                  <c:v>1.4000000000000041E-7</c:v>
                </c:pt>
                <c:pt idx="5068">
                  <c:v>1.2000000000000033E-7</c:v>
                </c:pt>
                <c:pt idx="5069">
                  <c:v>1.1000000000000046E-7</c:v>
                </c:pt>
                <c:pt idx="5070">
                  <c:v>9.7000000000000299E-8</c:v>
                </c:pt>
                <c:pt idx="5071">
                  <c:v>8.7000000000000276E-8</c:v>
                </c:pt>
                <c:pt idx="5072">
                  <c:v>7.8000000000000222E-8</c:v>
                </c:pt>
                <c:pt idx="5073">
                  <c:v>7.3000000000000257E-8</c:v>
                </c:pt>
                <c:pt idx="5074">
                  <c:v>6.1000000000000215E-8</c:v>
                </c:pt>
                <c:pt idx="5075">
                  <c:v>6.2000000000000211E-8</c:v>
                </c:pt>
                <c:pt idx="5076">
                  <c:v>6.1000000000000215E-8</c:v>
                </c:pt>
                <c:pt idx="5077">
                  <c:v>6.6000000000000207E-8</c:v>
                </c:pt>
                <c:pt idx="5078">
                  <c:v>7.4000000000000305E-8</c:v>
                </c:pt>
                <c:pt idx="5079">
                  <c:v>8.3000000000000386E-8</c:v>
                </c:pt>
                <c:pt idx="5080">
                  <c:v>1.1000000000000046E-7</c:v>
                </c:pt>
                <c:pt idx="5081">
                  <c:v>1.3000000000000048E-7</c:v>
                </c:pt>
                <c:pt idx="5082">
                  <c:v>1.5000000000000047E-7</c:v>
                </c:pt>
                <c:pt idx="5083">
                  <c:v>1.6000000000000064E-7</c:v>
                </c:pt>
                <c:pt idx="5084">
                  <c:v>1.7000000000000052E-7</c:v>
                </c:pt>
                <c:pt idx="5085">
                  <c:v>1.900000000000007E-7</c:v>
                </c:pt>
                <c:pt idx="5086">
                  <c:v>1.900000000000007E-7</c:v>
                </c:pt>
                <c:pt idx="5087">
                  <c:v>1.900000000000007E-7</c:v>
                </c:pt>
                <c:pt idx="5088">
                  <c:v>1.6000000000000064E-7</c:v>
                </c:pt>
                <c:pt idx="5089">
                  <c:v>1.4000000000000041E-7</c:v>
                </c:pt>
                <c:pt idx="5090">
                  <c:v>1.2000000000000033E-7</c:v>
                </c:pt>
                <c:pt idx="5091">
                  <c:v>1.1000000000000046E-7</c:v>
                </c:pt>
                <c:pt idx="5092">
                  <c:v>9.8000000000000441E-8</c:v>
                </c:pt>
                <c:pt idx="5093">
                  <c:v>8.8000000000000364E-8</c:v>
                </c:pt>
                <c:pt idx="5094">
                  <c:v>8.0000000000000253E-8</c:v>
                </c:pt>
                <c:pt idx="5095">
                  <c:v>7.4000000000000305E-8</c:v>
                </c:pt>
                <c:pt idx="5096">
                  <c:v>6.6000000000000207E-8</c:v>
                </c:pt>
                <c:pt idx="5097">
                  <c:v>6.4000000000000255E-8</c:v>
                </c:pt>
                <c:pt idx="5098">
                  <c:v>6.4000000000000255E-8</c:v>
                </c:pt>
                <c:pt idx="5099">
                  <c:v>7.1000000000000199E-8</c:v>
                </c:pt>
                <c:pt idx="5100">
                  <c:v>7.9000000000000324E-8</c:v>
                </c:pt>
                <c:pt idx="5101">
                  <c:v>8.8000000000000364E-8</c:v>
                </c:pt>
                <c:pt idx="5102">
                  <c:v>8.8000000000000364E-8</c:v>
                </c:pt>
                <c:pt idx="5103">
                  <c:v>1.2000000000000033E-7</c:v>
                </c:pt>
                <c:pt idx="5104">
                  <c:v>1.4000000000000041E-7</c:v>
                </c:pt>
                <c:pt idx="5105">
                  <c:v>1.4000000000000041E-7</c:v>
                </c:pt>
                <c:pt idx="5106">
                  <c:v>1.6000000000000064E-7</c:v>
                </c:pt>
                <c:pt idx="5107">
                  <c:v>1.6000000000000064E-7</c:v>
                </c:pt>
                <c:pt idx="5108">
                  <c:v>1.7000000000000052E-7</c:v>
                </c:pt>
                <c:pt idx="5109">
                  <c:v>1.8000000000000069E-7</c:v>
                </c:pt>
                <c:pt idx="5110">
                  <c:v>1.900000000000007E-7</c:v>
                </c:pt>
                <c:pt idx="5111">
                  <c:v>1.900000000000007E-7</c:v>
                </c:pt>
                <c:pt idx="5112">
                  <c:v>2.0000000000000057E-7</c:v>
                </c:pt>
                <c:pt idx="5113">
                  <c:v>2.0000000000000057E-7</c:v>
                </c:pt>
                <c:pt idx="5114">
                  <c:v>1.8000000000000069E-7</c:v>
                </c:pt>
                <c:pt idx="5115">
                  <c:v>1.5000000000000047E-7</c:v>
                </c:pt>
                <c:pt idx="5116">
                  <c:v>1.3000000000000048E-7</c:v>
                </c:pt>
                <c:pt idx="5117">
                  <c:v>1.1000000000000046E-7</c:v>
                </c:pt>
              </c:numCache>
            </c:numRef>
          </c:yVal>
        </c:ser>
        <c:ser>
          <c:idx val="4"/>
          <c:order val="4"/>
          <c:tx>
            <c:strRef>
              <c:f>'History Export'!$F$1</c:f>
              <c:strCache>
                <c:ptCount val="1"/>
                <c:pt idx="0">
                  <c:v>VGHB_51824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Export'!$F$2:$F$5119</c:f>
              <c:numCache>
                <c:formatCode>0.00E+00</c:formatCode>
                <c:ptCount val="5118"/>
                <c:pt idx="0">
                  <c:v>4.3000000000000123E-7</c:v>
                </c:pt>
                <c:pt idx="1">
                  <c:v>4.3000000000000123E-7</c:v>
                </c:pt>
                <c:pt idx="2">
                  <c:v>4.3000000000000123E-7</c:v>
                </c:pt>
                <c:pt idx="3">
                  <c:v>4.3000000000000123E-7</c:v>
                </c:pt>
                <c:pt idx="4">
                  <c:v>4.3000000000000123E-7</c:v>
                </c:pt>
                <c:pt idx="5">
                  <c:v>4.3000000000000123E-7</c:v>
                </c:pt>
                <c:pt idx="6">
                  <c:v>4.3000000000000123E-7</c:v>
                </c:pt>
                <c:pt idx="7">
                  <c:v>4.3000000000000123E-7</c:v>
                </c:pt>
                <c:pt idx="8">
                  <c:v>4.2000000000000143E-7</c:v>
                </c:pt>
                <c:pt idx="9">
                  <c:v>4.2000000000000143E-7</c:v>
                </c:pt>
                <c:pt idx="10">
                  <c:v>4.2000000000000143E-7</c:v>
                </c:pt>
                <c:pt idx="11">
                  <c:v>4.2000000000000143E-7</c:v>
                </c:pt>
                <c:pt idx="12">
                  <c:v>4.2000000000000143E-7</c:v>
                </c:pt>
                <c:pt idx="13">
                  <c:v>4.2000000000000143E-7</c:v>
                </c:pt>
                <c:pt idx="14">
                  <c:v>4.2000000000000143E-7</c:v>
                </c:pt>
                <c:pt idx="15">
                  <c:v>4.2000000000000143E-7</c:v>
                </c:pt>
                <c:pt idx="16">
                  <c:v>4.2000000000000143E-7</c:v>
                </c:pt>
                <c:pt idx="17">
                  <c:v>4.2000000000000143E-7</c:v>
                </c:pt>
                <c:pt idx="18">
                  <c:v>4.2000000000000143E-7</c:v>
                </c:pt>
                <c:pt idx="19">
                  <c:v>4.2000000000000143E-7</c:v>
                </c:pt>
                <c:pt idx="20">
                  <c:v>4.2000000000000143E-7</c:v>
                </c:pt>
                <c:pt idx="21">
                  <c:v>4.2000000000000143E-7</c:v>
                </c:pt>
                <c:pt idx="22">
                  <c:v>4.2000000000000143E-7</c:v>
                </c:pt>
                <c:pt idx="23">
                  <c:v>4.2000000000000143E-7</c:v>
                </c:pt>
                <c:pt idx="24">
                  <c:v>4.2000000000000143E-7</c:v>
                </c:pt>
                <c:pt idx="25">
                  <c:v>4.2000000000000143E-7</c:v>
                </c:pt>
                <c:pt idx="26">
                  <c:v>4.2000000000000143E-7</c:v>
                </c:pt>
                <c:pt idx="27">
                  <c:v>4.2000000000000143E-7</c:v>
                </c:pt>
                <c:pt idx="28">
                  <c:v>4.2000000000000143E-7</c:v>
                </c:pt>
                <c:pt idx="29">
                  <c:v>4.2000000000000143E-7</c:v>
                </c:pt>
                <c:pt idx="30">
                  <c:v>4.2000000000000143E-7</c:v>
                </c:pt>
                <c:pt idx="31">
                  <c:v>5.1000000000000126E-7</c:v>
                </c:pt>
                <c:pt idx="32">
                  <c:v>5.0000000000000146E-7</c:v>
                </c:pt>
                <c:pt idx="33">
                  <c:v>4.9000000000000145E-7</c:v>
                </c:pt>
                <c:pt idx="34">
                  <c:v>4.8000000000000123E-7</c:v>
                </c:pt>
                <c:pt idx="35">
                  <c:v>4.9000000000000145E-7</c:v>
                </c:pt>
                <c:pt idx="36">
                  <c:v>5.0000000000000146E-7</c:v>
                </c:pt>
                <c:pt idx="37">
                  <c:v>5.1000000000000126E-7</c:v>
                </c:pt>
                <c:pt idx="38">
                  <c:v>5.4000000000000182E-7</c:v>
                </c:pt>
                <c:pt idx="39">
                  <c:v>6.20000000000002E-7</c:v>
                </c:pt>
                <c:pt idx="40">
                  <c:v>6.9000000000000218E-7</c:v>
                </c:pt>
                <c:pt idx="41">
                  <c:v>7.5000000000000235E-7</c:v>
                </c:pt>
                <c:pt idx="42">
                  <c:v>7.8000000000000227E-7</c:v>
                </c:pt>
                <c:pt idx="43">
                  <c:v>7.8000000000000227E-7</c:v>
                </c:pt>
                <c:pt idx="44">
                  <c:v>7.5000000000000235E-7</c:v>
                </c:pt>
                <c:pt idx="45">
                  <c:v>7.2000000000000232E-7</c:v>
                </c:pt>
                <c:pt idx="46">
                  <c:v>6.9000000000000218E-7</c:v>
                </c:pt>
                <c:pt idx="47">
                  <c:v>6.7000000000000227E-7</c:v>
                </c:pt>
                <c:pt idx="48">
                  <c:v>6.4000000000000213E-7</c:v>
                </c:pt>
                <c:pt idx="49">
                  <c:v>6.20000000000002E-7</c:v>
                </c:pt>
                <c:pt idx="50">
                  <c:v>6.0000000000000188E-7</c:v>
                </c:pt>
                <c:pt idx="51">
                  <c:v>5.7000000000000195E-7</c:v>
                </c:pt>
                <c:pt idx="52">
                  <c:v>5.5000000000000162E-7</c:v>
                </c:pt>
                <c:pt idx="53">
                  <c:v>5.4000000000000182E-7</c:v>
                </c:pt>
                <c:pt idx="54">
                  <c:v>5.3000000000000138E-7</c:v>
                </c:pt>
                <c:pt idx="55">
                  <c:v>5.1000000000000126E-7</c:v>
                </c:pt>
                <c:pt idx="56">
                  <c:v>5.1000000000000126E-7</c:v>
                </c:pt>
                <c:pt idx="57">
                  <c:v>5.1000000000000126E-7</c:v>
                </c:pt>
                <c:pt idx="58">
                  <c:v>5.2000000000000169E-7</c:v>
                </c:pt>
                <c:pt idx="59">
                  <c:v>5.4000000000000182E-7</c:v>
                </c:pt>
                <c:pt idx="60">
                  <c:v>5.9000000000000208E-7</c:v>
                </c:pt>
                <c:pt idx="61">
                  <c:v>6.7000000000000227E-7</c:v>
                </c:pt>
                <c:pt idx="62">
                  <c:v>7.3000000000000212E-7</c:v>
                </c:pt>
                <c:pt idx="63">
                  <c:v>7.900000000000026E-7</c:v>
                </c:pt>
                <c:pt idx="64">
                  <c:v>8.5000000000000245E-7</c:v>
                </c:pt>
                <c:pt idx="65">
                  <c:v>8.9000000000000302E-7</c:v>
                </c:pt>
                <c:pt idx="66">
                  <c:v>9.2000000000000273E-7</c:v>
                </c:pt>
                <c:pt idx="67">
                  <c:v>9.3000000000000348E-7</c:v>
                </c:pt>
                <c:pt idx="68">
                  <c:v>8.6000000000000246E-7</c:v>
                </c:pt>
                <c:pt idx="69">
                  <c:v>8.0000000000000261E-7</c:v>
                </c:pt>
                <c:pt idx="70">
                  <c:v>7.4000000000000244E-7</c:v>
                </c:pt>
                <c:pt idx="71">
                  <c:v>7.0000000000000209E-7</c:v>
                </c:pt>
                <c:pt idx="72">
                  <c:v>6.7000000000000227E-7</c:v>
                </c:pt>
                <c:pt idx="73">
                  <c:v>6.4000000000000213E-7</c:v>
                </c:pt>
                <c:pt idx="74">
                  <c:v>6.20000000000002E-7</c:v>
                </c:pt>
                <c:pt idx="75">
                  <c:v>6.0000000000000188E-7</c:v>
                </c:pt>
                <c:pt idx="76">
                  <c:v>5.7000000000000195E-7</c:v>
                </c:pt>
                <c:pt idx="77">
                  <c:v>5.6000000000000131E-7</c:v>
                </c:pt>
                <c:pt idx="78">
                  <c:v>5.5000000000000162E-7</c:v>
                </c:pt>
                <c:pt idx="79">
                  <c:v>5.5000000000000162E-7</c:v>
                </c:pt>
                <c:pt idx="80">
                  <c:v>5.6000000000000131E-7</c:v>
                </c:pt>
                <c:pt idx="81">
                  <c:v>5.8000000000000143E-7</c:v>
                </c:pt>
                <c:pt idx="82">
                  <c:v>6.5000000000000193E-7</c:v>
                </c:pt>
                <c:pt idx="83">
                  <c:v>7.1000000000000188E-7</c:v>
                </c:pt>
                <c:pt idx="84">
                  <c:v>7.8000000000000227E-7</c:v>
                </c:pt>
                <c:pt idx="85">
                  <c:v>8.4000000000000286E-7</c:v>
                </c:pt>
                <c:pt idx="86">
                  <c:v>8.9000000000000302E-7</c:v>
                </c:pt>
                <c:pt idx="87">
                  <c:v>9.2000000000000273E-7</c:v>
                </c:pt>
                <c:pt idx="88">
                  <c:v>9.4000000000000307E-7</c:v>
                </c:pt>
                <c:pt idx="89">
                  <c:v>9.1000000000000283E-7</c:v>
                </c:pt>
                <c:pt idx="90">
                  <c:v>8.4000000000000286E-7</c:v>
                </c:pt>
                <c:pt idx="91">
                  <c:v>7.8000000000000227E-7</c:v>
                </c:pt>
                <c:pt idx="92">
                  <c:v>7.3000000000000212E-7</c:v>
                </c:pt>
                <c:pt idx="93">
                  <c:v>6.9000000000000218E-7</c:v>
                </c:pt>
                <c:pt idx="94">
                  <c:v>6.7000000000000227E-7</c:v>
                </c:pt>
                <c:pt idx="95">
                  <c:v>6.4000000000000213E-7</c:v>
                </c:pt>
                <c:pt idx="96">
                  <c:v>6.1000000000000157E-7</c:v>
                </c:pt>
                <c:pt idx="97">
                  <c:v>5.9000000000000208E-7</c:v>
                </c:pt>
                <c:pt idx="98">
                  <c:v>5.7000000000000195E-7</c:v>
                </c:pt>
                <c:pt idx="99">
                  <c:v>5.6000000000000131E-7</c:v>
                </c:pt>
                <c:pt idx="100">
                  <c:v>5.5000000000000162E-7</c:v>
                </c:pt>
                <c:pt idx="101">
                  <c:v>5.6000000000000131E-7</c:v>
                </c:pt>
                <c:pt idx="102">
                  <c:v>5.7000000000000195E-7</c:v>
                </c:pt>
                <c:pt idx="103">
                  <c:v>6.0000000000000188E-7</c:v>
                </c:pt>
                <c:pt idx="104">
                  <c:v>6.9000000000000218E-7</c:v>
                </c:pt>
                <c:pt idx="105">
                  <c:v>7.4000000000000244E-7</c:v>
                </c:pt>
                <c:pt idx="106">
                  <c:v>8.1000000000000262E-7</c:v>
                </c:pt>
                <c:pt idx="107">
                  <c:v>8.5000000000000245E-7</c:v>
                </c:pt>
                <c:pt idx="108">
                  <c:v>8.9000000000000302E-7</c:v>
                </c:pt>
                <c:pt idx="109">
                  <c:v>9.2000000000000273E-7</c:v>
                </c:pt>
                <c:pt idx="110">
                  <c:v>9.4000000000000307E-7</c:v>
                </c:pt>
                <c:pt idx="111">
                  <c:v>8.7000000000000205E-7</c:v>
                </c:pt>
                <c:pt idx="112">
                  <c:v>8.1000000000000262E-7</c:v>
                </c:pt>
                <c:pt idx="113">
                  <c:v>7.5000000000000235E-7</c:v>
                </c:pt>
                <c:pt idx="114">
                  <c:v>7.1000000000000188E-7</c:v>
                </c:pt>
                <c:pt idx="115">
                  <c:v>6.9000000000000218E-7</c:v>
                </c:pt>
                <c:pt idx="116">
                  <c:v>6.5000000000000193E-7</c:v>
                </c:pt>
                <c:pt idx="117">
                  <c:v>6.300000000000018E-7</c:v>
                </c:pt>
                <c:pt idx="118">
                  <c:v>6.0000000000000188E-7</c:v>
                </c:pt>
                <c:pt idx="119">
                  <c:v>5.8000000000000143E-7</c:v>
                </c:pt>
                <c:pt idx="120">
                  <c:v>5.7000000000000195E-7</c:v>
                </c:pt>
                <c:pt idx="121">
                  <c:v>5.6000000000000131E-7</c:v>
                </c:pt>
                <c:pt idx="122">
                  <c:v>5.6000000000000131E-7</c:v>
                </c:pt>
                <c:pt idx="123">
                  <c:v>5.7000000000000195E-7</c:v>
                </c:pt>
                <c:pt idx="124">
                  <c:v>5.8000000000000143E-7</c:v>
                </c:pt>
                <c:pt idx="125">
                  <c:v>6.4000000000000213E-7</c:v>
                </c:pt>
                <c:pt idx="126">
                  <c:v>7.0000000000000209E-7</c:v>
                </c:pt>
                <c:pt idx="127">
                  <c:v>7.7000000000000247E-7</c:v>
                </c:pt>
                <c:pt idx="128">
                  <c:v>8.3000000000000328E-7</c:v>
                </c:pt>
                <c:pt idx="129">
                  <c:v>8.7000000000000205E-7</c:v>
                </c:pt>
                <c:pt idx="130">
                  <c:v>9.1000000000000283E-7</c:v>
                </c:pt>
                <c:pt idx="131">
                  <c:v>9.4000000000000307E-7</c:v>
                </c:pt>
                <c:pt idx="132">
                  <c:v>9.1000000000000283E-7</c:v>
                </c:pt>
                <c:pt idx="133">
                  <c:v>8.5000000000000245E-7</c:v>
                </c:pt>
                <c:pt idx="134">
                  <c:v>7.900000000000026E-7</c:v>
                </c:pt>
                <c:pt idx="135">
                  <c:v>7.4000000000000244E-7</c:v>
                </c:pt>
                <c:pt idx="136">
                  <c:v>7.0000000000000209E-7</c:v>
                </c:pt>
                <c:pt idx="137">
                  <c:v>6.8000000000000185E-7</c:v>
                </c:pt>
                <c:pt idx="138">
                  <c:v>6.5000000000000193E-7</c:v>
                </c:pt>
                <c:pt idx="139">
                  <c:v>6.20000000000002E-7</c:v>
                </c:pt>
                <c:pt idx="140">
                  <c:v>6.0000000000000188E-7</c:v>
                </c:pt>
                <c:pt idx="141">
                  <c:v>5.8000000000000143E-7</c:v>
                </c:pt>
                <c:pt idx="142">
                  <c:v>5.6000000000000131E-7</c:v>
                </c:pt>
                <c:pt idx="143">
                  <c:v>5.6000000000000131E-7</c:v>
                </c:pt>
                <c:pt idx="144">
                  <c:v>5.7000000000000195E-7</c:v>
                </c:pt>
                <c:pt idx="145">
                  <c:v>5.7000000000000195E-7</c:v>
                </c:pt>
                <c:pt idx="146">
                  <c:v>6.0000000000000188E-7</c:v>
                </c:pt>
                <c:pt idx="147">
                  <c:v>6.8000000000000185E-7</c:v>
                </c:pt>
                <c:pt idx="148">
                  <c:v>7.3000000000000212E-7</c:v>
                </c:pt>
                <c:pt idx="149">
                  <c:v>8.0000000000000261E-7</c:v>
                </c:pt>
                <c:pt idx="150">
                  <c:v>8.5000000000000245E-7</c:v>
                </c:pt>
                <c:pt idx="151">
                  <c:v>8.9000000000000302E-7</c:v>
                </c:pt>
                <c:pt idx="152">
                  <c:v>9.2000000000000273E-7</c:v>
                </c:pt>
                <c:pt idx="153">
                  <c:v>9.3000000000000348E-7</c:v>
                </c:pt>
                <c:pt idx="154">
                  <c:v>8.8000000000000364E-7</c:v>
                </c:pt>
                <c:pt idx="155">
                  <c:v>8.2000000000000242E-7</c:v>
                </c:pt>
                <c:pt idx="156">
                  <c:v>7.6000000000000193E-7</c:v>
                </c:pt>
                <c:pt idx="157">
                  <c:v>7.2000000000000232E-7</c:v>
                </c:pt>
                <c:pt idx="158">
                  <c:v>6.9000000000000218E-7</c:v>
                </c:pt>
                <c:pt idx="159">
                  <c:v>6.6000000000000183E-7</c:v>
                </c:pt>
                <c:pt idx="160">
                  <c:v>6.300000000000018E-7</c:v>
                </c:pt>
                <c:pt idx="161">
                  <c:v>6.1000000000000157E-7</c:v>
                </c:pt>
                <c:pt idx="162">
                  <c:v>5.9000000000000208E-7</c:v>
                </c:pt>
                <c:pt idx="163">
                  <c:v>5.7000000000000195E-7</c:v>
                </c:pt>
                <c:pt idx="164">
                  <c:v>5.6000000000000131E-7</c:v>
                </c:pt>
                <c:pt idx="165">
                  <c:v>5.6000000000000131E-7</c:v>
                </c:pt>
                <c:pt idx="166">
                  <c:v>5.7000000000000195E-7</c:v>
                </c:pt>
                <c:pt idx="167">
                  <c:v>5.8000000000000143E-7</c:v>
                </c:pt>
                <c:pt idx="168">
                  <c:v>6.300000000000018E-7</c:v>
                </c:pt>
                <c:pt idx="169">
                  <c:v>7.0000000000000209E-7</c:v>
                </c:pt>
                <c:pt idx="170">
                  <c:v>7.6000000000000193E-7</c:v>
                </c:pt>
                <c:pt idx="171">
                  <c:v>8.2000000000000242E-7</c:v>
                </c:pt>
                <c:pt idx="172">
                  <c:v>8.6000000000000246E-7</c:v>
                </c:pt>
                <c:pt idx="173">
                  <c:v>9.0000000000000282E-7</c:v>
                </c:pt>
                <c:pt idx="174">
                  <c:v>9.3000000000000348E-7</c:v>
                </c:pt>
                <c:pt idx="175">
                  <c:v>9.2000000000000273E-7</c:v>
                </c:pt>
                <c:pt idx="176">
                  <c:v>8.6000000000000246E-7</c:v>
                </c:pt>
                <c:pt idx="177">
                  <c:v>8.0000000000000261E-7</c:v>
                </c:pt>
                <c:pt idx="178">
                  <c:v>7.5000000000000235E-7</c:v>
                </c:pt>
                <c:pt idx="179">
                  <c:v>7.1000000000000188E-7</c:v>
                </c:pt>
                <c:pt idx="180">
                  <c:v>6.8000000000000185E-7</c:v>
                </c:pt>
                <c:pt idx="181">
                  <c:v>6.5000000000000193E-7</c:v>
                </c:pt>
                <c:pt idx="182">
                  <c:v>6.20000000000002E-7</c:v>
                </c:pt>
                <c:pt idx="183">
                  <c:v>6.0000000000000188E-7</c:v>
                </c:pt>
                <c:pt idx="184">
                  <c:v>5.9000000000000208E-7</c:v>
                </c:pt>
                <c:pt idx="185">
                  <c:v>5.7000000000000195E-7</c:v>
                </c:pt>
                <c:pt idx="186">
                  <c:v>5.6000000000000131E-7</c:v>
                </c:pt>
                <c:pt idx="187">
                  <c:v>5.7000000000000195E-7</c:v>
                </c:pt>
                <c:pt idx="188">
                  <c:v>5.7000000000000195E-7</c:v>
                </c:pt>
                <c:pt idx="189">
                  <c:v>5.9000000000000208E-7</c:v>
                </c:pt>
                <c:pt idx="190">
                  <c:v>6.6000000000000183E-7</c:v>
                </c:pt>
                <c:pt idx="191">
                  <c:v>7.2000000000000232E-7</c:v>
                </c:pt>
                <c:pt idx="192">
                  <c:v>7.8000000000000227E-7</c:v>
                </c:pt>
                <c:pt idx="193">
                  <c:v>8.4000000000000286E-7</c:v>
                </c:pt>
                <c:pt idx="194">
                  <c:v>8.8000000000000364E-7</c:v>
                </c:pt>
                <c:pt idx="195">
                  <c:v>9.1000000000000283E-7</c:v>
                </c:pt>
                <c:pt idx="196">
                  <c:v>9.3000000000000348E-7</c:v>
                </c:pt>
                <c:pt idx="197">
                  <c:v>8.9000000000000302E-7</c:v>
                </c:pt>
                <c:pt idx="198">
                  <c:v>8.3000000000000328E-7</c:v>
                </c:pt>
                <c:pt idx="199">
                  <c:v>7.8000000000000227E-7</c:v>
                </c:pt>
                <c:pt idx="200">
                  <c:v>7.3000000000000212E-7</c:v>
                </c:pt>
                <c:pt idx="201">
                  <c:v>7.0000000000000209E-7</c:v>
                </c:pt>
                <c:pt idx="202">
                  <c:v>6.7000000000000227E-7</c:v>
                </c:pt>
                <c:pt idx="203">
                  <c:v>6.4000000000000213E-7</c:v>
                </c:pt>
                <c:pt idx="204">
                  <c:v>6.20000000000002E-7</c:v>
                </c:pt>
                <c:pt idx="205">
                  <c:v>6.0000000000000188E-7</c:v>
                </c:pt>
                <c:pt idx="206">
                  <c:v>5.8000000000000143E-7</c:v>
                </c:pt>
                <c:pt idx="207">
                  <c:v>5.7000000000000195E-7</c:v>
                </c:pt>
                <c:pt idx="208">
                  <c:v>5.7000000000000195E-7</c:v>
                </c:pt>
                <c:pt idx="209">
                  <c:v>5.7000000000000195E-7</c:v>
                </c:pt>
                <c:pt idx="210">
                  <c:v>5.9000000000000208E-7</c:v>
                </c:pt>
                <c:pt idx="211">
                  <c:v>6.20000000000002E-7</c:v>
                </c:pt>
                <c:pt idx="212">
                  <c:v>6.9000000000000218E-7</c:v>
                </c:pt>
                <c:pt idx="213">
                  <c:v>7.5000000000000235E-7</c:v>
                </c:pt>
                <c:pt idx="214">
                  <c:v>8.1000000000000262E-7</c:v>
                </c:pt>
                <c:pt idx="215">
                  <c:v>8.5000000000000245E-7</c:v>
                </c:pt>
                <c:pt idx="216">
                  <c:v>8.8000000000000364E-7</c:v>
                </c:pt>
                <c:pt idx="217">
                  <c:v>9.0000000000000282E-7</c:v>
                </c:pt>
                <c:pt idx="218">
                  <c:v>9.0000000000000282E-7</c:v>
                </c:pt>
                <c:pt idx="219">
                  <c:v>8.5000000000000245E-7</c:v>
                </c:pt>
                <c:pt idx="220">
                  <c:v>7.900000000000026E-7</c:v>
                </c:pt>
                <c:pt idx="221">
                  <c:v>7.4000000000000244E-7</c:v>
                </c:pt>
                <c:pt idx="222">
                  <c:v>7.0000000000000209E-7</c:v>
                </c:pt>
                <c:pt idx="223">
                  <c:v>6.8000000000000185E-7</c:v>
                </c:pt>
                <c:pt idx="224">
                  <c:v>6.5000000000000193E-7</c:v>
                </c:pt>
                <c:pt idx="225">
                  <c:v>6.20000000000002E-7</c:v>
                </c:pt>
                <c:pt idx="226">
                  <c:v>6.0000000000000188E-7</c:v>
                </c:pt>
                <c:pt idx="227">
                  <c:v>5.8000000000000143E-7</c:v>
                </c:pt>
                <c:pt idx="228">
                  <c:v>5.7000000000000195E-7</c:v>
                </c:pt>
                <c:pt idx="229">
                  <c:v>5.6000000000000131E-7</c:v>
                </c:pt>
                <c:pt idx="230">
                  <c:v>5.7000000000000195E-7</c:v>
                </c:pt>
                <c:pt idx="231">
                  <c:v>5.7000000000000195E-7</c:v>
                </c:pt>
                <c:pt idx="232">
                  <c:v>5.9000000000000208E-7</c:v>
                </c:pt>
                <c:pt idx="233">
                  <c:v>6.5000000000000193E-7</c:v>
                </c:pt>
                <c:pt idx="234">
                  <c:v>7.1000000000000188E-7</c:v>
                </c:pt>
                <c:pt idx="235">
                  <c:v>7.7000000000000247E-7</c:v>
                </c:pt>
                <c:pt idx="236">
                  <c:v>8.2000000000000242E-7</c:v>
                </c:pt>
                <c:pt idx="237">
                  <c:v>8.6000000000000246E-7</c:v>
                </c:pt>
                <c:pt idx="238">
                  <c:v>8.9000000000000302E-7</c:v>
                </c:pt>
                <c:pt idx="239">
                  <c:v>9.2000000000000273E-7</c:v>
                </c:pt>
                <c:pt idx="240">
                  <c:v>8.9000000000000302E-7</c:v>
                </c:pt>
                <c:pt idx="241">
                  <c:v>8.3000000000000328E-7</c:v>
                </c:pt>
                <c:pt idx="242">
                  <c:v>7.8000000000000227E-7</c:v>
                </c:pt>
                <c:pt idx="243">
                  <c:v>7.3000000000000212E-7</c:v>
                </c:pt>
                <c:pt idx="244">
                  <c:v>7.0000000000000209E-7</c:v>
                </c:pt>
                <c:pt idx="245">
                  <c:v>6.7000000000000227E-7</c:v>
                </c:pt>
                <c:pt idx="246">
                  <c:v>6.5000000000000193E-7</c:v>
                </c:pt>
                <c:pt idx="247">
                  <c:v>6.20000000000002E-7</c:v>
                </c:pt>
                <c:pt idx="248">
                  <c:v>6.0000000000000188E-7</c:v>
                </c:pt>
                <c:pt idx="249">
                  <c:v>5.8000000000000143E-7</c:v>
                </c:pt>
                <c:pt idx="250">
                  <c:v>5.7000000000000195E-7</c:v>
                </c:pt>
                <c:pt idx="251">
                  <c:v>5.7000000000000195E-7</c:v>
                </c:pt>
                <c:pt idx="252">
                  <c:v>5.7000000000000195E-7</c:v>
                </c:pt>
                <c:pt idx="253">
                  <c:v>5.8000000000000143E-7</c:v>
                </c:pt>
                <c:pt idx="254">
                  <c:v>6.1000000000000157E-7</c:v>
                </c:pt>
                <c:pt idx="255">
                  <c:v>6.9000000000000218E-7</c:v>
                </c:pt>
                <c:pt idx="256">
                  <c:v>7.4000000000000244E-7</c:v>
                </c:pt>
                <c:pt idx="257">
                  <c:v>8.0000000000000261E-7</c:v>
                </c:pt>
                <c:pt idx="258">
                  <c:v>8.5000000000000245E-7</c:v>
                </c:pt>
                <c:pt idx="259">
                  <c:v>8.9000000000000302E-7</c:v>
                </c:pt>
                <c:pt idx="260">
                  <c:v>9.0000000000000282E-7</c:v>
                </c:pt>
                <c:pt idx="261">
                  <c:v>9.0000000000000282E-7</c:v>
                </c:pt>
                <c:pt idx="262">
                  <c:v>8.6000000000000246E-7</c:v>
                </c:pt>
                <c:pt idx="263">
                  <c:v>8.0000000000000261E-7</c:v>
                </c:pt>
                <c:pt idx="264">
                  <c:v>7.5000000000000235E-7</c:v>
                </c:pt>
                <c:pt idx="265">
                  <c:v>7.1000000000000188E-7</c:v>
                </c:pt>
                <c:pt idx="266">
                  <c:v>6.9000000000000218E-7</c:v>
                </c:pt>
                <c:pt idx="267">
                  <c:v>6.5000000000000193E-7</c:v>
                </c:pt>
                <c:pt idx="268">
                  <c:v>6.300000000000018E-7</c:v>
                </c:pt>
                <c:pt idx="269">
                  <c:v>6.1000000000000157E-7</c:v>
                </c:pt>
                <c:pt idx="270">
                  <c:v>5.9000000000000208E-7</c:v>
                </c:pt>
                <c:pt idx="271">
                  <c:v>5.7000000000000195E-7</c:v>
                </c:pt>
                <c:pt idx="272">
                  <c:v>5.6000000000000131E-7</c:v>
                </c:pt>
                <c:pt idx="273">
                  <c:v>5.7000000000000195E-7</c:v>
                </c:pt>
                <c:pt idx="274">
                  <c:v>5.7000000000000195E-7</c:v>
                </c:pt>
                <c:pt idx="275">
                  <c:v>5.9000000000000208E-7</c:v>
                </c:pt>
                <c:pt idx="276">
                  <c:v>6.4000000000000213E-7</c:v>
                </c:pt>
                <c:pt idx="277">
                  <c:v>7.1000000000000188E-7</c:v>
                </c:pt>
                <c:pt idx="278">
                  <c:v>7.8000000000000227E-7</c:v>
                </c:pt>
                <c:pt idx="279">
                  <c:v>8.3000000000000328E-7</c:v>
                </c:pt>
                <c:pt idx="280">
                  <c:v>8.8000000000000364E-7</c:v>
                </c:pt>
                <c:pt idx="281">
                  <c:v>9.2000000000000273E-7</c:v>
                </c:pt>
                <c:pt idx="282">
                  <c:v>9.4000000000000307E-7</c:v>
                </c:pt>
                <c:pt idx="283">
                  <c:v>9.3000000000000348E-7</c:v>
                </c:pt>
                <c:pt idx="284">
                  <c:v>8.7000000000000205E-7</c:v>
                </c:pt>
                <c:pt idx="285">
                  <c:v>8.1000000000000262E-7</c:v>
                </c:pt>
                <c:pt idx="286">
                  <c:v>7.6000000000000193E-7</c:v>
                </c:pt>
                <c:pt idx="287">
                  <c:v>7.1000000000000188E-7</c:v>
                </c:pt>
                <c:pt idx="288">
                  <c:v>6.9000000000000218E-7</c:v>
                </c:pt>
                <c:pt idx="289">
                  <c:v>6.6000000000000183E-7</c:v>
                </c:pt>
                <c:pt idx="290">
                  <c:v>6.300000000000018E-7</c:v>
                </c:pt>
                <c:pt idx="291">
                  <c:v>6.1000000000000157E-7</c:v>
                </c:pt>
                <c:pt idx="292">
                  <c:v>6.0000000000000188E-7</c:v>
                </c:pt>
                <c:pt idx="293">
                  <c:v>5.8000000000000143E-7</c:v>
                </c:pt>
                <c:pt idx="294">
                  <c:v>5.7000000000000195E-7</c:v>
                </c:pt>
                <c:pt idx="295">
                  <c:v>5.8000000000000143E-7</c:v>
                </c:pt>
                <c:pt idx="296">
                  <c:v>5.9000000000000208E-7</c:v>
                </c:pt>
                <c:pt idx="297">
                  <c:v>6.1000000000000157E-7</c:v>
                </c:pt>
                <c:pt idx="298">
                  <c:v>6.8000000000000185E-7</c:v>
                </c:pt>
                <c:pt idx="299">
                  <c:v>7.3000000000000212E-7</c:v>
                </c:pt>
                <c:pt idx="300">
                  <c:v>7.900000000000026E-7</c:v>
                </c:pt>
                <c:pt idx="301">
                  <c:v>8.4000000000000286E-7</c:v>
                </c:pt>
                <c:pt idx="302">
                  <c:v>8.6000000000000246E-7</c:v>
                </c:pt>
                <c:pt idx="303">
                  <c:v>8.8000000000000364E-7</c:v>
                </c:pt>
                <c:pt idx="304">
                  <c:v>8.8000000000000364E-7</c:v>
                </c:pt>
                <c:pt idx="305">
                  <c:v>8.4000000000000286E-7</c:v>
                </c:pt>
                <c:pt idx="306">
                  <c:v>7.8000000000000227E-7</c:v>
                </c:pt>
                <c:pt idx="307">
                  <c:v>7.4000000000000244E-7</c:v>
                </c:pt>
                <c:pt idx="308">
                  <c:v>7.0000000000000209E-7</c:v>
                </c:pt>
                <c:pt idx="309">
                  <c:v>6.8000000000000185E-7</c:v>
                </c:pt>
                <c:pt idx="310">
                  <c:v>6.5000000000000193E-7</c:v>
                </c:pt>
                <c:pt idx="311">
                  <c:v>6.300000000000018E-7</c:v>
                </c:pt>
                <c:pt idx="312">
                  <c:v>6.1000000000000157E-7</c:v>
                </c:pt>
                <c:pt idx="313">
                  <c:v>5.9000000000000208E-7</c:v>
                </c:pt>
                <c:pt idx="314">
                  <c:v>5.7000000000000195E-7</c:v>
                </c:pt>
                <c:pt idx="315">
                  <c:v>5.6000000000000131E-7</c:v>
                </c:pt>
                <c:pt idx="316">
                  <c:v>5.7000000000000195E-7</c:v>
                </c:pt>
                <c:pt idx="317">
                  <c:v>5.7000000000000195E-7</c:v>
                </c:pt>
                <c:pt idx="318">
                  <c:v>5.8000000000000143E-7</c:v>
                </c:pt>
                <c:pt idx="319">
                  <c:v>6.300000000000018E-7</c:v>
                </c:pt>
                <c:pt idx="320">
                  <c:v>7.0000000000000209E-7</c:v>
                </c:pt>
                <c:pt idx="321">
                  <c:v>7.5000000000000235E-7</c:v>
                </c:pt>
                <c:pt idx="322">
                  <c:v>8.1000000000000262E-7</c:v>
                </c:pt>
                <c:pt idx="323">
                  <c:v>8.4000000000000286E-7</c:v>
                </c:pt>
                <c:pt idx="324">
                  <c:v>8.5000000000000245E-7</c:v>
                </c:pt>
                <c:pt idx="325">
                  <c:v>8.4000000000000286E-7</c:v>
                </c:pt>
                <c:pt idx="326">
                  <c:v>8.2000000000000242E-7</c:v>
                </c:pt>
                <c:pt idx="327">
                  <c:v>7.8000000000000227E-7</c:v>
                </c:pt>
                <c:pt idx="328">
                  <c:v>7.3000000000000212E-7</c:v>
                </c:pt>
                <c:pt idx="329">
                  <c:v>7.0000000000000209E-7</c:v>
                </c:pt>
                <c:pt idx="330">
                  <c:v>6.8000000000000185E-7</c:v>
                </c:pt>
                <c:pt idx="331">
                  <c:v>6.5000000000000193E-7</c:v>
                </c:pt>
                <c:pt idx="332">
                  <c:v>6.20000000000002E-7</c:v>
                </c:pt>
                <c:pt idx="333">
                  <c:v>6.0000000000000188E-7</c:v>
                </c:pt>
                <c:pt idx="334">
                  <c:v>5.9000000000000208E-7</c:v>
                </c:pt>
                <c:pt idx="335">
                  <c:v>5.7000000000000195E-7</c:v>
                </c:pt>
                <c:pt idx="336">
                  <c:v>5.6000000000000131E-7</c:v>
                </c:pt>
                <c:pt idx="337">
                  <c:v>5.5000000000000162E-7</c:v>
                </c:pt>
                <c:pt idx="338">
                  <c:v>5.6000000000000131E-7</c:v>
                </c:pt>
                <c:pt idx="339">
                  <c:v>5.7000000000000195E-7</c:v>
                </c:pt>
                <c:pt idx="340">
                  <c:v>5.9000000000000208E-7</c:v>
                </c:pt>
                <c:pt idx="341">
                  <c:v>6.300000000000018E-7</c:v>
                </c:pt>
                <c:pt idx="342">
                  <c:v>6.6000000000000183E-7</c:v>
                </c:pt>
                <c:pt idx="343">
                  <c:v>6.8000000000000185E-7</c:v>
                </c:pt>
                <c:pt idx="344">
                  <c:v>6.9000000000000218E-7</c:v>
                </c:pt>
                <c:pt idx="345">
                  <c:v>6.9000000000000218E-7</c:v>
                </c:pt>
                <c:pt idx="346">
                  <c:v>6.9000000000000218E-7</c:v>
                </c:pt>
                <c:pt idx="347">
                  <c:v>6.8000000000000185E-7</c:v>
                </c:pt>
                <c:pt idx="348">
                  <c:v>6.6000000000000183E-7</c:v>
                </c:pt>
                <c:pt idx="349">
                  <c:v>6.4000000000000213E-7</c:v>
                </c:pt>
                <c:pt idx="350">
                  <c:v>6.20000000000002E-7</c:v>
                </c:pt>
                <c:pt idx="351">
                  <c:v>6.0000000000000188E-7</c:v>
                </c:pt>
                <c:pt idx="352">
                  <c:v>5.9000000000000208E-7</c:v>
                </c:pt>
                <c:pt idx="353">
                  <c:v>5.7000000000000195E-7</c:v>
                </c:pt>
                <c:pt idx="354">
                  <c:v>5.5000000000000162E-7</c:v>
                </c:pt>
                <c:pt idx="355">
                  <c:v>5.4000000000000182E-7</c:v>
                </c:pt>
                <c:pt idx="356">
                  <c:v>5.3000000000000138E-7</c:v>
                </c:pt>
                <c:pt idx="357">
                  <c:v>5.2000000000000169E-7</c:v>
                </c:pt>
                <c:pt idx="358">
                  <c:v>5.3000000000000138E-7</c:v>
                </c:pt>
                <c:pt idx="359">
                  <c:v>5.4000000000000182E-7</c:v>
                </c:pt>
                <c:pt idx="360">
                  <c:v>5.5000000000000162E-7</c:v>
                </c:pt>
                <c:pt idx="361">
                  <c:v>6.0000000000000188E-7</c:v>
                </c:pt>
                <c:pt idx="362">
                  <c:v>6.7000000000000227E-7</c:v>
                </c:pt>
                <c:pt idx="363">
                  <c:v>7.3000000000000212E-7</c:v>
                </c:pt>
                <c:pt idx="364">
                  <c:v>7.900000000000026E-7</c:v>
                </c:pt>
                <c:pt idx="365">
                  <c:v>8.3000000000000328E-7</c:v>
                </c:pt>
                <c:pt idx="366">
                  <c:v>8.4000000000000286E-7</c:v>
                </c:pt>
                <c:pt idx="367">
                  <c:v>8.3000000000000328E-7</c:v>
                </c:pt>
                <c:pt idx="368">
                  <c:v>8.2000000000000242E-7</c:v>
                </c:pt>
                <c:pt idx="369">
                  <c:v>7.8000000000000227E-7</c:v>
                </c:pt>
                <c:pt idx="370">
                  <c:v>7.3000000000000212E-7</c:v>
                </c:pt>
                <c:pt idx="371">
                  <c:v>7.0000000000000209E-7</c:v>
                </c:pt>
                <c:pt idx="372">
                  <c:v>6.8000000000000185E-7</c:v>
                </c:pt>
                <c:pt idx="373">
                  <c:v>6.5000000000000193E-7</c:v>
                </c:pt>
                <c:pt idx="374">
                  <c:v>6.5000000000000193E-7</c:v>
                </c:pt>
                <c:pt idx="375">
                  <c:v>6.20000000000002E-7</c:v>
                </c:pt>
                <c:pt idx="376">
                  <c:v>6.0000000000000188E-7</c:v>
                </c:pt>
                <c:pt idx="377">
                  <c:v>5.9000000000000208E-7</c:v>
                </c:pt>
                <c:pt idx="378">
                  <c:v>5.7000000000000195E-7</c:v>
                </c:pt>
                <c:pt idx="379">
                  <c:v>5.5000000000000162E-7</c:v>
                </c:pt>
                <c:pt idx="380">
                  <c:v>5.5000000000000162E-7</c:v>
                </c:pt>
                <c:pt idx="381">
                  <c:v>5.5000000000000162E-7</c:v>
                </c:pt>
                <c:pt idx="382">
                  <c:v>5.7000000000000195E-7</c:v>
                </c:pt>
                <c:pt idx="383">
                  <c:v>5.8000000000000143E-7</c:v>
                </c:pt>
                <c:pt idx="384">
                  <c:v>6.4000000000000213E-7</c:v>
                </c:pt>
                <c:pt idx="385">
                  <c:v>7.0000000000000209E-7</c:v>
                </c:pt>
                <c:pt idx="386">
                  <c:v>7.6000000000000193E-7</c:v>
                </c:pt>
                <c:pt idx="387">
                  <c:v>8.1000000000000262E-7</c:v>
                </c:pt>
                <c:pt idx="388">
                  <c:v>8.2000000000000242E-7</c:v>
                </c:pt>
                <c:pt idx="389">
                  <c:v>8.1000000000000262E-7</c:v>
                </c:pt>
                <c:pt idx="390">
                  <c:v>7.900000000000026E-7</c:v>
                </c:pt>
                <c:pt idx="391">
                  <c:v>7.7000000000000247E-7</c:v>
                </c:pt>
                <c:pt idx="392">
                  <c:v>7.3000000000000212E-7</c:v>
                </c:pt>
                <c:pt idx="393">
                  <c:v>7.0000000000000209E-7</c:v>
                </c:pt>
                <c:pt idx="394">
                  <c:v>6.8000000000000185E-7</c:v>
                </c:pt>
                <c:pt idx="395">
                  <c:v>6.5000000000000193E-7</c:v>
                </c:pt>
                <c:pt idx="396">
                  <c:v>6.20000000000002E-7</c:v>
                </c:pt>
                <c:pt idx="397">
                  <c:v>6.0000000000000188E-7</c:v>
                </c:pt>
                <c:pt idx="398">
                  <c:v>5.9000000000000208E-7</c:v>
                </c:pt>
                <c:pt idx="399">
                  <c:v>5.7000000000000195E-7</c:v>
                </c:pt>
                <c:pt idx="400">
                  <c:v>5.6000000000000131E-7</c:v>
                </c:pt>
                <c:pt idx="401">
                  <c:v>5.4000000000000182E-7</c:v>
                </c:pt>
                <c:pt idx="402">
                  <c:v>5.5000000000000162E-7</c:v>
                </c:pt>
                <c:pt idx="403">
                  <c:v>5.5000000000000162E-7</c:v>
                </c:pt>
                <c:pt idx="404">
                  <c:v>5.7000000000000195E-7</c:v>
                </c:pt>
                <c:pt idx="405">
                  <c:v>5.9000000000000208E-7</c:v>
                </c:pt>
                <c:pt idx="406">
                  <c:v>6.7000000000000227E-7</c:v>
                </c:pt>
                <c:pt idx="407">
                  <c:v>7.2000000000000232E-7</c:v>
                </c:pt>
                <c:pt idx="408">
                  <c:v>7.8000000000000227E-7</c:v>
                </c:pt>
                <c:pt idx="409">
                  <c:v>8.2000000000000242E-7</c:v>
                </c:pt>
                <c:pt idx="410">
                  <c:v>8.2000000000000242E-7</c:v>
                </c:pt>
                <c:pt idx="411">
                  <c:v>8.0000000000000261E-7</c:v>
                </c:pt>
                <c:pt idx="412">
                  <c:v>7.8000000000000227E-7</c:v>
                </c:pt>
                <c:pt idx="413">
                  <c:v>7.4000000000000244E-7</c:v>
                </c:pt>
                <c:pt idx="414">
                  <c:v>7.1000000000000188E-7</c:v>
                </c:pt>
                <c:pt idx="415">
                  <c:v>6.9000000000000218E-7</c:v>
                </c:pt>
                <c:pt idx="416">
                  <c:v>6.6000000000000183E-7</c:v>
                </c:pt>
                <c:pt idx="417">
                  <c:v>6.4000000000000213E-7</c:v>
                </c:pt>
                <c:pt idx="418">
                  <c:v>6.1000000000000157E-7</c:v>
                </c:pt>
                <c:pt idx="419">
                  <c:v>5.9000000000000208E-7</c:v>
                </c:pt>
                <c:pt idx="420">
                  <c:v>5.8000000000000143E-7</c:v>
                </c:pt>
                <c:pt idx="421">
                  <c:v>5.6000000000000131E-7</c:v>
                </c:pt>
                <c:pt idx="422">
                  <c:v>5.5000000000000162E-7</c:v>
                </c:pt>
                <c:pt idx="423">
                  <c:v>5.4000000000000182E-7</c:v>
                </c:pt>
                <c:pt idx="424">
                  <c:v>5.4000000000000182E-7</c:v>
                </c:pt>
                <c:pt idx="425">
                  <c:v>5.5000000000000162E-7</c:v>
                </c:pt>
                <c:pt idx="426">
                  <c:v>5.7000000000000195E-7</c:v>
                </c:pt>
                <c:pt idx="427">
                  <c:v>6.20000000000002E-7</c:v>
                </c:pt>
                <c:pt idx="428">
                  <c:v>6.9000000000000218E-7</c:v>
                </c:pt>
                <c:pt idx="429">
                  <c:v>7.4000000000000244E-7</c:v>
                </c:pt>
                <c:pt idx="430">
                  <c:v>7.900000000000026E-7</c:v>
                </c:pt>
                <c:pt idx="431">
                  <c:v>8.4000000000000286E-7</c:v>
                </c:pt>
                <c:pt idx="432">
                  <c:v>8.7000000000000205E-7</c:v>
                </c:pt>
                <c:pt idx="433">
                  <c:v>9.0000000000000282E-7</c:v>
                </c:pt>
                <c:pt idx="434">
                  <c:v>9.0000000000000282E-7</c:v>
                </c:pt>
                <c:pt idx="435">
                  <c:v>8.4000000000000286E-7</c:v>
                </c:pt>
                <c:pt idx="436">
                  <c:v>7.8000000000000227E-7</c:v>
                </c:pt>
                <c:pt idx="437">
                  <c:v>7.4000000000000244E-7</c:v>
                </c:pt>
                <c:pt idx="438">
                  <c:v>7.0000000000000209E-7</c:v>
                </c:pt>
                <c:pt idx="439">
                  <c:v>6.8000000000000185E-7</c:v>
                </c:pt>
                <c:pt idx="440">
                  <c:v>6.5000000000000193E-7</c:v>
                </c:pt>
                <c:pt idx="441">
                  <c:v>6.20000000000002E-7</c:v>
                </c:pt>
                <c:pt idx="442">
                  <c:v>6.0000000000000188E-7</c:v>
                </c:pt>
                <c:pt idx="443">
                  <c:v>5.9000000000000208E-7</c:v>
                </c:pt>
                <c:pt idx="444">
                  <c:v>5.9000000000000208E-7</c:v>
                </c:pt>
                <c:pt idx="445">
                  <c:v>5.7000000000000195E-7</c:v>
                </c:pt>
                <c:pt idx="446">
                  <c:v>5.8000000000000143E-7</c:v>
                </c:pt>
                <c:pt idx="447">
                  <c:v>6.0000000000000188E-7</c:v>
                </c:pt>
                <c:pt idx="448">
                  <c:v>6.7000000000000227E-7</c:v>
                </c:pt>
                <c:pt idx="449">
                  <c:v>6.7000000000000227E-7</c:v>
                </c:pt>
                <c:pt idx="450">
                  <c:v>6.7000000000000227E-7</c:v>
                </c:pt>
                <c:pt idx="451">
                  <c:v>6.7000000000000227E-7</c:v>
                </c:pt>
                <c:pt idx="452">
                  <c:v>7.2000000000000232E-7</c:v>
                </c:pt>
                <c:pt idx="453">
                  <c:v>7.8000000000000227E-7</c:v>
                </c:pt>
                <c:pt idx="454">
                  <c:v>8.2000000000000242E-7</c:v>
                </c:pt>
                <c:pt idx="455">
                  <c:v>8.4000000000000286E-7</c:v>
                </c:pt>
                <c:pt idx="456">
                  <c:v>8.4000000000000286E-7</c:v>
                </c:pt>
                <c:pt idx="457">
                  <c:v>8.3000000000000328E-7</c:v>
                </c:pt>
                <c:pt idx="458">
                  <c:v>8.0000000000000261E-7</c:v>
                </c:pt>
                <c:pt idx="459">
                  <c:v>7.5000000000000235E-7</c:v>
                </c:pt>
                <c:pt idx="460">
                  <c:v>7.1000000000000188E-7</c:v>
                </c:pt>
                <c:pt idx="461">
                  <c:v>6.9000000000000218E-7</c:v>
                </c:pt>
                <c:pt idx="462">
                  <c:v>6.6000000000000183E-7</c:v>
                </c:pt>
                <c:pt idx="463">
                  <c:v>6.4000000000000213E-7</c:v>
                </c:pt>
                <c:pt idx="464">
                  <c:v>6.20000000000002E-7</c:v>
                </c:pt>
                <c:pt idx="465">
                  <c:v>6.0000000000000188E-7</c:v>
                </c:pt>
                <c:pt idx="466">
                  <c:v>5.8000000000000143E-7</c:v>
                </c:pt>
                <c:pt idx="467">
                  <c:v>5.7000000000000195E-7</c:v>
                </c:pt>
                <c:pt idx="468">
                  <c:v>5.5000000000000162E-7</c:v>
                </c:pt>
                <c:pt idx="469">
                  <c:v>5.6000000000000131E-7</c:v>
                </c:pt>
                <c:pt idx="470">
                  <c:v>5.7000000000000195E-7</c:v>
                </c:pt>
                <c:pt idx="471">
                  <c:v>5.8000000000000143E-7</c:v>
                </c:pt>
                <c:pt idx="472">
                  <c:v>6.1000000000000157E-7</c:v>
                </c:pt>
                <c:pt idx="473">
                  <c:v>6.9000000000000218E-7</c:v>
                </c:pt>
                <c:pt idx="474">
                  <c:v>7.4000000000000244E-7</c:v>
                </c:pt>
                <c:pt idx="475">
                  <c:v>8.0000000000000261E-7</c:v>
                </c:pt>
                <c:pt idx="476">
                  <c:v>8.5000000000000245E-7</c:v>
                </c:pt>
                <c:pt idx="477">
                  <c:v>8.8000000000000364E-7</c:v>
                </c:pt>
                <c:pt idx="478">
                  <c:v>9.0000000000000282E-7</c:v>
                </c:pt>
                <c:pt idx="479">
                  <c:v>9.0000000000000282E-7</c:v>
                </c:pt>
                <c:pt idx="480">
                  <c:v>8.6000000000000246E-7</c:v>
                </c:pt>
                <c:pt idx="481">
                  <c:v>8.0000000000000261E-7</c:v>
                </c:pt>
                <c:pt idx="482">
                  <c:v>7.5000000000000235E-7</c:v>
                </c:pt>
                <c:pt idx="483">
                  <c:v>7.1000000000000188E-7</c:v>
                </c:pt>
                <c:pt idx="484">
                  <c:v>6.8000000000000185E-7</c:v>
                </c:pt>
                <c:pt idx="485">
                  <c:v>6.6000000000000183E-7</c:v>
                </c:pt>
                <c:pt idx="486">
                  <c:v>6.300000000000018E-7</c:v>
                </c:pt>
                <c:pt idx="487">
                  <c:v>6.1000000000000157E-7</c:v>
                </c:pt>
                <c:pt idx="488">
                  <c:v>6.0000000000000188E-7</c:v>
                </c:pt>
                <c:pt idx="489">
                  <c:v>5.7000000000000195E-7</c:v>
                </c:pt>
                <c:pt idx="490">
                  <c:v>5.7000000000000195E-7</c:v>
                </c:pt>
                <c:pt idx="491">
                  <c:v>5.7000000000000195E-7</c:v>
                </c:pt>
                <c:pt idx="492">
                  <c:v>5.8000000000000143E-7</c:v>
                </c:pt>
                <c:pt idx="493">
                  <c:v>5.9000000000000208E-7</c:v>
                </c:pt>
                <c:pt idx="494">
                  <c:v>6.5000000000000193E-7</c:v>
                </c:pt>
                <c:pt idx="495">
                  <c:v>7.1000000000000188E-7</c:v>
                </c:pt>
                <c:pt idx="496">
                  <c:v>7.7000000000000247E-7</c:v>
                </c:pt>
                <c:pt idx="497">
                  <c:v>8.2000000000000242E-7</c:v>
                </c:pt>
                <c:pt idx="498">
                  <c:v>8.5000000000000245E-7</c:v>
                </c:pt>
                <c:pt idx="499">
                  <c:v>8.8000000000000364E-7</c:v>
                </c:pt>
                <c:pt idx="500">
                  <c:v>8.9000000000000302E-7</c:v>
                </c:pt>
                <c:pt idx="501">
                  <c:v>8.6000000000000246E-7</c:v>
                </c:pt>
                <c:pt idx="502">
                  <c:v>8.1000000000000262E-7</c:v>
                </c:pt>
                <c:pt idx="503">
                  <c:v>7.6000000000000193E-7</c:v>
                </c:pt>
                <c:pt idx="504">
                  <c:v>7.1000000000000188E-7</c:v>
                </c:pt>
                <c:pt idx="505">
                  <c:v>6.9000000000000218E-7</c:v>
                </c:pt>
                <c:pt idx="506">
                  <c:v>6.6000000000000183E-7</c:v>
                </c:pt>
                <c:pt idx="507">
                  <c:v>6.4000000000000213E-7</c:v>
                </c:pt>
                <c:pt idx="508">
                  <c:v>6.20000000000002E-7</c:v>
                </c:pt>
                <c:pt idx="509">
                  <c:v>6.0000000000000188E-7</c:v>
                </c:pt>
                <c:pt idx="510">
                  <c:v>5.8000000000000143E-7</c:v>
                </c:pt>
                <c:pt idx="511">
                  <c:v>5.7000000000000195E-7</c:v>
                </c:pt>
                <c:pt idx="512">
                  <c:v>5.7000000000000195E-7</c:v>
                </c:pt>
                <c:pt idx="513">
                  <c:v>5.7000000000000195E-7</c:v>
                </c:pt>
                <c:pt idx="514">
                  <c:v>5.8000000000000143E-7</c:v>
                </c:pt>
                <c:pt idx="515">
                  <c:v>6.1000000000000157E-7</c:v>
                </c:pt>
                <c:pt idx="516">
                  <c:v>6.7000000000000227E-7</c:v>
                </c:pt>
                <c:pt idx="517">
                  <c:v>7.1000000000000188E-7</c:v>
                </c:pt>
                <c:pt idx="518">
                  <c:v>7.5000000000000235E-7</c:v>
                </c:pt>
                <c:pt idx="519">
                  <c:v>7.900000000000026E-7</c:v>
                </c:pt>
                <c:pt idx="520">
                  <c:v>8.1000000000000262E-7</c:v>
                </c:pt>
                <c:pt idx="521">
                  <c:v>8.3000000000000328E-7</c:v>
                </c:pt>
                <c:pt idx="522">
                  <c:v>8.3000000000000328E-7</c:v>
                </c:pt>
                <c:pt idx="523">
                  <c:v>7.900000000000026E-7</c:v>
                </c:pt>
                <c:pt idx="524">
                  <c:v>7.5000000000000235E-7</c:v>
                </c:pt>
                <c:pt idx="525">
                  <c:v>7.1000000000000188E-7</c:v>
                </c:pt>
                <c:pt idx="526">
                  <c:v>6.9000000000000218E-7</c:v>
                </c:pt>
                <c:pt idx="527">
                  <c:v>6.6000000000000183E-7</c:v>
                </c:pt>
                <c:pt idx="528">
                  <c:v>6.4000000000000213E-7</c:v>
                </c:pt>
                <c:pt idx="529">
                  <c:v>6.1000000000000157E-7</c:v>
                </c:pt>
                <c:pt idx="530">
                  <c:v>6.0000000000000188E-7</c:v>
                </c:pt>
                <c:pt idx="531">
                  <c:v>5.8000000000000143E-7</c:v>
                </c:pt>
                <c:pt idx="532">
                  <c:v>5.6000000000000131E-7</c:v>
                </c:pt>
                <c:pt idx="533">
                  <c:v>5.6000000000000131E-7</c:v>
                </c:pt>
                <c:pt idx="534">
                  <c:v>5.6000000000000131E-7</c:v>
                </c:pt>
                <c:pt idx="535">
                  <c:v>5.7000000000000195E-7</c:v>
                </c:pt>
                <c:pt idx="536">
                  <c:v>5.8000000000000143E-7</c:v>
                </c:pt>
                <c:pt idx="537">
                  <c:v>6.4000000000000213E-7</c:v>
                </c:pt>
                <c:pt idx="538">
                  <c:v>7.0000000000000209E-7</c:v>
                </c:pt>
                <c:pt idx="539">
                  <c:v>7.5000000000000235E-7</c:v>
                </c:pt>
                <c:pt idx="540">
                  <c:v>8.0000000000000261E-7</c:v>
                </c:pt>
                <c:pt idx="541">
                  <c:v>8.0000000000000261E-7</c:v>
                </c:pt>
                <c:pt idx="542">
                  <c:v>7.8000000000000227E-7</c:v>
                </c:pt>
                <c:pt idx="543">
                  <c:v>7.7000000000000247E-7</c:v>
                </c:pt>
                <c:pt idx="544">
                  <c:v>7.5000000000000235E-7</c:v>
                </c:pt>
                <c:pt idx="545">
                  <c:v>7.1000000000000188E-7</c:v>
                </c:pt>
                <c:pt idx="546">
                  <c:v>7.0000000000000209E-7</c:v>
                </c:pt>
                <c:pt idx="547">
                  <c:v>6.7000000000000227E-7</c:v>
                </c:pt>
                <c:pt idx="548">
                  <c:v>6.4000000000000213E-7</c:v>
                </c:pt>
                <c:pt idx="549">
                  <c:v>6.20000000000002E-7</c:v>
                </c:pt>
                <c:pt idx="550">
                  <c:v>6.0000000000000188E-7</c:v>
                </c:pt>
                <c:pt idx="551">
                  <c:v>5.8000000000000143E-7</c:v>
                </c:pt>
                <c:pt idx="552">
                  <c:v>5.7000000000000195E-7</c:v>
                </c:pt>
                <c:pt idx="553">
                  <c:v>5.6000000000000131E-7</c:v>
                </c:pt>
                <c:pt idx="554">
                  <c:v>5.4000000000000182E-7</c:v>
                </c:pt>
                <c:pt idx="555">
                  <c:v>5.4000000000000182E-7</c:v>
                </c:pt>
                <c:pt idx="556">
                  <c:v>5.5000000000000162E-7</c:v>
                </c:pt>
                <c:pt idx="557">
                  <c:v>5.6000000000000131E-7</c:v>
                </c:pt>
                <c:pt idx="558">
                  <c:v>5.9000000000000208E-7</c:v>
                </c:pt>
                <c:pt idx="559">
                  <c:v>6.5000000000000193E-7</c:v>
                </c:pt>
                <c:pt idx="560">
                  <c:v>7.1000000000000188E-7</c:v>
                </c:pt>
                <c:pt idx="561">
                  <c:v>7.7000000000000247E-7</c:v>
                </c:pt>
                <c:pt idx="562">
                  <c:v>8.2000000000000242E-7</c:v>
                </c:pt>
                <c:pt idx="563">
                  <c:v>8.6000000000000246E-7</c:v>
                </c:pt>
                <c:pt idx="564">
                  <c:v>8.8000000000000364E-7</c:v>
                </c:pt>
                <c:pt idx="565">
                  <c:v>9.0000000000000282E-7</c:v>
                </c:pt>
                <c:pt idx="566">
                  <c:v>8.6000000000000246E-7</c:v>
                </c:pt>
                <c:pt idx="567">
                  <c:v>8.1000000000000262E-7</c:v>
                </c:pt>
                <c:pt idx="568">
                  <c:v>7.5000000000000235E-7</c:v>
                </c:pt>
                <c:pt idx="569">
                  <c:v>7.1000000000000188E-7</c:v>
                </c:pt>
                <c:pt idx="570">
                  <c:v>6.9000000000000218E-7</c:v>
                </c:pt>
                <c:pt idx="571">
                  <c:v>6.6000000000000183E-7</c:v>
                </c:pt>
                <c:pt idx="572">
                  <c:v>6.4000000000000213E-7</c:v>
                </c:pt>
                <c:pt idx="573">
                  <c:v>6.20000000000002E-7</c:v>
                </c:pt>
                <c:pt idx="574">
                  <c:v>6.0000000000000188E-7</c:v>
                </c:pt>
                <c:pt idx="575">
                  <c:v>5.8000000000000143E-7</c:v>
                </c:pt>
                <c:pt idx="576">
                  <c:v>5.7000000000000195E-7</c:v>
                </c:pt>
                <c:pt idx="577">
                  <c:v>5.7000000000000195E-7</c:v>
                </c:pt>
                <c:pt idx="578">
                  <c:v>5.8000000000000143E-7</c:v>
                </c:pt>
                <c:pt idx="579">
                  <c:v>5.9000000000000208E-7</c:v>
                </c:pt>
                <c:pt idx="580">
                  <c:v>6.300000000000018E-7</c:v>
                </c:pt>
                <c:pt idx="581">
                  <c:v>6.9000000000000218E-7</c:v>
                </c:pt>
                <c:pt idx="582">
                  <c:v>7.4000000000000244E-7</c:v>
                </c:pt>
                <c:pt idx="583">
                  <c:v>8.0000000000000261E-7</c:v>
                </c:pt>
                <c:pt idx="584">
                  <c:v>8.4000000000000286E-7</c:v>
                </c:pt>
                <c:pt idx="585">
                  <c:v>8.7000000000000205E-7</c:v>
                </c:pt>
                <c:pt idx="586">
                  <c:v>8.9000000000000302E-7</c:v>
                </c:pt>
                <c:pt idx="587">
                  <c:v>8.9000000000000302E-7</c:v>
                </c:pt>
                <c:pt idx="588">
                  <c:v>8.3000000000000328E-7</c:v>
                </c:pt>
                <c:pt idx="589">
                  <c:v>7.8000000000000227E-7</c:v>
                </c:pt>
                <c:pt idx="590">
                  <c:v>7.4000000000000244E-7</c:v>
                </c:pt>
                <c:pt idx="591">
                  <c:v>7.0000000000000209E-7</c:v>
                </c:pt>
                <c:pt idx="592">
                  <c:v>6.8000000000000185E-7</c:v>
                </c:pt>
                <c:pt idx="593">
                  <c:v>6.5000000000000193E-7</c:v>
                </c:pt>
                <c:pt idx="594">
                  <c:v>6.300000000000018E-7</c:v>
                </c:pt>
                <c:pt idx="595">
                  <c:v>6.1000000000000157E-7</c:v>
                </c:pt>
                <c:pt idx="596">
                  <c:v>5.9000000000000208E-7</c:v>
                </c:pt>
                <c:pt idx="597">
                  <c:v>5.7000000000000195E-7</c:v>
                </c:pt>
                <c:pt idx="598">
                  <c:v>5.7000000000000195E-7</c:v>
                </c:pt>
                <c:pt idx="599">
                  <c:v>5.7000000000000195E-7</c:v>
                </c:pt>
                <c:pt idx="600">
                  <c:v>5.8000000000000143E-7</c:v>
                </c:pt>
                <c:pt idx="601">
                  <c:v>6.0000000000000188E-7</c:v>
                </c:pt>
                <c:pt idx="602">
                  <c:v>6.6000000000000183E-7</c:v>
                </c:pt>
                <c:pt idx="603">
                  <c:v>7.1000000000000188E-7</c:v>
                </c:pt>
                <c:pt idx="604">
                  <c:v>7.7000000000000247E-7</c:v>
                </c:pt>
                <c:pt idx="605">
                  <c:v>8.2000000000000242E-7</c:v>
                </c:pt>
                <c:pt idx="606">
                  <c:v>8.5000000000000245E-7</c:v>
                </c:pt>
                <c:pt idx="607">
                  <c:v>8.9000000000000302E-7</c:v>
                </c:pt>
                <c:pt idx="608">
                  <c:v>9.0000000000000282E-7</c:v>
                </c:pt>
                <c:pt idx="609">
                  <c:v>8.7000000000000205E-7</c:v>
                </c:pt>
                <c:pt idx="610">
                  <c:v>8.2000000000000242E-7</c:v>
                </c:pt>
                <c:pt idx="611">
                  <c:v>7.7000000000000247E-7</c:v>
                </c:pt>
                <c:pt idx="612">
                  <c:v>7.2000000000000232E-7</c:v>
                </c:pt>
                <c:pt idx="613">
                  <c:v>7.0000000000000209E-7</c:v>
                </c:pt>
                <c:pt idx="614">
                  <c:v>6.7000000000000227E-7</c:v>
                </c:pt>
                <c:pt idx="615">
                  <c:v>6.4000000000000213E-7</c:v>
                </c:pt>
                <c:pt idx="616">
                  <c:v>6.20000000000002E-7</c:v>
                </c:pt>
                <c:pt idx="617">
                  <c:v>6.0000000000000188E-7</c:v>
                </c:pt>
                <c:pt idx="618">
                  <c:v>5.8000000000000143E-7</c:v>
                </c:pt>
                <c:pt idx="619">
                  <c:v>5.7000000000000195E-7</c:v>
                </c:pt>
                <c:pt idx="620">
                  <c:v>5.7000000000000195E-7</c:v>
                </c:pt>
                <c:pt idx="621">
                  <c:v>5.8000000000000143E-7</c:v>
                </c:pt>
                <c:pt idx="622">
                  <c:v>5.9000000000000208E-7</c:v>
                </c:pt>
                <c:pt idx="623">
                  <c:v>6.20000000000002E-7</c:v>
                </c:pt>
                <c:pt idx="624">
                  <c:v>6.9000000000000218E-7</c:v>
                </c:pt>
                <c:pt idx="625">
                  <c:v>7.4000000000000244E-7</c:v>
                </c:pt>
                <c:pt idx="626">
                  <c:v>7.900000000000026E-7</c:v>
                </c:pt>
                <c:pt idx="627">
                  <c:v>8.4000000000000286E-7</c:v>
                </c:pt>
                <c:pt idx="628">
                  <c:v>8.7000000000000205E-7</c:v>
                </c:pt>
                <c:pt idx="629">
                  <c:v>8.9000000000000302E-7</c:v>
                </c:pt>
                <c:pt idx="630">
                  <c:v>9.0000000000000282E-7</c:v>
                </c:pt>
                <c:pt idx="631">
                  <c:v>8.5000000000000245E-7</c:v>
                </c:pt>
                <c:pt idx="632">
                  <c:v>7.900000000000026E-7</c:v>
                </c:pt>
                <c:pt idx="633">
                  <c:v>7.5000000000000235E-7</c:v>
                </c:pt>
                <c:pt idx="634">
                  <c:v>7.1000000000000188E-7</c:v>
                </c:pt>
                <c:pt idx="635">
                  <c:v>6.9000000000000218E-7</c:v>
                </c:pt>
                <c:pt idx="636">
                  <c:v>6.6000000000000183E-7</c:v>
                </c:pt>
                <c:pt idx="637">
                  <c:v>6.4000000000000213E-7</c:v>
                </c:pt>
                <c:pt idx="638">
                  <c:v>6.1000000000000157E-7</c:v>
                </c:pt>
                <c:pt idx="639">
                  <c:v>6.0000000000000188E-7</c:v>
                </c:pt>
                <c:pt idx="640">
                  <c:v>5.8000000000000143E-7</c:v>
                </c:pt>
                <c:pt idx="641">
                  <c:v>5.7000000000000195E-7</c:v>
                </c:pt>
                <c:pt idx="642">
                  <c:v>5.7000000000000195E-7</c:v>
                </c:pt>
                <c:pt idx="643">
                  <c:v>5.8000000000000143E-7</c:v>
                </c:pt>
                <c:pt idx="644">
                  <c:v>5.9000000000000208E-7</c:v>
                </c:pt>
                <c:pt idx="645">
                  <c:v>6.5000000000000193E-7</c:v>
                </c:pt>
                <c:pt idx="646">
                  <c:v>7.1000000000000188E-7</c:v>
                </c:pt>
                <c:pt idx="647">
                  <c:v>7.6000000000000193E-7</c:v>
                </c:pt>
                <c:pt idx="648">
                  <c:v>8.1000000000000262E-7</c:v>
                </c:pt>
                <c:pt idx="649">
                  <c:v>8.4000000000000286E-7</c:v>
                </c:pt>
                <c:pt idx="650">
                  <c:v>8.4000000000000286E-7</c:v>
                </c:pt>
                <c:pt idx="651">
                  <c:v>8.6000000000000246E-7</c:v>
                </c:pt>
                <c:pt idx="652">
                  <c:v>8.9000000000000302E-7</c:v>
                </c:pt>
                <c:pt idx="653">
                  <c:v>8.6000000000000246E-7</c:v>
                </c:pt>
                <c:pt idx="654">
                  <c:v>8.2000000000000242E-7</c:v>
                </c:pt>
                <c:pt idx="655">
                  <c:v>7.6000000000000193E-7</c:v>
                </c:pt>
                <c:pt idx="656">
                  <c:v>7.2000000000000232E-7</c:v>
                </c:pt>
                <c:pt idx="657">
                  <c:v>7.0000000000000209E-7</c:v>
                </c:pt>
                <c:pt idx="658">
                  <c:v>6.7000000000000227E-7</c:v>
                </c:pt>
                <c:pt idx="659">
                  <c:v>6.4000000000000213E-7</c:v>
                </c:pt>
                <c:pt idx="660">
                  <c:v>6.20000000000002E-7</c:v>
                </c:pt>
                <c:pt idx="661">
                  <c:v>6.0000000000000188E-7</c:v>
                </c:pt>
                <c:pt idx="662">
                  <c:v>5.9000000000000208E-7</c:v>
                </c:pt>
                <c:pt idx="663">
                  <c:v>5.7000000000000195E-7</c:v>
                </c:pt>
                <c:pt idx="664">
                  <c:v>5.7000000000000195E-7</c:v>
                </c:pt>
                <c:pt idx="665">
                  <c:v>5.7000000000000195E-7</c:v>
                </c:pt>
                <c:pt idx="666">
                  <c:v>5.9000000000000208E-7</c:v>
                </c:pt>
                <c:pt idx="667">
                  <c:v>6.1000000000000157E-7</c:v>
                </c:pt>
                <c:pt idx="668">
                  <c:v>6.8000000000000185E-7</c:v>
                </c:pt>
                <c:pt idx="669">
                  <c:v>7.3000000000000212E-7</c:v>
                </c:pt>
                <c:pt idx="670">
                  <c:v>7.8000000000000227E-7</c:v>
                </c:pt>
                <c:pt idx="671">
                  <c:v>8.3000000000000328E-7</c:v>
                </c:pt>
                <c:pt idx="672">
                  <c:v>8.6000000000000246E-7</c:v>
                </c:pt>
                <c:pt idx="673">
                  <c:v>8.9000000000000302E-7</c:v>
                </c:pt>
                <c:pt idx="674">
                  <c:v>8.9000000000000302E-7</c:v>
                </c:pt>
                <c:pt idx="675">
                  <c:v>8.5000000000000245E-7</c:v>
                </c:pt>
                <c:pt idx="676">
                  <c:v>8.0000000000000261E-7</c:v>
                </c:pt>
                <c:pt idx="677">
                  <c:v>7.5000000000000235E-7</c:v>
                </c:pt>
                <c:pt idx="678">
                  <c:v>7.1000000000000188E-7</c:v>
                </c:pt>
                <c:pt idx="679">
                  <c:v>6.9000000000000218E-7</c:v>
                </c:pt>
                <c:pt idx="680">
                  <c:v>6.6000000000000183E-7</c:v>
                </c:pt>
                <c:pt idx="681">
                  <c:v>6.4000000000000213E-7</c:v>
                </c:pt>
                <c:pt idx="682">
                  <c:v>6.1000000000000157E-7</c:v>
                </c:pt>
                <c:pt idx="683">
                  <c:v>6.0000000000000188E-7</c:v>
                </c:pt>
                <c:pt idx="684">
                  <c:v>5.8000000000000143E-7</c:v>
                </c:pt>
                <c:pt idx="685">
                  <c:v>5.7000000000000195E-7</c:v>
                </c:pt>
                <c:pt idx="686">
                  <c:v>5.7000000000000195E-7</c:v>
                </c:pt>
                <c:pt idx="687">
                  <c:v>5.8000000000000143E-7</c:v>
                </c:pt>
                <c:pt idx="688">
                  <c:v>5.9000000000000208E-7</c:v>
                </c:pt>
                <c:pt idx="689">
                  <c:v>6.4000000000000213E-7</c:v>
                </c:pt>
                <c:pt idx="690">
                  <c:v>7.0000000000000209E-7</c:v>
                </c:pt>
                <c:pt idx="691">
                  <c:v>7.5000000000000235E-7</c:v>
                </c:pt>
                <c:pt idx="692">
                  <c:v>8.0000000000000261E-7</c:v>
                </c:pt>
                <c:pt idx="693">
                  <c:v>8.4000000000000286E-7</c:v>
                </c:pt>
                <c:pt idx="694">
                  <c:v>8.7000000000000205E-7</c:v>
                </c:pt>
                <c:pt idx="695">
                  <c:v>8.9000000000000302E-7</c:v>
                </c:pt>
                <c:pt idx="696">
                  <c:v>8.8000000000000364E-7</c:v>
                </c:pt>
                <c:pt idx="697">
                  <c:v>8.3000000000000328E-7</c:v>
                </c:pt>
                <c:pt idx="698">
                  <c:v>7.8000000000000227E-7</c:v>
                </c:pt>
                <c:pt idx="699">
                  <c:v>7.3000000000000212E-7</c:v>
                </c:pt>
                <c:pt idx="700">
                  <c:v>7.0000000000000209E-7</c:v>
                </c:pt>
                <c:pt idx="701">
                  <c:v>6.8000000000000185E-7</c:v>
                </c:pt>
                <c:pt idx="702">
                  <c:v>6.5000000000000193E-7</c:v>
                </c:pt>
                <c:pt idx="703">
                  <c:v>6.20000000000002E-7</c:v>
                </c:pt>
                <c:pt idx="704">
                  <c:v>6.1000000000000157E-7</c:v>
                </c:pt>
                <c:pt idx="705">
                  <c:v>5.9000000000000208E-7</c:v>
                </c:pt>
                <c:pt idx="706">
                  <c:v>5.7000000000000195E-7</c:v>
                </c:pt>
                <c:pt idx="707">
                  <c:v>5.7000000000000195E-7</c:v>
                </c:pt>
                <c:pt idx="708">
                  <c:v>5.7000000000000195E-7</c:v>
                </c:pt>
                <c:pt idx="709">
                  <c:v>5.9000000000000208E-7</c:v>
                </c:pt>
                <c:pt idx="710">
                  <c:v>6.0000000000000188E-7</c:v>
                </c:pt>
                <c:pt idx="711">
                  <c:v>6.7000000000000227E-7</c:v>
                </c:pt>
                <c:pt idx="712">
                  <c:v>7.2000000000000232E-7</c:v>
                </c:pt>
                <c:pt idx="713">
                  <c:v>7.8000000000000227E-7</c:v>
                </c:pt>
                <c:pt idx="714">
                  <c:v>8.3000000000000328E-7</c:v>
                </c:pt>
                <c:pt idx="715">
                  <c:v>8.6000000000000246E-7</c:v>
                </c:pt>
                <c:pt idx="716">
                  <c:v>8.9000000000000302E-7</c:v>
                </c:pt>
                <c:pt idx="717">
                  <c:v>9.0000000000000282E-7</c:v>
                </c:pt>
                <c:pt idx="718">
                  <c:v>8.6000000000000246E-7</c:v>
                </c:pt>
                <c:pt idx="719">
                  <c:v>8.1000000000000262E-7</c:v>
                </c:pt>
                <c:pt idx="720">
                  <c:v>7.6000000000000193E-7</c:v>
                </c:pt>
                <c:pt idx="721">
                  <c:v>7.2000000000000232E-7</c:v>
                </c:pt>
                <c:pt idx="722">
                  <c:v>7.0000000000000209E-7</c:v>
                </c:pt>
                <c:pt idx="723">
                  <c:v>6.7000000000000227E-7</c:v>
                </c:pt>
                <c:pt idx="724">
                  <c:v>6.4000000000000213E-7</c:v>
                </c:pt>
                <c:pt idx="725">
                  <c:v>6.20000000000002E-7</c:v>
                </c:pt>
                <c:pt idx="726">
                  <c:v>6.0000000000000188E-7</c:v>
                </c:pt>
                <c:pt idx="727">
                  <c:v>5.9000000000000208E-7</c:v>
                </c:pt>
                <c:pt idx="728">
                  <c:v>5.7000000000000195E-7</c:v>
                </c:pt>
                <c:pt idx="729">
                  <c:v>5.7000000000000195E-7</c:v>
                </c:pt>
                <c:pt idx="730">
                  <c:v>5.8000000000000143E-7</c:v>
                </c:pt>
                <c:pt idx="731">
                  <c:v>5.9000000000000208E-7</c:v>
                </c:pt>
                <c:pt idx="732">
                  <c:v>6.300000000000018E-7</c:v>
                </c:pt>
                <c:pt idx="733">
                  <c:v>6.9000000000000218E-7</c:v>
                </c:pt>
                <c:pt idx="734">
                  <c:v>7.4000000000000244E-7</c:v>
                </c:pt>
                <c:pt idx="735">
                  <c:v>7.900000000000026E-7</c:v>
                </c:pt>
                <c:pt idx="736">
                  <c:v>8.2000000000000242E-7</c:v>
                </c:pt>
                <c:pt idx="737">
                  <c:v>8.5000000000000245E-7</c:v>
                </c:pt>
                <c:pt idx="738">
                  <c:v>8.6000000000000246E-7</c:v>
                </c:pt>
                <c:pt idx="739">
                  <c:v>8.7000000000000205E-7</c:v>
                </c:pt>
                <c:pt idx="740">
                  <c:v>8.2000000000000242E-7</c:v>
                </c:pt>
                <c:pt idx="741">
                  <c:v>7.8000000000000227E-7</c:v>
                </c:pt>
                <c:pt idx="742">
                  <c:v>7.3000000000000212E-7</c:v>
                </c:pt>
                <c:pt idx="743">
                  <c:v>7.0000000000000209E-7</c:v>
                </c:pt>
                <c:pt idx="744">
                  <c:v>6.8000000000000185E-7</c:v>
                </c:pt>
                <c:pt idx="745">
                  <c:v>6.5000000000000193E-7</c:v>
                </c:pt>
                <c:pt idx="746">
                  <c:v>6.20000000000002E-7</c:v>
                </c:pt>
                <c:pt idx="747">
                  <c:v>6.1000000000000157E-7</c:v>
                </c:pt>
                <c:pt idx="748">
                  <c:v>5.9000000000000208E-7</c:v>
                </c:pt>
                <c:pt idx="749">
                  <c:v>5.7000000000000195E-7</c:v>
                </c:pt>
                <c:pt idx="750">
                  <c:v>5.7000000000000195E-7</c:v>
                </c:pt>
                <c:pt idx="751">
                  <c:v>5.7000000000000195E-7</c:v>
                </c:pt>
                <c:pt idx="752">
                  <c:v>5.8000000000000143E-7</c:v>
                </c:pt>
                <c:pt idx="753">
                  <c:v>6.0000000000000188E-7</c:v>
                </c:pt>
                <c:pt idx="754">
                  <c:v>6.6000000000000183E-7</c:v>
                </c:pt>
                <c:pt idx="755">
                  <c:v>6.6000000000000183E-7</c:v>
                </c:pt>
                <c:pt idx="756">
                  <c:v>7.7000000000000247E-7</c:v>
                </c:pt>
                <c:pt idx="757">
                  <c:v>8.2000000000000242E-7</c:v>
                </c:pt>
                <c:pt idx="758">
                  <c:v>8.5000000000000245E-7</c:v>
                </c:pt>
                <c:pt idx="759">
                  <c:v>8.8000000000000364E-7</c:v>
                </c:pt>
                <c:pt idx="760">
                  <c:v>8.8000000000000364E-7</c:v>
                </c:pt>
                <c:pt idx="761">
                  <c:v>8.7000000000000205E-7</c:v>
                </c:pt>
                <c:pt idx="762">
                  <c:v>8.7000000000000205E-7</c:v>
                </c:pt>
                <c:pt idx="763">
                  <c:v>8.1000000000000262E-7</c:v>
                </c:pt>
                <c:pt idx="764">
                  <c:v>7.6000000000000193E-7</c:v>
                </c:pt>
                <c:pt idx="765">
                  <c:v>7.2000000000000232E-7</c:v>
                </c:pt>
                <c:pt idx="766">
                  <c:v>7.0000000000000209E-7</c:v>
                </c:pt>
                <c:pt idx="767">
                  <c:v>6.4000000000000213E-7</c:v>
                </c:pt>
                <c:pt idx="768">
                  <c:v>6.20000000000002E-7</c:v>
                </c:pt>
                <c:pt idx="769">
                  <c:v>6.20000000000002E-7</c:v>
                </c:pt>
                <c:pt idx="770">
                  <c:v>5.9000000000000208E-7</c:v>
                </c:pt>
                <c:pt idx="771">
                  <c:v>5.9000000000000208E-7</c:v>
                </c:pt>
                <c:pt idx="772">
                  <c:v>5.7000000000000195E-7</c:v>
                </c:pt>
                <c:pt idx="773">
                  <c:v>5.7000000000000195E-7</c:v>
                </c:pt>
                <c:pt idx="774">
                  <c:v>5.8000000000000143E-7</c:v>
                </c:pt>
                <c:pt idx="775">
                  <c:v>6.20000000000002E-7</c:v>
                </c:pt>
                <c:pt idx="776">
                  <c:v>6.20000000000002E-7</c:v>
                </c:pt>
                <c:pt idx="777">
                  <c:v>6.8000000000000185E-7</c:v>
                </c:pt>
                <c:pt idx="778">
                  <c:v>7.3000000000000212E-7</c:v>
                </c:pt>
                <c:pt idx="779">
                  <c:v>7.7000000000000247E-7</c:v>
                </c:pt>
                <c:pt idx="780">
                  <c:v>8.1000000000000262E-7</c:v>
                </c:pt>
                <c:pt idx="781">
                  <c:v>8.4000000000000286E-7</c:v>
                </c:pt>
                <c:pt idx="782">
                  <c:v>8.6000000000000246E-7</c:v>
                </c:pt>
                <c:pt idx="783">
                  <c:v>8.7000000000000205E-7</c:v>
                </c:pt>
                <c:pt idx="784">
                  <c:v>8.3000000000000328E-7</c:v>
                </c:pt>
                <c:pt idx="785">
                  <c:v>7.8000000000000227E-7</c:v>
                </c:pt>
                <c:pt idx="786">
                  <c:v>7.3000000000000212E-7</c:v>
                </c:pt>
                <c:pt idx="787">
                  <c:v>7.0000000000000209E-7</c:v>
                </c:pt>
                <c:pt idx="788">
                  <c:v>6.8000000000000185E-7</c:v>
                </c:pt>
                <c:pt idx="789">
                  <c:v>6.5000000000000193E-7</c:v>
                </c:pt>
                <c:pt idx="790">
                  <c:v>6.300000000000018E-7</c:v>
                </c:pt>
                <c:pt idx="791">
                  <c:v>6.1000000000000157E-7</c:v>
                </c:pt>
                <c:pt idx="792">
                  <c:v>5.9000000000000208E-7</c:v>
                </c:pt>
                <c:pt idx="793">
                  <c:v>5.8000000000000143E-7</c:v>
                </c:pt>
                <c:pt idx="794">
                  <c:v>5.7000000000000195E-7</c:v>
                </c:pt>
                <c:pt idx="795">
                  <c:v>5.7000000000000195E-7</c:v>
                </c:pt>
                <c:pt idx="796">
                  <c:v>5.8000000000000143E-7</c:v>
                </c:pt>
                <c:pt idx="797">
                  <c:v>5.9000000000000208E-7</c:v>
                </c:pt>
                <c:pt idx="798">
                  <c:v>6.4000000000000213E-7</c:v>
                </c:pt>
                <c:pt idx="799">
                  <c:v>7.0000000000000209E-7</c:v>
                </c:pt>
                <c:pt idx="800">
                  <c:v>7.5000000000000235E-7</c:v>
                </c:pt>
                <c:pt idx="801">
                  <c:v>7.900000000000026E-7</c:v>
                </c:pt>
                <c:pt idx="802">
                  <c:v>8.2000000000000242E-7</c:v>
                </c:pt>
                <c:pt idx="803">
                  <c:v>8.1000000000000262E-7</c:v>
                </c:pt>
                <c:pt idx="804">
                  <c:v>8.0000000000000261E-7</c:v>
                </c:pt>
                <c:pt idx="805">
                  <c:v>7.8000000000000227E-7</c:v>
                </c:pt>
                <c:pt idx="806">
                  <c:v>7.4000000000000244E-7</c:v>
                </c:pt>
                <c:pt idx="807">
                  <c:v>7.1000000000000188E-7</c:v>
                </c:pt>
                <c:pt idx="808">
                  <c:v>6.8000000000000185E-7</c:v>
                </c:pt>
                <c:pt idx="809">
                  <c:v>6.6000000000000183E-7</c:v>
                </c:pt>
                <c:pt idx="810">
                  <c:v>6.4000000000000213E-7</c:v>
                </c:pt>
                <c:pt idx="811">
                  <c:v>6.1000000000000157E-7</c:v>
                </c:pt>
                <c:pt idx="812">
                  <c:v>6.0000000000000188E-7</c:v>
                </c:pt>
                <c:pt idx="813">
                  <c:v>5.8000000000000143E-7</c:v>
                </c:pt>
                <c:pt idx="814">
                  <c:v>5.7000000000000195E-7</c:v>
                </c:pt>
                <c:pt idx="815">
                  <c:v>5.5000000000000162E-7</c:v>
                </c:pt>
                <c:pt idx="816">
                  <c:v>5.5000000000000162E-7</c:v>
                </c:pt>
                <c:pt idx="817">
                  <c:v>5.6000000000000131E-7</c:v>
                </c:pt>
                <c:pt idx="818">
                  <c:v>5.7000000000000195E-7</c:v>
                </c:pt>
                <c:pt idx="819">
                  <c:v>6.0000000000000188E-7</c:v>
                </c:pt>
                <c:pt idx="820">
                  <c:v>6.7000000000000227E-7</c:v>
                </c:pt>
                <c:pt idx="821">
                  <c:v>7.2000000000000232E-7</c:v>
                </c:pt>
                <c:pt idx="822">
                  <c:v>7.7000000000000247E-7</c:v>
                </c:pt>
                <c:pt idx="823">
                  <c:v>8.1000000000000262E-7</c:v>
                </c:pt>
                <c:pt idx="824">
                  <c:v>8.5000000000000245E-7</c:v>
                </c:pt>
                <c:pt idx="825">
                  <c:v>8.7000000000000205E-7</c:v>
                </c:pt>
                <c:pt idx="826">
                  <c:v>8.9000000000000302E-7</c:v>
                </c:pt>
                <c:pt idx="827">
                  <c:v>8.6000000000000246E-7</c:v>
                </c:pt>
                <c:pt idx="828">
                  <c:v>8.0000000000000261E-7</c:v>
                </c:pt>
                <c:pt idx="829">
                  <c:v>7.5000000000000235E-7</c:v>
                </c:pt>
                <c:pt idx="830">
                  <c:v>7.1000000000000188E-7</c:v>
                </c:pt>
                <c:pt idx="831">
                  <c:v>6.9000000000000218E-7</c:v>
                </c:pt>
                <c:pt idx="832">
                  <c:v>6.6000000000000183E-7</c:v>
                </c:pt>
                <c:pt idx="833">
                  <c:v>6.4000000000000213E-7</c:v>
                </c:pt>
                <c:pt idx="834">
                  <c:v>6.20000000000002E-7</c:v>
                </c:pt>
                <c:pt idx="835">
                  <c:v>6.0000000000000188E-7</c:v>
                </c:pt>
                <c:pt idx="836">
                  <c:v>5.8000000000000143E-7</c:v>
                </c:pt>
                <c:pt idx="837">
                  <c:v>5.7000000000000195E-7</c:v>
                </c:pt>
                <c:pt idx="838">
                  <c:v>5.7000000000000195E-7</c:v>
                </c:pt>
                <c:pt idx="839">
                  <c:v>5.8000000000000143E-7</c:v>
                </c:pt>
                <c:pt idx="840">
                  <c:v>5.9000000000000208E-7</c:v>
                </c:pt>
                <c:pt idx="841">
                  <c:v>6.300000000000018E-7</c:v>
                </c:pt>
                <c:pt idx="842">
                  <c:v>7.0000000000000209E-7</c:v>
                </c:pt>
                <c:pt idx="843">
                  <c:v>7.4000000000000244E-7</c:v>
                </c:pt>
                <c:pt idx="844">
                  <c:v>7.4000000000000244E-7</c:v>
                </c:pt>
                <c:pt idx="845">
                  <c:v>8.0000000000000261E-7</c:v>
                </c:pt>
                <c:pt idx="846">
                  <c:v>8.1000000000000262E-7</c:v>
                </c:pt>
                <c:pt idx="847">
                  <c:v>8.0000000000000261E-7</c:v>
                </c:pt>
                <c:pt idx="848">
                  <c:v>7.8000000000000227E-7</c:v>
                </c:pt>
                <c:pt idx="849">
                  <c:v>7.6000000000000193E-7</c:v>
                </c:pt>
                <c:pt idx="850">
                  <c:v>7.3000000000000212E-7</c:v>
                </c:pt>
                <c:pt idx="851">
                  <c:v>7.0000000000000209E-7</c:v>
                </c:pt>
                <c:pt idx="852">
                  <c:v>6.8000000000000185E-7</c:v>
                </c:pt>
                <c:pt idx="853">
                  <c:v>6.5000000000000193E-7</c:v>
                </c:pt>
                <c:pt idx="854">
                  <c:v>6.300000000000018E-7</c:v>
                </c:pt>
                <c:pt idx="855">
                  <c:v>6.1000000000000157E-7</c:v>
                </c:pt>
                <c:pt idx="856">
                  <c:v>6.0000000000000188E-7</c:v>
                </c:pt>
                <c:pt idx="857">
                  <c:v>5.8000000000000143E-7</c:v>
                </c:pt>
                <c:pt idx="858">
                  <c:v>5.7000000000000195E-7</c:v>
                </c:pt>
                <c:pt idx="859">
                  <c:v>5.5000000000000162E-7</c:v>
                </c:pt>
                <c:pt idx="860">
                  <c:v>5.5000000000000162E-7</c:v>
                </c:pt>
                <c:pt idx="861">
                  <c:v>5.6000000000000131E-7</c:v>
                </c:pt>
                <c:pt idx="862">
                  <c:v>5.7000000000000195E-7</c:v>
                </c:pt>
                <c:pt idx="863">
                  <c:v>5.9000000000000208E-7</c:v>
                </c:pt>
                <c:pt idx="864">
                  <c:v>6.5000000000000193E-7</c:v>
                </c:pt>
                <c:pt idx="865">
                  <c:v>7.0000000000000209E-7</c:v>
                </c:pt>
                <c:pt idx="866">
                  <c:v>7.3000000000000212E-7</c:v>
                </c:pt>
                <c:pt idx="867">
                  <c:v>7.5000000000000235E-7</c:v>
                </c:pt>
                <c:pt idx="868">
                  <c:v>7.8000000000000227E-7</c:v>
                </c:pt>
                <c:pt idx="869">
                  <c:v>7.8000000000000227E-7</c:v>
                </c:pt>
                <c:pt idx="870">
                  <c:v>8.0000000000000261E-7</c:v>
                </c:pt>
                <c:pt idx="871">
                  <c:v>7.8000000000000227E-7</c:v>
                </c:pt>
                <c:pt idx="872">
                  <c:v>7.4000000000000244E-7</c:v>
                </c:pt>
                <c:pt idx="873">
                  <c:v>7.0000000000000209E-7</c:v>
                </c:pt>
                <c:pt idx="874">
                  <c:v>6.8000000000000185E-7</c:v>
                </c:pt>
                <c:pt idx="875">
                  <c:v>6.5000000000000193E-7</c:v>
                </c:pt>
                <c:pt idx="876">
                  <c:v>6.300000000000018E-7</c:v>
                </c:pt>
                <c:pt idx="877">
                  <c:v>6.1000000000000157E-7</c:v>
                </c:pt>
                <c:pt idx="878">
                  <c:v>5.9000000000000208E-7</c:v>
                </c:pt>
                <c:pt idx="879">
                  <c:v>5.7000000000000195E-7</c:v>
                </c:pt>
                <c:pt idx="880">
                  <c:v>5.6000000000000131E-7</c:v>
                </c:pt>
                <c:pt idx="881">
                  <c:v>5.5000000000000162E-7</c:v>
                </c:pt>
                <c:pt idx="882">
                  <c:v>5.5000000000000162E-7</c:v>
                </c:pt>
                <c:pt idx="883">
                  <c:v>5.6000000000000131E-7</c:v>
                </c:pt>
                <c:pt idx="884">
                  <c:v>5.7000000000000195E-7</c:v>
                </c:pt>
                <c:pt idx="885">
                  <c:v>6.1000000000000157E-7</c:v>
                </c:pt>
                <c:pt idx="886">
                  <c:v>6.5000000000000193E-7</c:v>
                </c:pt>
                <c:pt idx="887">
                  <c:v>6.8000000000000185E-7</c:v>
                </c:pt>
                <c:pt idx="888">
                  <c:v>7.0000000000000209E-7</c:v>
                </c:pt>
                <c:pt idx="889">
                  <c:v>7.0000000000000209E-7</c:v>
                </c:pt>
                <c:pt idx="890">
                  <c:v>7.1000000000000188E-7</c:v>
                </c:pt>
                <c:pt idx="891">
                  <c:v>7.1000000000000188E-7</c:v>
                </c:pt>
                <c:pt idx="892">
                  <c:v>7.0000000000000209E-7</c:v>
                </c:pt>
                <c:pt idx="893">
                  <c:v>6.9000000000000218E-7</c:v>
                </c:pt>
                <c:pt idx="894">
                  <c:v>6.7000000000000227E-7</c:v>
                </c:pt>
                <c:pt idx="895">
                  <c:v>6.4000000000000213E-7</c:v>
                </c:pt>
                <c:pt idx="896">
                  <c:v>6.20000000000002E-7</c:v>
                </c:pt>
                <c:pt idx="897">
                  <c:v>6.0000000000000188E-7</c:v>
                </c:pt>
                <c:pt idx="898">
                  <c:v>5.8000000000000143E-7</c:v>
                </c:pt>
                <c:pt idx="899">
                  <c:v>5.7000000000000195E-7</c:v>
                </c:pt>
                <c:pt idx="900">
                  <c:v>5.6000000000000131E-7</c:v>
                </c:pt>
                <c:pt idx="901">
                  <c:v>5.5000000000000162E-7</c:v>
                </c:pt>
                <c:pt idx="902">
                  <c:v>5.4000000000000182E-7</c:v>
                </c:pt>
                <c:pt idx="903">
                  <c:v>5.3000000000000138E-7</c:v>
                </c:pt>
                <c:pt idx="904">
                  <c:v>5.4000000000000182E-7</c:v>
                </c:pt>
                <c:pt idx="905">
                  <c:v>5.5000000000000162E-7</c:v>
                </c:pt>
                <c:pt idx="906">
                  <c:v>5.6000000000000131E-7</c:v>
                </c:pt>
                <c:pt idx="907">
                  <c:v>6.20000000000002E-7</c:v>
                </c:pt>
                <c:pt idx="908">
                  <c:v>6.8000000000000185E-7</c:v>
                </c:pt>
                <c:pt idx="909">
                  <c:v>7.1000000000000188E-7</c:v>
                </c:pt>
                <c:pt idx="910">
                  <c:v>7.5000000000000235E-7</c:v>
                </c:pt>
                <c:pt idx="911">
                  <c:v>7.8000000000000227E-7</c:v>
                </c:pt>
                <c:pt idx="912">
                  <c:v>8.0000000000000261E-7</c:v>
                </c:pt>
                <c:pt idx="913">
                  <c:v>8.1000000000000262E-7</c:v>
                </c:pt>
                <c:pt idx="914">
                  <c:v>7.900000000000026E-7</c:v>
                </c:pt>
                <c:pt idx="915">
                  <c:v>7.5000000000000235E-7</c:v>
                </c:pt>
                <c:pt idx="916">
                  <c:v>7.1000000000000188E-7</c:v>
                </c:pt>
                <c:pt idx="917">
                  <c:v>6.9000000000000218E-7</c:v>
                </c:pt>
                <c:pt idx="918">
                  <c:v>6.6000000000000183E-7</c:v>
                </c:pt>
                <c:pt idx="919">
                  <c:v>6.4000000000000213E-7</c:v>
                </c:pt>
                <c:pt idx="920">
                  <c:v>6.20000000000002E-7</c:v>
                </c:pt>
                <c:pt idx="921">
                  <c:v>6.0000000000000188E-7</c:v>
                </c:pt>
                <c:pt idx="922">
                  <c:v>5.8000000000000143E-7</c:v>
                </c:pt>
                <c:pt idx="923">
                  <c:v>5.7000000000000195E-7</c:v>
                </c:pt>
                <c:pt idx="924">
                  <c:v>5.5000000000000162E-7</c:v>
                </c:pt>
                <c:pt idx="925">
                  <c:v>5.5000000000000162E-7</c:v>
                </c:pt>
                <c:pt idx="926">
                  <c:v>5.6000000000000131E-7</c:v>
                </c:pt>
                <c:pt idx="927">
                  <c:v>5.7000000000000195E-7</c:v>
                </c:pt>
                <c:pt idx="928">
                  <c:v>5.9000000000000208E-7</c:v>
                </c:pt>
                <c:pt idx="929">
                  <c:v>6.4000000000000213E-7</c:v>
                </c:pt>
                <c:pt idx="930">
                  <c:v>6.8000000000000185E-7</c:v>
                </c:pt>
                <c:pt idx="931">
                  <c:v>6.9000000000000218E-7</c:v>
                </c:pt>
                <c:pt idx="932">
                  <c:v>6.9000000000000218E-7</c:v>
                </c:pt>
                <c:pt idx="933">
                  <c:v>6.9000000000000218E-7</c:v>
                </c:pt>
                <c:pt idx="934">
                  <c:v>6.8000000000000185E-7</c:v>
                </c:pt>
                <c:pt idx="935">
                  <c:v>6.8000000000000185E-7</c:v>
                </c:pt>
                <c:pt idx="936">
                  <c:v>6.6000000000000183E-7</c:v>
                </c:pt>
                <c:pt idx="937">
                  <c:v>6.4000000000000213E-7</c:v>
                </c:pt>
                <c:pt idx="938">
                  <c:v>6.20000000000002E-7</c:v>
                </c:pt>
                <c:pt idx="939">
                  <c:v>6.0000000000000188E-7</c:v>
                </c:pt>
                <c:pt idx="940">
                  <c:v>5.8000000000000143E-7</c:v>
                </c:pt>
                <c:pt idx="941">
                  <c:v>5.7000000000000195E-7</c:v>
                </c:pt>
                <c:pt idx="942">
                  <c:v>5.5000000000000162E-7</c:v>
                </c:pt>
                <c:pt idx="943">
                  <c:v>5.4000000000000182E-7</c:v>
                </c:pt>
                <c:pt idx="944">
                  <c:v>5.3000000000000138E-7</c:v>
                </c:pt>
                <c:pt idx="945">
                  <c:v>5.3000000000000138E-7</c:v>
                </c:pt>
                <c:pt idx="946">
                  <c:v>5.4000000000000182E-7</c:v>
                </c:pt>
                <c:pt idx="947">
                  <c:v>5.4000000000000182E-7</c:v>
                </c:pt>
                <c:pt idx="948">
                  <c:v>5.6000000000000131E-7</c:v>
                </c:pt>
                <c:pt idx="949">
                  <c:v>6.1000000000000157E-7</c:v>
                </c:pt>
                <c:pt idx="950">
                  <c:v>6.7000000000000227E-7</c:v>
                </c:pt>
                <c:pt idx="951">
                  <c:v>7.1000000000000188E-7</c:v>
                </c:pt>
                <c:pt idx="952">
                  <c:v>7.5000000000000235E-7</c:v>
                </c:pt>
                <c:pt idx="953">
                  <c:v>7.8000000000000227E-7</c:v>
                </c:pt>
                <c:pt idx="954">
                  <c:v>8.1000000000000262E-7</c:v>
                </c:pt>
                <c:pt idx="955">
                  <c:v>8.2000000000000242E-7</c:v>
                </c:pt>
                <c:pt idx="956">
                  <c:v>8.2000000000000242E-7</c:v>
                </c:pt>
                <c:pt idx="957">
                  <c:v>7.8000000000000227E-7</c:v>
                </c:pt>
                <c:pt idx="958">
                  <c:v>7.3000000000000212E-7</c:v>
                </c:pt>
                <c:pt idx="959">
                  <c:v>7.0000000000000209E-7</c:v>
                </c:pt>
                <c:pt idx="960">
                  <c:v>6.7000000000000227E-7</c:v>
                </c:pt>
                <c:pt idx="961">
                  <c:v>6.5000000000000193E-7</c:v>
                </c:pt>
                <c:pt idx="962">
                  <c:v>6.20000000000002E-7</c:v>
                </c:pt>
                <c:pt idx="963">
                  <c:v>6.0000000000000188E-7</c:v>
                </c:pt>
                <c:pt idx="964">
                  <c:v>5.8000000000000143E-7</c:v>
                </c:pt>
                <c:pt idx="965">
                  <c:v>5.7000000000000195E-7</c:v>
                </c:pt>
                <c:pt idx="966">
                  <c:v>5.6000000000000131E-7</c:v>
                </c:pt>
                <c:pt idx="967">
                  <c:v>5.5000000000000162E-7</c:v>
                </c:pt>
                <c:pt idx="968">
                  <c:v>5.6000000000000131E-7</c:v>
                </c:pt>
                <c:pt idx="969">
                  <c:v>5.7000000000000195E-7</c:v>
                </c:pt>
                <c:pt idx="970">
                  <c:v>5.9000000000000208E-7</c:v>
                </c:pt>
                <c:pt idx="971">
                  <c:v>6.300000000000018E-7</c:v>
                </c:pt>
                <c:pt idx="972">
                  <c:v>6.7000000000000227E-7</c:v>
                </c:pt>
                <c:pt idx="973">
                  <c:v>6.8000000000000185E-7</c:v>
                </c:pt>
                <c:pt idx="974">
                  <c:v>6.9000000000000218E-7</c:v>
                </c:pt>
                <c:pt idx="975">
                  <c:v>6.8000000000000185E-7</c:v>
                </c:pt>
                <c:pt idx="976">
                  <c:v>6.7000000000000227E-7</c:v>
                </c:pt>
                <c:pt idx="977">
                  <c:v>6.5000000000000193E-7</c:v>
                </c:pt>
                <c:pt idx="978">
                  <c:v>6.300000000000018E-7</c:v>
                </c:pt>
                <c:pt idx="979">
                  <c:v>6.1000000000000157E-7</c:v>
                </c:pt>
                <c:pt idx="980">
                  <c:v>6.1000000000000157E-7</c:v>
                </c:pt>
                <c:pt idx="981">
                  <c:v>6.1000000000000157E-7</c:v>
                </c:pt>
                <c:pt idx="982">
                  <c:v>5.9000000000000208E-7</c:v>
                </c:pt>
                <c:pt idx="983">
                  <c:v>5.7000000000000195E-7</c:v>
                </c:pt>
                <c:pt idx="984">
                  <c:v>5.6000000000000131E-7</c:v>
                </c:pt>
                <c:pt idx="985">
                  <c:v>5.5000000000000162E-7</c:v>
                </c:pt>
                <c:pt idx="986">
                  <c:v>5.4000000000000182E-7</c:v>
                </c:pt>
                <c:pt idx="987">
                  <c:v>5.3000000000000138E-7</c:v>
                </c:pt>
                <c:pt idx="988">
                  <c:v>5.2000000000000169E-7</c:v>
                </c:pt>
                <c:pt idx="989">
                  <c:v>5.3000000000000138E-7</c:v>
                </c:pt>
                <c:pt idx="990">
                  <c:v>5.4000000000000182E-7</c:v>
                </c:pt>
                <c:pt idx="991">
                  <c:v>5.5000000000000162E-7</c:v>
                </c:pt>
                <c:pt idx="992">
                  <c:v>5.9000000000000208E-7</c:v>
                </c:pt>
                <c:pt idx="993">
                  <c:v>6.300000000000018E-7</c:v>
                </c:pt>
                <c:pt idx="994">
                  <c:v>6.5000000000000193E-7</c:v>
                </c:pt>
                <c:pt idx="995">
                  <c:v>6.8000000000000185E-7</c:v>
                </c:pt>
                <c:pt idx="996">
                  <c:v>6.8000000000000185E-7</c:v>
                </c:pt>
                <c:pt idx="997">
                  <c:v>6.8000000000000185E-7</c:v>
                </c:pt>
                <c:pt idx="998">
                  <c:v>6.7000000000000227E-7</c:v>
                </c:pt>
                <c:pt idx="999">
                  <c:v>6.5000000000000193E-7</c:v>
                </c:pt>
                <c:pt idx="1000">
                  <c:v>6.300000000000018E-7</c:v>
                </c:pt>
                <c:pt idx="1001">
                  <c:v>6.1000000000000157E-7</c:v>
                </c:pt>
                <c:pt idx="1002">
                  <c:v>6.0000000000000188E-7</c:v>
                </c:pt>
                <c:pt idx="1003">
                  <c:v>5.8000000000000143E-7</c:v>
                </c:pt>
                <c:pt idx="1004">
                  <c:v>5.6000000000000131E-7</c:v>
                </c:pt>
                <c:pt idx="1005">
                  <c:v>5.5000000000000162E-7</c:v>
                </c:pt>
                <c:pt idx="1006">
                  <c:v>5.4000000000000182E-7</c:v>
                </c:pt>
                <c:pt idx="1007">
                  <c:v>5.3000000000000138E-7</c:v>
                </c:pt>
                <c:pt idx="1008">
                  <c:v>5.2000000000000169E-7</c:v>
                </c:pt>
                <c:pt idx="1009">
                  <c:v>5.2000000000000169E-7</c:v>
                </c:pt>
                <c:pt idx="1010">
                  <c:v>5.3000000000000138E-7</c:v>
                </c:pt>
                <c:pt idx="1011">
                  <c:v>5.4000000000000182E-7</c:v>
                </c:pt>
                <c:pt idx="1012">
                  <c:v>5.5000000000000162E-7</c:v>
                </c:pt>
                <c:pt idx="1013">
                  <c:v>6.20000000000002E-7</c:v>
                </c:pt>
                <c:pt idx="1014">
                  <c:v>6.8000000000000185E-7</c:v>
                </c:pt>
                <c:pt idx="1015">
                  <c:v>7.2000000000000232E-7</c:v>
                </c:pt>
                <c:pt idx="1016">
                  <c:v>7.7000000000000247E-7</c:v>
                </c:pt>
                <c:pt idx="1017">
                  <c:v>8.0000000000000261E-7</c:v>
                </c:pt>
                <c:pt idx="1018">
                  <c:v>8.3000000000000328E-7</c:v>
                </c:pt>
                <c:pt idx="1019">
                  <c:v>8.5000000000000245E-7</c:v>
                </c:pt>
                <c:pt idx="1020">
                  <c:v>8.2000000000000242E-7</c:v>
                </c:pt>
                <c:pt idx="1021">
                  <c:v>7.8000000000000227E-7</c:v>
                </c:pt>
                <c:pt idx="1022">
                  <c:v>7.3000000000000212E-7</c:v>
                </c:pt>
                <c:pt idx="1023">
                  <c:v>7.0000000000000209E-7</c:v>
                </c:pt>
                <c:pt idx="1024">
                  <c:v>6.7000000000000227E-7</c:v>
                </c:pt>
                <c:pt idx="1025">
                  <c:v>6.5000000000000193E-7</c:v>
                </c:pt>
                <c:pt idx="1026">
                  <c:v>6.20000000000002E-7</c:v>
                </c:pt>
                <c:pt idx="1027">
                  <c:v>6.0000000000000188E-7</c:v>
                </c:pt>
                <c:pt idx="1028">
                  <c:v>5.8000000000000143E-7</c:v>
                </c:pt>
                <c:pt idx="1029">
                  <c:v>5.7000000000000195E-7</c:v>
                </c:pt>
                <c:pt idx="1030">
                  <c:v>5.6000000000000131E-7</c:v>
                </c:pt>
                <c:pt idx="1031">
                  <c:v>5.5000000000000162E-7</c:v>
                </c:pt>
                <c:pt idx="1032">
                  <c:v>5.6000000000000131E-7</c:v>
                </c:pt>
                <c:pt idx="1033">
                  <c:v>5.7000000000000195E-7</c:v>
                </c:pt>
                <c:pt idx="1034">
                  <c:v>6.0000000000000188E-7</c:v>
                </c:pt>
                <c:pt idx="1035">
                  <c:v>6.7000000000000227E-7</c:v>
                </c:pt>
                <c:pt idx="1036">
                  <c:v>7.1000000000000188E-7</c:v>
                </c:pt>
                <c:pt idx="1037">
                  <c:v>7.6000000000000193E-7</c:v>
                </c:pt>
                <c:pt idx="1038">
                  <c:v>8.0000000000000261E-7</c:v>
                </c:pt>
                <c:pt idx="1039">
                  <c:v>8.4000000000000286E-7</c:v>
                </c:pt>
                <c:pt idx="1040">
                  <c:v>8.6000000000000246E-7</c:v>
                </c:pt>
                <c:pt idx="1041">
                  <c:v>8.6000000000000246E-7</c:v>
                </c:pt>
                <c:pt idx="1042">
                  <c:v>8.2000000000000242E-7</c:v>
                </c:pt>
                <c:pt idx="1043">
                  <c:v>7.7000000000000247E-7</c:v>
                </c:pt>
                <c:pt idx="1044">
                  <c:v>7.3000000000000212E-7</c:v>
                </c:pt>
                <c:pt idx="1045">
                  <c:v>7.0000000000000209E-7</c:v>
                </c:pt>
                <c:pt idx="1046">
                  <c:v>6.7000000000000227E-7</c:v>
                </c:pt>
                <c:pt idx="1047">
                  <c:v>6.5000000000000193E-7</c:v>
                </c:pt>
                <c:pt idx="1048">
                  <c:v>6.20000000000002E-7</c:v>
                </c:pt>
                <c:pt idx="1049">
                  <c:v>6.0000000000000188E-7</c:v>
                </c:pt>
                <c:pt idx="1050">
                  <c:v>5.8000000000000143E-7</c:v>
                </c:pt>
                <c:pt idx="1051">
                  <c:v>5.7000000000000195E-7</c:v>
                </c:pt>
                <c:pt idx="1052">
                  <c:v>5.6000000000000131E-7</c:v>
                </c:pt>
                <c:pt idx="1053">
                  <c:v>5.6000000000000131E-7</c:v>
                </c:pt>
                <c:pt idx="1054">
                  <c:v>5.7000000000000195E-7</c:v>
                </c:pt>
                <c:pt idx="1055">
                  <c:v>5.8000000000000143E-7</c:v>
                </c:pt>
                <c:pt idx="1056">
                  <c:v>6.4000000000000213E-7</c:v>
                </c:pt>
                <c:pt idx="1057">
                  <c:v>6.9000000000000218E-7</c:v>
                </c:pt>
                <c:pt idx="1058">
                  <c:v>7.4000000000000244E-7</c:v>
                </c:pt>
                <c:pt idx="1059">
                  <c:v>7.8000000000000227E-7</c:v>
                </c:pt>
                <c:pt idx="1060">
                  <c:v>7.900000000000026E-7</c:v>
                </c:pt>
                <c:pt idx="1061">
                  <c:v>7.8000000000000227E-7</c:v>
                </c:pt>
                <c:pt idx="1062">
                  <c:v>7.7000000000000247E-7</c:v>
                </c:pt>
                <c:pt idx="1063">
                  <c:v>7.5000000000000235E-7</c:v>
                </c:pt>
                <c:pt idx="1064">
                  <c:v>7.1000000000000188E-7</c:v>
                </c:pt>
                <c:pt idx="1065">
                  <c:v>6.9000000000000218E-7</c:v>
                </c:pt>
                <c:pt idx="1066">
                  <c:v>6.7000000000000227E-7</c:v>
                </c:pt>
                <c:pt idx="1067">
                  <c:v>6.4000000000000213E-7</c:v>
                </c:pt>
                <c:pt idx="1068">
                  <c:v>6.20000000000002E-7</c:v>
                </c:pt>
                <c:pt idx="1069">
                  <c:v>6.0000000000000188E-7</c:v>
                </c:pt>
                <c:pt idx="1070">
                  <c:v>5.8000000000000143E-7</c:v>
                </c:pt>
                <c:pt idx="1071">
                  <c:v>5.7000000000000195E-7</c:v>
                </c:pt>
                <c:pt idx="1072">
                  <c:v>5.5000000000000162E-7</c:v>
                </c:pt>
                <c:pt idx="1073">
                  <c:v>5.4000000000000182E-7</c:v>
                </c:pt>
                <c:pt idx="1074">
                  <c:v>5.4000000000000182E-7</c:v>
                </c:pt>
                <c:pt idx="1075">
                  <c:v>5.5000000000000162E-7</c:v>
                </c:pt>
                <c:pt idx="1076">
                  <c:v>5.6000000000000131E-7</c:v>
                </c:pt>
                <c:pt idx="1077">
                  <c:v>5.8000000000000143E-7</c:v>
                </c:pt>
                <c:pt idx="1078">
                  <c:v>6.5000000000000193E-7</c:v>
                </c:pt>
                <c:pt idx="1079">
                  <c:v>6.9000000000000218E-7</c:v>
                </c:pt>
                <c:pt idx="1080">
                  <c:v>7.4000000000000244E-7</c:v>
                </c:pt>
                <c:pt idx="1081">
                  <c:v>7.8000000000000227E-7</c:v>
                </c:pt>
                <c:pt idx="1082">
                  <c:v>8.1000000000000262E-7</c:v>
                </c:pt>
                <c:pt idx="1083">
                  <c:v>8.4000000000000286E-7</c:v>
                </c:pt>
                <c:pt idx="1084">
                  <c:v>8.5000000000000245E-7</c:v>
                </c:pt>
                <c:pt idx="1085">
                  <c:v>8.1000000000000262E-7</c:v>
                </c:pt>
                <c:pt idx="1086">
                  <c:v>7.7000000000000247E-7</c:v>
                </c:pt>
                <c:pt idx="1087">
                  <c:v>7.2000000000000232E-7</c:v>
                </c:pt>
                <c:pt idx="1088">
                  <c:v>6.9000000000000218E-7</c:v>
                </c:pt>
                <c:pt idx="1089">
                  <c:v>6.7000000000000227E-7</c:v>
                </c:pt>
                <c:pt idx="1090">
                  <c:v>6.4000000000000213E-7</c:v>
                </c:pt>
                <c:pt idx="1091">
                  <c:v>6.20000000000002E-7</c:v>
                </c:pt>
                <c:pt idx="1092">
                  <c:v>6.0000000000000188E-7</c:v>
                </c:pt>
                <c:pt idx="1093">
                  <c:v>5.8000000000000143E-7</c:v>
                </c:pt>
                <c:pt idx="1094">
                  <c:v>5.7000000000000195E-7</c:v>
                </c:pt>
                <c:pt idx="1095">
                  <c:v>5.5000000000000162E-7</c:v>
                </c:pt>
                <c:pt idx="1096">
                  <c:v>5.6000000000000131E-7</c:v>
                </c:pt>
                <c:pt idx="1097">
                  <c:v>5.6000000000000131E-7</c:v>
                </c:pt>
                <c:pt idx="1098">
                  <c:v>5.7000000000000195E-7</c:v>
                </c:pt>
                <c:pt idx="1099">
                  <c:v>6.1000000000000157E-7</c:v>
                </c:pt>
                <c:pt idx="1100">
                  <c:v>6.4000000000000213E-7</c:v>
                </c:pt>
                <c:pt idx="1101">
                  <c:v>6.7000000000000227E-7</c:v>
                </c:pt>
                <c:pt idx="1102">
                  <c:v>6.8000000000000185E-7</c:v>
                </c:pt>
                <c:pt idx="1103">
                  <c:v>6.8000000000000185E-7</c:v>
                </c:pt>
                <c:pt idx="1104">
                  <c:v>6.7000000000000227E-7</c:v>
                </c:pt>
                <c:pt idx="1105">
                  <c:v>6.5000000000000193E-7</c:v>
                </c:pt>
                <c:pt idx="1106">
                  <c:v>6.5000000000000193E-7</c:v>
                </c:pt>
                <c:pt idx="1107">
                  <c:v>6.5000000000000193E-7</c:v>
                </c:pt>
                <c:pt idx="1108">
                  <c:v>6.300000000000018E-7</c:v>
                </c:pt>
                <c:pt idx="1109">
                  <c:v>6.1000000000000157E-7</c:v>
                </c:pt>
                <c:pt idx="1110">
                  <c:v>6.0000000000000188E-7</c:v>
                </c:pt>
                <c:pt idx="1111">
                  <c:v>5.8000000000000143E-7</c:v>
                </c:pt>
                <c:pt idx="1112">
                  <c:v>5.8000000000000143E-7</c:v>
                </c:pt>
                <c:pt idx="1113">
                  <c:v>5.6000000000000131E-7</c:v>
                </c:pt>
                <c:pt idx="1114">
                  <c:v>5.5000000000000162E-7</c:v>
                </c:pt>
                <c:pt idx="1115">
                  <c:v>5.4000000000000182E-7</c:v>
                </c:pt>
                <c:pt idx="1116">
                  <c:v>5.3000000000000138E-7</c:v>
                </c:pt>
                <c:pt idx="1117">
                  <c:v>5.2000000000000169E-7</c:v>
                </c:pt>
                <c:pt idx="1118">
                  <c:v>5.2000000000000169E-7</c:v>
                </c:pt>
                <c:pt idx="1119">
                  <c:v>5.2000000000000169E-7</c:v>
                </c:pt>
                <c:pt idx="1120">
                  <c:v>5.3000000000000138E-7</c:v>
                </c:pt>
                <c:pt idx="1121">
                  <c:v>5.4000000000000182E-7</c:v>
                </c:pt>
                <c:pt idx="1122">
                  <c:v>6.0000000000000188E-7</c:v>
                </c:pt>
                <c:pt idx="1123">
                  <c:v>6.6000000000000183E-7</c:v>
                </c:pt>
                <c:pt idx="1124">
                  <c:v>7.0000000000000209E-7</c:v>
                </c:pt>
                <c:pt idx="1125">
                  <c:v>7.4000000000000244E-7</c:v>
                </c:pt>
                <c:pt idx="1126">
                  <c:v>7.8000000000000227E-7</c:v>
                </c:pt>
                <c:pt idx="1127">
                  <c:v>8.0000000000000261E-7</c:v>
                </c:pt>
                <c:pt idx="1128">
                  <c:v>8.2000000000000242E-7</c:v>
                </c:pt>
                <c:pt idx="1129">
                  <c:v>8.0000000000000261E-7</c:v>
                </c:pt>
                <c:pt idx="1130">
                  <c:v>7.5000000000000235E-7</c:v>
                </c:pt>
                <c:pt idx="1131">
                  <c:v>7.1000000000000188E-7</c:v>
                </c:pt>
                <c:pt idx="1132">
                  <c:v>6.9000000000000218E-7</c:v>
                </c:pt>
                <c:pt idx="1133">
                  <c:v>6.6000000000000183E-7</c:v>
                </c:pt>
                <c:pt idx="1134">
                  <c:v>6.4000000000000213E-7</c:v>
                </c:pt>
                <c:pt idx="1135">
                  <c:v>6.1000000000000157E-7</c:v>
                </c:pt>
                <c:pt idx="1136">
                  <c:v>5.9000000000000208E-7</c:v>
                </c:pt>
                <c:pt idx="1137">
                  <c:v>5.7000000000000195E-7</c:v>
                </c:pt>
                <c:pt idx="1138">
                  <c:v>5.6000000000000131E-7</c:v>
                </c:pt>
                <c:pt idx="1139">
                  <c:v>5.5000000000000162E-7</c:v>
                </c:pt>
                <c:pt idx="1140">
                  <c:v>5.5000000000000162E-7</c:v>
                </c:pt>
                <c:pt idx="1141">
                  <c:v>5.6000000000000131E-7</c:v>
                </c:pt>
                <c:pt idx="1142">
                  <c:v>5.7000000000000195E-7</c:v>
                </c:pt>
                <c:pt idx="1143">
                  <c:v>6.0000000000000188E-7</c:v>
                </c:pt>
                <c:pt idx="1144">
                  <c:v>6.6000000000000183E-7</c:v>
                </c:pt>
                <c:pt idx="1145">
                  <c:v>7.0000000000000209E-7</c:v>
                </c:pt>
                <c:pt idx="1146">
                  <c:v>7.4000000000000244E-7</c:v>
                </c:pt>
                <c:pt idx="1147">
                  <c:v>7.7000000000000247E-7</c:v>
                </c:pt>
                <c:pt idx="1148">
                  <c:v>8.0000000000000261E-7</c:v>
                </c:pt>
                <c:pt idx="1149">
                  <c:v>8.1000000000000262E-7</c:v>
                </c:pt>
                <c:pt idx="1150">
                  <c:v>8.2000000000000242E-7</c:v>
                </c:pt>
                <c:pt idx="1151">
                  <c:v>7.8000000000000227E-7</c:v>
                </c:pt>
                <c:pt idx="1152">
                  <c:v>7.4000000000000244E-7</c:v>
                </c:pt>
                <c:pt idx="1153">
                  <c:v>7.0000000000000209E-7</c:v>
                </c:pt>
                <c:pt idx="1154">
                  <c:v>6.8000000000000185E-7</c:v>
                </c:pt>
                <c:pt idx="1155">
                  <c:v>6.5000000000000193E-7</c:v>
                </c:pt>
                <c:pt idx="1156">
                  <c:v>6.20000000000002E-7</c:v>
                </c:pt>
                <c:pt idx="1157">
                  <c:v>6.0000000000000188E-7</c:v>
                </c:pt>
                <c:pt idx="1158">
                  <c:v>5.9000000000000208E-7</c:v>
                </c:pt>
                <c:pt idx="1159">
                  <c:v>5.7000000000000195E-7</c:v>
                </c:pt>
                <c:pt idx="1160">
                  <c:v>5.6000000000000131E-7</c:v>
                </c:pt>
                <c:pt idx="1161">
                  <c:v>5.5000000000000162E-7</c:v>
                </c:pt>
                <c:pt idx="1162">
                  <c:v>5.5000000000000162E-7</c:v>
                </c:pt>
                <c:pt idx="1163">
                  <c:v>5.6000000000000131E-7</c:v>
                </c:pt>
                <c:pt idx="1164">
                  <c:v>5.7000000000000195E-7</c:v>
                </c:pt>
                <c:pt idx="1165">
                  <c:v>6.20000000000002E-7</c:v>
                </c:pt>
                <c:pt idx="1166">
                  <c:v>6.5000000000000193E-7</c:v>
                </c:pt>
                <c:pt idx="1167">
                  <c:v>6.8000000000000185E-7</c:v>
                </c:pt>
                <c:pt idx="1168">
                  <c:v>6.8000000000000185E-7</c:v>
                </c:pt>
                <c:pt idx="1169">
                  <c:v>6.8000000000000185E-7</c:v>
                </c:pt>
                <c:pt idx="1170">
                  <c:v>6.9000000000000218E-7</c:v>
                </c:pt>
                <c:pt idx="1171">
                  <c:v>6.8000000000000185E-7</c:v>
                </c:pt>
                <c:pt idx="1172">
                  <c:v>6.8000000000000185E-7</c:v>
                </c:pt>
                <c:pt idx="1173">
                  <c:v>6.6000000000000183E-7</c:v>
                </c:pt>
                <c:pt idx="1174">
                  <c:v>6.4000000000000213E-7</c:v>
                </c:pt>
                <c:pt idx="1175">
                  <c:v>6.20000000000002E-7</c:v>
                </c:pt>
                <c:pt idx="1176">
                  <c:v>6.0000000000000188E-7</c:v>
                </c:pt>
                <c:pt idx="1177">
                  <c:v>5.8000000000000143E-7</c:v>
                </c:pt>
                <c:pt idx="1178">
                  <c:v>5.7000000000000195E-7</c:v>
                </c:pt>
                <c:pt idx="1179">
                  <c:v>5.5000000000000162E-7</c:v>
                </c:pt>
                <c:pt idx="1180">
                  <c:v>5.4000000000000182E-7</c:v>
                </c:pt>
                <c:pt idx="1181">
                  <c:v>5.3000000000000138E-7</c:v>
                </c:pt>
                <c:pt idx="1182">
                  <c:v>5.2000000000000169E-7</c:v>
                </c:pt>
                <c:pt idx="1183">
                  <c:v>5.2000000000000169E-7</c:v>
                </c:pt>
                <c:pt idx="1184">
                  <c:v>5.3000000000000138E-7</c:v>
                </c:pt>
                <c:pt idx="1185">
                  <c:v>5.4000000000000182E-7</c:v>
                </c:pt>
                <c:pt idx="1186">
                  <c:v>5.7000000000000195E-7</c:v>
                </c:pt>
                <c:pt idx="1187">
                  <c:v>6.4000000000000213E-7</c:v>
                </c:pt>
                <c:pt idx="1188">
                  <c:v>6.9000000000000218E-7</c:v>
                </c:pt>
                <c:pt idx="1189">
                  <c:v>7.4000000000000244E-7</c:v>
                </c:pt>
                <c:pt idx="1190">
                  <c:v>7.7000000000000247E-7</c:v>
                </c:pt>
                <c:pt idx="1191">
                  <c:v>7.6000000000000193E-7</c:v>
                </c:pt>
                <c:pt idx="1192">
                  <c:v>7.5000000000000235E-7</c:v>
                </c:pt>
                <c:pt idx="1193">
                  <c:v>7.3000000000000212E-7</c:v>
                </c:pt>
                <c:pt idx="1194">
                  <c:v>7.1000000000000188E-7</c:v>
                </c:pt>
                <c:pt idx="1195">
                  <c:v>6.9000000000000218E-7</c:v>
                </c:pt>
                <c:pt idx="1196">
                  <c:v>6.6000000000000183E-7</c:v>
                </c:pt>
                <c:pt idx="1197">
                  <c:v>6.300000000000018E-7</c:v>
                </c:pt>
                <c:pt idx="1198">
                  <c:v>6.1000000000000157E-7</c:v>
                </c:pt>
                <c:pt idx="1199">
                  <c:v>6.0000000000000188E-7</c:v>
                </c:pt>
                <c:pt idx="1200">
                  <c:v>5.7000000000000195E-7</c:v>
                </c:pt>
                <c:pt idx="1201">
                  <c:v>5.6000000000000131E-7</c:v>
                </c:pt>
                <c:pt idx="1202">
                  <c:v>5.5000000000000162E-7</c:v>
                </c:pt>
                <c:pt idx="1203">
                  <c:v>5.4000000000000182E-7</c:v>
                </c:pt>
                <c:pt idx="1204">
                  <c:v>5.3000000000000138E-7</c:v>
                </c:pt>
                <c:pt idx="1205">
                  <c:v>5.4000000000000182E-7</c:v>
                </c:pt>
                <c:pt idx="1206">
                  <c:v>5.4000000000000182E-7</c:v>
                </c:pt>
                <c:pt idx="1207">
                  <c:v>5.6000000000000131E-7</c:v>
                </c:pt>
                <c:pt idx="1208">
                  <c:v>6.0000000000000188E-7</c:v>
                </c:pt>
                <c:pt idx="1209">
                  <c:v>6.7000000000000227E-7</c:v>
                </c:pt>
                <c:pt idx="1210">
                  <c:v>7.1000000000000188E-7</c:v>
                </c:pt>
                <c:pt idx="1211">
                  <c:v>7.6000000000000193E-7</c:v>
                </c:pt>
                <c:pt idx="1212">
                  <c:v>8.0000000000000261E-7</c:v>
                </c:pt>
                <c:pt idx="1213">
                  <c:v>8.2000000000000242E-7</c:v>
                </c:pt>
                <c:pt idx="1214">
                  <c:v>8.5000000000000245E-7</c:v>
                </c:pt>
                <c:pt idx="1215">
                  <c:v>8.4000000000000286E-7</c:v>
                </c:pt>
                <c:pt idx="1216">
                  <c:v>7.900000000000026E-7</c:v>
                </c:pt>
                <c:pt idx="1217">
                  <c:v>7.5000000000000235E-7</c:v>
                </c:pt>
                <c:pt idx="1218">
                  <c:v>7.1000000000000188E-7</c:v>
                </c:pt>
                <c:pt idx="1219">
                  <c:v>6.8000000000000185E-7</c:v>
                </c:pt>
                <c:pt idx="1220">
                  <c:v>6.5000000000000193E-7</c:v>
                </c:pt>
                <c:pt idx="1221">
                  <c:v>6.300000000000018E-7</c:v>
                </c:pt>
                <c:pt idx="1222">
                  <c:v>6.0000000000000188E-7</c:v>
                </c:pt>
                <c:pt idx="1223">
                  <c:v>5.9000000000000208E-7</c:v>
                </c:pt>
                <c:pt idx="1224">
                  <c:v>5.7000000000000195E-7</c:v>
                </c:pt>
                <c:pt idx="1225">
                  <c:v>5.6000000000000131E-7</c:v>
                </c:pt>
                <c:pt idx="1226">
                  <c:v>5.5000000000000162E-7</c:v>
                </c:pt>
                <c:pt idx="1227">
                  <c:v>5.6000000000000131E-7</c:v>
                </c:pt>
                <c:pt idx="1228">
                  <c:v>5.7000000000000195E-7</c:v>
                </c:pt>
                <c:pt idx="1229">
                  <c:v>5.9000000000000208E-7</c:v>
                </c:pt>
                <c:pt idx="1230">
                  <c:v>6.300000000000018E-7</c:v>
                </c:pt>
                <c:pt idx="1231">
                  <c:v>6.7000000000000227E-7</c:v>
                </c:pt>
                <c:pt idx="1232">
                  <c:v>6.9000000000000218E-7</c:v>
                </c:pt>
                <c:pt idx="1233">
                  <c:v>6.8000000000000185E-7</c:v>
                </c:pt>
                <c:pt idx="1234">
                  <c:v>6.9000000000000218E-7</c:v>
                </c:pt>
                <c:pt idx="1235">
                  <c:v>6.9000000000000218E-7</c:v>
                </c:pt>
                <c:pt idx="1236">
                  <c:v>6.8000000000000185E-7</c:v>
                </c:pt>
                <c:pt idx="1237">
                  <c:v>6.8000000000000185E-7</c:v>
                </c:pt>
                <c:pt idx="1238">
                  <c:v>6.6000000000000183E-7</c:v>
                </c:pt>
                <c:pt idx="1239">
                  <c:v>6.4000000000000213E-7</c:v>
                </c:pt>
                <c:pt idx="1240">
                  <c:v>6.1000000000000157E-7</c:v>
                </c:pt>
                <c:pt idx="1241">
                  <c:v>6.0000000000000188E-7</c:v>
                </c:pt>
                <c:pt idx="1242">
                  <c:v>5.8000000000000143E-7</c:v>
                </c:pt>
                <c:pt idx="1243">
                  <c:v>5.6000000000000131E-7</c:v>
                </c:pt>
                <c:pt idx="1244">
                  <c:v>5.5000000000000162E-7</c:v>
                </c:pt>
                <c:pt idx="1245">
                  <c:v>5.4000000000000182E-7</c:v>
                </c:pt>
                <c:pt idx="1246">
                  <c:v>5.3000000000000138E-7</c:v>
                </c:pt>
                <c:pt idx="1247">
                  <c:v>5.2000000000000169E-7</c:v>
                </c:pt>
                <c:pt idx="1248">
                  <c:v>5.3000000000000138E-7</c:v>
                </c:pt>
                <c:pt idx="1249">
                  <c:v>5.4000000000000182E-7</c:v>
                </c:pt>
                <c:pt idx="1250">
                  <c:v>5.5000000000000162E-7</c:v>
                </c:pt>
                <c:pt idx="1251">
                  <c:v>5.9000000000000208E-7</c:v>
                </c:pt>
                <c:pt idx="1252">
                  <c:v>6.6000000000000183E-7</c:v>
                </c:pt>
                <c:pt idx="1253">
                  <c:v>7.0000000000000209E-7</c:v>
                </c:pt>
                <c:pt idx="1254">
                  <c:v>7.5000000000000235E-7</c:v>
                </c:pt>
                <c:pt idx="1255">
                  <c:v>7.8000000000000227E-7</c:v>
                </c:pt>
                <c:pt idx="1256">
                  <c:v>8.1000000000000262E-7</c:v>
                </c:pt>
                <c:pt idx="1257">
                  <c:v>8.2000000000000242E-7</c:v>
                </c:pt>
                <c:pt idx="1258">
                  <c:v>8.2000000000000242E-7</c:v>
                </c:pt>
                <c:pt idx="1259">
                  <c:v>7.8000000000000227E-7</c:v>
                </c:pt>
                <c:pt idx="1260">
                  <c:v>7.3000000000000212E-7</c:v>
                </c:pt>
                <c:pt idx="1261">
                  <c:v>7.0000000000000209E-7</c:v>
                </c:pt>
                <c:pt idx="1262">
                  <c:v>6.8000000000000185E-7</c:v>
                </c:pt>
                <c:pt idx="1263">
                  <c:v>6.5000000000000193E-7</c:v>
                </c:pt>
                <c:pt idx="1264">
                  <c:v>6.20000000000002E-7</c:v>
                </c:pt>
                <c:pt idx="1265">
                  <c:v>6.0000000000000188E-7</c:v>
                </c:pt>
                <c:pt idx="1266">
                  <c:v>5.8000000000000143E-7</c:v>
                </c:pt>
                <c:pt idx="1267">
                  <c:v>5.7000000000000195E-7</c:v>
                </c:pt>
                <c:pt idx="1268">
                  <c:v>5.5000000000000162E-7</c:v>
                </c:pt>
                <c:pt idx="1269">
                  <c:v>5.5000000000000162E-7</c:v>
                </c:pt>
                <c:pt idx="1270">
                  <c:v>5.5000000000000162E-7</c:v>
                </c:pt>
                <c:pt idx="1271">
                  <c:v>5.6000000000000131E-7</c:v>
                </c:pt>
                <c:pt idx="1272">
                  <c:v>5.7000000000000195E-7</c:v>
                </c:pt>
                <c:pt idx="1273">
                  <c:v>6.300000000000018E-7</c:v>
                </c:pt>
                <c:pt idx="1274">
                  <c:v>6.8000000000000185E-7</c:v>
                </c:pt>
                <c:pt idx="1275">
                  <c:v>7.2000000000000232E-7</c:v>
                </c:pt>
                <c:pt idx="1276">
                  <c:v>7.5000000000000235E-7</c:v>
                </c:pt>
                <c:pt idx="1277">
                  <c:v>7.8000000000000227E-7</c:v>
                </c:pt>
                <c:pt idx="1278">
                  <c:v>7.900000000000026E-7</c:v>
                </c:pt>
                <c:pt idx="1279">
                  <c:v>8.0000000000000261E-7</c:v>
                </c:pt>
                <c:pt idx="1280">
                  <c:v>7.8000000000000227E-7</c:v>
                </c:pt>
                <c:pt idx="1281">
                  <c:v>7.4000000000000244E-7</c:v>
                </c:pt>
                <c:pt idx="1282">
                  <c:v>7.1000000000000188E-7</c:v>
                </c:pt>
                <c:pt idx="1283">
                  <c:v>6.8000000000000185E-7</c:v>
                </c:pt>
                <c:pt idx="1284">
                  <c:v>6.5000000000000193E-7</c:v>
                </c:pt>
                <c:pt idx="1285">
                  <c:v>6.300000000000018E-7</c:v>
                </c:pt>
                <c:pt idx="1286">
                  <c:v>6.0000000000000188E-7</c:v>
                </c:pt>
                <c:pt idx="1287">
                  <c:v>5.9000000000000208E-7</c:v>
                </c:pt>
                <c:pt idx="1288">
                  <c:v>5.7000000000000195E-7</c:v>
                </c:pt>
                <c:pt idx="1289">
                  <c:v>5.6000000000000131E-7</c:v>
                </c:pt>
                <c:pt idx="1290">
                  <c:v>5.5000000000000162E-7</c:v>
                </c:pt>
                <c:pt idx="1291">
                  <c:v>5.4000000000000182E-7</c:v>
                </c:pt>
                <c:pt idx="1292">
                  <c:v>5.5000000000000162E-7</c:v>
                </c:pt>
                <c:pt idx="1293">
                  <c:v>5.6000000000000131E-7</c:v>
                </c:pt>
                <c:pt idx="1294">
                  <c:v>5.9000000000000208E-7</c:v>
                </c:pt>
                <c:pt idx="1295">
                  <c:v>6.4000000000000213E-7</c:v>
                </c:pt>
                <c:pt idx="1296">
                  <c:v>6.7000000000000227E-7</c:v>
                </c:pt>
                <c:pt idx="1297">
                  <c:v>6.9000000000000218E-7</c:v>
                </c:pt>
                <c:pt idx="1298">
                  <c:v>7.0000000000000209E-7</c:v>
                </c:pt>
                <c:pt idx="1299">
                  <c:v>7.0000000000000209E-7</c:v>
                </c:pt>
                <c:pt idx="1300">
                  <c:v>7.0000000000000209E-7</c:v>
                </c:pt>
                <c:pt idx="1301">
                  <c:v>7.0000000000000209E-7</c:v>
                </c:pt>
                <c:pt idx="1302">
                  <c:v>6.8000000000000185E-7</c:v>
                </c:pt>
                <c:pt idx="1303">
                  <c:v>6.6000000000000183E-7</c:v>
                </c:pt>
                <c:pt idx="1304">
                  <c:v>6.4000000000000213E-7</c:v>
                </c:pt>
                <c:pt idx="1305">
                  <c:v>6.20000000000002E-7</c:v>
                </c:pt>
                <c:pt idx="1306">
                  <c:v>6.0000000000000188E-7</c:v>
                </c:pt>
                <c:pt idx="1307">
                  <c:v>5.8000000000000143E-7</c:v>
                </c:pt>
                <c:pt idx="1308">
                  <c:v>5.6000000000000131E-7</c:v>
                </c:pt>
                <c:pt idx="1309">
                  <c:v>5.5000000000000162E-7</c:v>
                </c:pt>
                <c:pt idx="1310">
                  <c:v>5.4000000000000182E-7</c:v>
                </c:pt>
                <c:pt idx="1311">
                  <c:v>5.3000000000000138E-7</c:v>
                </c:pt>
                <c:pt idx="1312">
                  <c:v>5.2000000000000169E-7</c:v>
                </c:pt>
                <c:pt idx="1313">
                  <c:v>5.3000000000000138E-7</c:v>
                </c:pt>
                <c:pt idx="1314">
                  <c:v>5.4000000000000182E-7</c:v>
                </c:pt>
                <c:pt idx="1315">
                  <c:v>5.5000000000000162E-7</c:v>
                </c:pt>
                <c:pt idx="1316">
                  <c:v>6.1000000000000157E-7</c:v>
                </c:pt>
                <c:pt idx="1317">
                  <c:v>6.7000000000000227E-7</c:v>
                </c:pt>
                <c:pt idx="1318">
                  <c:v>7.1000000000000188E-7</c:v>
                </c:pt>
                <c:pt idx="1319">
                  <c:v>7.5000000000000235E-7</c:v>
                </c:pt>
                <c:pt idx="1320">
                  <c:v>7.5000000000000235E-7</c:v>
                </c:pt>
                <c:pt idx="1321">
                  <c:v>7.4000000000000244E-7</c:v>
                </c:pt>
                <c:pt idx="1322">
                  <c:v>7.2000000000000232E-7</c:v>
                </c:pt>
                <c:pt idx="1323">
                  <c:v>7.0000000000000209E-7</c:v>
                </c:pt>
                <c:pt idx="1324">
                  <c:v>6.8000000000000185E-7</c:v>
                </c:pt>
                <c:pt idx="1325">
                  <c:v>6.6000000000000183E-7</c:v>
                </c:pt>
                <c:pt idx="1326">
                  <c:v>6.4000000000000213E-7</c:v>
                </c:pt>
                <c:pt idx="1327">
                  <c:v>6.1000000000000157E-7</c:v>
                </c:pt>
                <c:pt idx="1328">
                  <c:v>5.9000000000000208E-7</c:v>
                </c:pt>
                <c:pt idx="1329">
                  <c:v>5.7000000000000195E-7</c:v>
                </c:pt>
                <c:pt idx="1330">
                  <c:v>5.6000000000000131E-7</c:v>
                </c:pt>
                <c:pt idx="1331">
                  <c:v>5.5000000000000162E-7</c:v>
                </c:pt>
                <c:pt idx="1332">
                  <c:v>5.4000000000000182E-7</c:v>
                </c:pt>
                <c:pt idx="1333">
                  <c:v>5.3000000000000138E-7</c:v>
                </c:pt>
                <c:pt idx="1334">
                  <c:v>5.2000000000000169E-7</c:v>
                </c:pt>
                <c:pt idx="1335">
                  <c:v>5.3000000000000138E-7</c:v>
                </c:pt>
                <c:pt idx="1336">
                  <c:v>5.4000000000000182E-7</c:v>
                </c:pt>
                <c:pt idx="1337">
                  <c:v>5.7000000000000195E-7</c:v>
                </c:pt>
                <c:pt idx="1338">
                  <c:v>6.300000000000018E-7</c:v>
                </c:pt>
                <c:pt idx="1339">
                  <c:v>6.8000000000000185E-7</c:v>
                </c:pt>
                <c:pt idx="1340">
                  <c:v>7.2000000000000232E-7</c:v>
                </c:pt>
                <c:pt idx="1341">
                  <c:v>7.5000000000000235E-7</c:v>
                </c:pt>
                <c:pt idx="1342">
                  <c:v>7.4000000000000244E-7</c:v>
                </c:pt>
                <c:pt idx="1343">
                  <c:v>7.3000000000000212E-7</c:v>
                </c:pt>
                <c:pt idx="1344">
                  <c:v>7.2000000000000232E-7</c:v>
                </c:pt>
                <c:pt idx="1345">
                  <c:v>6.9000000000000218E-7</c:v>
                </c:pt>
                <c:pt idx="1346">
                  <c:v>6.8000000000000185E-7</c:v>
                </c:pt>
                <c:pt idx="1347">
                  <c:v>6.5000000000000193E-7</c:v>
                </c:pt>
                <c:pt idx="1348">
                  <c:v>6.300000000000018E-7</c:v>
                </c:pt>
                <c:pt idx="1349">
                  <c:v>6.1000000000000157E-7</c:v>
                </c:pt>
                <c:pt idx="1350">
                  <c:v>5.9000000000000208E-7</c:v>
                </c:pt>
                <c:pt idx="1351">
                  <c:v>5.7000000000000195E-7</c:v>
                </c:pt>
                <c:pt idx="1352">
                  <c:v>5.6000000000000131E-7</c:v>
                </c:pt>
                <c:pt idx="1353">
                  <c:v>5.5000000000000162E-7</c:v>
                </c:pt>
                <c:pt idx="1354">
                  <c:v>5.3000000000000138E-7</c:v>
                </c:pt>
                <c:pt idx="1355">
                  <c:v>5.3000000000000138E-7</c:v>
                </c:pt>
                <c:pt idx="1356">
                  <c:v>5.3000000000000138E-7</c:v>
                </c:pt>
                <c:pt idx="1357">
                  <c:v>5.4000000000000182E-7</c:v>
                </c:pt>
                <c:pt idx="1358">
                  <c:v>5.5000000000000162E-7</c:v>
                </c:pt>
                <c:pt idx="1359">
                  <c:v>5.9000000000000208E-7</c:v>
                </c:pt>
                <c:pt idx="1360">
                  <c:v>6.5000000000000193E-7</c:v>
                </c:pt>
                <c:pt idx="1361">
                  <c:v>6.9000000000000218E-7</c:v>
                </c:pt>
                <c:pt idx="1362">
                  <c:v>7.2000000000000232E-7</c:v>
                </c:pt>
                <c:pt idx="1363">
                  <c:v>7.4000000000000244E-7</c:v>
                </c:pt>
                <c:pt idx="1364">
                  <c:v>7.6000000000000193E-7</c:v>
                </c:pt>
                <c:pt idx="1365">
                  <c:v>7.8000000000000227E-7</c:v>
                </c:pt>
                <c:pt idx="1366">
                  <c:v>7.7000000000000247E-7</c:v>
                </c:pt>
                <c:pt idx="1367">
                  <c:v>7.7000000000000247E-7</c:v>
                </c:pt>
                <c:pt idx="1368">
                  <c:v>7.3000000000000212E-7</c:v>
                </c:pt>
                <c:pt idx="1369">
                  <c:v>7.0000000000000209E-7</c:v>
                </c:pt>
                <c:pt idx="1370">
                  <c:v>6.8000000000000185E-7</c:v>
                </c:pt>
                <c:pt idx="1371">
                  <c:v>6.5000000000000193E-7</c:v>
                </c:pt>
                <c:pt idx="1372">
                  <c:v>6.5000000000000193E-7</c:v>
                </c:pt>
                <c:pt idx="1373">
                  <c:v>6.20000000000002E-7</c:v>
                </c:pt>
                <c:pt idx="1374">
                  <c:v>6.0000000000000188E-7</c:v>
                </c:pt>
                <c:pt idx="1375">
                  <c:v>5.8000000000000143E-7</c:v>
                </c:pt>
                <c:pt idx="1376">
                  <c:v>5.7000000000000195E-7</c:v>
                </c:pt>
                <c:pt idx="1377">
                  <c:v>5.5000000000000162E-7</c:v>
                </c:pt>
                <c:pt idx="1378">
                  <c:v>5.4000000000000182E-7</c:v>
                </c:pt>
                <c:pt idx="1379">
                  <c:v>5.4000000000000182E-7</c:v>
                </c:pt>
                <c:pt idx="1380">
                  <c:v>5.4000000000000182E-7</c:v>
                </c:pt>
                <c:pt idx="1381">
                  <c:v>5.5000000000000162E-7</c:v>
                </c:pt>
                <c:pt idx="1382">
                  <c:v>5.7000000000000195E-7</c:v>
                </c:pt>
                <c:pt idx="1383">
                  <c:v>6.1000000000000157E-7</c:v>
                </c:pt>
                <c:pt idx="1384">
                  <c:v>6.5000000000000193E-7</c:v>
                </c:pt>
                <c:pt idx="1385">
                  <c:v>6.7000000000000227E-7</c:v>
                </c:pt>
                <c:pt idx="1386">
                  <c:v>6.8000000000000185E-7</c:v>
                </c:pt>
                <c:pt idx="1387">
                  <c:v>6.8000000000000185E-7</c:v>
                </c:pt>
                <c:pt idx="1388">
                  <c:v>6.8000000000000185E-7</c:v>
                </c:pt>
                <c:pt idx="1389">
                  <c:v>6.7000000000000227E-7</c:v>
                </c:pt>
                <c:pt idx="1390">
                  <c:v>6.6000000000000183E-7</c:v>
                </c:pt>
                <c:pt idx="1391">
                  <c:v>6.4000000000000213E-7</c:v>
                </c:pt>
                <c:pt idx="1392">
                  <c:v>6.20000000000002E-7</c:v>
                </c:pt>
                <c:pt idx="1393">
                  <c:v>6.0000000000000188E-7</c:v>
                </c:pt>
                <c:pt idx="1394">
                  <c:v>5.8000000000000143E-7</c:v>
                </c:pt>
                <c:pt idx="1395">
                  <c:v>5.7000000000000195E-7</c:v>
                </c:pt>
                <c:pt idx="1396">
                  <c:v>5.5000000000000162E-7</c:v>
                </c:pt>
                <c:pt idx="1397">
                  <c:v>5.4000000000000182E-7</c:v>
                </c:pt>
                <c:pt idx="1398">
                  <c:v>5.3000000000000138E-7</c:v>
                </c:pt>
                <c:pt idx="1399">
                  <c:v>5.2000000000000169E-7</c:v>
                </c:pt>
                <c:pt idx="1400">
                  <c:v>5.1000000000000126E-7</c:v>
                </c:pt>
                <c:pt idx="1401">
                  <c:v>5.2000000000000169E-7</c:v>
                </c:pt>
                <c:pt idx="1402">
                  <c:v>5.2000000000000169E-7</c:v>
                </c:pt>
                <c:pt idx="1403">
                  <c:v>5.4000000000000182E-7</c:v>
                </c:pt>
                <c:pt idx="1404">
                  <c:v>5.8000000000000143E-7</c:v>
                </c:pt>
                <c:pt idx="1405">
                  <c:v>6.4000000000000213E-7</c:v>
                </c:pt>
                <c:pt idx="1406">
                  <c:v>6.9000000000000218E-7</c:v>
                </c:pt>
                <c:pt idx="1407">
                  <c:v>7.3000000000000212E-7</c:v>
                </c:pt>
                <c:pt idx="1408">
                  <c:v>7.4000000000000244E-7</c:v>
                </c:pt>
                <c:pt idx="1409">
                  <c:v>7.4000000000000244E-7</c:v>
                </c:pt>
                <c:pt idx="1410">
                  <c:v>7.2000000000000232E-7</c:v>
                </c:pt>
                <c:pt idx="1411">
                  <c:v>7.1000000000000188E-7</c:v>
                </c:pt>
                <c:pt idx="1412">
                  <c:v>6.9000000000000218E-7</c:v>
                </c:pt>
                <c:pt idx="1413">
                  <c:v>6.7000000000000227E-7</c:v>
                </c:pt>
                <c:pt idx="1414">
                  <c:v>6.4000000000000213E-7</c:v>
                </c:pt>
                <c:pt idx="1415">
                  <c:v>6.20000000000002E-7</c:v>
                </c:pt>
                <c:pt idx="1416">
                  <c:v>6.0000000000000188E-7</c:v>
                </c:pt>
                <c:pt idx="1417">
                  <c:v>5.8000000000000143E-7</c:v>
                </c:pt>
                <c:pt idx="1418">
                  <c:v>5.6000000000000131E-7</c:v>
                </c:pt>
                <c:pt idx="1419">
                  <c:v>5.5000000000000162E-7</c:v>
                </c:pt>
                <c:pt idx="1420">
                  <c:v>5.4000000000000182E-7</c:v>
                </c:pt>
                <c:pt idx="1421">
                  <c:v>5.2000000000000169E-7</c:v>
                </c:pt>
                <c:pt idx="1422">
                  <c:v>5.2000000000000169E-7</c:v>
                </c:pt>
                <c:pt idx="1423">
                  <c:v>5.3000000000000138E-7</c:v>
                </c:pt>
                <c:pt idx="1424">
                  <c:v>5.4000000000000182E-7</c:v>
                </c:pt>
                <c:pt idx="1425">
                  <c:v>5.5000000000000162E-7</c:v>
                </c:pt>
                <c:pt idx="1426">
                  <c:v>5.8000000000000143E-7</c:v>
                </c:pt>
                <c:pt idx="1427">
                  <c:v>6.0000000000000188E-7</c:v>
                </c:pt>
                <c:pt idx="1428">
                  <c:v>6.20000000000002E-7</c:v>
                </c:pt>
                <c:pt idx="1429">
                  <c:v>6.20000000000002E-7</c:v>
                </c:pt>
                <c:pt idx="1430">
                  <c:v>6.20000000000002E-7</c:v>
                </c:pt>
                <c:pt idx="1431">
                  <c:v>6.20000000000002E-7</c:v>
                </c:pt>
                <c:pt idx="1432">
                  <c:v>6.1000000000000157E-7</c:v>
                </c:pt>
                <c:pt idx="1433">
                  <c:v>6.0000000000000188E-7</c:v>
                </c:pt>
                <c:pt idx="1434">
                  <c:v>5.8000000000000143E-7</c:v>
                </c:pt>
                <c:pt idx="1435">
                  <c:v>5.7000000000000195E-7</c:v>
                </c:pt>
                <c:pt idx="1436">
                  <c:v>5.5000000000000162E-7</c:v>
                </c:pt>
                <c:pt idx="1437">
                  <c:v>5.4000000000000182E-7</c:v>
                </c:pt>
                <c:pt idx="1438">
                  <c:v>5.3000000000000138E-7</c:v>
                </c:pt>
                <c:pt idx="1439">
                  <c:v>5.2000000000000169E-7</c:v>
                </c:pt>
                <c:pt idx="1440">
                  <c:v>5.1000000000000126E-7</c:v>
                </c:pt>
                <c:pt idx="1441">
                  <c:v>5.1000000000000126E-7</c:v>
                </c:pt>
                <c:pt idx="1442">
                  <c:v>5.0000000000000146E-7</c:v>
                </c:pt>
                <c:pt idx="1443">
                  <c:v>5.0000000000000146E-7</c:v>
                </c:pt>
                <c:pt idx="1444">
                  <c:v>5.1000000000000126E-7</c:v>
                </c:pt>
                <c:pt idx="1445">
                  <c:v>5.2000000000000169E-7</c:v>
                </c:pt>
                <c:pt idx="1446">
                  <c:v>5.5000000000000162E-7</c:v>
                </c:pt>
                <c:pt idx="1447">
                  <c:v>6.0000000000000188E-7</c:v>
                </c:pt>
                <c:pt idx="1448">
                  <c:v>6.20000000000002E-7</c:v>
                </c:pt>
                <c:pt idx="1449">
                  <c:v>6.4000000000000213E-7</c:v>
                </c:pt>
                <c:pt idx="1450">
                  <c:v>6.5000000000000193E-7</c:v>
                </c:pt>
                <c:pt idx="1451">
                  <c:v>6.5000000000000193E-7</c:v>
                </c:pt>
                <c:pt idx="1452">
                  <c:v>6.4000000000000213E-7</c:v>
                </c:pt>
                <c:pt idx="1453">
                  <c:v>6.300000000000018E-7</c:v>
                </c:pt>
                <c:pt idx="1454">
                  <c:v>6.1000000000000157E-7</c:v>
                </c:pt>
                <c:pt idx="1455">
                  <c:v>6.0000000000000188E-7</c:v>
                </c:pt>
                <c:pt idx="1456">
                  <c:v>5.7000000000000195E-7</c:v>
                </c:pt>
                <c:pt idx="1457">
                  <c:v>5.6000000000000131E-7</c:v>
                </c:pt>
                <c:pt idx="1458">
                  <c:v>5.5000000000000162E-7</c:v>
                </c:pt>
                <c:pt idx="1459">
                  <c:v>5.4000000000000182E-7</c:v>
                </c:pt>
                <c:pt idx="1460">
                  <c:v>5.2000000000000169E-7</c:v>
                </c:pt>
                <c:pt idx="1461">
                  <c:v>5.2000000000000169E-7</c:v>
                </c:pt>
                <c:pt idx="1462">
                  <c:v>5.1000000000000126E-7</c:v>
                </c:pt>
                <c:pt idx="1463">
                  <c:v>5.0000000000000146E-7</c:v>
                </c:pt>
                <c:pt idx="1464">
                  <c:v>5.1000000000000126E-7</c:v>
                </c:pt>
                <c:pt idx="1465">
                  <c:v>5.2000000000000169E-7</c:v>
                </c:pt>
                <c:pt idx="1466">
                  <c:v>5.3000000000000138E-7</c:v>
                </c:pt>
                <c:pt idx="1467">
                  <c:v>5.8000000000000143E-7</c:v>
                </c:pt>
                <c:pt idx="1468">
                  <c:v>6.5000000000000193E-7</c:v>
                </c:pt>
                <c:pt idx="1469">
                  <c:v>6.8000000000000185E-7</c:v>
                </c:pt>
                <c:pt idx="1470">
                  <c:v>7.3000000000000212E-7</c:v>
                </c:pt>
                <c:pt idx="1471">
                  <c:v>7.6000000000000193E-7</c:v>
                </c:pt>
                <c:pt idx="1472">
                  <c:v>7.900000000000026E-7</c:v>
                </c:pt>
                <c:pt idx="1473">
                  <c:v>8.1000000000000262E-7</c:v>
                </c:pt>
                <c:pt idx="1474">
                  <c:v>8.0000000000000261E-7</c:v>
                </c:pt>
                <c:pt idx="1475">
                  <c:v>7.5000000000000235E-7</c:v>
                </c:pt>
                <c:pt idx="1476">
                  <c:v>7.1000000000000188E-7</c:v>
                </c:pt>
                <c:pt idx="1477">
                  <c:v>6.9000000000000218E-7</c:v>
                </c:pt>
                <c:pt idx="1478">
                  <c:v>6.6000000000000183E-7</c:v>
                </c:pt>
                <c:pt idx="1479">
                  <c:v>6.300000000000018E-7</c:v>
                </c:pt>
                <c:pt idx="1480">
                  <c:v>6.0000000000000188E-7</c:v>
                </c:pt>
                <c:pt idx="1481">
                  <c:v>5.9000000000000208E-7</c:v>
                </c:pt>
                <c:pt idx="1482">
                  <c:v>5.7000000000000195E-7</c:v>
                </c:pt>
                <c:pt idx="1483">
                  <c:v>5.5000000000000162E-7</c:v>
                </c:pt>
                <c:pt idx="1484">
                  <c:v>5.4000000000000182E-7</c:v>
                </c:pt>
                <c:pt idx="1485">
                  <c:v>5.4000000000000182E-7</c:v>
                </c:pt>
                <c:pt idx="1486">
                  <c:v>5.5000000000000162E-7</c:v>
                </c:pt>
                <c:pt idx="1487">
                  <c:v>5.5000000000000162E-7</c:v>
                </c:pt>
                <c:pt idx="1488">
                  <c:v>5.7000000000000195E-7</c:v>
                </c:pt>
                <c:pt idx="1489">
                  <c:v>6.20000000000002E-7</c:v>
                </c:pt>
                <c:pt idx="1490">
                  <c:v>6.6000000000000183E-7</c:v>
                </c:pt>
                <c:pt idx="1491">
                  <c:v>6.8000000000000185E-7</c:v>
                </c:pt>
                <c:pt idx="1492">
                  <c:v>6.9000000000000218E-7</c:v>
                </c:pt>
                <c:pt idx="1493">
                  <c:v>7.1000000000000188E-7</c:v>
                </c:pt>
                <c:pt idx="1494">
                  <c:v>6.9000000000000218E-7</c:v>
                </c:pt>
                <c:pt idx="1495">
                  <c:v>6.7000000000000227E-7</c:v>
                </c:pt>
                <c:pt idx="1496">
                  <c:v>6.7000000000000227E-7</c:v>
                </c:pt>
                <c:pt idx="1497">
                  <c:v>6.5000000000000193E-7</c:v>
                </c:pt>
                <c:pt idx="1498">
                  <c:v>6.20000000000002E-7</c:v>
                </c:pt>
                <c:pt idx="1499">
                  <c:v>6.0000000000000188E-7</c:v>
                </c:pt>
                <c:pt idx="1500">
                  <c:v>6.0000000000000188E-7</c:v>
                </c:pt>
                <c:pt idx="1501">
                  <c:v>5.8000000000000143E-7</c:v>
                </c:pt>
                <c:pt idx="1502">
                  <c:v>5.7000000000000195E-7</c:v>
                </c:pt>
                <c:pt idx="1503">
                  <c:v>5.5000000000000162E-7</c:v>
                </c:pt>
                <c:pt idx="1504">
                  <c:v>5.4000000000000182E-7</c:v>
                </c:pt>
                <c:pt idx="1505">
                  <c:v>5.3000000000000138E-7</c:v>
                </c:pt>
                <c:pt idx="1506">
                  <c:v>5.2000000000000169E-7</c:v>
                </c:pt>
                <c:pt idx="1507">
                  <c:v>5.2000000000000169E-7</c:v>
                </c:pt>
                <c:pt idx="1508">
                  <c:v>5.3000000000000138E-7</c:v>
                </c:pt>
                <c:pt idx="1509">
                  <c:v>5.4000000000000182E-7</c:v>
                </c:pt>
                <c:pt idx="1510">
                  <c:v>5.8000000000000143E-7</c:v>
                </c:pt>
                <c:pt idx="1511">
                  <c:v>6.5000000000000193E-7</c:v>
                </c:pt>
                <c:pt idx="1512">
                  <c:v>6.9000000000000218E-7</c:v>
                </c:pt>
                <c:pt idx="1513">
                  <c:v>7.3000000000000212E-7</c:v>
                </c:pt>
                <c:pt idx="1514">
                  <c:v>7.6000000000000193E-7</c:v>
                </c:pt>
                <c:pt idx="1515">
                  <c:v>7.900000000000026E-7</c:v>
                </c:pt>
                <c:pt idx="1516">
                  <c:v>8.1000000000000262E-7</c:v>
                </c:pt>
                <c:pt idx="1517">
                  <c:v>8.1000000000000262E-7</c:v>
                </c:pt>
                <c:pt idx="1518">
                  <c:v>7.7000000000000247E-7</c:v>
                </c:pt>
                <c:pt idx="1519">
                  <c:v>7.2000000000000232E-7</c:v>
                </c:pt>
                <c:pt idx="1520">
                  <c:v>6.9000000000000218E-7</c:v>
                </c:pt>
                <c:pt idx="1521">
                  <c:v>6.6000000000000183E-7</c:v>
                </c:pt>
                <c:pt idx="1522">
                  <c:v>6.4000000000000213E-7</c:v>
                </c:pt>
                <c:pt idx="1523">
                  <c:v>6.1000000000000157E-7</c:v>
                </c:pt>
                <c:pt idx="1524">
                  <c:v>5.9000000000000208E-7</c:v>
                </c:pt>
                <c:pt idx="1525">
                  <c:v>5.7000000000000195E-7</c:v>
                </c:pt>
                <c:pt idx="1526">
                  <c:v>5.6000000000000131E-7</c:v>
                </c:pt>
                <c:pt idx="1527">
                  <c:v>5.5000000000000162E-7</c:v>
                </c:pt>
                <c:pt idx="1528">
                  <c:v>5.4000000000000182E-7</c:v>
                </c:pt>
                <c:pt idx="1529">
                  <c:v>5.4000000000000182E-7</c:v>
                </c:pt>
                <c:pt idx="1530">
                  <c:v>5.5000000000000162E-7</c:v>
                </c:pt>
                <c:pt idx="1531">
                  <c:v>5.6000000000000131E-7</c:v>
                </c:pt>
                <c:pt idx="1532">
                  <c:v>6.20000000000002E-7</c:v>
                </c:pt>
                <c:pt idx="1533">
                  <c:v>6.8000000000000185E-7</c:v>
                </c:pt>
                <c:pt idx="1534">
                  <c:v>7.1000000000000188E-7</c:v>
                </c:pt>
                <c:pt idx="1535">
                  <c:v>7.5000000000000235E-7</c:v>
                </c:pt>
                <c:pt idx="1536">
                  <c:v>7.8000000000000227E-7</c:v>
                </c:pt>
                <c:pt idx="1537">
                  <c:v>8.0000000000000261E-7</c:v>
                </c:pt>
                <c:pt idx="1538">
                  <c:v>8.2000000000000242E-7</c:v>
                </c:pt>
                <c:pt idx="1539">
                  <c:v>7.900000000000026E-7</c:v>
                </c:pt>
                <c:pt idx="1540">
                  <c:v>7.5000000000000235E-7</c:v>
                </c:pt>
                <c:pt idx="1541">
                  <c:v>7.1000000000000188E-7</c:v>
                </c:pt>
                <c:pt idx="1542">
                  <c:v>6.8000000000000185E-7</c:v>
                </c:pt>
                <c:pt idx="1543">
                  <c:v>6.5000000000000193E-7</c:v>
                </c:pt>
                <c:pt idx="1544">
                  <c:v>6.300000000000018E-7</c:v>
                </c:pt>
                <c:pt idx="1545">
                  <c:v>6.0000000000000188E-7</c:v>
                </c:pt>
                <c:pt idx="1546">
                  <c:v>5.8000000000000143E-7</c:v>
                </c:pt>
                <c:pt idx="1547">
                  <c:v>5.7000000000000195E-7</c:v>
                </c:pt>
                <c:pt idx="1548">
                  <c:v>5.5000000000000162E-7</c:v>
                </c:pt>
                <c:pt idx="1549">
                  <c:v>5.4000000000000182E-7</c:v>
                </c:pt>
                <c:pt idx="1550">
                  <c:v>5.4000000000000182E-7</c:v>
                </c:pt>
                <c:pt idx="1551">
                  <c:v>5.5000000000000162E-7</c:v>
                </c:pt>
                <c:pt idx="1552">
                  <c:v>5.5000000000000162E-7</c:v>
                </c:pt>
                <c:pt idx="1553">
                  <c:v>5.8000000000000143E-7</c:v>
                </c:pt>
                <c:pt idx="1554">
                  <c:v>6.20000000000002E-7</c:v>
                </c:pt>
                <c:pt idx="1555">
                  <c:v>6.5000000000000193E-7</c:v>
                </c:pt>
                <c:pt idx="1556">
                  <c:v>6.7000000000000227E-7</c:v>
                </c:pt>
                <c:pt idx="1557">
                  <c:v>6.8000000000000185E-7</c:v>
                </c:pt>
                <c:pt idx="1558">
                  <c:v>6.8000000000000185E-7</c:v>
                </c:pt>
                <c:pt idx="1559">
                  <c:v>6.7000000000000227E-7</c:v>
                </c:pt>
                <c:pt idx="1560">
                  <c:v>6.5000000000000193E-7</c:v>
                </c:pt>
                <c:pt idx="1561">
                  <c:v>6.300000000000018E-7</c:v>
                </c:pt>
                <c:pt idx="1562">
                  <c:v>6.1000000000000157E-7</c:v>
                </c:pt>
                <c:pt idx="1563">
                  <c:v>5.9000000000000208E-7</c:v>
                </c:pt>
                <c:pt idx="1564">
                  <c:v>5.7000000000000195E-7</c:v>
                </c:pt>
                <c:pt idx="1565">
                  <c:v>5.6000000000000131E-7</c:v>
                </c:pt>
                <c:pt idx="1566">
                  <c:v>5.4000000000000182E-7</c:v>
                </c:pt>
                <c:pt idx="1567">
                  <c:v>5.3000000000000138E-7</c:v>
                </c:pt>
                <c:pt idx="1568">
                  <c:v>5.2000000000000169E-7</c:v>
                </c:pt>
                <c:pt idx="1569">
                  <c:v>5.2000000000000169E-7</c:v>
                </c:pt>
                <c:pt idx="1570">
                  <c:v>5.1000000000000126E-7</c:v>
                </c:pt>
                <c:pt idx="1571">
                  <c:v>5.2000000000000169E-7</c:v>
                </c:pt>
                <c:pt idx="1572">
                  <c:v>5.3000000000000138E-7</c:v>
                </c:pt>
                <c:pt idx="1573">
                  <c:v>5.4000000000000182E-7</c:v>
                </c:pt>
                <c:pt idx="1574">
                  <c:v>5.9000000000000208E-7</c:v>
                </c:pt>
                <c:pt idx="1575">
                  <c:v>6.20000000000002E-7</c:v>
                </c:pt>
                <c:pt idx="1576">
                  <c:v>6.4000000000000213E-7</c:v>
                </c:pt>
                <c:pt idx="1577">
                  <c:v>6.5000000000000193E-7</c:v>
                </c:pt>
                <c:pt idx="1578">
                  <c:v>6.5000000000000193E-7</c:v>
                </c:pt>
                <c:pt idx="1579">
                  <c:v>6.5000000000000193E-7</c:v>
                </c:pt>
                <c:pt idx="1580">
                  <c:v>6.5000000000000193E-7</c:v>
                </c:pt>
                <c:pt idx="1581">
                  <c:v>6.4000000000000213E-7</c:v>
                </c:pt>
                <c:pt idx="1582">
                  <c:v>6.20000000000002E-7</c:v>
                </c:pt>
                <c:pt idx="1583">
                  <c:v>6.0000000000000188E-7</c:v>
                </c:pt>
                <c:pt idx="1584">
                  <c:v>5.9000000000000208E-7</c:v>
                </c:pt>
                <c:pt idx="1585">
                  <c:v>5.7000000000000195E-7</c:v>
                </c:pt>
                <c:pt idx="1586">
                  <c:v>5.5000000000000162E-7</c:v>
                </c:pt>
                <c:pt idx="1587">
                  <c:v>5.4000000000000182E-7</c:v>
                </c:pt>
                <c:pt idx="1588">
                  <c:v>5.3000000000000138E-7</c:v>
                </c:pt>
                <c:pt idx="1589">
                  <c:v>5.2000000000000169E-7</c:v>
                </c:pt>
                <c:pt idx="1590">
                  <c:v>5.1000000000000126E-7</c:v>
                </c:pt>
                <c:pt idx="1591">
                  <c:v>5.0000000000000146E-7</c:v>
                </c:pt>
                <c:pt idx="1592">
                  <c:v>5.0000000000000146E-7</c:v>
                </c:pt>
                <c:pt idx="1593">
                  <c:v>5.1000000000000126E-7</c:v>
                </c:pt>
                <c:pt idx="1594">
                  <c:v>5.2000000000000169E-7</c:v>
                </c:pt>
                <c:pt idx="1595">
                  <c:v>5.5000000000000162E-7</c:v>
                </c:pt>
                <c:pt idx="1596">
                  <c:v>6.20000000000002E-7</c:v>
                </c:pt>
                <c:pt idx="1597">
                  <c:v>6.6000000000000183E-7</c:v>
                </c:pt>
                <c:pt idx="1598">
                  <c:v>7.0000000000000209E-7</c:v>
                </c:pt>
                <c:pt idx="1599">
                  <c:v>7.2000000000000232E-7</c:v>
                </c:pt>
                <c:pt idx="1600">
                  <c:v>7.5000000000000235E-7</c:v>
                </c:pt>
                <c:pt idx="1601">
                  <c:v>7.6000000000000193E-7</c:v>
                </c:pt>
                <c:pt idx="1602">
                  <c:v>7.8000000000000227E-7</c:v>
                </c:pt>
                <c:pt idx="1603">
                  <c:v>7.4000000000000244E-7</c:v>
                </c:pt>
                <c:pt idx="1604">
                  <c:v>7.1000000000000188E-7</c:v>
                </c:pt>
                <c:pt idx="1605">
                  <c:v>6.8000000000000185E-7</c:v>
                </c:pt>
                <c:pt idx="1606">
                  <c:v>6.5000000000000193E-7</c:v>
                </c:pt>
                <c:pt idx="1607">
                  <c:v>6.20000000000002E-7</c:v>
                </c:pt>
                <c:pt idx="1608">
                  <c:v>6.0000000000000188E-7</c:v>
                </c:pt>
                <c:pt idx="1609">
                  <c:v>5.8000000000000143E-7</c:v>
                </c:pt>
                <c:pt idx="1610">
                  <c:v>5.7000000000000195E-7</c:v>
                </c:pt>
                <c:pt idx="1611">
                  <c:v>5.5000000000000162E-7</c:v>
                </c:pt>
                <c:pt idx="1612">
                  <c:v>5.4000000000000182E-7</c:v>
                </c:pt>
                <c:pt idx="1613">
                  <c:v>5.3000000000000138E-7</c:v>
                </c:pt>
                <c:pt idx="1614">
                  <c:v>5.3000000000000138E-7</c:v>
                </c:pt>
                <c:pt idx="1615">
                  <c:v>5.4000000000000182E-7</c:v>
                </c:pt>
                <c:pt idx="1616">
                  <c:v>5.5000000000000162E-7</c:v>
                </c:pt>
                <c:pt idx="1617">
                  <c:v>5.9000000000000208E-7</c:v>
                </c:pt>
                <c:pt idx="1618">
                  <c:v>6.4000000000000213E-7</c:v>
                </c:pt>
                <c:pt idx="1619">
                  <c:v>6.7000000000000227E-7</c:v>
                </c:pt>
                <c:pt idx="1620">
                  <c:v>6.9000000000000218E-7</c:v>
                </c:pt>
                <c:pt idx="1621">
                  <c:v>6.8000000000000185E-7</c:v>
                </c:pt>
                <c:pt idx="1622">
                  <c:v>6.9000000000000218E-7</c:v>
                </c:pt>
                <c:pt idx="1623">
                  <c:v>6.8000000000000185E-7</c:v>
                </c:pt>
                <c:pt idx="1624">
                  <c:v>6.8000000000000185E-7</c:v>
                </c:pt>
                <c:pt idx="1625">
                  <c:v>6.7000000000000227E-7</c:v>
                </c:pt>
                <c:pt idx="1626">
                  <c:v>6.4000000000000213E-7</c:v>
                </c:pt>
                <c:pt idx="1627">
                  <c:v>6.20000000000002E-7</c:v>
                </c:pt>
                <c:pt idx="1628">
                  <c:v>6.0000000000000188E-7</c:v>
                </c:pt>
                <c:pt idx="1629">
                  <c:v>5.8000000000000143E-7</c:v>
                </c:pt>
                <c:pt idx="1630">
                  <c:v>5.6000000000000131E-7</c:v>
                </c:pt>
                <c:pt idx="1631">
                  <c:v>5.6000000000000131E-7</c:v>
                </c:pt>
                <c:pt idx="1632">
                  <c:v>5.5000000000000162E-7</c:v>
                </c:pt>
                <c:pt idx="1633">
                  <c:v>5.3000000000000138E-7</c:v>
                </c:pt>
                <c:pt idx="1634">
                  <c:v>5.2000000000000169E-7</c:v>
                </c:pt>
                <c:pt idx="1635">
                  <c:v>5.2000000000000169E-7</c:v>
                </c:pt>
                <c:pt idx="1636">
                  <c:v>5.1000000000000126E-7</c:v>
                </c:pt>
                <c:pt idx="1637">
                  <c:v>5.2000000000000169E-7</c:v>
                </c:pt>
                <c:pt idx="1638">
                  <c:v>5.3000000000000138E-7</c:v>
                </c:pt>
                <c:pt idx="1639">
                  <c:v>5.5000000000000162E-7</c:v>
                </c:pt>
                <c:pt idx="1640">
                  <c:v>5.9000000000000208E-7</c:v>
                </c:pt>
                <c:pt idx="1641">
                  <c:v>6.20000000000002E-7</c:v>
                </c:pt>
                <c:pt idx="1642">
                  <c:v>6.300000000000018E-7</c:v>
                </c:pt>
                <c:pt idx="1643">
                  <c:v>6.4000000000000213E-7</c:v>
                </c:pt>
                <c:pt idx="1644">
                  <c:v>6.4000000000000213E-7</c:v>
                </c:pt>
                <c:pt idx="1645">
                  <c:v>6.300000000000018E-7</c:v>
                </c:pt>
                <c:pt idx="1646">
                  <c:v>6.20000000000002E-7</c:v>
                </c:pt>
                <c:pt idx="1647">
                  <c:v>6.0000000000000188E-7</c:v>
                </c:pt>
                <c:pt idx="1648">
                  <c:v>5.9000000000000208E-7</c:v>
                </c:pt>
                <c:pt idx="1649">
                  <c:v>5.7000000000000195E-7</c:v>
                </c:pt>
                <c:pt idx="1650">
                  <c:v>5.6000000000000131E-7</c:v>
                </c:pt>
                <c:pt idx="1651">
                  <c:v>5.4000000000000182E-7</c:v>
                </c:pt>
                <c:pt idx="1652">
                  <c:v>5.3000000000000138E-7</c:v>
                </c:pt>
                <c:pt idx="1653">
                  <c:v>5.2000000000000169E-7</c:v>
                </c:pt>
                <c:pt idx="1654">
                  <c:v>5.1000000000000126E-7</c:v>
                </c:pt>
                <c:pt idx="1655">
                  <c:v>5.0000000000000146E-7</c:v>
                </c:pt>
                <c:pt idx="1656">
                  <c:v>5.0000000000000146E-7</c:v>
                </c:pt>
                <c:pt idx="1657">
                  <c:v>5.0000000000000146E-7</c:v>
                </c:pt>
                <c:pt idx="1658">
                  <c:v>5.1000000000000126E-7</c:v>
                </c:pt>
                <c:pt idx="1659">
                  <c:v>5.2000000000000169E-7</c:v>
                </c:pt>
                <c:pt idx="1660">
                  <c:v>5.6000000000000131E-7</c:v>
                </c:pt>
                <c:pt idx="1661">
                  <c:v>6.0000000000000188E-7</c:v>
                </c:pt>
                <c:pt idx="1662">
                  <c:v>6.20000000000002E-7</c:v>
                </c:pt>
                <c:pt idx="1663">
                  <c:v>6.4000000000000213E-7</c:v>
                </c:pt>
                <c:pt idx="1664">
                  <c:v>6.5000000000000193E-7</c:v>
                </c:pt>
                <c:pt idx="1665">
                  <c:v>6.5000000000000193E-7</c:v>
                </c:pt>
                <c:pt idx="1666">
                  <c:v>6.4000000000000213E-7</c:v>
                </c:pt>
                <c:pt idx="1667">
                  <c:v>6.20000000000002E-7</c:v>
                </c:pt>
                <c:pt idx="1668">
                  <c:v>6.0000000000000188E-7</c:v>
                </c:pt>
                <c:pt idx="1669">
                  <c:v>5.9000000000000208E-7</c:v>
                </c:pt>
                <c:pt idx="1670">
                  <c:v>5.7000000000000195E-7</c:v>
                </c:pt>
                <c:pt idx="1671">
                  <c:v>5.5000000000000162E-7</c:v>
                </c:pt>
                <c:pt idx="1672">
                  <c:v>5.4000000000000182E-7</c:v>
                </c:pt>
                <c:pt idx="1673">
                  <c:v>5.3000000000000138E-7</c:v>
                </c:pt>
                <c:pt idx="1674">
                  <c:v>5.2000000000000169E-7</c:v>
                </c:pt>
                <c:pt idx="1675">
                  <c:v>5.1000000000000126E-7</c:v>
                </c:pt>
                <c:pt idx="1676">
                  <c:v>5.0000000000000146E-7</c:v>
                </c:pt>
                <c:pt idx="1677">
                  <c:v>5.0000000000000146E-7</c:v>
                </c:pt>
                <c:pt idx="1678">
                  <c:v>5.1000000000000126E-7</c:v>
                </c:pt>
                <c:pt idx="1679">
                  <c:v>5.2000000000000169E-7</c:v>
                </c:pt>
                <c:pt idx="1680">
                  <c:v>5.3000000000000138E-7</c:v>
                </c:pt>
                <c:pt idx="1681">
                  <c:v>5.9000000000000208E-7</c:v>
                </c:pt>
                <c:pt idx="1682">
                  <c:v>6.4000000000000213E-7</c:v>
                </c:pt>
                <c:pt idx="1683">
                  <c:v>6.9000000000000218E-7</c:v>
                </c:pt>
                <c:pt idx="1684">
                  <c:v>7.0000000000000209E-7</c:v>
                </c:pt>
                <c:pt idx="1685">
                  <c:v>7.2000000000000232E-7</c:v>
                </c:pt>
                <c:pt idx="1686">
                  <c:v>7.4000000000000244E-7</c:v>
                </c:pt>
                <c:pt idx="1687">
                  <c:v>7.5000000000000235E-7</c:v>
                </c:pt>
                <c:pt idx="1688">
                  <c:v>7.3000000000000212E-7</c:v>
                </c:pt>
                <c:pt idx="1689">
                  <c:v>7.0000000000000209E-7</c:v>
                </c:pt>
                <c:pt idx="1690">
                  <c:v>6.8000000000000185E-7</c:v>
                </c:pt>
                <c:pt idx="1691">
                  <c:v>6.5000000000000193E-7</c:v>
                </c:pt>
                <c:pt idx="1692">
                  <c:v>6.20000000000002E-7</c:v>
                </c:pt>
                <c:pt idx="1693">
                  <c:v>6.0000000000000188E-7</c:v>
                </c:pt>
                <c:pt idx="1694">
                  <c:v>5.8000000000000143E-7</c:v>
                </c:pt>
                <c:pt idx="1695">
                  <c:v>5.8000000000000143E-7</c:v>
                </c:pt>
                <c:pt idx="1696">
                  <c:v>5.6000000000000131E-7</c:v>
                </c:pt>
                <c:pt idx="1697">
                  <c:v>5.5000000000000162E-7</c:v>
                </c:pt>
                <c:pt idx="1698">
                  <c:v>5.3000000000000138E-7</c:v>
                </c:pt>
                <c:pt idx="1699">
                  <c:v>5.2000000000000169E-7</c:v>
                </c:pt>
                <c:pt idx="1700">
                  <c:v>5.2000000000000169E-7</c:v>
                </c:pt>
                <c:pt idx="1701">
                  <c:v>5.2000000000000169E-7</c:v>
                </c:pt>
                <c:pt idx="1702">
                  <c:v>5.3000000000000138E-7</c:v>
                </c:pt>
                <c:pt idx="1703">
                  <c:v>5.4000000000000182E-7</c:v>
                </c:pt>
                <c:pt idx="1704">
                  <c:v>5.6000000000000131E-7</c:v>
                </c:pt>
                <c:pt idx="1705">
                  <c:v>6.0000000000000188E-7</c:v>
                </c:pt>
                <c:pt idx="1706">
                  <c:v>6.300000000000018E-7</c:v>
                </c:pt>
                <c:pt idx="1707">
                  <c:v>6.4000000000000213E-7</c:v>
                </c:pt>
                <c:pt idx="1708">
                  <c:v>6.5000000000000193E-7</c:v>
                </c:pt>
                <c:pt idx="1709">
                  <c:v>6.5000000000000193E-7</c:v>
                </c:pt>
                <c:pt idx="1710">
                  <c:v>6.5000000000000193E-7</c:v>
                </c:pt>
                <c:pt idx="1711">
                  <c:v>6.4000000000000213E-7</c:v>
                </c:pt>
                <c:pt idx="1712">
                  <c:v>6.20000000000002E-7</c:v>
                </c:pt>
                <c:pt idx="1713">
                  <c:v>6.0000000000000188E-7</c:v>
                </c:pt>
                <c:pt idx="1714">
                  <c:v>5.9000000000000208E-7</c:v>
                </c:pt>
                <c:pt idx="1715">
                  <c:v>5.7000000000000195E-7</c:v>
                </c:pt>
                <c:pt idx="1716">
                  <c:v>5.5000000000000162E-7</c:v>
                </c:pt>
                <c:pt idx="1717">
                  <c:v>5.4000000000000182E-7</c:v>
                </c:pt>
                <c:pt idx="1718">
                  <c:v>5.3000000000000138E-7</c:v>
                </c:pt>
                <c:pt idx="1719">
                  <c:v>5.2000000000000169E-7</c:v>
                </c:pt>
                <c:pt idx="1720">
                  <c:v>5.1000000000000126E-7</c:v>
                </c:pt>
                <c:pt idx="1721">
                  <c:v>5.0000000000000146E-7</c:v>
                </c:pt>
                <c:pt idx="1722">
                  <c:v>5.0000000000000146E-7</c:v>
                </c:pt>
                <c:pt idx="1723">
                  <c:v>5.0000000000000146E-7</c:v>
                </c:pt>
                <c:pt idx="1724">
                  <c:v>5.2000000000000169E-7</c:v>
                </c:pt>
                <c:pt idx="1725">
                  <c:v>5.3000000000000138E-7</c:v>
                </c:pt>
                <c:pt idx="1726">
                  <c:v>5.4000000000000182E-7</c:v>
                </c:pt>
                <c:pt idx="1727">
                  <c:v>5.5000000000000162E-7</c:v>
                </c:pt>
                <c:pt idx="1728">
                  <c:v>5.6000000000000131E-7</c:v>
                </c:pt>
                <c:pt idx="1729">
                  <c:v>5.7000000000000195E-7</c:v>
                </c:pt>
                <c:pt idx="1730">
                  <c:v>5.7000000000000195E-7</c:v>
                </c:pt>
                <c:pt idx="1731">
                  <c:v>5.8000000000000143E-7</c:v>
                </c:pt>
                <c:pt idx="1732">
                  <c:v>5.9000000000000208E-7</c:v>
                </c:pt>
                <c:pt idx="1733">
                  <c:v>5.9000000000000208E-7</c:v>
                </c:pt>
                <c:pt idx="1734">
                  <c:v>5.7000000000000195E-7</c:v>
                </c:pt>
                <c:pt idx="1735">
                  <c:v>5.6000000000000131E-7</c:v>
                </c:pt>
                <c:pt idx="1736">
                  <c:v>5.5000000000000162E-7</c:v>
                </c:pt>
                <c:pt idx="1737">
                  <c:v>5.4000000000000182E-7</c:v>
                </c:pt>
                <c:pt idx="1738">
                  <c:v>5.2000000000000169E-7</c:v>
                </c:pt>
                <c:pt idx="1739">
                  <c:v>5.1000000000000126E-7</c:v>
                </c:pt>
                <c:pt idx="1740">
                  <c:v>5.1000000000000126E-7</c:v>
                </c:pt>
                <c:pt idx="1741">
                  <c:v>5.0000000000000146E-7</c:v>
                </c:pt>
                <c:pt idx="1742">
                  <c:v>4.9000000000000145E-7</c:v>
                </c:pt>
                <c:pt idx="1743">
                  <c:v>4.9000000000000145E-7</c:v>
                </c:pt>
                <c:pt idx="1744">
                  <c:v>4.9000000000000145E-7</c:v>
                </c:pt>
                <c:pt idx="1745">
                  <c:v>5.0000000000000146E-7</c:v>
                </c:pt>
                <c:pt idx="1746">
                  <c:v>5.1000000000000126E-7</c:v>
                </c:pt>
                <c:pt idx="1747">
                  <c:v>5.2000000000000169E-7</c:v>
                </c:pt>
                <c:pt idx="1748">
                  <c:v>5.3000000000000138E-7</c:v>
                </c:pt>
                <c:pt idx="1749">
                  <c:v>5.4000000000000182E-7</c:v>
                </c:pt>
                <c:pt idx="1750">
                  <c:v>5.5000000000000162E-7</c:v>
                </c:pt>
                <c:pt idx="1751">
                  <c:v>5.6000000000000131E-7</c:v>
                </c:pt>
                <c:pt idx="1752">
                  <c:v>5.7000000000000195E-7</c:v>
                </c:pt>
                <c:pt idx="1753">
                  <c:v>5.8000000000000143E-7</c:v>
                </c:pt>
                <c:pt idx="1754">
                  <c:v>5.8000000000000143E-7</c:v>
                </c:pt>
                <c:pt idx="1755">
                  <c:v>5.7000000000000195E-7</c:v>
                </c:pt>
                <c:pt idx="1756">
                  <c:v>5.7000000000000195E-7</c:v>
                </c:pt>
                <c:pt idx="1757">
                  <c:v>5.6000000000000131E-7</c:v>
                </c:pt>
                <c:pt idx="1758">
                  <c:v>5.5000000000000162E-7</c:v>
                </c:pt>
                <c:pt idx="1759">
                  <c:v>5.4000000000000182E-7</c:v>
                </c:pt>
                <c:pt idx="1760">
                  <c:v>5.2000000000000169E-7</c:v>
                </c:pt>
                <c:pt idx="1761">
                  <c:v>5.0000000000000146E-7</c:v>
                </c:pt>
                <c:pt idx="1762">
                  <c:v>5.0000000000000146E-7</c:v>
                </c:pt>
                <c:pt idx="1763">
                  <c:v>5.0000000000000146E-7</c:v>
                </c:pt>
                <c:pt idx="1764">
                  <c:v>4.9000000000000145E-7</c:v>
                </c:pt>
                <c:pt idx="1765">
                  <c:v>4.8000000000000123E-7</c:v>
                </c:pt>
                <c:pt idx="1766">
                  <c:v>4.8000000000000123E-7</c:v>
                </c:pt>
                <c:pt idx="1767">
                  <c:v>4.9000000000000145E-7</c:v>
                </c:pt>
                <c:pt idx="1768">
                  <c:v>4.9000000000000145E-7</c:v>
                </c:pt>
                <c:pt idx="1769">
                  <c:v>5.0000000000000146E-7</c:v>
                </c:pt>
                <c:pt idx="1770">
                  <c:v>5.1000000000000126E-7</c:v>
                </c:pt>
                <c:pt idx="1771">
                  <c:v>5.2000000000000169E-7</c:v>
                </c:pt>
                <c:pt idx="1772">
                  <c:v>5.3000000000000138E-7</c:v>
                </c:pt>
                <c:pt idx="1773">
                  <c:v>5.4000000000000182E-7</c:v>
                </c:pt>
                <c:pt idx="1774">
                  <c:v>5.5000000000000162E-7</c:v>
                </c:pt>
                <c:pt idx="1775">
                  <c:v>5.6000000000000131E-7</c:v>
                </c:pt>
                <c:pt idx="1776">
                  <c:v>5.7000000000000195E-7</c:v>
                </c:pt>
                <c:pt idx="1777">
                  <c:v>5.7000000000000195E-7</c:v>
                </c:pt>
                <c:pt idx="1778">
                  <c:v>5.7000000000000195E-7</c:v>
                </c:pt>
                <c:pt idx="1779">
                  <c:v>5.6000000000000131E-7</c:v>
                </c:pt>
                <c:pt idx="1780">
                  <c:v>5.5000000000000162E-7</c:v>
                </c:pt>
                <c:pt idx="1781">
                  <c:v>5.4000000000000182E-7</c:v>
                </c:pt>
                <c:pt idx="1782">
                  <c:v>5.3000000000000138E-7</c:v>
                </c:pt>
                <c:pt idx="1783">
                  <c:v>5.2000000000000169E-7</c:v>
                </c:pt>
                <c:pt idx="1784">
                  <c:v>5.1000000000000126E-7</c:v>
                </c:pt>
                <c:pt idx="1785">
                  <c:v>5.0000000000000146E-7</c:v>
                </c:pt>
                <c:pt idx="1786">
                  <c:v>4.9000000000000145E-7</c:v>
                </c:pt>
                <c:pt idx="1787">
                  <c:v>4.9000000000000145E-7</c:v>
                </c:pt>
                <c:pt idx="1788">
                  <c:v>4.8000000000000123E-7</c:v>
                </c:pt>
                <c:pt idx="1789">
                  <c:v>4.8000000000000123E-7</c:v>
                </c:pt>
                <c:pt idx="1790">
                  <c:v>4.9000000000000145E-7</c:v>
                </c:pt>
                <c:pt idx="1791">
                  <c:v>5.0000000000000146E-7</c:v>
                </c:pt>
                <c:pt idx="1792">
                  <c:v>5.2000000000000169E-7</c:v>
                </c:pt>
                <c:pt idx="1793">
                  <c:v>5.2000000000000169E-7</c:v>
                </c:pt>
                <c:pt idx="1794">
                  <c:v>5.4000000000000182E-7</c:v>
                </c:pt>
                <c:pt idx="1795">
                  <c:v>5.5000000000000162E-7</c:v>
                </c:pt>
                <c:pt idx="1796">
                  <c:v>5.6000000000000131E-7</c:v>
                </c:pt>
                <c:pt idx="1797">
                  <c:v>5.7000000000000195E-7</c:v>
                </c:pt>
                <c:pt idx="1798">
                  <c:v>5.7000000000000195E-7</c:v>
                </c:pt>
                <c:pt idx="1799">
                  <c:v>5.8000000000000143E-7</c:v>
                </c:pt>
                <c:pt idx="1800">
                  <c:v>5.7000000000000195E-7</c:v>
                </c:pt>
                <c:pt idx="1801">
                  <c:v>5.6000000000000131E-7</c:v>
                </c:pt>
                <c:pt idx="1802">
                  <c:v>5.5000000000000162E-7</c:v>
                </c:pt>
                <c:pt idx="1803">
                  <c:v>5.4000000000000182E-7</c:v>
                </c:pt>
                <c:pt idx="1804">
                  <c:v>5.2000000000000169E-7</c:v>
                </c:pt>
                <c:pt idx="1805">
                  <c:v>5.2000000000000169E-7</c:v>
                </c:pt>
                <c:pt idx="1806">
                  <c:v>5.0000000000000146E-7</c:v>
                </c:pt>
                <c:pt idx="1807">
                  <c:v>5.0000000000000146E-7</c:v>
                </c:pt>
                <c:pt idx="1808">
                  <c:v>4.9000000000000145E-7</c:v>
                </c:pt>
                <c:pt idx="1809">
                  <c:v>4.8000000000000123E-7</c:v>
                </c:pt>
                <c:pt idx="1810">
                  <c:v>4.8000000000000123E-7</c:v>
                </c:pt>
                <c:pt idx="1811">
                  <c:v>4.8000000000000123E-7</c:v>
                </c:pt>
                <c:pt idx="1812">
                  <c:v>5.0000000000000146E-7</c:v>
                </c:pt>
                <c:pt idx="1813">
                  <c:v>5.1000000000000126E-7</c:v>
                </c:pt>
                <c:pt idx="1814">
                  <c:v>5.2000000000000169E-7</c:v>
                </c:pt>
                <c:pt idx="1815">
                  <c:v>5.3000000000000138E-7</c:v>
                </c:pt>
                <c:pt idx="1816">
                  <c:v>5.4000000000000182E-7</c:v>
                </c:pt>
                <c:pt idx="1817">
                  <c:v>5.5000000000000162E-7</c:v>
                </c:pt>
                <c:pt idx="1818">
                  <c:v>5.6000000000000131E-7</c:v>
                </c:pt>
                <c:pt idx="1819">
                  <c:v>5.7000000000000195E-7</c:v>
                </c:pt>
                <c:pt idx="1820">
                  <c:v>5.7000000000000195E-7</c:v>
                </c:pt>
                <c:pt idx="1821">
                  <c:v>5.7000000000000195E-7</c:v>
                </c:pt>
                <c:pt idx="1822">
                  <c:v>5.7000000000000195E-7</c:v>
                </c:pt>
                <c:pt idx="1823">
                  <c:v>5.5000000000000162E-7</c:v>
                </c:pt>
                <c:pt idx="1824">
                  <c:v>5.4000000000000182E-7</c:v>
                </c:pt>
                <c:pt idx="1825">
                  <c:v>5.3000000000000138E-7</c:v>
                </c:pt>
                <c:pt idx="1826">
                  <c:v>5.3000000000000138E-7</c:v>
                </c:pt>
                <c:pt idx="1827">
                  <c:v>5.2000000000000169E-7</c:v>
                </c:pt>
                <c:pt idx="1828">
                  <c:v>5.1000000000000126E-7</c:v>
                </c:pt>
                <c:pt idx="1829">
                  <c:v>5.0000000000000146E-7</c:v>
                </c:pt>
                <c:pt idx="1830">
                  <c:v>4.9000000000000145E-7</c:v>
                </c:pt>
                <c:pt idx="1831">
                  <c:v>4.8000000000000123E-7</c:v>
                </c:pt>
                <c:pt idx="1832">
                  <c:v>4.8000000000000123E-7</c:v>
                </c:pt>
                <c:pt idx="1833">
                  <c:v>4.8000000000000123E-7</c:v>
                </c:pt>
                <c:pt idx="1834">
                  <c:v>5.0000000000000146E-7</c:v>
                </c:pt>
                <c:pt idx="1835">
                  <c:v>5.0000000000000146E-7</c:v>
                </c:pt>
                <c:pt idx="1836">
                  <c:v>5.0000000000000146E-7</c:v>
                </c:pt>
                <c:pt idx="1837">
                  <c:v>5.1000000000000126E-7</c:v>
                </c:pt>
                <c:pt idx="1838">
                  <c:v>5.2000000000000169E-7</c:v>
                </c:pt>
                <c:pt idx="1839">
                  <c:v>5.3000000000000138E-7</c:v>
                </c:pt>
                <c:pt idx="1840">
                  <c:v>5.4000000000000182E-7</c:v>
                </c:pt>
                <c:pt idx="1841">
                  <c:v>5.4000000000000182E-7</c:v>
                </c:pt>
                <c:pt idx="1842">
                  <c:v>5.5000000000000162E-7</c:v>
                </c:pt>
                <c:pt idx="1843">
                  <c:v>5.6000000000000131E-7</c:v>
                </c:pt>
                <c:pt idx="1844">
                  <c:v>5.7000000000000195E-7</c:v>
                </c:pt>
                <c:pt idx="1845">
                  <c:v>5.6000000000000131E-7</c:v>
                </c:pt>
                <c:pt idx="1846">
                  <c:v>5.5000000000000162E-7</c:v>
                </c:pt>
                <c:pt idx="1847">
                  <c:v>5.4000000000000182E-7</c:v>
                </c:pt>
                <c:pt idx="1848">
                  <c:v>5.3000000000000138E-7</c:v>
                </c:pt>
                <c:pt idx="1849">
                  <c:v>5.2000000000000169E-7</c:v>
                </c:pt>
                <c:pt idx="1850">
                  <c:v>5.1000000000000126E-7</c:v>
                </c:pt>
                <c:pt idx="1851">
                  <c:v>5.0000000000000146E-7</c:v>
                </c:pt>
                <c:pt idx="1852">
                  <c:v>4.9000000000000145E-7</c:v>
                </c:pt>
                <c:pt idx="1853">
                  <c:v>4.9000000000000145E-7</c:v>
                </c:pt>
                <c:pt idx="1854">
                  <c:v>4.8000000000000123E-7</c:v>
                </c:pt>
                <c:pt idx="1855">
                  <c:v>4.8000000000000123E-7</c:v>
                </c:pt>
                <c:pt idx="1856">
                  <c:v>4.8000000000000123E-7</c:v>
                </c:pt>
                <c:pt idx="1857">
                  <c:v>4.9000000000000145E-7</c:v>
                </c:pt>
                <c:pt idx="1858">
                  <c:v>5.0000000000000146E-7</c:v>
                </c:pt>
                <c:pt idx="1859">
                  <c:v>5.1000000000000126E-7</c:v>
                </c:pt>
                <c:pt idx="1860">
                  <c:v>5.2000000000000169E-7</c:v>
                </c:pt>
                <c:pt idx="1861">
                  <c:v>5.3000000000000138E-7</c:v>
                </c:pt>
                <c:pt idx="1862">
                  <c:v>5.4000000000000182E-7</c:v>
                </c:pt>
                <c:pt idx="1863">
                  <c:v>5.5000000000000162E-7</c:v>
                </c:pt>
                <c:pt idx="1864">
                  <c:v>5.6000000000000131E-7</c:v>
                </c:pt>
                <c:pt idx="1865">
                  <c:v>5.6000000000000131E-7</c:v>
                </c:pt>
                <c:pt idx="1866">
                  <c:v>5.7000000000000195E-7</c:v>
                </c:pt>
                <c:pt idx="1867">
                  <c:v>5.6000000000000131E-7</c:v>
                </c:pt>
                <c:pt idx="1868">
                  <c:v>5.5000000000000162E-7</c:v>
                </c:pt>
                <c:pt idx="1869">
                  <c:v>5.4000000000000182E-7</c:v>
                </c:pt>
                <c:pt idx="1870">
                  <c:v>5.2000000000000169E-7</c:v>
                </c:pt>
                <c:pt idx="1871">
                  <c:v>5.1000000000000126E-7</c:v>
                </c:pt>
                <c:pt idx="1872">
                  <c:v>5.0000000000000146E-7</c:v>
                </c:pt>
                <c:pt idx="1873">
                  <c:v>5.0000000000000146E-7</c:v>
                </c:pt>
                <c:pt idx="1874">
                  <c:v>4.9000000000000145E-7</c:v>
                </c:pt>
                <c:pt idx="1875">
                  <c:v>4.8000000000000123E-7</c:v>
                </c:pt>
                <c:pt idx="1876">
                  <c:v>4.8000000000000123E-7</c:v>
                </c:pt>
                <c:pt idx="1877">
                  <c:v>4.8000000000000123E-7</c:v>
                </c:pt>
                <c:pt idx="1878">
                  <c:v>4.8000000000000123E-7</c:v>
                </c:pt>
                <c:pt idx="1879">
                  <c:v>4.9000000000000145E-7</c:v>
                </c:pt>
                <c:pt idx="1880">
                  <c:v>5.0000000000000146E-7</c:v>
                </c:pt>
                <c:pt idx="1881">
                  <c:v>5.1000000000000126E-7</c:v>
                </c:pt>
                <c:pt idx="1882">
                  <c:v>5.2000000000000169E-7</c:v>
                </c:pt>
                <c:pt idx="1883">
                  <c:v>5.4000000000000182E-7</c:v>
                </c:pt>
                <c:pt idx="1884">
                  <c:v>5.4000000000000182E-7</c:v>
                </c:pt>
                <c:pt idx="1885">
                  <c:v>5.5000000000000162E-7</c:v>
                </c:pt>
                <c:pt idx="1886">
                  <c:v>5.6000000000000131E-7</c:v>
                </c:pt>
                <c:pt idx="1887">
                  <c:v>5.6000000000000131E-7</c:v>
                </c:pt>
                <c:pt idx="1888">
                  <c:v>5.7000000000000195E-7</c:v>
                </c:pt>
                <c:pt idx="1889">
                  <c:v>5.5000000000000162E-7</c:v>
                </c:pt>
                <c:pt idx="1890">
                  <c:v>5.4000000000000182E-7</c:v>
                </c:pt>
                <c:pt idx="1891">
                  <c:v>5.3000000000000138E-7</c:v>
                </c:pt>
                <c:pt idx="1892">
                  <c:v>5.2000000000000169E-7</c:v>
                </c:pt>
                <c:pt idx="1893">
                  <c:v>5.1000000000000126E-7</c:v>
                </c:pt>
                <c:pt idx="1894">
                  <c:v>5.0000000000000146E-7</c:v>
                </c:pt>
                <c:pt idx="1895">
                  <c:v>4.9000000000000145E-7</c:v>
                </c:pt>
                <c:pt idx="1896">
                  <c:v>4.9000000000000145E-7</c:v>
                </c:pt>
                <c:pt idx="1897">
                  <c:v>4.8000000000000123E-7</c:v>
                </c:pt>
                <c:pt idx="1898">
                  <c:v>4.7000000000000143E-7</c:v>
                </c:pt>
                <c:pt idx="1899">
                  <c:v>4.8000000000000123E-7</c:v>
                </c:pt>
                <c:pt idx="1900">
                  <c:v>4.8000000000000123E-7</c:v>
                </c:pt>
                <c:pt idx="1901">
                  <c:v>5.0000000000000146E-7</c:v>
                </c:pt>
                <c:pt idx="1902">
                  <c:v>5.1000000000000126E-7</c:v>
                </c:pt>
                <c:pt idx="1903">
                  <c:v>5.5000000000000162E-7</c:v>
                </c:pt>
                <c:pt idx="1904">
                  <c:v>5.9000000000000208E-7</c:v>
                </c:pt>
                <c:pt idx="1905">
                  <c:v>6.0000000000000188E-7</c:v>
                </c:pt>
                <c:pt idx="1906">
                  <c:v>6.1000000000000157E-7</c:v>
                </c:pt>
                <c:pt idx="1907">
                  <c:v>6.1000000000000157E-7</c:v>
                </c:pt>
                <c:pt idx="1908">
                  <c:v>6.1000000000000157E-7</c:v>
                </c:pt>
                <c:pt idx="1909">
                  <c:v>6.1000000000000157E-7</c:v>
                </c:pt>
                <c:pt idx="1910">
                  <c:v>6.0000000000000188E-7</c:v>
                </c:pt>
                <c:pt idx="1911">
                  <c:v>5.8000000000000143E-7</c:v>
                </c:pt>
                <c:pt idx="1912">
                  <c:v>5.6000000000000131E-7</c:v>
                </c:pt>
                <c:pt idx="1913">
                  <c:v>5.5000000000000162E-7</c:v>
                </c:pt>
                <c:pt idx="1914">
                  <c:v>5.4000000000000182E-7</c:v>
                </c:pt>
                <c:pt idx="1915">
                  <c:v>5.2000000000000169E-7</c:v>
                </c:pt>
                <c:pt idx="1916">
                  <c:v>5.1000000000000126E-7</c:v>
                </c:pt>
                <c:pt idx="1917">
                  <c:v>5.0000000000000146E-7</c:v>
                </c:pt>
                <c:pt idx="1918">
                  <c:v>5.0000000000000146E-7</c:v>
                </c:pt>
                <c:pt idx="1919">
                  <c:v>4.9000000000000145E-7</c:v>
                </c:pt>
                <c:pt idx="1920">
                  <c:v>4.8000000000000123E-7</c:v>
                </c:pt>
                <c:pt idx="1921">
                  <c:v>4.9000000000000145E-7</c:v>
                </c:pt>
                <c:pt idx="1922">
                  <c:v>5.0000000000000146E-7</c:v>
                </c:pt>
                <c:pt idx="1923">
                  <c:v>5.1000000000000126E-7</c:v>
                </c:pt>
                <c:pt idx="1924">
                  <c:v>5.4000000000000182E-7</c:v>
                </c:pt>
                <c:pt idx="1925">
                  <c:v>5.8000000000000143E-7</c:v>
                </c:pt>
                <c:pt idx="1926">
                  <c:v>6.0000000000000188E-7</c:v>
                </c:pt>
                <c:pt idx="1927">
                  <c:v>6.1000000000000157E-7</c:v>
                </c:pt>
                <c:pt idx="1928">
                  <c:v>6.20000000000002E-7</c:v>
                </c:pt>
                <c:pt idx="1929">
                  <c:v>6.20000000000002E-7</c:v>
                </c:pt>
                <c:pt idx="1930">
                  <c:v>6.20000000000002E-7</c:v>
                </c:pt>
                <c:pt idx="1931">
                  <c:v>6.1000000000000157E-7</c:v>
                </c:pt>
                <c:pt idx="1932">
                  <c:v>6.0000000000000188E-7</c:v>
                </c:pt>
                <c:pt idx="1933">
                  <c:v>5.8000000000000143E-7</c:v>
                </c:pt>
                <c:pt idx="1934">
                  <c:v>5.6000000000000131E-7</c:v>
                </c:pt>
                <c:pt idx="1935">
                  <c:v>5.5000000000000162E-7</c:v>
                </c:pt>
                <c:pt idx="1936">
                  <c:v>5.3000000000000138E-7</c:v>
                </c:pt>
                <c:pt idx="1937">
                  <c:v>5.2000000000000169E-7</c:v>
                </c:pt>
                <c:pt idx="1938">
                  <c:v>5.1000000000000126E-7</c:v>
                </c:pt>
                <c:pt idx="1939">
                  <c:v>5.0000000000000146E-7</c:v>
                </c:pt>
                <c:pt idx="1940">
                  <c:v>5.0000000000000146E-7</c:v>
                </c:pt>
                <c:pt idx="1941">
                  <c:v>4.9000000000000145E-7</c:v>
                </c:pt>
                <c:pt idx="1942">
                  <c:v>4.8000000000000123E-7</c:v>
                </c:pt>
                <c:pt idx="1943">
                  <c:v>4.9000000000000145E-7</c:v>
                </c:pt>
                <c:pt idx="1944">
                  <c:v>5.0000000000000146E-7</c:v>
                </c:pt>
                <c:pt idx="1945">
                  <c:v>5.2000000000000169E-7</c:v>
                </c:pt>
                <c:pt idx="1946">
                  <c:v>5.6000000000000131E-7</c:v>
                </c:pt>
                <c:pt idx="1947">
                  <c:v>5.9000000000000208E-7</c:v>
                </c:pt>
                <c:pt idx="1948">
                  <c:v>6.1000000000000157E-7</c:v>
                </c:pt>
                <c:pt idx="1949">
                  <c:v>6.20000000000002E-7</c:v>
                </c:pt>
                <c:pt idx="1950">
                  <c:v>6.300000000000018E-7</c:v>
                </c:pt>
                <c:pt idx="1951">
                  <c:v>6.300000000000018E-7</c:v>
                </c:pt>
                <c:pt idx="1952">
                  <c:v>6.300000000000018E-7</c:v>
                </c:pt>
                <c:pt idx="1953">
                  <c:v>6.20000000000002E-7</c:v>
                </c:pt>
                <c:pt idx="1954">
                  <c:v>6.0000000000000188E-7</c:v>
                </c:pt>
                <c:pt idx="1955">
                  <c:v>5.8000000000000143E-7</c:v>
                </c:pt>
                <c:pt idx="1956">
                  <c:v>5.6000000000000131E-7</c:v>
                </c:pt>
                <c:pt idx="1957">
                  <c:v>5.5000000000000162E-7</c:v>
                </c:pt>
                <c:pt idx="1958">
                  <c:v>5.3000000000000138E-7</c:v>
                </c:pt>
                <c:pt idx="1959">
                  <c:v>5.2000000000000169E-7</c:v>
                </c:pt>
                <c:pt idx="1960">
                  <c:v>5.1000000000000126E-7</c:v>
                </c:pt>
                <c:pt idx="1961">
                  <c:v>5.0000000000000146E-7</c:v>
                </c:pt>
                <c:pt idx="1962">
                  <c:v>4.9000000000000145E-7</c:v>
                </c:pt>
                <c:pt idx="1963">
                  <c:v>4.9000000000000145E-7</c:v>
                </c:pt>
                <c:pt idx="1964">
                  <c:v>4.9000000000000145E-7</c:v>
                </c:pt>
                <c:pt idx="1965">
                  <c:v>5.0000000000000146E-7</c:v>
                </c:pt>
                <c:pt idx="1966">
                  <c:v>5.1000000000000126E-7</c:v>
                </c:pt>
                <c:pt idx="1967">
                  <c:v>5.3000000000000138E-7</c:v>
                </c:pt>
                <c:pt idx="1968">
                  <c:v>5.7000000000000195E-7</c:v>
                </c:pt>
                <c:pt idx="1969">
                  <c:v>6.0000000000000188E-7</c:v>
                </c:pt>
                <c:pt idx="1970">
                  <c:v>6.0000000000000188E-7</c:v>
                </c:pt>
                <c:pt idx="1971">
                  <c:v>6.1000000000000157E-7</c:v>
                </c:pt>
                <c:pt idx="1972">
                  <c:v>6.1000000000000157E-7</c:v>
                </c:pt>
                <c:pt idx="1973">
                  <c:v>6.20000000000002E-7</c:v>
                </c:pt>
                <c:pt idx="1974">
                  <c:v>6.1000000000000157E-7</c:v>
                </c:pt>
                <c:pt idx="1975">
                  <c:v>6.1000000000000157E-7</c:v>
                </c:pt>
                <c:pt idx="1976">
                  <c:v>6.0000000000000188E-7</c:v>
                </c:pt>
                <c:pt idx="1977">
                  <c:v>5.8000000000000143E-7</c:v>
                </c:pt>
                <c:pt idx="1978">
                  <c:v>5.6000000000000131E-7</c:v>
                </c:pt>
                <c:pt idx="1979">
                  <c:v>5.5000000000000162E-7</c:v>
                </c:pt>
                <c:pt idx="1980">
                  <c:v>5.3000000000000138E-7</c:v>
                </c:pt>
                <c:pt idx="1981">
                  <c:v>5.2000000000000169E-7</c:v>
                </c:pt>
                <c:pt idx="1982">
                  <c:v>5.1000000000000126E-7</c:v>
                </c:pt>
                <c:pt idx="1983">
                  <c:v>5.0000000000000146E-7</c:v>
                </c:pt>
                <c:pt idx="1984">
                  <c:v>4.9000000000000145E-7</c:v>
                </c:pt>
                <c:pt idx="1985">
                  <c:v>4.9000000000000145E-7</c:v>
                </c:pt>
                <c:pt idx="1986">
                  <c:v>4.8000000000000123E-7</c:v>
                </c:pt>
                <c:pt idx="1987">
                  <c:v>4.9000000000000145E-7</c:v>
                </c:pt>
                <c:pt idx="1988">
                  <c:v>5.0000000000000146E-7</c:v>
                </c:pt>
                <c:pt idx="1989">
                  <c:v>5.1000000000000126E-7</c:v>
                </c:pt>
                <c:pt idx="1990">
                  <c:v>5.5000000000000162E-7</c:v>
                </c:pt>
                <c:pt idx="1991">
                  <c:v>5.7000000000000195E-7</c:v>
                </c:pt>
                <c:pt idx="1992">
                  <c:v>5.9000000000000208E-7</c:v>
                </c:pt>
                <c:pt idx="1993">
                  <c:v>6.0000000000000188E-7</c:v>
                </c:pt>
                <c:pt idx="1994">
                  <c:v>6.0000000000000188E-7</c:v>
                </c:pt>
                <c:pt idx="1995">
                  <c:v>6.0000000000000188E-7</c:v>
                </c:pt>
                <c:pt idx="1996">
                  <c:v>5.9000000000000208E-7</c:v>
                </c:pt>
                <c:pt idx="1997">
                  <c:v>5.7000000000000195E-7</c:v>
                </c:pt>
                <c:pt idx="1998">
                  <c:v>5.6000000000000131E-7</c:v>
                </c:pt>
                <c:pt idx="1999">
                  <c:v>5.5000000000000162E-7</c:v>
                </c:pt>
                <c:pt idx="2000">
                  <c:v>5.3000000000000138E-7</c:v>
                </c:pt>
                <c:pt idx="2001">
                  <c:v>5.2000000000000169E-7</c:v>
                </c:pt>
                <c:pt idx="2002">
                  <c:v>5.1000000000000126E-7</c:v>
                </c:pt>
                <c:pt idx="2003">
                  <c:v>5.0000000000000146E-7</c:v>
                </c:pt>
                <c:pt idx="2004">
                  <c:v>4.9000000000000145E-7</c:v>
                </c:pt>
                <c:pt idx="2005">
                  <c:v>4.8000000000000123E-7</c:v>
                </c:pt>
                <c:pt idx="2006">
                  <c:v>4.8000000000000123E-7</c:v>
                </c:pt>
                <c:pt idx="2007">
                  <c:v>4.8000000000000123E-7</c:v>
                </c:pt>
                <c:pt idx="2008">
                  <c:v>4.9000000000000145E-7</c:v>
                </c:pt>
                <c:pt idx="2009">
                  <c:v>5.0000000000000146E-7</c:v>
                </c:pt>
                <c:pt idx="2010">
                  <c:v>5.2000000000000169E-7</c:v>
                </c:pt>
                <c:pt idx="2011">
                  <c:v>5.7000000000000195E-7</c:v>
                </c:pt>
                <c:pt idx="2012">
                  <c:v>6.0000000000000188E-7</c:v>
                </c:pt>
                <c:pt idx="2013">
                  <c:v>6.300000000000018E-7</c:v>
                </c:pt>
                <c:pt idx="2014">
                  <c:v>6.5000000000000193E-7</c:v>
                </c:pt>
                <c:pt idx="2015">
                  <c:v>6.5000000000000193E-7</c:v>
                </c:pt>
                <c:pt idx="2016">
                  <c:v>6.5000000000000193E-7</c:v>
                </c:pt>
                <c:pt idx="2017">
                  <c:v>6.5000000000000193E-7</c:v>
                </c:pt>
                <c:pt idx="2018">
                  <c:v>6.300000000000018E-7</c:v>
                </c:pt>
                <c:pt idx="2019">
                  <c:v>6.1000000000000157E-7</c:v>
                </c:pt>
                <c:pt idx="2020">
                  <c:v>5.9000000000000208E-7</c:v>
                </c:pt>
                <c:pt idx="2021">
                  <c:v>5.7000000000000195E-7</c:v>
                </c:pt>
                <c:pt idx="2022">
                  <c:v>5.5000000000000162E-7</c:v>
                </c:pt>
                <c:pt idx="2023">
                  <c:v>5.5000000000000162E-7</c:v>
                </c:pt>
                <c:pt idx="2024">
                  <c:v>5.2000000000000169E-7</c:v>
                </c:pt>
                <c:pt idx="2025">
                  <c:v>5.1000000000000126E-7</c:v>
                </c:pt>
                <c:pt idx="2026">
                  <c:v>5.1000000000000126E-7</c:v>
                </c:pt>
                <c:pt idx="2027">
                  <c:v>5.0000000000000146E-7</c:v>
                </c:pt>
                <c:pt idx="2028">
                  <c:v>4.9000000000000145E-7</c:v>
                </c:pt>
                <c:pt idx="2029">
                  <c:v>4.9000000000000145E-7</c:v>
                </c:pt>
                <c:pt idx="2030">
                  <c:v>5.0000000000000146E-7</c:v>
                </c:pt>
                <c:pt idx="2031">
                  <c:v>5.0000000000000146E-7</c:v>
                </c:pt>
                <c:pt idx="2032">
                  <c:v>5.0000000000000146E-7</c:v>
                </c:pt>
                <c:pt idx="2033">
                  <c:v>5.1000000000000126E-7</c:v>
                </c:pt>
                <c:pt idx="2034">
                  <c:v>5.7000000000000195E-7</c:v>
                </c:pt>
                <c:pt idx="2035">
                  <c:v>5.7000000000000195E-7</c:v>
                </c:pt>
                <c:pt idx="2036">
                  <c:v>5.9000000000000208E-7</c:v>
                </c:pt>
                <c:pt idx="2037">
                  <c:v>6.0000000000000188E-7</c:v>
                </c:pt>
                <c:pt idx="2038">
                  <c:v>6.0000000000000188E-7</c:v>
                </c:pt>
                <c:pt idx="2039">
                  <c:v>6.1000000000000157E-7</c:v>
                </c:pt>
                <c:pt idx="2040">
                  <c:v>6.1000000000000157E-7</c:v>
                </c:pt>
                <c:pt idx="2041">
                  <c:v>6.1000000000000157E-7</c:v>
                </c:pt>
                <c:pt idx="2042">
                  <c:v>6.0000000000000188E-7</c:v>
                </c:pt>
                <c:pt idx="2043">
                  <c:v>5.9000000000000208E-7</c:v>
                </c:pt>
                <c:pt idx="2044">
                  <c:v>5.7000000000000195E-7</c:v>
                </c:pt>
                <c:pt idx="2045">
                  <c:v>5.5000000000000162E-7</c:v>
                </c:pt>
                <c:pt idx="2046">
                  <c:v>5.4000000000000182E-7</c:v>
                </c:pt>
                <c:pt idx="2047">
                  <c:v>5.3000000000000138E-7</c:v>
                </c:pt>
                <c:pt idx="2048">
                  <c:v>5.2000000000000169E-7</c:v>
                </c:pt>
                <c:pt idx="2049">
                  <c:v>5.0000000000000146E-7</c:v>
                </c:pt>
                <c:pt idx="2050">
                  <c:v>5.0000000000000146E-7</c:v>
                </c:pt>
                <c:pt idx="2051">
                  <c:v>4.9000000000000145E-7</c:v>
                </c:pt>
                <c:pt idx="2052">
                  <c:v>4.8000000000000123E-7</c:v>
                </c:pt>
                <c:pt idx="2053">
                  <c:v>4.8000000000000123E-7</c:v>
                </c:pt>
                <c:pt idx="2054">
                  <c:v>4.9000000000000145E-7</c:v>
                </c:pt>
                <c:pt idx="2055">
                  <c:v>5.0000000000000146E-7</c:v>
                </c:pt>
                <c:pt idx="2056">
                  <c:v>5.1000000000000126E-7</c:v>
                </c:pt>
                <c:pt idx="2057">
                  <c:v>5.6000000000000131E-7</c:v>
                </c:pt>
                <c:pt idx="2058">
                  <c:v>5.9000000000000208E-7</c:v>
                </c:pt>
                <c:pt idx="2059">
                  <c:v>6.1000000000000157E-7</c:v>
                </c:pt>
                <c:pt idx="2060">
                  <c:v>6.20000000000002E-7</c:v>
                </c:pt>
                <c:pt idx="2061">
                  <c:v>6.20000000000002E-7</c:v>
                </c:pt>
                <c:pt idx="2062">
                  <c:v>6.20000000000002E-7</c:v>
                </c:pt>
                <c:pt idx="2063">
                  <c:v>6.20000000000002E-7</c:v>
                </c:pt>
                <c:pt idx="2064">
                  <c:v>6.1000000000000157E-7</c:v>
                </c:pt>
                <c:pt idx="2065">
                  <c:v>5.9000000000000208E-7</c:v>
                </c:pt>
                <c:pt idx="2066">
                  <c:v>5.7000000000000195E-7</c:v>
                </c:pt>
                <c:pt idx="2067">
                  <c:v>5.6000000000000131E-7</c:v>
                </c:pt>
                <c:pt idx="2068">
                  <c:v>5.4000000000000182E-7</c:v>
                </c:pt>
                <c:pt idx="2069">
                  <c:v>5.3000000000000138E-7</c:v>
                </c:pt>
                <c:pt idx="2070">
                  <c:v>5.1000000000000126E-7</c:v>
                </c:pt>
                <c:pt idx="2071">
                  <c:v>5.0000000000000146E-7</c:v>
                </c:pt>
                <c:pt idx="2072">
                  <c:v>5.0000000000000146E-7</c:v>
                </c:pt>
                <c:pt idx="2073">
                  <c:v>4.9000000000000145E-7</c:v>
                </c:pt>
                <c:pt idx="2074">
                  <c:v>4.8000000000000123E-7</c:v>
                </c:pt>
                <c:pt idx="2075">
                  <c:v>4.8000000000000123E-7</c:v>
                </c:pt>
                <c:pt idx="2076">
                  <c:v>5.0000000000000146E-7</c:v>
                </c:pt>
                <c:pt idx="2077">
                  <c:v>5.0000000000000146E-7</c:v>
                </c:pt>
                <c:pt idx="2078">
                  <c:v>5.3000000000000138E-7</c:v>
                </c:pt>
                <c:pt idx="2079">
                  <c:v>5.6000000000000131E-7</c:v>
                </c:pt>
                <c:pt idx="2080">
                  <c:v>5.8000000000000143E-7</c:v>
                </c:pt>
                <c:pt idx="2081">
                  <c:v>5.9000000000000208E-7</c:v>
                </c:pt>
                <c:pt idx="2082">
                  <c:v>6.0000000000000188E-7</c:v>
                </c:pt>
                <c:pt idx="2083">
                  <c:v>6.0000000000000188E-7</c:v>
                </c:pt>
                <c:pt idx="2084">
                  <c:v>5.9000000000000208E-7</c:v>
                </c:pt>
                <c:pt idx="2085">
                  <c:v>5.8000000000000143E-7</c:v>
                </c:pt>
                <c:pt idx="2086">
                  <c:v>5.6000000000000131E-7</c:v>
                </c:pt>
                <c:pt idx="2087">
                  <c:v>5.5000000000000162E-7</c:v>
                </c:pt>
                <c:pt idx="2088">
                  <c:v>5.3000000000000138E-7</c:v>
                </c:pt>
                <c:pt idx="2089">
                  <c:v>5.2000000000000169E-7</c:v>
                </c:pt>
                <c:pt idx="2090">
                  <c:v>5.1000000000000126E-7</c:v>
                </c:pt>
                <c:pt idx="2091">
                  <c:v>5.0000000000000146E-7</c:v>
                </c:pt>
                <c:pt idx="2092">
                  <c:v>4.9000000000000145E-7</c:v>
                </c:pt>
                <c:pt idx="2093">
                  <c:v>4.8000000000000123E-7</c:v>
                </c:pt>
                <c:pt idx="2094">
                  <c:v>4.8000000000000123E-7</c:v>
                </c:pt>
                <c:pt idx="2095">
                  <c:v>4.8000000000000123E-7</c:v>
                </c:pt>
                <c:pt idx="2096">
                  <c:v>4.8000000000000123E-7</c:v>
                </c:pt>
                <c:pt idx="2097">
                  <c:v>5.0000000000000146E-7</c:v>
                </c:pt>
                <c:pt idx="2098">
                  <c:v>5.0000000000000146E-7</c:v>
                </c:pt>
                <c:pt idx="2099">
                  <c:v>5.0000000000000146E-7</c:v>
                </c:pt>
                <c:pt idx="2100">
                  <c:v>5.4000000000000182E-7</c:v>
                </c:pt>
                <c:pt idx="2101">
                  <c:v>5.7000000000000195E-7</c:v>
                </c:pt>
                <c:pt idx="2102">
                  <c:v>5.7000000000000195E-7</c:v>
                </c:pt>
                <c:pt idx="2103">
                  <c:v>5.8000000000000143E-7</c:v>
                </c:pt>
                <c:pt idx="2104">
                  <c:v>6.0000000000000188E-7</c:v>
                </c:pt>
                <c:pt idx="2105">
                  <c:v>5.9000000000000208E-7</c:v>
                </c:pt>
                <c:pt idx="2106">
                  <c:v>5.9000000000000208E-7</c:v>
                </c:pt>
                <c:pt idx="2107">
                  <c:v>5.9000000000000208E-7</c:v>
                </c:pt>
                <c:pt idx="2108">
                  <c:v>5.9000000000000208E-7</c:v>
                </c:pt>
                <c:pt idx="2109">
                  <c:v>5.8000000000000143E-7</c:v>
                </c:pt>
                <c:pt idx="2110">
                  <c:v>5.7000000000000195E-7</c:v>
                </c:pt>
                <c:pt idx="2111">
                  <c:v>5.5000000000000162E-7</c:v>
                </c:pt>
                <c:pt idx="2112">
                  <c:v>5.4000000000000182E-7</c:v>
                </c:pt>
                <c:pt idx="2113">
                  <c:v>5.3000000000000138E-7</c:v>
                </c:pt>
                <c:pt idx="2114">
                  <c:v>5.2000000000000169E-7</c:v>
                </c:pt>
                <c:pt idx="2115">
                  <c:v>5.0000000000000146E-7</c:v>
                </c:pt>
                <c:pt idx="2116">
                  <c:v>5.0000000000000146E-7</c:v>
                </c:pt>
                <c:pt idx="2117">
                  <c:v>4.9000000000000145E-7</c:v>
                </c:pt>
                <c:pt idx="2118">
                  <c:v>4.8000000000000123E-7</c:v>
                </c:pt>
                <c:pt idx="2119">
                  <c:v>4.8000000000000123E-7</c:v>
                </c:pt>
                <c:pt idx="2120">
                  <c:v>4.7000000000000143E-7</c:v>
                </c:pt>
                <c:pt idx="2121">
                  <c:v>4.7000000000000143E-7</c:v>
                </c:pt>
                <c:pt idx="2122">
                  <c:v>4.7000000000000143E-7</c:v>
                </c:pt>
                <c:pt idx="2123">
                  <c:v>4.7000000000000143E-7</c:v>
                </c:pt>
                <c:pt idx="2124">
                  <c:v>4.7000000000000143E-7</c:v>
                </c:pt>
                <c:pt idx="2125">
                  <c:v>4.7000000000000143E-7</c:v>
                </c:pt>
                <c:pt idx="2126">
                  <c:v>4.7000000000000143E-7</c:v>
                </c:pt>
                <c:pt idx="2127">
                  <c:v>4.7000000000000143E-7</c:v>
                </c:pt>
                <c:pt idx="2128">
                  <c:v>4.7000000000000143E-7</c:v>
                </c:pt>
                <c:pt idx="2129">
                  <c:v>4.7000000000000143E-7</c:v>
                </c:pt>
                <c:pt idx="2130">
                  <c:v>4.7000000000000143E-7</c:v>
                </c:pt>
                <c:pt idx="2131">
                  <c:v>4.7000000000000143E-7</c:v>
                </c:pt>
                <c:pt idx="2132">
                  <c:v>4.6000000000000121E-7</c:v>
                </c:pt>
                <c:pt idx="2133">
                  <c:v>4.6000000000000121E-7</c:v>
                </c:pt>
                <c:pt idx="2134">
                  <c:v>4.6000000000000121E-7</c:v>
                </c:pt>
                <c:pt idx="2135">
                  <c:v>4.6000000000000121E-7</c:v>
                </c:pt>
                <c:pt idx="2136">
                  <c:v>4.6000000000000121E-7</c:v>
                </c:pt>
                <c:pt idx="2137">
                  <c:v>4.5000000000000125E-7</c:v>
                </c:pt>
                <c:pt idx="2138">
                  <c:v>4.5000000000000125E-7</c:v>
                </c:pt>
                <c:pt idx="2139">
                  <c:v>4.5000000000000125E-7</c:v>
                </c:pt>
                <c:pt idx="2140">
                  <c:v>4.5000000000000125E-7</c:v>
                </c:pt>
                <c:pt idx="2141">
                  <c:v>4.4000000000000156E-7</c:v>
                </c:pt>
                <c:pt idx="2142">
                  <c:v>4.4000000000000156E-7</c:v>
                </c:pt>
                <c:pt idx="2143">
                  <c:v>4.4000000000000156E-7</c:v>
                </c:pt>
                <c:pt idx="2144">
                  <c:v>4.4000000000000156E-7</c:v>
                </c:pt>
                <c:pt idx="2145">
                  <c:v>4.4000000000000156E-7</c:v>
                </c:pt>
                <c:pt idx="2146">
                  <c:v>4.4000000000000156E-7</c:v>
                </c:pt>
                <c:pt idx="2147">
                  <c:v>4.4000000000000156E-7</c:v>
                </c:pt>
                <c:pt idx="2148">
                  <c:v>4.4000000000000156E-7</c:v>
                </c:pt>
                <c:pt idx="2149">
                  <c:v>4.3000000000000123E-7</c:v>
                </c:pt>
                <c:pt idx="2150">
                  <c:v>4.4000000000000156E-7</c:v>
                </c:pt>
                <c:pt idx="2151">
                  <c:v>4.3000000000000123E-7</c:v>
                </c:pt>
                <c:pt idx="2152">
                  <c:v>4.3000000000000123E-7</c:v>
                </c:pt>
                <c:pt idx="2153">
                  <c:v>4.3000000000000123E-7</c:v>
                </c:pt>
                <c:pt idx="2154">
                  <c:v>4.3000000000000123E-7</c:v>
                </c:pt>
                <c:pt idx="2155">
                  <c:v>4.3000000000000123E-7</c:v>
                </c:pt>
                <c:pt idx="2156">
                  <c:v>4.3000000000000123E-7</c:v>
                </c:pt>
                <c:pt idx="2157">
                  <c:v>4.3000000000000123E-7</c:v>
                </c:pt>
                <c:pt idx="2158">
                  <c:v>4.3000000000000123E-7</c:v>
                </c:pt>
                <c:pt idx="2159">
                  <c:v>4.3000000000000123E-7</c:v>
                </c:pt>
                <c:pt idx="2160">
                  <c:v>4.3000000000000123E-7</c:v>
                </c:pt>
                <c:pt idx="2161">
                  <c:v>4.3000000000000123E-7</c:v>
                </c:pt>
                <c:pt idx="2162">
                  <c:v>4.3000000000000123E-7</c:v>
                </c:pt>
                <c:pt idx="2163">
                  <c:v>4.3000000000000123E-7</c:v>
                </c:pt>
                <c:pt idx="2164">
                  <c:v>4.3000000000000123E-7</c:v>
                </c:pt>
                <c:pt idx="2165">
                  <c:v>4.2000000000000143E-7</c:v>
                </c:pt>
                <c:pt idx="2166">
                  <c:v>4.3000000000000123E-7</c:v>
                </c:pt>
                <c:pt idx="2167">
                  <c:v>4.2000000000000143E-7</c:v>
                </c:pt>
                <c:pt idx="2168">
                  <c:v>4.3000000000000123E-7</c:v>
                </c:pt>
                <c:pt idx="2169">
                  <c:v>4.3000000000000123E-7</c:v>
                </c:pt>
                <c:pt idx="2170">
                  <c:v>4.3000000000000123E-7</c:v>
                </c:pt>
                <c:pt idx="2171">
                  <c:v>4.2000000000000143E-7</c:v>
                </c:pt>
                <c:pt idx="2172">
                  <c:v>4.2000000000000143E-7</c:v>
                </c:pt>
                <c:pt idx="2173">
                  <c:v>4.2000000000000143E-7</c:v>
                </c:pt>
                <c:pt idx="2174">
                  <c:v>4.3000000000000123E-7</c:v>
                </c:pt>
                <c:pt idx="2175">
                  <c:v>4.2000000000000143E-7</c:v>
                </c:pt>
                <c:pt idx="2176">
                  <c:v>4.2000000000000143E-7</c:v>
                </c:pt>
                <c:pt idx="2177">
                  <c:v>4.3000000000000123E-7</c:v>
                </c:pt>
                <c:pt idx="2178">
                  <c:v>4.2000000000000143E-7</c:v>
                </c:pt>
                <c:pt idx="2179">
                  <c:v>4.2000000000000143E-7</c:v>
                </c:pt>
                <c:pt idx="2180">
                  <c:v>4.2000000000000143E-7</c:v>
                </c:pt>
                <c:pt idx="2181">
                  <c:v>4.2000000000000143E-7</c:v>
                </c:pt>
                <c:pt idx="2182">
                  <c:v>4.2000000000000143E-7</c:v>
                </c:pt>
                <c:pt idx="2183">
                  <c:v>4.2000000000000143E-7</c:v>
                </c:pt>
                <c:pt idx="2184">
                  <c:v>4.2000000000000143E-7</c:v>
                </c:pt>
                <c:pt idx="2185">
                  <c:v>4.2000000000000143E-7</c:v>
                </c:pt>
                <c:pt idx="2186">
                  <c:v>4.2000000000000143E-7</c:v>
                </c:pt>
                <c:pt idx="2187">
                  <c:v>4.2000000000000143E-7</c:v>
                </c:pt>
                <c:pt idx="2188">
                  <c:v>4.2000000000000143E-7</c:v>
                </c:pt>
                <c:pt idx="2189">
                  <c:v>4.2000000000000143E-7</c:v>
                </c:pt>
                <c:pt idx="2190">
                  <c:v>4.2000000000000143E-7</c:v>
                </c:pt>
                <c:pt idx="2191">
                  <c:v>4.2000000000000143E-7</c:v>
                </c:pt>
                <c:pt idx="2192">
                  <c:v>4.2000000000000143E-7</c:v>
                </c:pt>
                <c:pt idx="2193">
                  <c:v>4.2000000000000143E-7</c:v>
                </c:pt>
                <c:pt idx="2194">
                  <c:v>4.2000000000000143E-7</c:v>
                </c:pt>
                <c:pt idx="2195">
                  <c:v>4.2000000000000143E-7</c:v>
                </c:pt>
                <c:pt idx="2196">
                  <c:v>4.2000000000000143E-7</c:v>
                </c:pt>
                <c:pt idx="2197">
                  <c:v>4.2000000000000143E-7</c:v>
                </c:pt>
                <c:pt idx="2198">
                  <c:v>4.2000000000000143E-7</c:v>
                </c:pt>
                <c:pt idx="2199">
                  <c:v>4.2000000000000143E-7</c:v>
                </c:pt>
                <c:pt idx="2200">
                  <c:v>4.2000000000000143E-7</c:v>
                </c:pt>
                <c:pt idx="2201">
                  <c:v>4.2000000000000143E-7</c:v>
                </c:pt>
                <c:pt idx="2202">
                  <c:v>4.2000000000000143E-7</c:v>
                </c:pt>
                <c:pt idx="2203">
                  <c:v>4.2000000000000143E-7</c:v>
                </c:pt>
                <c:pt idx="2204">
                  <c:v>4.2000000000000143E-7</c:v>
                </c:pt>
                <c:pt idx="2205">
                  <c:v>4.2000000000000143E-7</c:v>
                </c:pt>
                <c:pt idx="2206">
                  <c:v>4.2000000000000143E-7</c:v>
                </c:pt>
                <c:pt idx="2207">
                  <c:v>4.2000000000000143E-7</c:v>
                </c:pt>
                <c:pt idx="2208">
                  <c:v>4.2000000000000143E-7</c:v>
                </c:pt>
                <c:pt idx="2209">
                  <c:v>4.2000000000000143E-7</c:v>
                </c:pt>
                <c:pt idx="2210">
                  <c:v>4.2000000000000143E-7</c:v>
                </c:pt>
                <c:pt idx="2211">
                  <c:v>4.2000000000000143E-7</c:v>
                </c:pt>
                <c:pt idx="2212">
                  <c:v>4.2000000000000143E-7</c:v>
                </c:pt>
                <c:pt idx="2213">
                  <c:v>4.2000000000000143E-7</c:v>
                </c:pt>
                <c:pt idx="2214">
                  <c:v>4.2000000000000143E-7</c:v>
                </c:pt>
                <c:pt idx="2215">
                  <c:v>4.2000000000000143E-7</c:v>
                </c:pt>
                <c:pt idx="2216">
                  <c:v>4.2000000000000143E-7</c:v>
                </c:pt>
                <c:pt idx="2217">
                  <c:v>4.2000000000000143E-7</c:v>
                </c:pt>
                <c:pt idx="2218">
                  <c:v>4.2000000000000143E-7</c:v>
                </c:pt>
                <c:pt idx="2219">
                  <c:v>4.2000000000000143E-7</c:v>
                </c:pt>
                <c:pt idx="2220">
                  <c:v>4.2000000000000143E-7</c:v>
                </c:pt>
                <c:pt idx="2221">
                  <c:v>4.2000000000000143E-7</c:v>
                </c:pt>
                <c:pt idx="2222">
                  <c:v>4.2000000000000143E-7</c:v>
                </c:pt>
                <c:pt idx="2223">
                  <c:v>4.2000000000000143E-7</c:v>
                </c:pt>
                <c:pt idx="2224">
                  <c:v>4.2000000000000143E-7</c:v>
                </c:pt>
                <c:pt idx="2225">
                  <c:v>4.2000000000000143E-7</c:v>
                </c:pt>
                <c:pt idx="2226">
                  <c:v>4.2000000000000143E-7</c:v>
                </c:pt>
                <c:pt idx="2227">
                  <c:v>4.2000000000000143E-7</c:v>
                </c:pt>
                <c:pt idx="2228">
                  <c:v>4.2000000000000143E-7</c:v>
                </c:pt>
                <c:pt idx="2229">
                  <c:v>4.2000000000000143E-7</c:v>
                </c:pt>
                <c:pt idx="2230">
                  <c:v>4.2000000000000143E-7</c:v>
                </c:pt>
                <c:pt idx="2231">
                  <c:v>4.2000000000000143E-7</c:v>
                </c:pt>
                <c:pt idx="2232">
                  <c:v>4.2000000000000143E-7</c:v>
                </c:pt>
                <c:pt idx="2233">
                  <c:v>4.2000000000000143E-7</c:v>
                </c:pt>
                <c:pt idx="2234">
                  <c:v>4.2000000000000143E-7</c:v>
                </c:pt>
                <c:pt idx="2235">
                  <c:v>4.2000000000000143E-7</c:v>
                </c:pt>
                <c:pt idx="2236">
                  <c:v>4.2000000000000143E-7</c:v>
                </c:pt>
                <c:pt idx="2237">
                  <c:v>4.2000000000000143E-7</c:v>
                </c:pt>
                <c:pt idx="2238">
                  <c:v>4.2000000000000143E-7</c:v>
                </c:pt>
                <c:pt idx="2239">
                  <c:v>4.2000000000000143E-7</c:v>
                </c:pt>
                <c:pt idx="2240">
                  <c:v>4.2000000000000143E-7</c:v>
                </c:pt>
                <c:pt idx="2241">
                  <c:v>4.2000000000000143E-7</c:v>
                </c:pt>
                <c:pt idx="2242">
                  <c:v>4.2000000000000143E-7</c:v>
                </c:pt>
                <c:pt idx="2243">
                  <c:v>4.2000000000000143E-7</c:v>
                </c:pt>
                <c:pt idx="2244">
                  <c:v>4.2000000000000143E-7</c:v>
                </c:pt>
                <c:pt idx="2245">
                  <c:v>4.2000000000000143E-7</c:v>
                </c:pt>
                <c:pt idx="2246">
                  <c:v>4.2000000000000143E-7</c:v>
                </c:pt>
                <c:pt idx="2247">
                  <c:v>4.2000000000000143E-7</c:v>
                </c:pt>
                <c:pt idx="2248">
                  <c:v>4.2000000000000143E-7</c:v>
                </c:pt>
                <c:pt idx="2249">
                  <c:v>4.2000000000000143E-7</c:v>
                </c:pt>
                <c:pt idx="2250">
                  <c:v>4.2000000000000143E-7</c:v>
                </c:pt>
                <c:pt idx="2251">
                  <c:v>4.2000000000000143E-7</c:v>
                </c:pt>
                <c:pt idx="2252">
                  <c:v>4.2000000000000143E-7</c:v>
                </c:pt>
                <c:pt idx="2253">
                  <c:v>4.2000000000000143E-7</c:v>
                </c:pt>
                <c:pt idx="2254">
                  <c:v>4.2000000000000143E-7</c:v>
                </c:pt>
                <c:pt idx="2255">
                  <c:v>4.2000000000000143E-7</c:v>
                </c:pt>
                <c:pt idx="2256">
                  <c:v>4.2000000000000143E-7</c:v>
                </c:pt>
                <c:pt idx="2257">
                  <c:v>4.2000000000000143E-7</c:v>
                </c:pt>
                <c:pt idx="2258">
                  <c:v>4.2000000000000143E-7</c:v>
                </c:pt>
                <c:pt idx="2259">
                  <c:v>4.2000000000000143E-7</c:v>
                </c:pt>
                <c:pt idx="2260">
                  <c:v>4.2000000000000143E-7</c:v>
                </c:pt>
                <c:pt idx="2261">
                  <c:v>4.2000000000000143E-7</c:v>
                </c:pt>
                <c:pt idx="2262">
                  <c:v>4.2000000000000143E-7</c:v>
                </c:pt>
                <c:pt idx="2263">
                  <c:v>4.2000000000000143E-7</c:v>
                </c:pt>
                <c:pt idx="2264">
                  <c:v>4.2000000000000143E-7</c:v>
                </c:pt>
                <c:pt idx="2265">
                  <c:v>4.2000000000000143E-7</c:v>
                </c:pt>
                <c:pt idx="2266">
                  <c:v>4.2000000000000143E-7</c:v>
                </c:pt>
                <c:pt idx="2267">
                  <c:v>4.2000000000000143E-7</c:v>
                </c:pt>
                <c:pt idx="2268">
                  <c:v>4.2000000000000143E-7</c:v>
                </c:pt>
                <c:pt idx="2269">
                  <c:v>4.2000000000000143E-7</c:v>
                </c:pt>
                <c:pt idx="2270">
                  <c:v>4.2000000000000143E-7</c:v>
                </c:pt>
                <c:pt idx="2271">
                  <c:v>4.2000000000000143E-7</c:v>
                </c:pt>
                <c:pt idx="2272">
                  <c:v>4.2000000000000143E-7</c:v>
                </c:pt>
                <c:pt idx="2273">
                  <c:v>4.2000000000000143E-7</c:v>
                </c:pt>
                <c:pt idx="2274">
                  <c:v>4.2000000000000143E-7</c:v>
                </c:pt>
                <c:pt idx="2275">
                  <c:v>4.2000000000000143E-7</c:v>
                </c:pt>
                <c:pt idx="2276">
                  <c:v>4.2000000000000143E-7</c:v>
                </c:pt>
                <c:pt idx="2277">
                  <c:v>4.2000000000000143E-7</c:v>
                </c:pt>
                <c:pt idx="2278">
                  <c:v>4.2000000000000143E-7</c:v>
                </c:pt>
                <c:pt idx="2279">
                  <c:v>4.2000000000000143E-7</c:v>
                </c:pt>
                <c:pt idx="2280">
                  <c:v>4.2000000000000143E-7</c:v>
                </c:pt>
                <c:pt idx="2281">
                  <c:v>4.2000000000000143E-7</c:v>
                </c:pt>
                <c:pt idx="2282">
                  <c:v>4.2000000000000143E-7</c:v>
                </c:pt>
                <c:pt idx="2283">
                  <c:v>4.2000000000000143E-7</c:v>
                </c:pt>
                <c:pt idx="2284">
                  <c:v>4.2000000000000143E-7</c:v>
                </c:pt>
                <c:pt idx="2285">
                  <c:v>4.2000000000000143E-7</c:v>
                </c:pt>
                <c:pt idx="2286">
                  <c:v>4.2000000000000143E-7</c:v>
                </c:pt>
                <c:pt idx="2287">
                  <c:v>4.2000000000000143E-7</c:v>
                </c:pt>
                <c:pt idx="2288">
                  <c:v>4.2000000000000143E-7</c:v>
                </c:pt>
                <c:pt idx="2289">
                  <c:v>4.2000000000000143E-7</c:v>
                </c:pt>
                <c:pt idx="2290">
                  <c:v>4.2000000000000143E-7</c:v>
                </c:pt>
                <c:pt idx="2291">
                  <c:v>4.2000000000000143E-7</c:v>
                </c:pt>
                <c:pt idx="2292">
                  <c:v>4.2000000000000143E-7</c:v>
                </c:pt>
                <c:pt idx="2293">
                  <c:v>4.2000000000000143E-7</c:v>
                </c:pt>
                <c:pt idx="2294">
                  <c:v>4.2000000000000143E-7</c:v>
                </c:pt>
                <c:pt idx="2295">
                  <c:v>4.2000000000000143E-7</c:v>
                </c:pt>
                <c:pt idx="2296">
                  <c:v>4.2000000000000143E-7</c:v>
                </c:pt>
                <c:pt idx="2297">
                  <c:v>4.2000000000000143E-7</c:v>
                </c:pt>
                <c:pt idx="2298">
                  <c:v>4.2000000000000143E-7</c:v>
                </c:pt>
                <c:pt idx="2299">
                  <c:v>4.2000000000000143E-7</c:v>
                </c:pt>
                <c:pt idx="2300">
                  <c:v>4.2000000000000143E-7</c:v>
                </c:pt>
                <c:pt idx="2301">
                  <c:v>4.2000000000000143E-7</c:v>
                </c:pt>
                <c:pt idx="2302">
                  <c:v>4.2000000000000143E-7</c:v>
                </c:pt>
                <c:pt idx="2303">
                  <c:v>4.2000000000000143E-7</c:v>
                </c:pt>
                <c:pt idx="2304">
                  <c:v>4.2000000000000143E-7</c:v>
                </c:pt>
                <c:pt idx="2305">
                  <c:v>4.2000000000000143E-7</c:v>
                </c:pt>
                <c:pt idx="2306">
                  <c:v>4.2000000000000143E-7</c:v>
                </c:pt>
                <c:pt idx="2307">
                  <c:v>4.1000000000000094E-7</c:v>
                </c:pt>
                <c:pt idx="2308">
                  <c:v>4.2000000000000143E-7</c:v>
                </c:pt>
                <c:pt idx="2309">
                  <c:v>4.2000000000000143E-7</c:v>
                </c:pt>
                <c:pt idx="2310">
                  <c:v>4.2000000000000143E-7</c:v>
                </c:pt>
                <c:pt idx="2311">
                  <c:v>4.1000000000000094E-7</c:v>
                </c:pt>
                <c:pt idx="2312">
                  <c:v>4.2000000000000143E-7</c:v>
                </c:pt>
                <c:pt idx="2313">
                  <c:v>4.1000000000000094E-7</c:v>
                </c:pt>
                <c:pt idx="2314">
                  <c:v>4.2000000000000143E-7</c:v>
                </c:pt>
                <c:pt idx="2315">
                  <c:v>4.2000000000000143E-7</c:v>
                </c:pt>
                <c:pt idx="2316">
                  <c:v>4.2000000000000143E-7</c:v>
                </c:pt>
                <c:pt idx="2317">
                  <c:v>4.1000000000000094E-7</c:v>
                </c:pt>
                <c:pt idx="2318">
                  <c:v>4.2000000000000143E-7</c:v>
                </c:pt>
                <c:pt idx="2319">
                  <c:v>4.2000000000000143E-7</c:v>
                </c:pt>
                <c:pt idx="2320">
                  <c:v>4.2000000000000143E-7</c:v>
                </c:pt>
                <c:pt idx="2321">
                  <c:v>4.2000000000000143E-7</c:v>
                </c:pt>
                <c:pt idx="2322">
                  <c:v>4.1000000000000094E-7</c:v>
                </c:pt>
                <c:pt idx="2323">
                  <c:v>4.2000000000000143E-7</c:v>
                </c:pt>
                <c:pt idx="2324">
                  <c:v>4.1000000000000094E-7</c:v>
                </c:pt>
                <c:pt idx="2325">
                  <c:v>4.2000000000000143E-7</c:v>
                </c:pt>
                <c:pt idx="2326">
                  <c:v>4.1000000000000094E-7</c:v>
                </c:pt>
                <c:pt idx="2327">
                  <c:v>4.2000000000000143E-7</c:v>
                </c:pt>
                <c:pt idx="2328">
                  <c:v>4.1000000000000094E-7</c:v>
                </c:pt>
                <c:pt idx="2329">
                  <c:v>4.1000000000000094E-7</c:v>
                </c:pt>
                <c:pt idx="2330">
                  <c:v>4.1000000000000094E-7</c:v>
                </c:pt>
                <c:pt idx="2331">
                  <c:v>4.1000000000000094E-7</c:v>
                </c:pt>
                <c:pt idx="2332">
                  <c:v>4.1000000000000094E-7</c:v>
                </c:pt>
                <c:pt idx="2333">
                  <c:v>4.2000000000000143E-7</c:v>
                </c:pt>
                <c:pt idx="2334">
                  <c:v>4.1000000000000094E-7</c:v>
                </c:pt>
                <c:pt idx="2335">
                  <c:v>4.1000000000000094E-7</c:v>
                </c:pt>
                <c:pt idx="2336">
                  <c:v>4.1000000000000094E-7</c:v>
                </c:pt>
                <c:pt idx="2337">
                  <c:v>4.2000000000000143E-7</c:v>
                </c:pt>
                <c:pt idx="2338">
                  <c:v>4.1000000000000094E-7</c:v>
                </c:pt>
                <c:pt idx="2339">
                  <c:v>4.1000000000000094E-7</c:v>
                </c:pt>
                <c:pt idx="2340">
                  <c:v>4.1000000000000094E-7</c:v>
                </c:pt>
                <c:pt idx="2341">
                  <c:v>4.1000000000000094E-7</c:v>
                </c:pt>
                <c:pt idx="2342">
                  <c:v>4.1000000000000094E-7</c:v>
                </c:pt>
                <c:pt idx="2343">
                  <c:v>4.1000000000000094E-7</c:v>
                </c:pt>
                <c:pt idx="2344">
                  <c:v>4.1000000000000094E-7</c:v>
                </c:pt>
                <c:pt idx="2345">
                  <c:v>4.1000000000000094E-7</c:v>
                </c:pt>
                <c:pt idx="2346">
                  <c:v>4.1000000000000094E-7</c:v>
                </c:pt>
                <c:pt idx="2347">
                  <c:v>4.1000000000000094E-7</c:v>
                </c:pt>
                <c:pt idx="2348">
                  <c:v>4.1000000000000094E-7</c:v>
                </c:pt>
                <c:pt idx="2349">
                  <c:v>4.1000000000000094E-7</c:v>
                </c:pt>
                <c:pt idx="2350">
                  <c:v>4.1000000000000094E-7</c:v>
                </c:pt>
                <c:pt idx="2351">
                  <c:v>4.1000000000000094E-7</c:v>
                </c:pt>
                <c:pt idx="2352">
                  <c:v>4.1000000000000094E-7</c:v>
                </c:pt>
                <c:pt idx="2353">
                  <c:v>4.1000000000000094E-7</c:v>
                </c:pt>
                <c:pt idx="2354">
                  <c:v>4.1000000000000094E-7</c:v>
                </c:pt>
                <c:pt idx="2355">
                  <c:v>4.1000000000000094E-7</c:v>
                </c:pt>
                <c:pt idx="2356">
                  <c:v>4.1000000000000094E-7</c:v>
                </c:pt>
                <c:pt idx="2357">
                  <c:v>4.1000000000000094E-7</c:v>
                </c:pt>
                <c:pt idx="2358">
                  <c:v>4.1000000000000094E-7</c:v>
                </c:pt>
                <c:pt idx="2359">
                  <c:v>4.1000000000000094E-7</c:v>
                </c:pt>
                <c:pt idx="2360">
                  <c:v>4.1000000000000094E-7</c:v>
                </c:pt>
                <c:pt idx="2361">
                  <c:v>4.1000000000000094E-7</c:v>
                </c:pt>
                <c:pt idx="2362">
                  <c:v>4.1000000000000094E-7</c:v>
                </c:pt>
                <c:pt idx="2363">
                  <c:v>4.1000000000000094E-7</c:v>
                </c:pt>
                <c:pt idx="2364">
                  <c:v>4.1000000000000094E-7</c:v>
                </c:pt>
                <c:pt idx="2365">
                  <c:v>4.1000000000000094E-7</c:v>
                </c:pt>
                <c:pt idx="2366">
                  <c:v>4.1000000000000094E-7</c:v>
                </c:pt>
                <c:pt idx="2367">
                  <c:v>4.1000000000000094E-7</c:v>
                </c:pt>
                <c:pt idx="2368">
                  <c:v>4.1000000000000094E-7</c:v>
                </c:pt>
                <c:pt idx="2369">
                  <c:v>4.1000000000000094E-7</c:v>
                </c:pt>
                <c:pt idx="2370">
                  <c:v>4.1000000000000094E-7</c:v>
                </c:pt>
                <c:pt idx="2371">
                  <c:v>4.1000000000000094E-7</c:v>
                </c:pt>
                <c:pt idx="2372">
                  <c:v>4.1000000000000094E-7</c:v>
                </c:pt>
                <c:pt idx="2373">
                  <c:v>4.1000000000000094E-7</c:v>
                </c:pt>
                <c:pt idx="2374">
                  <c:v>4.1000000000000094E-7</c:v>
                </c:pt>
                <c:pt idx="2375">
                  <c:v>4.1000000000000094E-7</c:v>
                </c:pt>
                <c:pt idx="2376">
                  <c:v>4.1000000000000094E-7</c:v>
                </c:pt>
                <c:pt idx="2377">
                  <c:v>4.1000000000000094E-7</c:v>
                </c:pt>
                <c:pt idx="2378">
                  <c:v>4.1000000000000094E-7</c:v>
                </c:pt>
                <c:pt idx="2379">
                  <c:v>4.1000000000000094E-7</c:v>
                </c:pt>
                <c:pt idx="2380">
                  <c:v>4.1000000000000094E-7</c:v>
                </c:pt>
                <c:pt idx="2381">
                  <c:v>4.1000000000000094E-7</c:v>
                </c:pt>
                <c:pt idx="2382">
                  <c:v>4.1000000000000094E-7</c:v>
                </c:pt>
                <c:pt idx="2383">
                  <c:v>4.1000000000000094E-7</c:v>
                </c:pt>
                <c:pt idx="2384">
                  <c:v>4.1000000000000094E-7</c:v>
                </c:pt>
                <c:pt idx="2385">
                  <c:v>4.1000000000000094E-7</c:v>
                </c:pt>
                <c:pt idx="2386">
                  <c:v>4.1000000000000094E-7</c:v>
                </c:pt>
                <c:pt idx="2387">
                  <c:v>4.1000000000000094E-7</c:v>
                </c:pt>
                <c:pt idx="2388">
                  <c:v>4.1000000000000094E-7</c:v>
                </c:pt>
                <c:pt idx="2389">
                  <c:v>4.1000000000000094E-7</c:v>
                </c:pt>
                <c:pt idx="2390">
                  <c:v>4.1000000000000094E-7</c:v>
                </c:pt>
                <c:pt idx="2391">
                  <c:v>4.1000000000000094E-7</c:v>
                </c:pt>
                <c:pt idx="2392">
                  <c:v>4.1000000000000094E-7</c:v>
                </c:pt>
                <c:pt idx="2393">
                  <c:v>4.1000000000000094E-7</c:v>
                </c:pt>
                <c:pt idx="2394">
                  <c:v>4.1000000000000094E-7</c:v>
                </c:pt>
                <c:pt idx="2395">
                  <c:v>4.1000000000000094E-7</c:v>
                </c:pt>
                <c:pt idx="2396">
                  <c:v>4.1000000000000094E-7</c:v>
                </c:pt>
                <c:pt idx="2397">
                  <c:v>4.1000000000000094E-7</c:v>
                </c:pt>
                <c:pt idx="2398">
                  <c:v>4.1000000000000094E-7</c:v>
                </c:pt>
                <c:pt idx="2399">
                  <c:v>4.1000000000000094E-7</c:v>
                </c:pt>
                <c:pt idx="2400">
                  <c:v>4.1000000000000094E-7</c:v>
                </c:pt>
                <c:pt idx="2401">
                  <c:v>4.1000000000000094E-7</c:v>
                </c:pt>
                <c:pt idx="2402">
                  <c:v>4.1000000000000094E-7</c:v>
                </c:pt>
                <c:pt idx="2403">
                  <c:v>4.1000000000000094E-7</c:v>
                </c:pt>
                <c:pt idx="2404">
                  <c:v>4.1000000000000094E-7</c:v>
                </c:pt>
                <c:pt idx="2405">
                  <c:v>4.1000000000000094E-7</c:v>
                </c:pt>
                <c:pt idx="2406">
                  <c:v>4.1000000000000094E-7</c:v>
                </c:pt>
                <c:pt idx="2407">
                  <c:v>4.1000000000000094E-7</c:v>
                </c:pt>
                <c:pt idx="2408">
                  <c:v>4.1000000000000094E-7</c:v>
                </c:pt>
                <c:pt idx="2409">
                  <c:v>4.1000000000000094E-7</c:v>
                </c:pt>
                <c:pt idx="2410">
                  <c:v>4.1000000000000094E-7</c:v>
                </c:pt>
                <c:pt idx="2411">
                  <c:v>4.1000000000000094E-7</c:v>
                </c:pt>
                <c:pt idx="2412">
                  <c:v>4.1000000000000094E-7</c:v>
                </c:pt>
                <c:pt idx="2413">
                  <c:v>4.1000000000000094E-7</c:v>
                </c:pt>
                <c:pt idx="2414">
                  <c:v>4.1000000000000094E-7</c:v>
                </c:pt>
                <c:pt idx="2415">
                  <c:v>4.1000000000000094E-7</c:v>
                </c:pt>
                <c:pt idx="2416">
                  <c:v>4.1000000000000094E-7</c:v>
                </c:pt>
                <c:pt idx="2417">
                  <c:v>4.1000000000000094E-7</c:v>
                </c:pt>
                <c:pt idx="2418">
                  <c:v>4.1000000000000094E-7</c:v>
                </c:pt>
                <c:pt idx="2419">
                  <c:v>4.2000000000000143E-7</c:v>
                </c:pt>
                <c:pt idx="2420">
                  <c:v>4.4000000000000156E-7</c:v>
                </c:pt>
                <c:pt idx="2421">
                  <c:v>4.5000000000000125E-7</c:v>
                </c:pt>
                <c:pt idx="2422">
                  <c:v>4.9000000000000145E-7</c:v>
                </c:pt>
                <c:pt idx="2423">
                  <c:v>5.2000000000000169E-7</c:v>
                </c:pt>
                <c:pt idx="2424">
                  <c:v>5.4000000000000182E-7</c:v>
                </c:pt>
                <c:pt idx="2425">
                  <c:v>5.5000000000000162E-7</c:v>
                </c:pt>
                <c:pt idx="2426">
                  <c:v>5.5000000000000162E-7</c:v>
                </c:pt>
                <c:pt idx="2427">
                  <c:v>5.5000000000000162E-7</c:v>
                </c:pt>
                <c:pt idx="2428">
                  <c:v>5.5000000000000162E-7</c:v>
                </c:pt>
                <c:pt idx="2429">
                  <c:v>5.4000000000000182E-7</c:v>
                </c:pt>
                <c:pt idx="2430">
                  <c:v>5.2000000000000169E-7</c:v>
                </c:pt>
                <c:pt idx="2431">
                  <c:v>5.1000000000000126E-7</c:v>
                </c:pt>
                <c:pt idx="2432">
                  <c:v>5.1000000000000126E-7</c:v>
                </c:pt>
                <c:pt idx="2433">
                  <c:v>5.0000000000000146E-7</c:v>
                </c:pt>
                <c:pt idx="2434">
                  <c:v>4.9000000000000145E-7</c:v>
                </c:pt>
                <c:pt idx="2435">
                  <c:v>4.8000000000000123E-7</c:v>
                </c:pt>
                <c:pt idx="2436">
                  <c:v>4.7000000000000143E-7</c:v>
                </c:pt>
                <c:pt idx="2437">
                  <c:v>4.7000000000000143E-7</c:v>
                </c:pt>
                <c:pt idx="2438">
                  <c:v>4.6000000000000121E-7</c:v>
                </c:pt>
                <c:pt idx="2439">
                  <c:v>4.5000000000000125E-7</c:v>
                </c:pt>
                <c:pt idx="2440">
                  <c:v>4.5000000000000125E-7</c:v>
                </c:pt>
                <c:pt idx="2441">
                  <c:v>4.5000000000000125E-7</c:v>
                </c:pt>
                <c:pt idx="2442">
                  <c:v>4.5000000000000125E-7</c:v>
                </c:pt>
                <c:pt idx="2443">
                  <c:v>4.4000000000000156E-7</c:v>
                </c:pt>
                <c:pt idx="2444">
                  <c:v>4.4000000000000156E-7</c:v>
                </c:pt>
                <c:pt idx="2445">
                  <c:v>4.4000000000000156E-7</c:v>
                </c:pt>
                <c:pt idx="2446">
                  <c:v>4.3000000000000123E-7</c:v>
                </c:pt>
                <c:pt idx="2447">
                  <c:v>4.3000000000000123E-7</c:v>
                </c:pt>
                <c:pt idx="2448">
                  <c:v>4.3000000000000123E-7</c:v>
                </c:pt>
                <c:pt idx="2449">
                  <c:v>4.3000000000000123E-7</c:v>
                </c:pt>
                <c:pt idx="2450">
                  <c:v>4.2000000000000143E-7</c:v>
                </c:pt>
                <c:pt idx="2451">
                  <c:v>4.2000000000000143E-7</c:v>
                </c:pt>
                <c:pt idx="2452">
                  <c:v>4.2000000000000143E-7</c:v>
                </c:pt>
                <c:pt idx="2453">
                  <c:v>4.2000000000000143E-7</c:v>
                </c:pt>
                <c:pt idx="2454">
                  <c:v>4.2000000000000143E-7</c:v>
                </c:pt>
                <c:pt idx="2455">
                  <c:v>4.2000000000000143E-7</c:v>
                </c:pt>
                <c:pt idx="2456">
                  <c:v>4.2000000000000143E-7</c:v>
                </c:pt>
                <c:pt idx="2457">
                  <c:v>4.2000000000000143E-7</c:v>
                </c:pt>
                <c:pt idx="2458">
                  <c:v>4.2000000000000143E-7</c:v>
                </c:pt>
                <c:pt idx="2459">
                  <c:v>4.1000000000000094E-7</c:v>
                </c:pt>
                <c:pt idx="2460">
                  <c:v>4.1000000000000094E-7</c:v>
                </c:pt>
                <c:pt idx="2461">
                  <c:v>4.1000000000000094E-7</c:v>
                </c:pt>
                <c:pt idx="2462">
                  <c:v>4.1000000000000094E-7</c:v>
                </c:pt>
                <c:pt idx="2463">
                  <c:v>4.1000000000000094E-7</c:v>
                </c:pt>
                <c:pt idx="2464">
                  <c:v>4.1000000000000094E-7</c:v>
                </c:pt>
                <c:pt idx="2465">
                  <c:v>4.1000000000000094E-7</c:v>
                </c:pt>
                <c:pt idx="2466">
                  <c:v>4.1000000000000094E-7</c:v>
                </c:pt>
                <c:pt idx="2467">
                  <c:v>4.1000000000000094E-7</c:v>
                </c:pt>
                <c:pt idx="2468">
                  <c:v>4.1000000000000094E-7</c:v>
                </c:pt>
                <c:pt idx="2469">
                  <c:v>4.1000000000000094E-7</c:v>
                </c:pt>
                <c:pt idx="2470">
                  <c:v>4.1000000000000094E-7</c:v>
                </c:pt>
                <c:pt idx="2471">
                  <c:v>4.1000000000000094E-7</c:v>
                </c:pt>
                <c:pt idx="2472">
                  <c:v>4.1000000000000094E-7</c:v>
                </c:pt>
                <c:pt idx="2473">
                  <c:v>4.1000000000000094E-7</c:v>
                </c:pt>
                <c:pt idx="2474">
                  <c:v>4.1000000000000094E-7</c:v>
                </c:pt>
                <c:pt idx="2475">
                  <c:v>4.1000000000000094E-7</c:v>
                </c:pt>
                <c:pt idx="2476">
                  <c:v>4.1000000000000094E-7</c:v>
                </c:pt>
                <c:pt idx="2477">
                  <c:v>4.1000000000000094E-7</c:v>
                </c:pt>
                <c:pt idx="2478">
                  <c:v>4.1000000000000094E-7</c:v>
                </c:pt>
                <c:pt idx="2479">
                  <c:v>4.3000000000000123E-7</c:v>
                </c:pt>
                <c:pt idx="2480">
                  <c:v>4.4000000000000156E-7</c:v>
                </c:pt>
                <c:pt idx="2481">
                  <c:v>4.6000000000000121E-7</c:v>
                </c:pt>
                <c:pt idx="2482">
                  <c:v>5.1000000000000126E-7</c:v>
                </c:pt>
                <c:pt idx="2483">
                  <c:v>5.5000000000000162E-7</c:v>
                </c:pt>
                <c:pt idx="2484">
                  <c:v>5.8000000000000143E-7</c:v>
                </c:pt>
                <c:pt idx="2485">
                  <c:v>6.0000000000000188E-7</c:v>
                </c:pt>
                <c:pt idx="2486">
                  <c:v>6.0000000000000188E-7</c:v>
                </c:pt>
                <c:pt idx="2487">
                  <c:v>6.1000000000000157E-7</c:v>
                </c:pt>
                <c:pt idx="2488">
                  <c:v>6.1000000000000157E-7</c:v>
                </c:pt>
                <c:pt idx="2489">
                  <c:v>6.1000000000000157E-7</c:v>
                </c:pt>
                <c:pt idx="2490">
                  <c:v>6.0000000000000188E-7</c:v>
                </c:pt>
                <c:pt idx="2491">
                  <c:v>5.7000000000000195E-7</c:v>
                </c:pt>
                <c:pt idx="2492">
                  <c:v>5.5000000000000162E-7</c:v>
                </c:pt>
                <c:pt idx="2493">
                  <c:v>5.4000000000000182E-7</c:v>
                </c:pt>
                <c:pt idx="2494">
                  <c:v>5.2000000000000169E-7</c:v>
                </c:pt>
                <c:pt idx="2495">
                  <c:v>5.1000000000000126E-7</c:v>
                </c:pt>
                <c:pt idx="2496">
                  <c:v>5.1000000000000126E-7</c:v>
                </c:pt>
                <c:pt idx="2497">
                  <c:v>4.9000000000000145E-7</c:v>
                </c:pt>
                <c:pt idx="2498">
                  <c:v>4.8000000000000123E-7</c:v>
                </c:pt>
                <c:pt idx="2499">
                  <c:v>4.8000000000000123E-7</c:v>
                </c:pt>
                <c:pt idx="2500">
                  <c:v>4.7000000000000143E-7</c:v>
                </c:pt>
                <c:pt idx="2501">
                  <c:v>4.6000000000000121E-7</c:v>
                </c:pt>
                <c:pt idx="2502">
                  <c:v>4.6000000000000121E-7</c:v>
                </c:pt>
                <c:pt idx="2503">
                  <c:v>4.7000000000000143E-7</c:v>
                </c:pt>
                <c:pt idx="2504">
                  <c:v>4.7000000000000143E-7</c:v>
                </c:pt>
                <c:pt idx="2505">
                  <c:v>4.9000000000000145E-7</c:v>
                </c:pt>
                <c:pt idx="2506">
                  <c:v>4.9000000000000145E-7</c:v>
                </c:pt>
                <c:pt idx="2507">
                  <c:v>5.2000000000000169E-7</c:v>
                </c:pt>
                <c:pt idx="2508">
                  <c:v>5.7000000000000195E-7</c:v>
                </c:pt>
                <c:pt idx="2509">
                  <c:v>6.0000000000000188E-7</c:v>
                </c:pt>
                <c:pt idx="2510">
                  <c:v>6.20000000000002E-7</c:v>
                </c:pt>
                <c:pt idx="2511">
                  <c:v>6.300000000000018E-7</c:v>
                </c:pt>
                <c:pt idx="2512">
                  <c:v>6.4000000000000213E-7</c:v>
                </c:pt>
                <c:pt idx="2513">
                  <c:v>6.4000000000000213E-7</c:v>
                </c:pt>
                <c:pt idx="2514">
                  <c:v>6.4000000000000213E-7</c:v>
                </c:pt>
                <c:pt idx="2515">
                  <c:v>6.1000000000000157E-7</c:v>
                </c:pt>
                <c:pt idx="2516">
                  <c:v>5.9000000000000208E-7</c:v>
                </c:pt>
                <c:pt idx="2517">
                  <c:v>5.7000000000000195E-7</c:v>
                </c:pt>
                <c:pt idx="2518">
                  <c:v>5.5000000000000162E-7</c:v>
                </c:pt>
                <c:pt idx="2519">
                  <c:v>5.3000000000000138E-7</c:v>
                </c:pt>
                <c:pt idx="2520">
                  <c:v>5.1000000000000126E-7</c:v>
                </c:pt>
                <c:pt idx="2521">
                  <c:v>5.0000000000000146E-7</c:v>
                </c:pt>
                <c:pt idx="2522">
                  <c:v>4.9000000000000145E-7</c:v>
                </c:pt>
                <c:pt idx="2523">
                  <c:v>4.8000000000000123E-7</c:v>
                </c:pt>
                <c:pt idx="2524">
                  <c:v>4.7000000000000143E-7</c:v>
                </c:pt>
                <c:pt idx="2525">
                  <c:v>4.7000000000000143E-7</c:v>
                </c:pt>
                <c:pt idx="2526">
                  <c:v>4.8000000000000123E-7</c:v>
                </c:pt>
                <c:pt idx="2527">
                  <c:v>4.8000000000000123E-7</c:v>
                </c:pt>
                <c:pt idx="2528">
                  <c:v>5.0000000000000146E-7</c:v>
                </c:pt>
                <c:pt idx="2529">
                  <c:v>5.4000000000000182E-7</c:v>
                </c:pt>
                <c:pt idx="2530">
                  <c:v>5.7000000000000195E-7</c:v>
                </c:pt>
                <c:pt idx="2531">
                  <c:v>5.9000000000000208E-7</c:v>
                </c:pt>
                <c:pt idx="2532">
                  <c:v>5.9000000000000208E-7</c:v>
                </c:pt>
                <c:pt idx="2533">
                  <c:v>6.0000000000000188E-7</c:v>
                </c:pt>
                <c:pt idx="2534">
                  <c:v>6.0000000000000188E-7</c:v>
                </c:pt>
                <c:pt idx="2535">
                  <c:v>5.9000000000000208E-7</c:v>
                </c:pt>
                <c:pt idx="2536">
                  <c:v>5.8000000000000143E-7</c:v>
                </c:pt>
                <c:pt idx="2537">
                  <c:v>5.7000000000000195E-7</c:v>
                </c:pt>
                <c:pt idx="2538">
                  <c:v>5.5000000000000162E-7</c:v>
                </c:pt>
                <c:pt idx="2539">
                  <c:v>5.3000000000000138E-7</c:v>
                </c:pt>
                <c:pt idx="2540">
                  <c:v>5.2000000000000169E-7</c:v>
                </c:pt>
                <c:pt idx="2541">
                  <c:v>5.0000000000000146E-7</c:v>
                </c:pt>
                <c:pt idx="2542">
                  <c:v>4.9000000000000145E-7</c:v>
                </c:pt>
                <c:pt idx="2543">
                  <c:v>4.8000000000000123E-7</c:v>
                </c:pt>
                <c:pt idx="2544">
                  <c:v>4.7000000000000143E-7</c:v>
                </c:pt>
                <c:pt idx="2545">
                  <c:v>4.7000000000000143E-7</c:v>
                </c:pt>
                <c:pt idx="2546">
                  <c:v>4.6000000000000121E-7</c:v>
                </c:pt>
                <c:pt idx="2547">
                  <c:v>4.6000000000000121E-7</c:v>
                </c:pt>
                <c:pt idx="2548">
                  <c:v>4.7000000000000143E-7</c:v>
                </c:pt>
                <c:pt idx="2549">
                  <c:v>4.8000000000000123E-7</c:v>
                </c:pt>
                <c:pt idx="2550">
                  <c:v>5.1000000000000126E-7</c:v>
                </c:pt>
                <c:pt idx="2551">
                  <c:v>5.5000000000000162E-7</c:v>
                </c:pt>
                <c:pt idx="2552">
                  <c:v>5.8000000000000143E-7</c:v>
                </c:pt>
                <c:pt idx="2553">
                  <c:v>6.0000000000000188E-7</c:v>
                </c:pt>
                <c:pt idx="2554">
                  <c:v>6.0000000000000188E-7</c:v>
                </c:pt>
                <c:pt idx="2555">
                  <c:v>6.0000000000000188E-7</c:v>
                </c:pt>
                <c:pt idx="2556">
                  <c:v>6.0000000000000188E-7</c:v>
                </c:pt>
                <c:pt idx="2557">
                  <c:v>6.0000000000000188E-7</c:v>
                </c:pt>
                <c:pt idx="2558">
                  <c:v>5.9000000000000208E-7</c:v>
                </c:pt>
                <c:pt idx="2559">
                  <c:v>5.7000000000000195E-7</c:v>
                </c:pt>
                <c:pt idx="2560">
                  <c:v>5.7000000000000195E-7</c:v>
                </c:pt>
                <c:pt idx="2561">
                  <c:v>5.5000000000000162E-7</c:v>
                </c:pt>
                <c:pt idx="2562">
                  <c:v>5.3000000000000138E-7</c:v>
                </c:pt>
                <c:pt idx="2563">
                  <c:v>5.2000000000000169E-7</c:v>
                </c:pt>
                <c:pt idx="2564">
                  <c:v>5.0000000000000146E-7</c:v>
                </c:pt>
                <c:pt idx="2565">
                  <c:v>4.9000000000000145E-7</c:v>
                </c:pt>
                <c:pt idx="2566">
                  <c:v>4.8000000000000123E-7</c:v>
                </c:pt>
                <c:pt idx="2567">
                  <c:v>4.7000000000000143E-7</c:v>
                </c:pt>
                <c:pt idx="2568">
                  <c:v>4.7000000000000143E-7</c:v>
                </c:pt>
                <c:pt idx="2569">
                  <c:v>4.6000000000000121E-7</c:v>
                </c:pt>
                <c:pt idx="2570">
                  <c:v>4.7000000000000143E-7</c:v>
                </c:pt>
                <c:pt idx="2571">
                  <c:v>4.7000000000000143E-7</c:v>
                </c:pt>
                <c:pt idx="2572">
                  <c:v>4.8000000000000123E-7</c:v>
                </c:pt>
                <c:pt idx="2573">
                  <c:v>4.9000000000000145E-7</c:v>
                </c:pt>
                <c:pt idx="2574">
                  <c:v>5.4000000000000182E-7</c:v>
                </c:pt>
                <c:pt idx="2575">
                  <c:v>5.4000000000000182E-7</c:v>
                </c:pt>
                <c:pt idx="2576">
                  <c:v>5.7000000000000195E-7</c:v>
                </c:pt>
                <c:pt idx="2577">
                  <c:v>6.0000000000000188E-7</c:v>
                </c:pt>
                <c:pt idx="2578">
                  <c:v>6.1000000000000157E-7</c:v>
                </c:pt>
                <c:pt idx="2579">
                  <c:v>6.20000000000002E-7</c:v>
                </c:pt>
                <c:pt idx="2580">
                  <c:v>6.20000000000002E-7</c:v>
                </c:pt>
                <c:pt idx="2581">
                  <c:v>6.1000000000000157E-7</c:v>
                </c:pt>
                <c:pt idx="2582">
                  <c:v>6.0000000000000188E-7</c:v>
                </c:pt>
                <c:pt idx="2583">
                  <c:v>5.8000000000000143E-7</c:v>
                </c:pt>
                <c:pt idx="2584">
                  <c:v>5.6000000000000131E-7</c:v>
                </c:pt>
                <c:pt idx="2585">
                  <c:v>5.4000000000000182E-7</c:v>
                </c:pt>
                <c:pt idx="2586">
                  <c:v>5.3000000000000138E-7</c:v>
                </c:pt>
                <c:pt idx="2587">
                  <c:v>5.1000000000000126E-7</c:v>
                </c:pt>
                <c:pt idx="2588">
                  <c:v>5.0000000000000146E-7</c:v>
                </c:pt>
                <c:pt idx="2589">
                  <c:v>4.9000000000000145E-7</c:v>
                </c:pt>
                <c:pt idx="2590">
                  <c:v>4.8000000000000123E-7</c:v>
                </c:pt>
                <c:pt idx="2591">
                  <c:v>4.7000000000000143E-7</c:v>
                </c:pt>
                <c:pt idx="2592">
                  <c:v>4.6000000000000121E-7</c:v>
                </c:pt>
                <c:pt idx="2593">
                  <c:v>4.6000000000000121E-7</c:v>
                </c:pt>
                <c:pt idx="2594">
                  <c:v>4.7000000000000143E-7</c:v>
                </c:pt>
                <c:pt idx="2595">
                  <c:v>4.8000000000000123E-7</c:v>
                </c:pt>
                <c:pt idx="2596">
                  <c:v>5.0000000000000146E-7</c:v>
                </c:pt>
                <c:pt idx="2597">
                  <c:v>5.2000000000000169E-7</c:v>
                </c:pt>
                <c:pt idx="2598">
                  <c:v>5.3000000000000138E-7</c:v>
                </c:pt>
                <c:pt idx="2599">
                  <c:v>5.4000000000000182E-7</c:v>
                </c:pt>
                <c:pt idx="2600">
                  <c:v>5.4000000000000182E-7</c:v>
                </c:pt>
                <c:pt idx="2601">
                  <c:v>5.4000000000000182E-7</c:v>
                </c:pt>
                <c:pt idx="2602">
                  <c:v>5.4000000000000182E-7</c:v>
                </c:pt>
                <c:pt idx="2603">
                  <c:v>5.4000000000000182E-7</c:v>
                </c:pt>
                <c:pt idx="2604">
                  <c:v>5.3000000000000138E-7</c:v>
                </c:pt>
                <c:pt idx="2605">
                  <c:v>5.2000000000000169E-7</c:v>
                </c:pt>
                <c:pt idx="2606">
                  <c:v>5.1000000000000126E-7</c:v>
                </c:pt>
                <c:pt idx="2607">
                  <c:v>5.0000000000000146E-7</c:v>
                </c:pt>
                <c:pt idx="2608">
                  <c:v>4.9000000000000145E-7</c:v>
                </c:pt>
                <c:pt idx="2609">
                  <c:v>4.8000000000000123E-7</c:v>
                </c:pt>
                <c:pt idx="2610">
                  <c:v>4.7000000000000143E-7</c:v>
                </c:pt>
                <c:pt idx="2611">
                  <c:v>4.6000000000000121E-7</c:v>
                </c:pt>
                <c:pt idx="2612">
                  <c:v>4.6000000000000121E-7</c:v>
                </c:pt>
                <c:pt idx="2613">
                  <c:v>4.5000000000000125E-7</c:v>
                </c:pt>
                <c:pt idx="2614">
                  <c:v>4.5000000000000125E-7</c:v>
                </c:pt>
                <c:pt idx="2615">
                  <c:v>4.5000000000000125E-7</c:v>
                </c:pt>
                <c:pt idx="2616">
                  <c:v>4.6000000000000121E-7</c:v>
                </c:pt>
                <c:pt idx="2617">
                  <c:v>4.8000000000000123E-7</c:v>
                </c:pt>
                <c:pt idx="2618">
                  <c:v>5.2000000000000169E-7</c:v>
                </c:pt>
                <c:pt idx="2619">
                  <c:v>5.7000000000000195E-7</c:v>
                </c:pt>
                <c:pt idx="2620">
                  <c:v>6.0000000000000188E-7</c:v>
                </c:pt>
                <c:pt idx="2621">
                  <c:v>6.300000000000018E-7</c:v>
                </c:pt>
                <c:pt idx="2622">
                  <c:v>6.4000000000000213E-7</c:v>
                </c:pt>
                <c:pt idx="2623">
                  <c:v>6.5000000000000193E-7</c:v>
                </c:pt>
                <c:pt idx="2624">
                  <c:v>6.5000000000000193E-7</c:v>
                </c:pt>
                <c:pt idx="2625">
                  <c:v>6.5000000000000193E-7</c:v>
                </c:pt>
                <c:pt idx="2626">
                  <c:v>6.20000000000002E-7</c:v>
                </c:pt>
                <c:pt idx="2627">
                  <c:v>6.0000000000000188E-7</c:v>
                </c:pt>
                <c:pt idx="2628">
                  <c:v>5.7000000000000195E-7</c:v>
                </c:pt>
                <c:pt idx="2629">
                  <c:v>5.7000000000000195E-7</c:v>
                </c:pt>
                <c:pt idx="2630">
                  <c:v>5.5000000000000162E-7</c:v>
                </c:pt>
                <c:pt idx="2631">
                  <c:v>5.3000000000000138E-7</c:v>
                </c:pt>
                <c:pt idx="2632">
                  <c:v>5.2000000000000169E-7</c:v>
                </c:pt>
                <c:pt idx="2633">
                  <c:v>5.2000000000000169E-7</c:v>
                </c:pt>
                <c:pt idx="2634">
                  <c:v>5.0000000000000146E-7</c:v>
                </c:pt>
                <c:pt idx="2635">
                  <c:v>4.9000000000000145E-7</c:v>
                </c:pt>
                <c:pt idx="2636">
                  <c:v>4.8000000000000123E-7</c:v>
                </c:pt>
                <c:pt idx="2637">
                  <c:v>4.7000000000000143E-7</c:v>
                </c:pt>
                <c:pt idx="2638">
                  <c:v>4.8000000000000123E-7</c:v>
                </c:pt>
                <c:pt idx="2639">
                  <c:v>4.9000000000000145E-7</c:v>
                </c:pt>
                <c:pt idx="2640">
                  <c:v>5.0000000000000146E-7</c:v>
                </c:pt>
                <c:pt idx="2641">
                  <c:v>5.0000000000000146E-7</c:v>
                </c:pt>
                <c:pt idx="2642">
                  <c:v>5.0000000000000146E-7</c:v>
                </c:pt>
                <c:pt idx="2643">
                  <c:v>5.3000000000000138E-7</c:v>
                </c:pt>
                <c:pt idx="2644">
                  <c:v>5.5000000000000162E-7</c:v>
                </c:pt>
                <c:pt idx="2645">
                  <c:v>5.7000000000000195E-7</c:v>
                </c:pt>
                <c:pt idx="2646">
                  <c:v>5.7000000000000195E-7</c:v>
                </c:pt>
                <c:pt idx="2647">
                  <c:v>5.7000000000000195E-7</c:v>
                </c:pt>
                <c:pt idx="2648">
                  <c:v>5.7000000000000195E-7</c:v>
                </c:pt>
                <c:pt idx="2649">
                  <c:v>5.7000000000000195E-7</c:v>
                </c:pt>
                <c:pt idx="2650">
                  <c:v>5.7000000000000195E-7</c:v>
                </c:pt>
                <c:pt idx="2651">
                  <c:v>5.5000000000000162E-7</c:v>
                </c:pt>
                <c:pt idx="2652">
                  <c:v>5.4000000000000182E-7</c:v>
                </c:pt>
                <c:pt idx="2653">
                  <c:v>5.3000000000000138E-7</c:v>
                </c:pt>
                <c:pt idx="2654">
                  <c:v>5.2000000000000169E-7</c:v>
                </c:pt>
                <c:pt idx="2655">
                  <c:v>5.0000000000000146E-7</c:v>
                </c:pt>
                <c:pt idx="2656">
                  <c:v>5.0000000000000146E-7</c:v>
                </c:pt>
                <c:pt idx="2657">
                  <c:v>4.9000000000000145E-7</c:v>
                </c:pt>
                <c:pt idx="2658">
                  <c:v>4.8000000000000123E-7</c:v>
                </c:pt>
                <c:pt idx="2659">
                  <c:v>4.7000000000000143E-7</c:v>
                </c:pt>
                <c:pt idx="2660">
                  <c:v>4.6000000000000121E-7</c:v>
                </c:pt>
                <c:pt idx="2661">
                  <c:v>4.7000000000000143E-7</c:v>
                </c:pt>
                <c:pt idx="2662">
                  <c:v>4.7000000000000143E-7</c:v>
                </c:pt>
                <c:pt idx="2663">
                  <c:v>4.8000000000000123E-7</c:v>
                </c:pt>
                <c:pt idx="2664">
                  <c:v>4.8000000000000123E-7</c:v>
                </c:pt>
                <c:pt idx="2665">
                  <c:v>4.8000000000000123E-7</c:v>
                </c:pt>
                <c:pt idx="2666">
                  <c:v>5.1000000000000126E-7</c:v>
                </c:pt>
                <c:pt idx="2667">
                  <c:v>5.6000000000000131E-7</c:v>
                </c:pt>
                <c:pt idx="2668">
                  <c:v>6.0000000000000188E-7</c:v>
                </c:pt>
                <c:pt idx="2669">
                  <c:v>6.20000000000002E-7</c:v>
                </c:pt>
                <c:pt idx="2670">
                  <c:v>6.300000000000018E-7</c:v>
                </c:pt>
                <c:pt idx="2671">
                  <c:v>6.4000000000000213E-7</c:v>
                </c:pt>
                <c:pt idx="2672">
                  <c:v>6.4000000000000213E-7</c:v>
                </c:pt>
                <c:pt idx="2673">
                  <c:v>6.4000000000000213E-7</c:v>
                </c:pt>
                <c:pt idx="2674">
                  <c:v>6.20000000000002E-7</c:v>
                </c:pt>
                <c:pt idx="2675">
                  <c:v>5.9000000000000208E-7</c:v>
                </c:pt>
                <c:pt idx="2676">
                  <c:v>5.7000000000000195E-7</c:v>
                </c:pt>
                <c:pt idx="2677">
                  <c:v>5.5000000000000162E-7</c:v>
                </c:pt>
                <c:pt idx="2678">
                  <c:v>5.3000000000000138E-7</c:v>
                </c:pt>
                <c:pt idx="2679">
                  <c:v>5.2000000000000169E-7</c:v>
                </c:pt>
                <c:pt idx="2680">
                  <c:v>5.0000000000000146E-7</c:v>
                </c:pt>
                <c:pt idx="2681">
                  <c:v>4.9000000000000145E-7</c:v>
                </c:pt>
                <c:pt idx="2682">
                  <c:v>4.8000000000000123E-7</c:v>
                </c:pt>
                <c:pt idx="2683">
                  <c:v>4.7000000000000143E-7</c:v>
                </c:pt>
                <c:pt idx="2684">
                  <c:v>4.7000000000000143E-7</c:v>
                </c:pt>
                <c:pt idx="2685">
                  <c:v>4.8000000000000123E-7</c:v>
                </c:pt>
                <c:pt idx="2686">
                  <c:v>4.9000000000000145E-7</c:v>
                </c:pt>
                <c:pt idx="2687">
                  <c:v>5.0000000000000146E-7</c:v>
                </c:pt>
                <c:pt idx="2688">
                  <c:v>5.4000000000000182E-7</c:v>
                </c:pt>
                <c:pt idx="2689">
                  <c:v>5.8000000000000143E-7</c:v>
                </c:pt>
                <c:pt idx="2690">
                  <c:v>6.1000000000000157E-7</c:v>
                </c:pt>
                <c:pt idx="2691">
                  <c:v>6.20000000000002E-7</c:v>
                </c:pt>
                <c:pt idx="2692">
                  <c:v>6.300000000000018E-7</c:v>
                </c:pt>
                <c:pt idx="2693">
                  <c:v>6.4000000000000213E-7</c:v>
                </c:pt>
                <c:pt idx="2694">
                  <c:v>6.4000000000000213E-7</c:v>
                </c:pt>
                <c:pt idx="2695">
                  <c:v>6.20000000000002E-7</c:v>
                </c:pt>
                <c:pt idx="2696">
                  <c:v>6.0000000000000188E-7</c:v>
                </c:pt>
                <c:pt idx="2697">
                  <c:v>5.8000000000000143E-7</c:v>
                </c:pt>
                <c:pt idx="2698">
                  <c:v>5.6000000000000131E-7</c:v>
                </c:pt>
                <c:pt idx="2699">
                  <c:v>5.4000000000000182E-7</c:v>
                </c:pt>
                <c:pt idx="2700">
                  <c:v>5.2000000000000169E-7</c:v>
                </c:pt>
                <c:pt idx="2701">
                  <c:v>5.1000000000000126E-7</c:v>
                </c:pt>
                <c:pt idx="2702">
                  <c:v>5.0000000000000146E-7</c:v>
                </c:pt>
                <c:pt idx="2703">
                  <c:v>4.9000000000000145E-7</c:v>
                </c:pt>
                <c:pt idx="2704">
                  <c:v>4.8000000000000123E-7</c:v>
                </c:pt>
                <c:pt idx="2705">
                  <c:v>4.7000000000000143E-7</c:v>
                </c:pt>
                <c:pt idx="2706">
                  <c:v>4.7000000000000143E-7</c:v>
                </c:pt>
                <c:pt idx="2707">
                  <c:v>4.8000000000000123E-7</c:v>
                </c:pt>
                <c:pt idx="2708">
                  <c:v>4.9000000000000145E-7</c:v>
                </c:pt>
                <c:pt idx="2709">
                  <c:v>5.1000000000000126E-7</c:v>
                </c:pt>
                <c:pt idx="2710">
                  <c:v>5.3000000000000138E-7</c:v>
                </c:pt>
                <c:pt idx="2711">
                  <c:v>5.4000000000000182E-7</c:v>
                </c:pt>
                <c:pt idx="2712">
                  <c:v>5.5000000000000162E-7</c:v>
                </c:pt>
                <c:pt idx="2713">
                  <c:v>5.6000000000000131E-7</c:v>
                </c:pt>
                <c:pt idx="2714">
                  <c:v>5.6000000000000131E-7</c:v>
                </c:pt>
                <c:pt idx="2715">
                  <c:v>5.6000000000000131E-7</c:v>
                </c:pt>
                <c:pt idx="2716">
                  <c:v>5.6000000000000131E-7</c:v>
                </c:pt>
                <c:pt idx="2717">
                  <c:v>5.5000000000000162E-7</c:v>
                </c:pt>
                <c:pt idx="2718">
                  <c:v>5.3000000000000138E-7</c:v>
                </c:pt>
                <c:pt idx="2719">
                  <c:v>5.2000000000000169E-7</c:v>
                </c:pt>
                <c:pt idx="2720">
                  <c:v>5.1000000000000126E-7</c:v>
                </c:pt>
                <c:pt idx="2721">
                  <c:v>5.0000000000000146E-7</c:v>
                </c:pt>
                <c:pt idx="2722">
                  <c:v>4.9000000000000145E-7</c:v>
                </c:pt>
                <c:pt idx="2723">
                  <c:v>4.8000000000000123E-7</c:v>
                </c:pt>
                <c:pt idx="2724">
                  <c:v>4.7000000000000143E-7</c:v>
                </c:pt>
                <c:pt idx="2725">
                  <c:v>4.6000000000000121E-7</c:v>
                </c:pt>
                <c:pt idx="2726">
                  <c:v>4.6000000000000121E-7</c:v>
                </c:pt>
                <c:pt idx="2727">
                  <c:v>4.6000000000000121E-7</c:v>
                </c:pt>
                <c:pt idx="2728">
                  <c:v>4.6000000000000121E-7</c:v>
                </c:pt>
                <c:pt idx="2729">
                  <c:v>4.7000000000000143E-7</c:v>
                </c:pt>
                <c:pt idx="2730">
                  <c:v>4.8000000000000123E-7</c:v>
                </c:pt>
                <c:pt idx="2731">
                  <c:v>5.2000000000000169E-7</c:v>
                </c:pt>
                <c:pt idx="2732">
                  <c:v>5.4000000000000182E-7</c:v>
                </c:pt>
                <c:pt idx="2733">
                  <c:v>5.6000000000000131E-7</c:v>
                </c:pt>
                <c:pt idx="2734">
                  <c:v>5.6000000000000131E-7</c:v>
                </c:pt>
                <c:pt idx="2735">
                  <c:v>5.7000000000000195E-7</c:v>
                </c:pt>
                <c:pt idx="2736">
                  <c:v>5.7000000000000195E-7</c:v>
                </c:pt>
                <c:pt idx="2737">
                  <c:v>5.6000000000000131E-7</c:v>
                </c:pt>
                <c:pt idx="2738">
                  <c:v>5.6000000000000131E-7</c:v>
                </c:pt>
                <c:pt idx="2739">
                  <c:v>5.4000000000000182E-7</c:v>
                </c:pt>
                <c:pt idx="2740">
                  <c:v>5.3000000000000138E-7</c:v>
                </c:pt>
                <c:pt idx="2741">
                  <c:v>5.2000000000000169E-7</c:v>
                </c:pt>
                <c:pt idx="2742">
                  <c:v>5.0000000000000146E-7</c:v>
                </c:pt>
                <c:pt idx="2743">
                  <c:v>5.0000000000000146E-7</c:v>
                </c:pt>
                <c:pt idx="2744">
                  <c:v>4.8000000000000123E-7</c:v>
                </c:pt>
                <c:pt idx="2745">
                  <c:v>4.8000000000000123E-7</c:v>
                </c:pt>
                <c:pt idx="2746">
                  <c:v>4.6000000000000121E-7</c:v>
                </c:pt>
                <c:pt idx="2747">
                  <c:v>4.6000000000000121E-7</c:v>
                </c:pt>
                <c:pt idx="2748">
                  <c:v>4.6000000000000121E-7</c:v>
                </c:pt>
                <c:pt idx="2749">
                  <c:v>4.6000000000000121E-7</c:v>
                </c:pt>
                <c:pt idx="2750">
                  <c:v>4.6000000000000121E-7</c:v>
                </c:pt>
                <c:pt idx="2751">
                  <c:v>4.8000000000000123E-7</c:v>
                </c:pt>
                <c:pt idx="2752">
                  <c:v>4.9000000000000145E-7</c:v>
                </c:pt>
                <c:pt idx="2753">
                  <c:v>5.2000000000000169E-7</c:v>
                </c:pt>
                <c:pt idx="2754">
                  <c:v>5.3000000000000138E-7</c:v>
                </c:pt>
                <c:pt idx="2755">
                  <c:v>5.4000000000000182E-7</c:v>
                </c:pt>
                <c:pt idx="2756">
                  <c:v>5.5000000000000162E-7</c:v>
                </c:pt>
                <c:pt idx="2757">
                  <c:v>5.5000000000000162E-7</c:v>
                </c:pt>
                <c:pt idx="2758">
                  <c:v>5.5000000000000162E-7</c:v>
                </c:pt>
                <c:pt idx="2759">
                  <c:v>5.5000000000000162E-7</c:v>
                </c:pt>
                <c:pt idx="2760">
                  <c:v>5.4000000000000182E-7</c:v>
                </c:pt>
                <c:pt idx="2761">
                  <c:v>5.3000000000000138E-7</c:v>
                </c:pt>
                <c:pt idx="2762">
                  <c:v>5.2000000000000169E-7</c:v>
                </c:pt>
                <c:pt idx="2763">
                  <c:v>5.0000000000000146E-7</c:v>
                </c:pt>
                <c:pt idx="2764">
                  <c:v>4.9000000000000145E-7</c:v>
                </c:pt>
                <c:pt idx="2765">
                  <c:v>4.8000000000000123E-7</c:v>
                </c:pt>
                <c:pt idx="2766">
                  <c:v>4.8000000000000123E-7</c:v>
                </c:pt>
                <c:pt idx="2767">
                  <c:v>4.7000000000000143E-7</c:v>
                </c:pt>
                <c:pt idx="2768">
                  <c:v>4.6000000000000121E-7</c:v>
                </c:pt>
                <c:pt idx="2769">
                  <c:v>4.5000000000000125E-7</c:v>
                </c:pt>
                <c:pt idx="2770">
                  <c:v>4.5000000000000125E-7</c:v>
                </c:pt>
                <c:pt idx="2771">
                  <c:v>4.5000000000000125E-7</c:v>
                </c:pt>
                <c:pt idx="2772">
                  <c:v>4.6000000000000121E-7</c:v>
                </c:pt>
                <c:pt idx="2773">
                  <c:v>4.8000000000000123E-7</c:v>
                </c:pt>
                <c:pt idx="2774">
                  <c:v>5.1000000000000126E-7</c:v>
                </c:pt>
                <c:pt idx="2775">
                  <c:v>5.1000000000000126E-7</c:v>
                </c:pt>
                <c:pt idx="2776">
                  <c:v>5.1000000000000126E-7</c:v>
                </c:pt>
                <c:pt idx="2777">
                  <c:v>5.6000000000000131E-7</c:v>
                </c:pt>
                <c:pt idx="2778">
                  <c:v>5.9000000000000208E-7</c:v>
                </c:pt>
                <c:pt idx="2779">
                  <c:v>6.1000000000000157E-7</c:v>
                </c:pt>
                <c:pt idx="2780">
                  <c:v>6.20000000000002E-7</c:v>
                </c:pt>
                <c:pt idx="2781">
                  <c:v>6.20000000000002E-7</c:v>
                </c:pt>
                <c:pt idx="2782">
                  <c:v>6.300000000000018E-7</c:v>
                </c:pt>
                <c:pt idx="2783">
                  <c:v>6.4000000000000213E-7</c:v>
                </c:pt>
                <c:pt idx="2784">
                  <c:v>6.300000000000018E-7</c:v>
                </c:pt>
                <c:pt idx="2785">
                  <c:v>6.1000000000000157E-7</c:v>
                </c:pt>
                <c:pt idx="2786">
                  <c:v>5.9000000000000208E-7</c:v>
                </c:pt>
                <c:pt idx="2787">
                  <c:v>5.6000000000000131E-7</c:v>
                </c:pt>
                <c:pt idx="2788">
                  <c:v>5.4000000000000182E-7</c:v>
                </c:pt>
                <c:pt idx="2789">
                  <c:v>5.2000000000000169E-7</c:v>
                </c:pt>
                <c:pt idx="2790">
                  <c:v>5.1000000000000126E-7</c:v>
                </c:pt>
                <c:pt idx="2791">
                  <c:v>5.0000000000000146E-7</c:v>
                </c:pt>
                <c:pt idx="2792">
                  <c:v>4.9000000000000145E-7</c:v>
                </c:pt>
                <c:pt idx="2793">
                  <c:v>4.8000000000000123E-7</c:v>
                </c:pt>
                <c:pt idx="2794">
                  <c:v>4.7000000000000143E-7</c:v>
                </c:pt>
                <c:pt idx="2795">
                  <c:v>4.7000000000000143E-7</c:v>
                </c:pt>
                <c:pt idx="2796">
                  <c:v>4.8000000000000123E-7</c:v>
                </c:pt>
                <c:pt idx="2797">
                  <c:v>4.8000000000000123E-7</c:v>
                </c:pt>
                <c:pt idx="2798">
                  <c:v>5.0000000000000146E-7</c:v>
                </c:pt>
                <c:pt idx="2799">
                  <c:v>5.4000000000000182E-7</c:v>
                </c:pt>
                <c:pt idx="2800">
                  <c:v>5.7000000000000195E-7</c:v>
                </c:pt>
                <c:pt idx="2801">
                  <c:v>5.8000000000000143E-7</c:v>
                </c:pt>
                <c:pt idx="2802">
                  <c:v>5.9000000000000208E-7</c:v>
                </c:pt>
                <c:pt idx="2803">
                  <c:v>6.0000000000000188E-7</c:v>
                </c:pt>
                <c:pt idx="2804">
                  <c:v>6.0000000000000188E-7</c:v>
                </c:pt>
                <c:pt idx="2805">
                  <c:v>5.9000000000000208E-7</c:v>
                </c:pt>
                <c:pt idx="2806">
                  <c:v>5.8000000000000143E-7</c:v>
                </c:pt>
                <c:pt idx="2807">
                  <c:v>5.7000000000000195E-7</c:v>
                </c:pt>
                <c:pt idx="2808">
                  <c:v>5.5000000000000162E-7</c:v>
                </c:pt>
                <c:pt idx="2809">
                  <c:v>5.3000000000000138E-7</c:v>
                </c:pt>
                <c:pt idx="2810">
                  <c:v>5.2000000000000169E-7</c:v>
                </c:pt>
                <c:pt idx="2811">
                  <c:v>5.0000000000000146E-7</c:v>
                </c:pt>
                <c:pt idx="2812">
                  <c:v>4.9000000000000145E-7</c:v>
                </c:pt>
                <c:pt idx="2813">
                  <c:v>4.8000000000000123E-7</c:v>
                </c:pt>
                <c:pt idx="2814">
                  <c:v>4.8000000000000123E-7</c:v>
                </c:pt>
                <c:pt idx="2815">
                  <c:v>4.7000000000000143E-7</c:v>
                </c:pt>
                <c:pt idx="2816">
                  <c:v>4.6000000000000121E-7</c:v>
                </c:pt>
                <c:pt idx="2817">
                  <c:v>4.6000000000000121E-7</c:v>
                </c:pt>
                <c:pt idx="2818">
                  <c:v>4.7000000000000143E-7</c:v>
                </c:pt>
                <c:pt idx="2819">
                  <c:v>4.8000000000000123E-7</c:v>
                </c:pt>
                <c:pt idx="2820">
                  <c:v>5.1000000000000126E-7</c:v>
                </c:pt>
                <c:pt idx="2821">
                  <c:v>5.4000000000000182E-7</c:v>
                </c:pt>
                <c:pt idx="2822">
                  <c:v>5.6000000000000131E-7</c:v>
                </c:pt>
                <c:pt idx="2823">
                  <c:v>5.7000000000000195E-7</c:v>
                </c:pt>
                <c:pt idx="2824">
                  <c:v>5.7000000000000195E-7</c:v>
                </c:pt>
                <c:pt idx="2825">
                  <c:v>5.7000000000000195E-7</c:v>
                </c:pt>
                <c:pt idx="2826">
                  <c:v>5.7000000000000195E-7</c:v>
                </c:pt>
                <c:pt idx="2827">
                  <c:v>5.7000000000000195E-7</c:v>
                </c:pt>
                <c:pt idx="2828">
                  <c:v>5.6000000000000131E-7</c:v>
                </c:pt>
                <c:pt idx="2829">
                  <c:v>5.4000000000000182E-7</c:v>
                </c:pt>
                <c:pt idx="2830">
                  <c:v>5.3000000000000138E-7</c:v>
                </c:pt>
                <c:pt idx="2831">
                  <c:v>5.1000000000000126E-7</c:v>
                </c:pt>
                <c:pt idx="2832">
                  <c:v>5.0000000000000146E-7</c:v>
                </c:pt>
                <c:pt idx="2833">
                  <c:v>4.9000000000000145E-7</c:v>
                </c:pt>
                <c:pt idx="2834">
                  <c:v>4.8000000000000123E-7</c:v>
                </c:pt>
                <c:pt idx="2835">
                  <c:v>4.7000000000000143E-7</c:v>
                </c:pt>
                <c:pt idx="2836">
                  <c:v>4.6000000000000121E-7</c:v>
                </c:pt>
                <c:pt idx="2837">
                  <c:v>4.6000000000000121E-7</c:v>
                </c:pt>
                <c:pt idx="2838">
                  <c:v>4.6000000000000121E-7</c:v>
                </c:pt>
                <c:pt idx="2839">
                  <c:v>4.6000000000000121E-7</c:v>
                </c:pt>
                <c:pt idx="2840">
                  <c:v>4.6000000000000121E-7</c:v>
                </c:pt>
                <c:pt idx="2841">
                  <c:v>4.7000000000000143E-7</c:v>
                </c:pt>
                <c:pt idx="2842">
                  <c:v>4.8000000000000123E-7</c:v>
                </c:pt>
                <c:pt idx="2843">
                  <c:v>5.3000000000000138E-7</c:v>
                </c:pt>
                <c:pt idx="2844">
                  <c:v>5.7000000000000195E-7</c:v>
                </c:pt>
                <c:pt idx="2845">
                  <c:v>6.0000000000000188E-7</c:v>
                </c:pt>
                <c:pt idx="2846">
                  <c:v>6.20000000000002E-7</c:v>
                </c:pt>
                <c:pt idx="2847">
                  <c:v>6.300000000000018E-7</c:v>
                </c:pt>
                <c:pt idx="2848">
                  <c:v>6.300000000000018E-7</c:v>
                </c:pt>
                <c:pt idx="2849">
                  <c:v>6.300000000000018E-7</c:v>
                </c:pt>
                <c:pt idx="2850">
                  <c:v>6.20000000000002E-7</c:v>
                </c:pt>
                <c:pt idx="2851">
                  <c:v>6.0000000000000188E-7</c:v>
                </c:pt>
                <c:pt idx="2852">
                  <c:v>5.7000000000000195E-7</c:v>
                </c:pt>
                <c:pt idx="2853">
                  <c:v>5.5000000000000162E-7</c:v>
                </c:pt>
                <c:pt idx="2854">
                  <c:v>5.4000000000000182E-7</c:v>
                </c:pt>
                <c:pt idx="2855">
                  <c:v>5.2000000000000169E-7</c:v>
                </c:pt>
                <c:pt idx="2856">
                  <c:v>5.1000000000000126E-7</c:v>
                </c:pt>
                <c:pt idx="2857">
                  <c:v>5.0000000000000146E-7</c:v>
                </c:pt>
                <c:pt idx="2858">
                  <c:v>4.8000000000000123E-7</c:v>
                </c:pt>
                <c:pt idx="2859">
                  <c:v>4.8000000000000123E-7</c:v>
                </c:pt>
                <c:pt idx="2860">
                  <c:v>4.7000000000000143E-7</c:v>
                </c:pt>
                <c:pt idx="2861">
                  <c:v>4.7000000000000143E-7</c:v>
                </c:pt>
                <c:pt idx="2862">
                  <c:v>4.8000000000000123E-7</c:v>
                </c:pt>
                <c:pt idx="2863">
                  <c:v>4.9000000000000145E-7</c:v>
                </c:pt>
                <c:pt idx="2864">
                  <c:v>5.1000000000000126E-7</c:v>
                </c:pt>
                <c:pt idx="2865">
                  <c:v>5.5000000000000162E-7</c:v>
                </c:pt>
                <c:pt idx="2866">
                  <c:v>5.7000000000000195E-7</c:v>
                </c:pt>
                <c:pt idx="2867">
                  <c:v>5.9000000000000208E-7</c:v>
                </c:pt>
                <c:pt idx="2868">
                  <c:v>5.9000000000000208E-7</c:v>
                </c:pt>
                <c:pt idx="2869">
                  <c:v>5.9000000000000208E-7</c:v>
                </c:pt>
                <c:pt idx="2870">
                  <c:v>5.9000000000000208E-7</c:v>
                </c:pt>
                <c:pt idx="2871">
                  <c:v>5.9000000000000208E-7</c:v>
                </c:pt>
                <c:pt idx="2872">
                  <c:v>5.7000000000000195E-7</c:v>
                </c:pt>
                <c:pt idx="2873">
                  <c:v>5.6000000000000131E-7</c:v>
                </c:pt>
                <c:pt idx="2874">
                  <c:v>5.4000000000000182E-7</c:v>
                </c:pt>
                <c:pt idx="2875">
                  <c:v>5.3000000000000138E-7</c:v>
                </c:pt>
                <c:pt idx="2876">
                  <c:v>5.1000000000000126E-7</c:v>
                </c:pt>
                <c:pt idx="2877">
                  <c:v>5.0000000000000146E-7</c:v>
                </c:pt>
                <c:pt idx="2878">
                  <c:v>4.9000000000000145E-7</c:v>
                </c:pt>
                <c:pt idx="2879">
                  <c:v>4.8000000000000123E-7</c:v>
                </c:pt>
                <c:pt idx="2880">
                  <c:v>4.7000000000000143E-7</c:v>
                </c:pt>
                <c:pt idx="2881">
                  <c:v>4.7000000000000143E-7</c:v>
                </c:pt>
                <c:pt idx="2882">
                  <c:v>4.6000000000000121E-7</c:v>
                </c:pt>
                <c:pt idx="2883">
                  <c:v>4.7000000000000143E-7</c:v>
                </c:pt>
                <c:pt idx="2884">
                  <c:v>4.8000000000000123E-7</c:v>
                </c:pt>
                <c:pt idx="2885">
                  <c:v>4.9000000000000145E-7</c:v>
                </c:pt>
                <c:pt idx="2886">
                  <c:v>5.2000000000000169E-7</c:v>
                </c:pt>
                <c:pt idx="2887">
                  <c:v>5.4000000000000182E-7</c:v>
                </c:pt>
                <c:pt idx="2888">
                  <c:v>5.5000000000000162E-7</c:v>
                </c:pt>
                <c:pt idx="2889">
                  <c:v>5.6000000000000131E-7</c:v>
                </c:pt>
                <c:pt idx="2890">
                  <c:v>5.6000000000000131E-7</c:v>
                </c:pt>
                <c:pt idx="2891">
                  <c:v>5.5000000000000162E-7</c:v>
                </c:pt>
                <c:pt idx="2892">
                  <c:v>5.5000000000000162E-7</c:v>
                </c:pt>
                <c:pt idx="2893">
                  <c:v>5.4000000000000182E-7</c:v>
                </c:pt>
                <c:pt idx="2894">
                  <c:v>5.2000000000000169E-7</c:v>
                </c:pt>
                <c:pt idx="2895">
                  <c:v>5.1000000000000126E-7</c:v>
                </c:pt>
                <c:pt idx="2896">
                  <c:v>5.0000000000000146E-7</c:v>
                </c:pt>
                <c:pt idx="2897">
                  <c:v>4.9000000000000145E-7</c:v>
                </c:pt>
                <c:pt idx="2898">
                  <c:v>4.8000000000000123E-7</c:v>
                </c:pt>
                <c:pt idx="2899">
                  <c:v>4.7000000000000143E-7</c:v>
                </c:pt>
                <c:pt idx="2900">
                  <c:v>4.7000000000000143E-7</c:v>
                </c:pt>
                <c:pt idx="2901">
                  <c:v>4.6000000000000121E-7</c:v>
                </c:pt>
                <c:pt idx="2902">
                  <c:v>4.5000000000000125E-7</c:v>
                </c:pt>
                <c:pt idx="2903">
                  <c:v>4.6000000000000121E-7</c:v>
                </c:pt>
                <c:pt idx="2904">
                  <c:v>4.7000000000000143E-7</c:v>
                </c:pt>
                <c:pt idx="2905">
                  <c:v>4.8000000000000123E-7</c:v>
                </c:pt>
                <c:pt idx="2906">
                  <c:v>5.2000000000000169E-7</c:v>
                </c:pt>
                <c:pt idx="2907">
                  <c:v>5.6000000000000131E-7</c:v>
                </c:pt>
                <c:pt idx="2908">
                  <c:v>5.9000000000000208E-7</c:v>
                </c:pt>
                <c:pt idx="2909">
                  <c:v>6.1000000000000157E-7</c:v>
                </c:pt>
                <c:pt idx="2910">
                  <c:v>6.1000000000000157E-7</c:v>
                </c:pt>
                <c:pt idx="2911">
                  <c:v>6.20000000000002E-7</c:v>
                </c:pt>
                <c:pt idx="2912">
                  <c:v>6.4000000000000213E-7</c:v>
                </c:pt>
                <c:pt idx="2913">
                  <c:v>6.4000000000000213E-7</c:v>
                </c:pt>
                <c:pt idx="2914">
                  <c:v>6.20000000000002E-7</c:v>
                </c:pt>
                <c:pt idx="2915">
                  <c:v>6.0000000000000188E-7</c:v>
                </c:pt>
                <c:pt idx="2916">
                  <c:v>5.7000000000000195E-7</c:v>
                </c:pt>
                <c:pt idx="2917">
                  <c:v>5.5000000000000162E-7</c:v>
                </c:pt>
                <c:pt idx="2918">
                  <c:v>5.4000000000000182E-7</c:v>
                </c:pt>
                <c:pt idx="2919">
                  <c:v>5.2000000000000169E-7</c:v>
                </c:pt>
                <c:pt idx="2920">
                  <c:v>5.1000000000000126E-7</c:v>
                </c:pt>
                <c:pt idx="2921">
                  <c:v>5.0000000000000146E-7</c:v>
                </c:pt>
                <c:pt idx="2922">
                  <c:v>4.9000000000000145E-7</c:v>
                </c:pt>
                <c:pt idx="2923">
                  <c:v>4.8000000000000123E-7</c:v>
                </c:pt>
                <c:pt idx="2924">
                  <c:v>4.7000000000000143E-7</c:v>
                </c:pt>
                <c:pt idx="2925">
                  <c:v>4.7000000000000143E-7</c:v>
                </c:pt>
                <c:pt idx="2926">
                  <c:v>4.8000000000000123E-7</c:v>
                </c:pt>
                <c:pt idx="2927">
                  <c:v>4.9000000000000145E-7</c:v>
                </c:pt>
                <c:pt idx="2928">
                  <c:v>5.2000000000000169E-7</c:v>
                </c:pt>
                <c:pt idx="2929">
                  <c:v>5.5000000000000162E-7</c:v>
                </c:pt>
                <c:pt idx="2930">
                  <c:v>5.8000000000000143E-7</c:v>
                </c:pt>
                <c:pt idx="2931">
                  <c:v>5.9000000000000208E-7</c:v>
                </c:pt>
                <c:pt idx="2932">
                  <c:v>5.9000000000000208E-7</c:v>
                </c:pt>
                <c:pt idx="2933">
                  <c:v>6.0000000000000188E-7</c:v>
                </c:pt>
                <c:pt idx="2934">
                  <c:v>6.0000000000000188E-7</c:v>
                </c:pt>
                <c:pt idx="2935">
                  <c:v>5.9000000000000208E-7</c:v>
                </c:pt>
                <c:pt idx="2936">
                  <c:v>5.7000000000000195E-7</c:v>
                </c:pt>
                <c:pt idx="2937">
                  <c:v>5.6000000000000131E-7</c:v>
                </c:pt>
                <c:pt idx="2938">
                  <c:v>5.4000000000000182E-7</c:v>
                </c:pt>
                <c:pt idx="2939">
                  <c:v>5.2000000000000169E-7</c:v>
                </c:pt>
                <c:pt idx="2940">
                  <c:v>5.1000000000000126E-7</c:v>
                </c:pt>
                <c:pt idx="2941">
                  <c:v>5.0000000000000146E-7</c:v>
                </c:pt>
                <c:pt idx="2942">
                  <c:v>4.9000000000000145E-7</c:v>
                </c:pt>
                <c:pt idx="2943">
                  <c:v>4.8000000000000123E-7</c:v>
                </c:pt>
                <c:pt idx="2944">
                  <c:v>4.7000000000000143E-7</c:v>
                </c:pt>
                <c:pt idx="2945">
                  <c:v>4.6000000000000121E-7</c:v>
                </c:pt>
                <c:pt idx="2946">
                  <c:v>4.6000000000000121E-7</c:v>
                </c:pt>
                <c:pt idx="2947">
                  <c:v>4.7000000000000143E-7</c:v>
                </c:pt>
                <c:pt idx="2948">
                  <c:v>4.8000000000000123E-7</c:v>
                </c:pt>
                <c:pt idx="2949">
                  <c:v>4.9000000000000145E-7</c:v>
                </c:pt>
                <c:pt idx="2950">
                  <c:v>5.4000000000000182E-7</c:v>
                </c:pt>
                <c:pt idx="2951">
                  <c:v>5.8000000000000143E-7</c:v>
                </c:pt>
                <c:pt idx="2952">
                  <c:v>6.1000000000000157E-7</c:v>
                </c:pt>
                <c:pt idx="2953">
                  <c:v>6.300000000000018E-7</c:v>
                </c:pt>
                <c:pt idx="2954">
                  <c:v>6.4000000000000213E-7</c:v>
                </c:pt>
                <c:pt idx="2955">
                  <c:v>6.5000000000000193E-7</c:v>
                </c:pt>
                <c:pt idx="2956">
                  <c:v>6.5000000000000193E-7</c:v>
                </c:pt>
                <c:pt idx="2957">
                  <c:v>6.4000000000000213E-7</c:v>
                </c:pt>
                <c:pt idx="2958">
                  <c:v>6.1000000000000157E-7</c:v>
                </c:pt>
                <c:pt idx="2959">
                  <c:v>5.9000000000000208E-7</c:v>
                </c:pt>
                <c:pt idx="2960">
                  <c:v>5.7000000000000195E-7</c:v>
                </c:pt>
                <c:pt idx="2961">
                  <c:v>5.5000000000000162E-7</c:v>
                </c:pt>
                <c:pt idx="2962">
                  <c:v>5.3000000000000138E-7</c:v>
                </c:pt>
                <c:pt idx="2963">
                  <c:v>5.1000000000000126E-7</c:v>
                </c:pt>
                <c:pt idx="2964">
                  <c:v>5.0000000000000146E-7</c:v>
                </c:pt>
                <c:pt idx="2965">
                  <c:v>4.9000000000000145E-7</c:v>
                </c:pt>
                <c:pt idx="2966">
                  <c:v>4.8000000000000123E-7</c:v>
                </c:pt>
                <c:pt idx="2967">
                  <c:v>4.7000000000000143E-7</c:v>
                </c:pt>
                <c:pt idx="2968">
                  <c:v>4.8000000000000123E-7</c:v>
                </c:pt>
                <c:pt idx="2969">
                  <c:v>4.8000000000000123E-7</c:v>
                </c:pt>
                <c:pt idx="2970">
                  <c:v>4.9000000000000145E-7</c:v>
                </c:pt>
                <c:pt idx="2971">
                  <c:v>5.1000000000000126E-7</c:v>
                </c:pt>
                <c:pt idx="2972">
                  <c:v>5.2000000000000169E-7</c:v>
                </c:pt>
                <c:pt idx="2973">
                  <c:v>5.3000000000000138E-7</c:v>
                </c:pt>
                <c:pt idx="2974">
                  <c:v>5.3000000000000138E-7</c:v>
                </c:pt>
                <c:pt idx="2975">
                  <c:v>5.4000000000000182E-7</c:v>
                </c:pt>
                <c:pt idx="2976">
                  <c:v>5.5000000000000162E-7</c:v>
                </c:pt>
                <c:pt idx="2977">
                  <c:v>5.4000000000000182E-7</c:v>
                </c:pt>
                <c:pt idx="2978">
                  <c:v>5.4000000000000182E-7</c:v>
                </c:pt>
                <c:pt idx="2979">
                  <c:v>5.4000000000000182E-7</c:v>
                </c:pt>
                <c:pt idx="2980">
                  <c:v>5.3000000000000138E-7</c:v>
                </c:pt>
                <c:pt idx="2981">
                  <c:v>5.2000000000000169E-7</c:v>
                </c:pt>
                <c:pt idx="2982">
                  <c:v>5.1000000000000126E-7</c:v>
                </c:pt>
                <c:pt idx="2983">
                  <c:v>5.0000000000000146E-7</c:v>
                </c:pt>
                <c:pt idx="2984">
                  <c:v>4.9000000000000145E-7</c:v>
                </c:pt>
                <c:pt idx="2985">
                  <c:v>4.8000000000000123E-7</c:v>
                </c:pt>
                <c:pt idx="2986">
                  <c:v>4.7000000000000143E-7</c:v>
                </c:pt>
                <c:pt idx="2987">
                  <c:v>4.7000000000000143E-7</c:v>
                </c:pt>
                <c:pt idx="2988">
                  <c:v>4.7000000000000143E-7</c:v>
                </c:pt>
                <c:pt idx="2989">
                  <c:v>4.6000000000000121E-7</c:v>
                </c:pt>
                <c:pt idx="2990">
                  <c:v>4.6000000000000121E-7</c:v>
                </c:pt>
                <c:pt idx="2991">
                  <c:v>4.6000000000000121E-7</c:v>
                </c:pt>
                <c:pt idx="2992">
                  <c:v>4.6000000000000121E-7</c:v>
                </c:pt>
                <c:pt idx="2993">
                  <c:v>4.7000000000000143E-7</c:v>
                </c:pt>
                <c:pt idx="2994">
                  <c:v>4.8000000000000123E-7</c:v>
                </c:pt>
                <c:pt idx="2995">
                  <c:v>5.2000000000000169E-7</c:v>
                </c:pt>
                <c:pt idx="2996">
                  <c:v>5.5000000000000162E-7</c:v>
                </c:pt>
                <c:pt idx="2997">
                  <c:v>5.8000000000000143E-7</c:v>
                </c:pt>
                <c:pt idx="2998">
                  <c:v>5.9000000000000208E-7</c:v>
                </c:pt>
                <c:pt idx="2999">
                  <c:v>6.0000000000000188E-7</c:v>
                </c:pt>
                <c:pt idx="3000">
                  <c:v>6.0000000000000188E-7</c:v>
                </c:pt>
                <c:pt idx="3001">
                  <c:v>6.0000000000000188E-7</c:v>
                </c:pt>
                <c:pt idx="3002">
                  <c:v>6.0000000000000188E-7</c:v>
                </c:pt>
                <c:pt idx="3003">
                  <c:v>5.7000000000000195E-7</c:v>
                </c:pt>
                <c:pt idx="3004">
                  <c:v>5.7000000000000195E-7</c:v>
                </c:pt>
                <c:pt idx="3005">
                  <c:v>5.6000000000000131E-7</c:v>
                </c:pt>
                <c:pt idx="3006">
                  <c:v>5.4000000000000182E-7</c:v>
                </c:pt>
                <c:pt idx="3007">
                  <c:v>5.2000000000000169E-7</c:v>
                </c:pt>
                <c:pt idx="3008">
                  <c:v>5.1000000000000126E-7</c:v>
                </c:pt>
                <c:pt idx="3009">
                  <c:v>5.0000000000000146E-7</c:v>
                </c:pt>
                <c:pt idx="3010">
                  <c:v>4.9000000000000145E-7</c:v>
                </c:pt>
                <c:pt idx="3011">
                  <c:v>4.8000000000000123E-7</c:v>
                </c:pt>
                <c:pt idx="3012">
                  <c:v>4.7000000000000143E-7</c:v>
                </c:pt>
                <c:pt idx="3013">
                  <c:v>4.6000000000000121E-7</c:v>
                </c:pt>
                <c:pt idx="3014">
                  <c:v>4.7000000000000143E-7</c:v>
                </c:pt>
                <c:pt idx="3015">
                  <c:v>4.7000000000000143E-7</c:v>
                </c:pt>
                <c:pt idx="3016">
                  <c:v>4.7000000000000143E-7</c:v>
                </c:pt>
                <c:pt idx="3017">
                  <c:v>4.8000000000000123E-7</c:v>
                </c:pt>
                <c:pt idx="3018">
                  <c:v>5.0000000000000146E-7</c:v>
                </c:pt>
                <c:pt idx="3019">
                  <c:v>5.3000000000000138E-7</c:v>
                </c:pt>
                <c:pt idx="3020">
                  <c:v>5.4000000000000182E-7</c:v>
                </c:pt>
                <c:pt idx="3021">
                  <c:v>5.5000000000000162E-7</c:v>
                </c:pt>
                <c:pt idx="3022">
                  <c:v>5.5000000000000162E-7</c:v>
                </c:pt>
                <c:pt idx="3023">
                  <c:v>5.5000000000000162E-7</c:v>
                </c:pt>
                <c:pt idx="3024">
                  <c:v>5.5000000000000162E-7</c:v>
                </c:pt>
                <c:pt idx="3025">
                  <c:v>5.4000000000000182E-7</c:v>
                </c:pt>
                <c:pt idx="3026">
                  <c:v>5.3000000000000138E-7</c:v>
                </c:pt>
                <c:pt idx="3027">
                  <c:v>5.2000000000000169E-7</c:v>
                </c:pt>
                <c:pt idx="3028">
                  <c:v>5.0000000000000146E-7</c:v>
                </c:pt>
                <c:pt idx="3029">
                  <c:v>5.0000000000000146E-7</c:v>
                </c:pt>
                <c:pt idx="3030">
                  <c:v>4.9000000000000145E-7</c:v>
                </c:pt>
                <c:pt idx="3031">
                  <c:v>4.8000000000000123E-7</c:v>
                </c:pt>
                <c:pt idx="3032">
                  <c:v>4.7000000000000143E-7</c:v>
                </c:pt>
                <c:pt idx="3033">
                  <c:v>4.6000000000000121E-7</c:v>
                </c:pt>
                <c:pt idx="3034">
                  <c:v>4.6000000000000121E-7</c:v>
                </c:pt>
                <c:pt idx="3035">
                  <c:v>4.5000000000000125E-7</c:v>
                </c:pt>
                <c:pt idx="3036">
                  <c:v>4.6000000000000121E-7</c:v>
                </c:pt>
                <c:pt idx="3037">
                  <c:v>4.7000000000000143E-7</c:v>
                </c:pt>
                <c:pt idx="3038">
                  <c:v>4.8000000000000123E-7</c:v>
                </c:pt>
                <c:pt idx="3039">
                  <c:v>5.0000000000000146E-7</c:v>
                </c:pt>
                <c:pt idx="3040">
                  <c:v>5.2000000000000169E-7</c:v>
                </c:pt>
                <c:pt idx="3041">
                  <c:v>5.3000000000000138E-7</c:v>
                </c:pt>
                <c:pt idx="3042">
                  <c:v>5.4000000000000182E-7</c:v>
                </c:pt>
                <c:pt idx="3043">
                  <c:v>5.4000000000000182E-7</c:v>
                </c:pt>
                <c:pt idx="3044">
                  <c:v>5.4000000000000182E-7</c:v>
                </c:pt>
                <c:pt idx="3045">
                  <c:v>5.4000000000000182E-7</c:v>
                </c:pt>
                <c:pt idx="3046">
                  <c:v>5.4000000000000182E-7</c:v>
                </c:pt>
                <c:pt idx="3047">
                  <c:v>5.3000000000000138E-7</c:v>
                </c:pt>
                <c:pt idx="3048">
                  <c:v>5.2000000000000169E-7</c:v>
                </c:pt>
                <c:pt idx="3049">
                  <c:v>5.1000000000000126E-7</c:v>
                </c:pt>
                <c:pt idx="3050">
                  <c:v>5.0000000000000146E-7</c:v>
                </c:pt>
                <c:pt idx="3051">
                  <c:v>4.9000000000000145E-7</c:v>
                </c:pt>
                <c:pt idx="3052">
                  <c:v>4.8000000000000123E-7</c:v>
                </c:pt>
                <c:pt idx="3053">
                  <c:v>4.7000000000000143E-7</c:v>
                </c:pt>
                <c:pt idx="3054">
                  <c:v>4.6000000000000121E-7</c:v>
                </c:pt>
                <c:pt idx="3055">
                  <c:v>4.6000000000000121E-7</c:v>
                </c:pt>
                <c:pt idx="3056">
                  <c:v>4.6000000000000121E-7</c:v>
                </c:pt>
                <c:pt idx="3057">
                  <c:v>4.5000000000000125E-7</c:v>
                </c:pt>
                <c:pt idx="3058">
                  <c:v>4.6000000000000121E-7</c:v>
                </c:pt>
                <c:pt idx="3059">
                  <c:v>4.7000000000000143E-7</c:v>
                </c:pt>
                <c:pt idx="3060">
                  <c:v>4.9000000000000145E-7</c:v>
                </c:pt>
                <c:pt idx="3061">
                  <c:v>4.9000000000000145E-7</c:v>
                </c:pt>
                <c:pt idx="3062">
                  <c:v>5.7000000000000195E-7</c:v>
                </c:pt>
                <c:pt idx="3063">
                  <c:v>5.9000000000000208E-7</c:v>
                </c:pt>
                <c:pt idx="3064">
                  <c:v>6.0000000000000188E-7</c:v>
                </c:pt>
                <c:pt idx="3065">
                  <c:v>6.0000000000000188E-7</c:v>
                </c:pt>
                <c:pt idx="3066">
                  <c:v>6.1000000000000157E-7</c:v>
                </c:pt>
                <c:pt idx="3067">
                  <c:v>6.1000000000000157E-7</c:v>
                </c:pt>
                <c:pt idx="3068">
                  <c:v>6.0000000000000188E-7</c:v>
                </c:pt>
                <c:pt idx="3069">
                  <c:v>5.8000000000000143E-7</c:v>
                </c:pt>
                <c:pt idx="3070">
                  <c:v>5.8000000000000143E-7</c:v>
                </c:pt>
                <c:pt idx="3071">
                  <c:v>5.6000000000000131E-7</c:v>
                </c:pt>
                <c:pt idx="3072">
                  <c:v>5.2000000000000169E-7</c:v>
                </c:pt>
                <c:pt idx="3073">
                  <c:v>5.2000000000000169E-7</c:v>
                </c:pt>
                <c:pt idx="3074">
                  <c:v>5.1000000000000126E-7</c:v>
                </c:pt>
                <c:pt idx="3075">
                  <c:v>5.0000000000000146E-7</c:v>
                </c:pt>
                <c:pt idx="3076">
                  <c:v>4.8000000000000123E-7</c:v>
                </c:pt>
                <c:pt idx="3077">
                  <c:v>4.7000000000000143E-7</c:v>
                </c:pt>
                <c:pt idx="3078">
                  <c:v>4.7000000000000143E-7</c:v>
                </c:pt>
                <c:pt idx="3079">
                  <c:v>4.7000000000000143E-7</c:v>
                </c:pt>
                <c:pt idx="3080">
                  <c:v>4.7000000000000143E-7</c:v>
                </c:pt>
                <c:pt idx="3081">
                  <c:v>4.8000000000000123E-7</c:v>
                </c:pt>
                <c:pt idx="3082">
                  <c:v>4.9000000000000145E-7</c:v>
                </c:pt>
                <c:pt idx="3083">
                  <c:v>5.1000000000000126E-7</c:v>
                </c:pt>
                <c:pt idx="3084">
                  <c:v>5.6000000000000131E-7</c:v>
                </c:pt>
                <c:pt idx="3085">
                  <c:v>5.9000000000000208E-7</c:v>
                </c:pt>
                <c:pt idx="3086">
                  <c:v>6.20000000000002E-7</c:v>
                </c:pt>
                <c:pt idx="3087">
                  <c:v>6.4000000000000213E-7</c:v>
                </c:pt>
                <c:pt idx="3088">
                  <c:v>6.5000000000000193E-7</c:v>
                </c:pt>
                <c:pt idx="3089">
                  <c:v>6.6000000000000183E-7</c:v>
                </c:pt>
                <c:pt idx="3090">
                  <c:v>6.6000000000000183E-7</c:v>
                </c:pt>
                <c:pt idx="3091">
                  <c:v>6.4000000000000213E-7</c:v>
                </c:pt>
                <c:pt idx="3092">
                  <c:v>6.1000000000000157E-7</c:v>
                </c:pt>
                <c:pt idx="3093">
                  <c:v>5.9000000000000208E-7</c:v>
                </c:pt>
                <c:pt idx="3094">
                  <c:v>5.6000000000000131E-7</c:v>
                </c:pt>
                <c:pt idx="3095">
                  <c:v>5.4000000000000182E-7</c:v>
                </c:pt>
                <c:pt idx="3096">
                  <c:v>5.3000000000000138E-7</c:v>
                </c:pt>
                <c:pt idx="3097">
                  <c:v>5.1000000000000126E-7</c:v>
                </c:pt>
                <c:pt idx="3098">
                  <c:v>5.0000000000000146E-7</c:v>
                </c:pt>
                <c:pt idx="3099">
                  <c:v>4.9000000000000145E-7</c:v>
                </c:pt>
                <c:pt idx="3100">
                  <c:v>4.8000000000000123E-7</c:v>
                </c:pt>
                <c:pt idx="3101">
                  <c:v>4.8000000000000123E-7</c:v>
                </c:pt>
                <c:pt idx="3102">
                  <c:v>4.8000000000000123E-7</c:v>
                </c:pt>
                <c:pt idx="3103">
                  <c:v>4.9000000000000145E-7</c:v>
                </c:pt>
                <c:pt idx="3104">
                  <c:v>5.0000000000000146E-7</c:v>
                </c:pt>
                <c:pt idx="3105">
                  <c:v>5.3000000000000138E-7</c:v>
                </c:pt>
                <c:pt idx="3106">
                  <c:v>5.6000000000000131E-7</c:v>
                </c:pt>
                <c:pt idx="3107">
                  <c:v>5.8000000000000143E-7</c:v>
                </c:pt>
                <c:pt idx="3108">
                  <c:v>5.9000000000000208E-7</c:v>
                </c:pt>
                <c:pt idx="3109">
                  <c:v>5.9000000000000208E-7</c:v>
                </c:pt>
                <c:pt idx="3110">
                  <c:v>5.9000000000000208E-7</c:v>
                </c:pt>
                <c:pt idx="3111">
                  <c:v>5.9000000000000208E-7</c:v>
                </c:pt>
                <c:pt idx="3112">
                  <c:v>5.8000000000000143E-7</c:v>
                </c:pt>
                <c:pt idx="3113">
                  <c:v>5.6000000000000131E-7</c:v>
                </c:pt>
                <c:pt idx="3114">
                  <c:v>5.5000000000000162E-7</c:v>
                </c:pt>
                <c:pt idx="3115">
                  <c:v>5.3000000000000138E-7</c:v>
                </c:pt>
                <c:pt idx="3116">
                  <c:v>5.2000000000000169E-7</c:v>
                </c:pt>
                <c:pt idx="3117">
                  <c:v>5.0000000000000146E-7</c:v>
                </c:pt>
                <c:pt idx="3118">
                  <c:v>5.0000000000000146E-7</c:v>
                </c:pt>
                <c:pt idx="3119">
                  <c:v>4.9000000000000145E-7</c:v>
                </c:pt>
                <c:pt idx="3120">
                  <c:v>4.8000000000000123E-7</c:v>
                </c:pt>
                <c:pt idx="3121">
                  <c:v>4.7000000000000143E-7</c:v>
                </c:pt>
                <c:pt idx="3122">
                  <c:v>4.6000000000000121E-7</c:v>
                </c:pt>
                <c:pt idx="3123">
                  <c:v>4.6000000000000121E-7</c:v>
                </c:pt>
                <c:pt idx="3124">
                  <c:v>4.7000000000000143E-7</c:v>
                </c:pt>
                <c:pt idx="3125">
                  <c:v>4.8000000000000123E-7</c:v>
                </c:pt>
                <c:pt idx="3126">
                  <c:v>5.0000000000000146E-7</c:v>
                </c:pt>
                <c:pt idx="3127">
                  <c:v>5.3000000000000138E-7</c:v>
                </c:pt>
                <c:pt idx="3128">
                  <c:v>5.5000000000000162E-7</c:v>
                </c:pt>
                <c:pt idx="3129">
                  <c:v>5.5000000000000162E-7</c:v>
                </c:pt>
                <c:pt idx="3130">
                  <c:v>5.6000000000000131E-7</c:v>
                </c:pt>
                <c:pt idx="3131">
                  <c:v>5.6000000000000131E-7</c:v>
                </c:pt>
                <c:pt idx="3132">
                  <c:v>5.6000000000000131E-7</c:v>
                </c:pt>
                <c:pt idx="3133">
                  <c:v>5.6000000000000131E-7</c:v>
                </c:pt>
                <c:pt idx="3134">
                  <c:v>5.5000000000000162E-7</c:v>
                </c:pt>
                <c:pt idx="3135">
                  <c:v>5.4000000000000182E-7</c:v>
                </c:pt>
                <c:pt idx="3136">
                  <c:v>5.2000000000000169E-7</c:v>
                </c:pt>
                <c:pt idx="3137">
                  <c:v>5.1000000000000126E-7</c:v>
                </c:pt>
                <c:pt idx="3138">
                  <c:v>5.0000000000000146E-7</c:v>
                </c:pt>
                <c:pt idx="3139">
                  <c:v>4.9000000000000145E-7</c:v>
                </c:pt>
                <c:pt idx="3140">
                  <c:v>4.8000000000000123E-7</c:v>
                </c:pt>
                <c:pt idx="3141">
                  <c:v>4.7000000000000143E-7</c:v>
                </c:pt>
                <c:pt idx="3142">
                  <c:v>4.7000000000000143E-7</c:v>
                </c:pt>
                <c:pt idx="3143">
                  <c:v>4.6000000000000121E-7</c:v>
                </c:pt>
                <c:pt idx="3144">
                  <c:v>4.6000000000000121E-7</c:v>
                </c:pt>
                <c:pt idx="3145">
                  <c:v>4.6000000000000121E-7</c:v>
                </c:pt>
                <c:pt idx="3146">
                  <c:v>4.7000000000000143E-7</c:v>
                </c:pt>
                <c:pt idx="3147">
                  <c:v>4.8000000000000123E-7</c:v>
                </c:pt>
                <c:pt idx="3148">
                  <c:v>5.1000000000000126E-7</c:v>
                </c:pt>
                <c:pt idx="3149">
                  <c:v>5.4000000000000182E-7</c:v>
                </c:pt>
                <c:pt idx="3150">
                  <c:v>5.5000000000000162E-7</c:v>
                </c:pt>
                <c:pt idx="3151">
                  <c:v>5.6000000000000131E-7</c:v>
                </c:pt>
                <c:pt idx="3152">
                  <c:v>5.7000000000000195E-7</c:v>
                </c:pt>
                <c:pt idx="3153">
                  <c:v>5.7000000000000195E-7</c:v>
                </c:pt>
                <c:pt idx="3154">
                  <c:v>5.6000000000000131E-7</c:v>
                </c:pt>
                <c:pt idx="3155">
                  <c:v>5.5000000000000162E-7</c:v>
                </c:pt>
                <c:pt idx="3156">
                  <c:v>5.4000000000000182E-7</c:v>
                </c:pt>
                <c:pt idx="3157">
                  <c:v>5.2000000000000169E-7</c:v>
                </c:pt>
                <c:pt idx="3158">
                  <c:v>5.1000000000000126E-7</c:v>
                </c:pt>
                <c:pt idx="3159">
                  <c:v>5.0000000000000146E-7</c:v>
                </c:pt>
                <c:pt idx="3160">
                  <c:v>4.9000000000000145E-7</c:v>
                </c:pt>
                <c:pt idx="3161">
                  <c:v>4.8000000000000123E-7</c:v>
                </c:pt>
                <c:pt idx="3162">
                  <c:v>4.7000000000000143E-7</c:v>
                </c:pt>
                <c:pt idx="3163">
                  <c:v>4.6000000000000121E-7</c:v>
                </c:pt>
                <c:pt idx="3164">
                  <c:v>4.6000000000000121E-7</c:v>
                </c:pt>
                <c:pt idx="3165">
                  <c:v>4.6000000000000121E-7</c:v>
                </c:pt>
                <c:pt idx="3166">
                  <c:v>4.7000000000000143E-7</c:v>
                </c:pt>
                <c:pt idx="3167">
                  <c:v>4.8000000000000123E-7</c:v>
                </c:pt>
                <c:pt idx="3168">
                  <c:v>4.9000000000000145E-7</c:v>
                </c:pt>
                <c:pt idx="3169">
                  <c:v>5.4000000000000182E-7</c:v>
                </c:pt>
                <c:pt idx="3170">
                  <c:v>5.7000000000000195E-7</c:v>
                </c:pt>
                <c:pt idx="3171">
                  <c:v>5.9000000000000208E-7</c:v>
                </c:pt>
                <c:pt idx="3172">
                  <c:v>6.0000000000000188E-7</c:v>
                </c:pt>
                <c:pt idx="3173">
                  <c:v>6.0000000000000188E-7</c:v>
                </c:pt>
                <c:pt idx="3174">
                  <c:v>6.0000000000000188E-7</c:v>
                </c:pt>
                <c:pt idx="3175">
                  <c:v>6.0000000000000188E-7</c:v>
                </c:pt>
                <c:pt idx="3176">
                  <c:v>5.9000000000000208E-7</c:v>
                </c:pt>
                <c:pt idx="3177">
                  <c:v>5.7000000000000195E-7</c:v>
                </c:pt>
                <c:pt idx="3178">
                  <c:v>5.5000000000000162E-7</c:v>
                </c:pt>
                <c:pt idx="3179">
                  <c:v>5.4000000000000182E-7</c:v>
                </c:pt>
                <c:pt idx="3180">
                  <c:v>5.2000000000000169E-7</c:v>
                </c:pt>
                <c:pt idx="3181">
                  <c:v>5.1000000000000126E-7</c:v>
                </c:pt>
                <c:pt idx="3182">
                  <c:v>5.0000000000000146E-7</c:v>
                </c:pt>
                <c:pt idx="3183">
                  <c:v>5.0000000000000146E-7</c:v>
                </c:pt>
                <c:pt idx="3184">
                  <c:v>4.9000000000000145E-7</c:v>
                </c:pt>
                <c:pt idx="3185">
                  <c:v>4.8000000000000123E-7</c:v>
                </c:pt>
                <c:pt idx="3186">
                  <c:v>4.7000000000000143E-7</c:v>
                </c:pt>
                <c:pt idx="3187">
                  <c:v>4.6000000000000121E-7</c:v>
                </c:pt>
                <c:pt idx="3188">
                  <c:v>4.6000000000000121E-7</c:v>
                </c:pt>
                <c:pt idx="3189">
                  <c:v>4.7000000000000143E-7</c:v>
                </c:pt>
                <c:pt idx="3190">
                  <c:v>4.8000000000000123E-7</c:v>
                </c:pt>
                <c:pt idx="3191">
                  <c:v>4.9000000000000145E-7</c:v>
                </c:pt>
                <c:pt idx="3192">
                  <c:v>5.2000000000000169E-7</c:v>
                </c:pt>
                <c:pt idx="3193">
                  <c:v>5.7000000000000195E-7</c:v>
                </c:pt>
                <c:pt idx="3194">
                  <c:v>5.7000000000000195E-7</c:v>
                </c:pt>
                <c:pt idx="3195">
                  <c:v>6.0000000000000188E-7</c:v>
                </c:pt>
                <c:pt idx="3196">
                  <c:v>6.1000000000000157E-7</c:v>
                </c:pt>
                <c:pt idx="3197">
                  <c:v>6.20000000000002E-7</c:v>
                </c:pt>
                <c:pt idx="3198">
                  <c:v>6.20000000000002E-7</c:v>
                </c:pt>
                <c:pt idx="3199">
                  <c:v>6.20000000000002E-7</c:v>
                </c:pt>
                <c:pt idx="3200">
                  <c:v>6.20000000000002E-7</c:v>
                </c:pt>
                <c:pt idx="3201">
                  <c:v>6.0000000000000188E-7</c:v>
                </c:pt>
                <c:pt idx="3202">
                  <c:v>5.8000000000000143E-7</c:v>
                </c:pt>
                <c:pt idx="3203">
                  <c:v>5.6000000000000131E-7</c:v>
                </c:pt>
                <c:pt idx="3204">
                  <c:v>5.4000000000000182E-7</c:v>
                </c:pt>
                <c:pt idx="3205">
                  <c:v>5.2000000000000169E-7</c:v>
                </c:pt>
                <c:pt idx="3206">
                  <c:v>5.1000000000000126E-7</c:v>
                </c:pt>
                <c:pt idx="3207">
                  <c:v>5.0000000000000146E-7</c:v>
                </c:pt>
                <c:pt idx="3208">
                  <c:v>4.9000000000000145E-7</c:v>
                </c:pt>
                <c:pt idx="3209">
                  <c:v>4.8000000000000123E-7</c:v>
                </c:pt>
                <c:pt idx="3210">
                  <c:v>4.7000000000000143E-7</c:v>
                </c:pt>
                <c:pt idx="3211">
                  <c:v>4.7000000000000143E-7</c:v>
                </c:pt>
                <c:pt idx="3212">
                  <c:v>4.8000000000000123E-7</c:v>
                </c:pt>
                <c:pt idx="3213">
                  <c:v>4.9000000000000145E-7</c:v>
                </c:pt>
                <c:pt idx="3214">
                  <c:v>5.0000000000000146E-7</c:v>
                </c:pt>
                <c:pt idx="3215">
                  <c:v>5.4000000000000182E-7</c:v>
                </c:pt>
                <c:pt idx="3216">
                  <c:v>5.7000000000000195E-7</c:v>
                </c:pt>
                <c:pt idx="3217">
                  <c:v>5.9000000000000208E-7</c:v>
                </c:pt>
                <c:pt idx="3218">
                  <c:v>6.0000000000000188E-7</c:v>
                </c:pt>
                <c:pt idx="3219">
                  <c:v>6.1000000000000157E-7</c:v>
                </c:pt>
                <c:pt idx="3220">
                  <c:v>6.1000000000000157E-7</c:v>
                </c:pt>
                <c:pt idx="3221">
                  <c:v>6.1000000000000157E-7</c:v>
                </c:pt>
                <c:pt idx="3222">
                  <c:v>6.0000000000000188E-7</c:v>
                </c:pt>
                <c:pt idx="3223">
                  <c:v>5.8000000000000143E-7</c:v>
                </c:pt>
                <c:pt idx="3224">
                  <c:v>5.6000000000000131E-7</c:v>
                </c:pt>
                <c:pt idx="3225">
                  <c:v>5.4000000000000182E-7</c:v>
                </c:pt>
                <c:pt idx="3226">
                  <c:v>5.2000000000000169E-7</c:v>
                </c:pt>
                <c:pt idx="3227">
                  <c:v>5.1000000000000126E-7</c:v>
                </c:pt>
                <c:pt idx="3228">
                  <c:v>5.0000000000000146E-7</c:v>
                </c:pt>
                <c:pt idx="3229">
                  <c:v>4.9000000000000145E-7</c:v>
                </c:pt>
                <c:pt idx="3230">
                  <c:v>4.8000000000000123E-7</c:v>
                </c:pt>
                <c:pt idx="3231">
                  <c:v>4.8000000000000123E-7</c:v>
                </c:pt>
                <c:pt idx="3232">
                  <c:v>4.7000000000000143E-7</c:v>
                </c:pt>
                <c:pt idx="3233">
                  <c:v>4.7000000000000143E-7</c:v>
                </c:pt>
                <c:pt idx="3234">
                  <c:v>4.8000000000000123E-7</c:v>
                </c:pt>
                <c:pt idx="3235">
                  <c:v>4.9000000000000145E-7</c:v>
                </c:pt>
                <c:pt idx="3236">
                  <c:v>5.1000000000000126E-7</c:v>
                </c:pt>
                <c:pt idx="3237">
                  <c:v>5.6000000000000131E-7</c:v>
                </c:pt>
                <c:pt idx="3238">
                  <c:v>6.0000000000000188E-7</c:v>
                </c:pt>
                <c:pt idx="3239">
                  <c:v>6.20000000000002E-7</c:v>
                </c:pt>
                <c:pt idx="3240">
                  <c:v>6.4000000000000213E-7</c:v>
                </c:pt>
                <c:pt idx="3241">
                  <c:v>6.5000000000000193E-7</c:v>
                </c:pt>
                <c:pt idx="3242">
                  <c:v>6.5000000000000193E-7</c:v>
                </c:pt>
                <c:pt idx="3243">
                  <c:v>6.5000000000000193E-7</c:v>
                </c:pt>
                <c:pt idx="3244">
                  <c:v>6.20000000000002E-7</c:v>
                </c:pt>
                <c:pt idx="3245">
                  <c:v>6.0000000000000188E-7</c:v>
                </c:pt>
                <c:pt idx="3246">
                  <c:v>5.8000000000000143E-7</c:v>
                </c:pt>
                <c:pt idx="3247">
                  <c:v>5.6000000000000131E-7</c:v>
                </c:pt>
                <c:pt idx="3248">
                  <c:v>5.4000000000000182E-7</c:v>
                </c:pt>
                <c:pt idx="3249">
                  <c:v>5.2000000000000169E-7</c:v>
                </c:pt>
                <c:pt idx="3250">
                  <c:v>5.1000000000000126E-7</c:v>
                </c:pt>
                <c:pt idx="3251">
                  <c:v>5.0000000000000146E-7</c:v>
                </c:pt>
                <c:pt idx="3252">
                  <c:v>4.9000000000000145E-7</c:v>
                </c:pt>
                <c:pt idx="3253">
                  <c:v>4.8000000000000123E-7</c:v>
                </c:pt>
                <c:pt idx="3254">
                  <c:v>4.7000000000000143E-7</c:v>
                </c:pt>
                <c:pt idx="3255">
                  <c:v>4.8000000000000123E-7</c:v>
                </c:pt>
                <c:pt idx="3256">
                  <c:v>4.9000000000000145E-7</c:v>
                </c:pt>
                <c:pt idx="3257">
                  <c:v>4.9000000000000145E-7</c:v>
                </c:pt>
                <c:pt idx="3258">
                  <c:v>5.0000000000000146E-7</c:v>
                </c:pt>
                <c:pt idx="3259">
                  <c:v>5.3000000000000138E-7</c:v>
                </c:pt>
                <c:pt idx="3260">
                  <c:v>5.5000000000000162E-7</c:v>
                </c:pt>
                <c:pt idx="3261">
                  <c:v>5.7000000000000195E-7</c:v>
                </c:pt>
                <c:pt idx="3262">
                  <c:v>5.7000000000000195E-7</c:v>
                </c:pt>
                <c:pt idx="3263">
                  <c:v>5.7000000000000195E-7</c:v>
                </c:pt>
                <c:pt idx="3264">
                  <c:v>5.7000000000000195E-7</c:v>
                </c:pt>
                <c:pt idx="3265">
                  <c:v>5.5000000000000162E-7</c:v>
                </c:pt>
                <c:pt idx="3266">
                  <c:v>5.5000000000000162E-7</c:v>
                </c:pt>
                <c:pt idx="3267">
                  <c:v>5.4000000000000182E-7</c:v>
                </c:pt>
                <c:pt idx="3268">
                  <c:v>5.4000000000000182E-7</c:v>
                </c:pt>
                <c:pt idx="3269">
                  <c:v>5.3000000000000138E-7</c:v>
                </c:pt>
                <c:pt idx="3270">
                  <c:v>5.1000000000000126E-7</c:v>
                </c:pt>
                <c:pt idx="3271">
                  <c:v>5.0000000000000146E-7</c:v>
                </c:pt>
                <c:pt idx="3272">
                  <c:v>5.0000000000000146E-7</c:v>
                </c:pt>
                <c:pt idx="3273">
                  <c:v>4.9000000000000145E-7</c:v>
                </c:pt>
                <c:pt idx="3274">
                  <c:v>4.8000000000000123E-7</c:v>
                </c:pt>
                <c:pt idx="3275">
                  <c:v>4.8000000000000123E-7</c:v>
                </c:pt>
                <c:pt idx="3276">
                  <c:v>4.7000000000000143E-7</c:v>
                </c:pt>
                <c:pt idx="3277">
                  <c:v>4.6000000000000121E-7</c:v>
                </c:pt>
                <c:pt idx="3278">
                  <c:v>4.6000000000000121E-7</c:v>
                </c:pt>
                <c:pt idx="3279">
                  <c:v>4.6000000000000121E-7</c:v>
                </c:pt>
                <c:pt idx="3280">
                  <c:v>4.7000000000000143E-7</c:v>
                </c:pt>
                <c:pt idx="3281">
                  <c:v>4.8000000000000123E-7</c:v>
                </c:pt>
                <c:pt idx="3282">
                  <c:v>5.0000000000000146E-7</c:v>
                </c:pt>
                <c:pt idx="3283">
                  <c:v>5.0000000000000146E-7</c:v>
                </c:pt>
                <c:pt idx="3284">
                  <c:v>5.3000000000000138E-7</c:v>
                </c:pt>
                <c:pt idx="3285">
                  <c:v>5.4000000000000182E-7</c:v>
                </c:pt>
                <c:pt idx="3286">
                  <c:v>5.5000000000000162E-7</c:v>
                </c:pt>
                <c:pt idx="3287">
                  <c:v>5.6000000000000131E-7</c:v>
                </c:pt>
                <c:pt idx="3288">
                  <c:v>5.6000000000000131E-7</c:v>
                </c:pt>
                <c:pt idx="3289">
                  <c:v>5.6000000000000131E-7</c:v>
                </c:pt>
                <c:pt idx="3290">
                  <c:v>5.6000000000000131E-7</c:v>
                </c:pt>
                <c:pt idx="3291">
                  <c:v>5.6000000000000131E-7</c:v>
                </c:pt>
                <c:pt idx="3292">
                  <c:v>5.5000000000000162E-7</c:v>
                </c:pt>
                <c:pt idx="3293">
                  <c:v>5.4000000000000182E-7</c:v>
                </c:pt>
                <c:pt idx="3294">
                  <c:v>5.2000000000000169E-7</c:v>
                </c:pt>
                <c:pt idx="3295">
                  <c:v>5.1000000000000126E-7</c:v>
                </c:pt>
                <c:pt idx="3296">
                  <c:v>5.0000000000000146E-7</c:v>
                </c:pt>
                <c:pt idx="3297">
                  <c:v>4.9000000000000145E-7</c:v>
                </c:pt>
                <c:pt idx="3298">
                  <c:v>4.8000000000000123E-7</c:v>
                </c:pt>
                <c:pt idx="3299">
                  <c:v>4.8000000000000123E-7</c:v>
                </c:pt>
                <c:pt idx="3300">
                  <c:v>4.7000000000000143E-7</c:v>
                </c:pt>
                <c:pt idx="3301">
                  <c:v>4.6000000000000121E-7</c:v>
                </c:pt>
                <c:pt idx="3302">
                  <c:v>4.6000000000000121E-7</c:v>
                </c:pt>
                <c:pt idx="3303">
                  <c:v>4.6000000000000121E-7</c:v>
                </c:pt>
                <c:pt idx="3304">
                  <c:v>4.7000000000000143E-7</c:v>
                </c:pt>
                <c:pt idx="3305">
                  <c:v>4.8000000000000123E-7</c:v>
                </c:pt>
                <c:pt idx="3306">
                  <c:v>5.1000000000000126E-7</c:v>
                </c:pt>
                <c:pt idx="3307">
                  <c:v>5.4000000000000182E-7</c:v>
                </c:pt>
                <c:pt idx="3308">
                  <c:v>5.6000000000000131E-7</c:v>
                </c:pt>
                <c:pt idx="3309">
                  <c:v>5.7000000000000195E-7</c:v>
                </c:pt>
                <c:pt idx="3310">
                  <c:v>5.7000000000000195E-7</c:v>
                </c:pt>
                <c:pt idx="3311">
                  <c:v>5.7000000000000195E-7</c:v>
                </c:pt>
                <c:pt idx="3312">
                  <c:v>5.7000000000000195E-7</c:v>
                </c:pt>
                <c:pt idx="3313">
                  <c:v>5.7000000000000195E-7</c:v>
                </c:pt>
                <c:pt idx="3314">
                  <c:v>5.5000000000000162E-7</c:v>
                </c:pt>
                <c:pt idx="3315">
                  <c:v>5.4000000000000182E-7</c:v>
                </c:pt>
                <c:pt idx="3316">
                  <c:v>5.4000000000000182E-7</c:v>
                </c:pt>
                <c:pt idx="3317">
                  <c:v>5.2000000000000169E-7</c:v>
                </c:pt>
                <c:pt idx="3318">
                  <c:v>5.1000000000000126E-7</c:v>
                </c:pt>
                <c:pt idx="3319">
                  <c:v>5.0000000000000146E-7</c:v>
                </c:pt>
                <c:pt idx="3320">
                  <c:v>5.0000000000000146E-7</c:v>
                </c:pt>
                <c:pt idx="3321">
                  <c:v>4.9000000000000145E-7</c:v>
                </c:pt>
                <c:pt idx="3322">
                  <c:v>4.8000000000000123E-7</c:v>
                </c:pt>
                <c:pt idx="3323">
                  <c:v>4.7000000000000143E-7</c:v>
                </c:pt>
                <c:pt idx="3324">
                  <c:v>4.7000000000000143E-7</c:v>
                </c:pt>
                <c:pt idx="3325">
                  <c:v>4.6000000000000121E-7</c:v>
                </c:pt>
                <c:pt idx="3326">
                  <c:v>4.6000000000000121E-7</c:v>
                </c:pt>
                <c:pt idx="3327">
                  <c:v>4.6000000000000121E-7</c:v>
                </c:pt>
                <c:pt idx="3328">
                  <c:v>4.7000000000000143E-7</c:v>
                </c:pt>
                <c:pt idx="3329">
                  <c:v>4.8000000000000123E-7</c:v>
                </c:pt>
                <c:pt idx="3330">
                  <c:v>4.9000000000000145E-7</c:v>
                </c:pt>
                <c:pt idx="3331">
                  <c:v>5.3000000000000138E-7</c:v>
                </c:pt>
                <c:pt idx="3332">
                  <c:v>5.6000000000000131E-7</c:v>
                </c:pt>
                <c:pt idx="3333">
                  <c:v>5.7000000000000195E-7</c:v>
                </c:pt>
                <c:pt idx="3334">
                  <c:v>5.9000000000000208E-7</c:v>
                </c:pt>
                <c:pt idx="3335">
                  <c:v>5.9000000000000208E-7</c:v>
                </c:pt>
                <c:pt idx="3336">
                  <c:v>5.9000000000000208E-7</c:v>
                </c:pt>
                <c:pt idx="3337">
                  <c:v>5.9000000000000208E-7</c:v>
                </c:pt>
                <c:pt idx="3338">
                  <c:v>5.7000000000000195E-7</c:v>
                </c:pt>
                <c:pt idx="3339">
                  <c:v>5.6000000000000131E-7</c:v>
                </c:pt>
                <c:pt idx="3340">
                  <c:v>5.5000000000000162E-7</c:v>
                </c:pt>
                <c:pt idx="3341">
                  <c:v>5.3000000000000138E-7</c:v>
                </c:pt>
                <c:pt idx="3342">
                  <c:v>5.2000000000000169E-7</c:v>
                </c:pt>
                <c:pt idx="3343">
                  <c:v>5.0000000000000146E-7</c:v>
                </c:pt>
                <c:pt idx="3344">
                  <c:v>4.9000000000000145E-7</c:v>
                </c:pt>
                <c:pt idx="3345">
                  <c:v>4.8000000000000123E-7</c:v>
                </c:pt>
                <c:pt idx="3346">
                  <c:v>4.8000000000000123E-7</c:v>
                </c:pt>
                <c:pt idx="3347">
                  <c:v>4.7000000000000143E-7</c:v>
                </c:pt>
                <c:pt idx="3348">
                  <c:v>4.6000000000000121E-7</c:v>
                </c:pt>
                <c:pt idx="3349">
                  <c:v>4.7000000000000143E-7</c:v>
                </c:pt>
                <c:pt idx="3350">
                  <c:v>4.8000000000000123E-7</c:v>
                </c:pt>
                <c:pt idx="3351">
                  <c:v>4.9000000000000145E-7</c:v>
                </c:pt>
                <c:pt idx="3352">
                  <c:v>5.1000000000000126E-7</c:v>
                </c:pt>
                <c:pt idx="3353">
                  <c:v>5.4000000000000182E-7</c:v>
                </c:pt>
                <c:pt idx="3354">
                  <c:v>5.6000000000000131E-7</c:v>
                </c:pt>
                <c:pt idx="3355">
                  <c:v>5.7000000000000195E-7</c:v>
                </c:pt>
                <c:pt idx="3356">
                  <c:v>5.8000000000000143E-7</c:v>
                </c:pt>
                <c:pt idx="3357">
                  <c:v>5.8000000000000143E-7</c:v>
                </c:pt>
                <c:pt idx="3358">
                  <c:v>5.8000000000000143E-7</c:v>
                </c:pt>
                <c:pt idx="3359">
                  <c:v>5.7000000000000195E-7</c:v>
                </c:pt>
                <c:pt idx="3360">
                  <c:v>5.6000000000000131E-7</c:v>
                </c:pt>
                <c:pt idx="3361">
                  <c:v>5.5000000000000162E-7</c:v>
                </c:pt>
                <c:pt idx="3362">
                  <c:v>5.3000000000000138E-7</c:v>
                </c:pt>
                <c:pt idx="3363">
                  <c:v>5.2000000000000169E-7</c:v>
                </c:pt>
                <c:pt idx="3364">
                  <c:v>5.1000000000000126E-7</c:v>
                </c:pt>
                <c:pt idx="3365">
                  <c:v>5.0000000000000146E-7</c:v>
                </c:pt>
                <c:pt idx="3366">
                  <c:v>4.9000000000000145E-7</c:v>
                </c:pt>
                <c:pt idx="3367">
                  <c:v>4.8000000000000123E-7</c:v>
                </c:pt>
                <c:pt idx="3368">
                  <c:v>4.7000000000000143E-7</c:v>
                </c:pt>
                <c:pt idx="3369">
                  <c:v>4.6000000000000121E-7</c:v>
                </c:pt>
                <c:pt idx="3370">
                  <c:v>4.6000000000000121E-7</c:v>
                </c:pt>
                <c:pt idx="3371">
                  <c:v>4.7000000000000143E-7</c:v>
                </c:pt>
                <c:pt idx="3372">
                  <c:v>4.8000000000000123E-7</c:v>
                </c:pt>
                <c:pt idx="3373">
                  <c:v>4.9000000000000145E-7</c:v>
                </c:pt>
                <c:pt idx="3374">
                  <c:v>5.3000000000000138E-7</c:v>
                </c:pt>
                <c:pt idx="3375">
                  <c:v>5.7000000000000195E-7</c:v>
                </c:pt>
                <c:pt idx="3376">
                  <c:v>6.0000000000000188E-7</c:v>
                </c:pt>
                <c:pt idx="3377">
                  <c:v>6.1000000000000157E-7</c:v>
                </c:pt>
                <c:pt idx="3378">
                  <c:v>6.20000000000002E-7</c:v>
                </c:pt>
                <c:pt idx="3379">
                  <c:v>6.20000000000002E-7</c:v>
                </c:pt>
                <c:pt idx="3380">
                  <c:v>6.300000000000018E-7</c:v>
                </c:pt>
                <c:pt idx="3381">
                  <c:v>6.20000000000002E-7</c:v>
                </c:pt>
                <c:pt idx="3382">
                  <c:v>6.0000000000000188E-7</c:v>
                </c:pt>
                <c:pt idx="3383">
                  <c:v>5.7000000000000195E-7</c:v>
                </c:pt>
                <c:pt idx="3384">
                  <c:v>5.5000000000000162E-7</c:v>
                </c:pt>
                <c:pt idx="3385">
                  <c:v>5.4000000000000182E-7</c:v>
                </c:pt>
                <c:pt idx="3386">
                  <c:v>5.2000000000000169E-7</c:v>
                </c:pt>
                <c:pt idx="3387">
                  <c:v>5.1000000000000126E-7</c:v>
                </c:pt>
                <c:pt idx="3388">
                  <c:v>5.0000000000000146E-7</c:v>
                </c:pt>
                <c:pt idx="3389">
                  <c:v>4.9000000000000145E-7</c:v>
                </c:pt>
                <c:pt idx="3390">
                  <c:v>4.8000000000000123E-7</c:v>
                </c:pt>
                <c:pt idx="3391">
                  <c:v>4.7000000000000143E-7</c:v>
                </c:pt>
                <c:pt idx="3392">
                  <c:v>4.7000000000000143E-7</c:v>
                </c:pt>
                <c:pt idx="3393">
                  <c:v>4.8000000000000123E-7</c:v>
                </c:pt>
                <c:pt idx="3394">
                  <c:v>4.9000000000000145E-7</c:v>
                </c:pt>
                <c:pt idx="3395">
                  <c:v>5.0000000000000146E-7</c:v>
                </c:pt>
                <c:pt idx="3396">
                  <c:v>5.3000000000000138E-7</c:v>
                </c:pt>
                <c:pt idx="3397">
                  <c:v>5.5000000000000162E-7</c:v>
                </c:pt>
                <c:pt idx="3398">
                  <c:v>5.6000000000000131E-7</c:v>
                </c:pt>
                <c:pt idx="3399">
                  <c:v>5.7000000000000195E-7</c:v>
                </c:pt>
                <c:pt idx="3400">
                  <c:v>5.7000000000000195E-7</c:v>
                </c:pt>
                <c:pt idx="3401">
                  <c:v>5.7000000000000195E-7</c:v>
                </c:pt>
                <c:pt idx="3402">
                  <c:v>5.7000000000000195E-7</c:v>
                </c:pt>
                <c:pt idx="3403">
                  <c:v>5.5000000000000162E-7</c:v>
                </c:pt>
                <c:pt idx="3404">
                  <c:v>5.4000000000000182E-7</c:v>
                </c:pt>
                <c:pt idx="3405">
                  <c:v>5.3000000000000138E-7</c:v>
                </c:pt>
                <c:pt idx="3406">
                  <c:v>5.2000000000000169E-7</c:v>
                </c:pt>
                <c:pt idx="3407">
                  <c:v>5.0000000000000146E-7</c:v>
                </c:pt>
                <c:pt idx="3408">
                  <c:v>4.9000000000000145E-7</c:v>
                </c:pt>
                <c:pt idx="3409">
                  <c:v>4.8000000000000123E-7</c:v>
                </c:pt>
                <c:pt idx="3410">
                  <c:v>4.8000000000000123E-7</c:v>
                </c:pt>
                <c:pt idx="3411">
                  <c:v>4.7000000000000143E-7</c:v>
                </c:pt>
                <c:pt idx="3412">
                  <c:v>4.6000000000000121E-7</c:v>
                </c:pt>
                <c:pt idx="3413">
                  <c:v>4.6000000000000121E-7</c:v>
                </c:pt>
                <c:pt idx="3414">
                  <c:v>4.6000000000000121E-7</c:v>
                </c:pt>
                <c:pt idx="3415">
                  <c:v>4.7000000000000143E-7</c:v>
                </c:pt>
                <c:pt idx="3416">
                  <c:v>4.8000000000000123E-7</c:v>
                </c:pt>
                <c:pt idx="3417">
                  <c:v>5.1000000000000126E-7</c:v>
                </c:pt>
                <c:pt idx="3418">
                  <c:v>5.4000000000000182E-7</c:v>
                </c:pt>
                <c:pt idx="3419">
                  <c:v>5.6000000000000131E-7</c:v>
                </c:pt>
                <c:pt idx="3420">
                  <c:v>5.7000000000000195E-7</c:v>
                </c:pt>
                <c:pt idx="3421">
                  <c:v>5.7000000000000195E-7</c:v>
                </c:pt>
                <c:pt idx="3422">
                  <c:v>5.7000000000000195E-7</c:v>
                </c:pt>
                <c:pt idx="3423">
                  <c:v>5.7000000000000195E-7</c:v>
                </c:pt>
                <c:pt idx="3424">
                  <c:v>5.5000000000000162E-7</c:v>
                </c:pt>
                <c:pt idx="3425">
                  <c:v>5.4000000000000182E-7</c:v>
                </c:pt>
                <c:pt idx="3426">
                  <c:v>5.2000000000000169E-7</c:v>
                </c:pt>
                <c:pt idx="3427">
                  <c:v>5.1000000000000126E-7</c:v>
                </c:pt>
                <c:pt idx="3428">
                  <c:v>5.0000000000000146E-7</c:v>
                </c:pt>
                <c:pt idx="3429">
                  <c:v>4.9000000000000145E-7</c:v>
                </c:pt>
                <c:pt idx="3430">
                  <c:v>4.8000000000000123E-7</c:v>
                </c:pt>
                <c:pt idx="3431">
                  <c:v>4.7000000000000143E-7</c:v>
                </c:pt>
                <c:pt idx="3432">
                  <c:v>4.7000000000000143E-7</c:v>
                </c:pt>
                <c:pt idx="3433">
                  <c:v>4.6000000000000121E-7</c:v>
                </c:pt>
                <c:pt idx="3434">
                  <c:v>4.6000000000000121E-7</c:v>
                </c:pt>
                <c:pt idx="3435">
                  <c:v>4.7000000000000143E-7</c:v>
                </c:pt>
                <c:pt idx="3436">
                  <c:v>4.8000000000000123E-7</c:v>
                </c:pt>
                <c:pt idx="3437">
                  <c:v>5.0000000000000146E-7</c:v>
                </c:pt>
                <c:pt idx="3438">
                  <c:v>5.2000000000000169E-7</c:v>
                </c:pt>
                <c:pt idx="3439">
                  <c:v>5.4000000000000182E-7</c:v>
                </c:pt>
                <c:pt idx="3440">
                  <c:v>5.5000000000000162E-7</c:v>
                </c:pt>
                <c:pt idx="3441">
                  <c:v>5.5000000000000162E-7</c:v>
                </c:pt>
                <c:pt idx="3442">
                  <c:v>5.5000000000000162E-7</c:v>
                </c:pt>
                <c:pt idx="3443">
                  <c:v>5.5000000000000162E-7</c:v>
                </c:pt>
                <c:pt idx="3444">
                  <c:v>5.5000000000000162E-7</c:v>
                </c:pt>
                <c:pt idx="3445">
                  <c:v>5.5000000000000162E-7</c:v>
                </c:pt>
                <c:pt idx="3446">
                  <c:v>5.3000000000000138E-7</c:v>
                </c:pt>
                <c:pt idx="3447">
                  <c:v>5.2000000000000169E-7</c:v>
                </c:pt>
                <c:pt idx="3448">
                  <c:v>5.1000000000000126E-7</c:v>
                </c:pt>
                <c:pt idx="3449">
                  <c:v>5.0000000000000146E-7</c:v>
                </c:pt>
                <c:pt idx="3450">
                  <c:v>4.9000000000000145E-7</c:v>
                </c:pt>
                <c:pt idx="3451">
                  <c:v>4.8000000000000123E-7</c:v>
                </c:pt>
                <c:pt idx="3452">
                  <c:v>4.7000000000000143E-7</c:v>
                </c:pt>
                <c:pt idx="3453">
                  <c:v>4.7000000000000143E-7</c:v>
                </c:pt>
                <c:pt idx="3454">
                  <c:v>4.6000000000000121E-7</c:v>
                </c:pt>
                <c:pt idx="3455">
                  <c:v>4.6000000000000121E-7</c:v>
                </c:pt>
                <c:pt idx="3456">
                  <c:v>4.6000000000000121E-7</c:v>
                </c:pt>
                <c:pt idx="3457">
                  <c:v>4.7000000000000143E-7</c:v>
                </c:pt>
                <c:pt idx="3458">
                  <c:v>4.8000000000000123E-7</c:v>
                </c:pt>
                <c:pt idx="3459">
                  <c:v>5.1000000000000126E-7</c:v>
                </c:pt>
                <c:pt idx="3460">
                  <c:v>5.4000000000000182E-7</c:v>
                </c:pt>
                <c:pt idx="3461">
                  <c:v>5.6000000000000131E-7</c:v>
                </c:pt>
                <c:pt idx="3462">
                  <c:v>5.7000000000000195E-7</c:v>
                </c:pt>
                <c:pt idx="3463">
                  <c:v>5.8000000000000143E-7</c:v>
                </c:pt>
                <c:pt idx="3464">
                  <c:v>5.8000000000000143E-7</c:v>
                </c:pt>
                <c:pt idx="3465">
                  <c:v>5.8000000000000143E-7</c:v>
                </c:pt>
                <c:pt idx="3466">
                  <c:v>5.7000000000000195E-7</c:v>
                </c:pt>
                <c:pt idx="3467">
                  <c:v>5.6000000000000131E-7</c:v>
                </c:pt>
                <c:pt idx="3468">
                  <c:v>5.5000000000000162E-7</c:v>
                </c:pt>
                <c:pt idx="3469">
                  <c:v>5.3000000000000138E-7</c:v>
                </c:pt>
                <c:pt idx="3470">
                  <c:v>5.2000000000000169E-7</c:v>
                </c:pt>
                <c:pt idx="3471">
                  <c:v>5.0000000000000146E-7</c:v>
                </c:pt>
                <c:pt idx="3472">
                  <c:v>5.0000000000000146E-7</c:v>
                </c:pt>
                <c:pt idx="3473">
                  <c:v>4.8000000000000123E-7</c:v>
                </c:pt>
                <c:pt idx="3474">
                  <c:v>4.8000000000000123E-7</c:v>
                </c:pt>
                <c:pt idx="3475">
                  <c:v>4.7000000000000143E-7</c:v>
                </c:pt>
                <c:pt idx="3476">
                  <c:v>4.6000000000000121E-7</c:v>
                </c:pt>
                <c:pt idx="3477">
                  <c:v>4.6000000000000121E-7</c:v>
                </c:pt>
                <c:pt idx="3478">
                  <c:v>4.7000000000000143E-7</c:v>
                </c:pt>
                <c:pt idx="3479">
                  <c:v>4.8000000000000123E-7</c:v>
                </c:pt>
                <c:pt idx="3480">
                  <c:v>4.9000000000000145E-7</c:v>
                </c:pt>
                <c:pt idx="3481">
                  <c:v>5.2000000000000169E-7</c:v>
                </c:pt>
                <c:pt idx="3482">
                  <c:v>5.4000000000000182E-7</c:v>
                </c:pt>
                <c:pt idx="3483">
                  <c:v>5.5000000000000162E-7</c:v>
                </c:pt>
                <c:pt idx="3484">
                  <c:v>5.5000000000000162E-7</c:v>
                </c:pt>
                <c:pt idx="3485">
                  <c:v>5.5000000000000162E-7</c:v>
                </c:pt>
                <c:pt idx="3486">
                  <c:v>5.6000000000000131E-7</c:v>
                </c:pt>
                <c:pt idx="3487">
                  <c:v>5.6000000000000131E-7</c:v>
                </c:pt>
                <c:pt idx="3488">
                  <c:v>5.5000000000000162E-7</c:v>
                </c:pt>
                <c:pt idx="3489">
                  <c:v>5.4000000000000182E-7</c:v>
                </c:pt>
                <c:pt idx="3490">
                  <c:v>5.3000000000000138E-7</c:v>
                </c:pt>
                <c:pt idx="3491">
                  <c:v>5.1000000000000126E-7</c:v>
                </c:pt>
                <c:pt idx="3492">
                  <c:v>5.0000000000000146E-7</c:v>
                </c:pt>
                <c:pt idx="3493">
                  <c:v>4.9000000000000145E-7</c:v>
                </c:pt>
                <c:pt idx="3494">
                  <c:v>4.8000000000000123E-7</c:v>
                </c:pt>
                <c:pt idx="3495">
                  <c:v>4.8000000000000123E-7</c:v>
                </c:pt>
                <c:pt idx="3496">
                  <c:v>4.7000000000000143E-7</c:v>
                </c:pt>
                <c:pt idx="3497">
                  <c:v>4.6000000000000121E-7</c:v>
                </c:pt>
                <c:pt idx="3498">
                  <c:v>4.6000000000000121E-7</c:v>
                </c:pt>
                <c:pt idx="3499">
                  <c:v>4.6000000000000121E-7</c:v>
                </c:pt>
                <c:pt idx="3500">
                  <c:v>4.7000000000000143E-7</c:v>
                </c:pt>
                <c:pt idx="3501">
                  <c:v>4.8000000000000123E-7</c:v>
                </c:pt>
                <c:pt idx="3502">
                  <c:v>5.1000000000000126E-7</c:v>
                </c:pt>
                <c:pt idx="3503">
                  <c:v>5.4000000000000182E-7</c:v>
                </c:pt>
                <c:pt idx="3504">
                  <c:v>5.7000000000000195E-7</c:v>
                </c:pt>
                <c:pt idx="3505">
                  <c:v>5.9000000000000208E-7</c:v>
                </c:pt>
                <c:pt idx="3506">
                  <c:v>6.0000000000000188E-7</c:v>
                </c:pt>
                <c:pt idx="3507">
                  <c:v>6.0000000000000188E-7</c:v>
                </c:pt>
                <c:pt idx="3508">
                  <c:v>6.0000000000000188E-7</c:v>
                </c:pt>
                <c:pt idx="3509">
                  <c:v>5.9000000000000208E-7</c:v>
                </c:pt>
                <c:pt idx="3510">
                  <c:v>5.8000000000000143E-7</c:v>
                </c:pt>
                <c:pt idx="3511">
                  <c:v>5.6000000000000131E-7</c:v>
                </c:pt>
                <c:pt idx="3512">
                  <c:v>5.5000000000000162E-7</c:v>
                </c:pt>
                <c:pt idx="3513">
                  <c:v>5.3000000000000138E-7</c:v>
                </c:pt>
                <c:pt idx="3514">
                  <c:v>5.2000000000000169E-7</c:v>
                </c:pt>
                <c:pt idx="3515">
                  <c:v>5.0000000000000146E-7</c:v>
                </c:pt>
                <c:pt idx="3516">
                  <c:v>5.0000000000000146E-7</c:v>
                </c:pt>
                <c:pt idx="3517">
                  <c:v>4.8000000000000123E-7</c:v>
                </c:pt>
                <c:pt idx="3518">
                  <c:v>4.8000000000000123E-7</c:v>
                </c:pt>
                <c:pt idx="3519">
                  <c:v>4.7000000000000143E-7</c:v>
                </c:pt>
                <c:pt idx="3520">
                  <c:v>4.7000000000000143E-7</c:v>
                </c:pt>
                <c:pt idx="3521">
                  <c:v>4.7000000000000143E-7</c:v>
                </c:pt>
                <c:pt idx="3522">
                  <c:v>4.8000000000000123E-7</c:v>
                </c:pt>
                <c:pt idx="3523">
                  <c:v>4.9000000000000145E-7</c:v>
                </c:pt>
                <c:pt idx="3524">
                  <c:v>5.2000000000000169E-7</c:v>
                </c:pt>
                <c:pt idx="3525">
                  <c:v>5.5000000000000162E-7</c:v>
                </c:pt>
                <c:pt idx="3526">
                  <c:v>5.7000000000000195E-7</c:v>
                </c:pt>
                <c:pt idx="3527">
                  <c:v>5.7000000000000195E-7</c:v>
                </c:pt>
                <c:pt idx="3528">
                  <c:v>5.8000000000000143E-7</c:v>
                </c:pt>
                <c:pt idx="3529">
                  <c:v>5.8000000000000143E-7</c:v>
                </c:pt>
                <c:pt idx="3530">
                  <c:v>5.8000000000000143E-7</c:v>
                </c:pt>
                <c:pt idx="3531">
                  <c:v>5.7000000000000195E-7</c:v>
                </c:pt>
                <c:pt idx="3532">
                  <c:v>5.6000000000000131E-7</c:v>
                </c:pt>
                <c:pt idx="3533">
                  <c:v>5.4000000000000182E-7</c:v>
                </c:pt>
                <c:pt idx="3534">
                  <c:v>5.3000000000000138E-7</c:v>
                </c:pt>
                <c:pt idx="3535">
                  <c:v>5.1000000000000126E-7</c:v>
                </c:pt>
                <c:pt idx="3536">
                  <c:v>5.0000000000000146E-7</c:v>
                </c:pt>
                <c:pt idx="3537">
                  <c:v>4.9000000000000145E-7</c:v>
                </c:pt>
                <c:pt idx="3538">
                  <c:v>4.8000000000000123E-7</c:v>
                </c:pt>
                <c:pt idx="3539">
                  <c:v>4.8000000000000123E-7</c:v>
                </c:pt>
                <c:pt idx="3540">
                  <c:v>4.7000000000000143E-7</c:v>
                </c:pt>
                <c:pt idx="3541">
                  <c:v>4.6000000000000121E-7</c:v>
                </c:pt>
                <c:pt idx="3542">
                  <c:v>4.6000000000000121E-7</c:v>
                </c:pt>
                <c:pt idx="3543">
                  <c:v>4.8000000000000123E-7</c:v>
                </c:pt>
                <c:pt idx="3544">
                  <c:v>4.8000000000000123E-7</c:v>
                </c:pt>
                <c:pt idx="3545">
                  <c:v>5.0000000000000146E-7</c:v>
                </c:pt>
                <c:pt idx="3546">
                  <c:v>5.3000000000000138E-7</c:v>
                </c:pt>
                <c:pt idx="3547">
                  <c:v>5.5000000000000162E-7</c:v>
                </c:pt>
                <c:pt idx="3548">
                  <c:v>5.7000000000000195E-7</c:v>
                </c:pt>
                <c:pt idx="3549">
                  <c:v>5.7000000000000195E-7</c:v>
                </c:pt>
                <c:pt idx="3550">
                  <c:v>5.7000000000000195E-7</c:v>
                </c:pt>
                <c:pt idx="3551">
                  <c:v>5.7000000000000195E-7</c:v>
                </c:pt>
                <c:pt idx="3552">
                  <c:v>5.7000000000000195E-7</c:v>
                </c:pt>
                <c:pt idx="3553">
                  <c:v>5.6000000000000131E-7</c:v>
                </c:pt>
                <c:pt idx="3554">
                  <c:v>5.5000000000000162E-7</c:v>
                </c:pt>
                <c:pt idx="3555">
                  <c:v>5.3000000000000138E-7</c:v>
                </c:pt>
                <c:pt idx="3556">
                  <c:v>5.2000000000000169E-7</c:v>
                </c:pt>
                <c:pt idx="3557">
                  <c:v>5.1000000000000126E-7</c:v>
                </c:pt>
                <c:pt idx="3558">
                  <c:v>5.0000000000000146E-7</c:v>
                </c:pt>
                <c:pt idx="3559">
                  <c:v>4.9000000000000145E-7</c:v>
                </c:pt>
                <c:pt idx="3560">
                  <c:v>4.8000000000000123E-7</c:v>
                </c:pt>
                <c:pt idx="3561">
                  <c:v>4.7000000000000143E-7</c:v>
                </c:pt>
                <c:pt idx="3562">
                  <c:v>4.7000000000000143E-7</c:v>
                </c:pt>
                <c:pt idx="3563">
                  <c:v>4.6000000000000121E-7</c:v>
                </c:pt>
                <c:pt idx="3564">
                  <c:v>4.7000000000000143E-7</c:v>
                </c:pt>
                <c:pt idx="3565">
                  <c:v>4.8000000000000123E-7</c:v>
                </c:pt>
                <c:pt idx="3566">
                  <c:v>4.9000000000000145E-7</c:v>
                </c:pt>
                <c:pt idx="3567">
                  <c:v>5.2000000000000169E-7</c:v>
                </c:pt>
                <c:pt idx="3568">
                  <c:v>5.5000000000000162E-7</c:v>
                </c:pt>
                <c:pt idx="3569">
                  <c:v>5.7000000000000195E-7</c:v>
                </c:pt>
                <c:pt idx="3570">
                  <c:v>5.8000000000000143E-7</c:v>
                </c:pt>
                <c:pt idx="3571">
                  <c:v>5.9000000000000208E-7</c:v>
                </c:pt>
                <c:pt idx="3572">
                  <c:v>5.9000000000000208E-7</c:v>
                </c:pt>
                <c:pt idx="3573">
                  <c:v>5.9000000000000208E-7</c:v>
                </c:pt>
                <c:pt idx="3574">
                  <c:v>5.8000000000000143E-7</c:v>
                </c:pt>
                <c:pt idx="3575">
                  <c:v>5.7000000000000195E-7</c:v>
                </c:pt>
                <c:pt idx="3576">
                  <c:v>5.5000000000000162E-7</c:v>
                </c:pt>
                <c:pt idx="3577">
                  <c:v>5.3000000000000138E-7</c:v>
                </c:pt>
                <c:pt idx="3578">
                  <c:v>5.2000000000000169E-7</c:v>
                </c:pt>
                <c:pt idx="3579">
                  <c:v>5.1000000000000126E-7</c:v>
                </c:pt>
                <c:pt idx="3580">
                  <c:v>5.0000000000000146E-7</c:v>
                </c:pt>
                <c:pt idx="3581">
                  <c:v>4.9000000000000145E-7</c:v>
                </c:pt>
                <c:pt idx="3582">
                  <c:v>4.8000000000000123E-7</c:v>
                </c:pt>
                <c:pt idx="3583">
                  <c:v>4.7000000000000143E-7</c:v>
                </c:pt>
                <c:pt idx="3584">
                  <c:v>4.6000000000000121E-7</c:v>
                </c:pt>
                <c:pt idx="3585">
                  <c:v>4.6000000000000121E-7</c:v>
                </c:pt>
                <c:pt idx="3586">
                  <c:v>4.7000000000000143E-7</c:v>
                </c:pt>
                <c:pt idx="3587">
                  <c:v>4.8000000000000123E-7</c:v>
                </c:pt>
                <c:pt idx="3588">
                  <c:v>5.0000000000000146E-7</c:v>
                </c:pt>
                <c:pt idx="3589">
                  <c:v>5.4000000000000182E-7</c:v>
                </c:pt>
                <c:pt idx="3590">
                  <c:v>5.8000000000000143E-7</c:v>
                </c:pt>
                <c:pt idx="3591">
                  <c:v>6.0000000000000188E-7</c:v>
                </c:pt>
                <c:pt idx="3592">
                  <c:v>6.20000000000002E-7</c:v>
                </c:pt>
                <c:pt idx="3593">
                  <c:v>6.300000000000018E-7</c:v>
                </c:pt>
                <c:pt idx="3594">
                  <c:v>6.300000000000018E-7</c:v>
                </c:pt>
                <c:pt idx="3595">
                  <c:v>6.300000000000018E-7</c:v>
                </c:pt>
                <c:pt idx="3596">
                  <c:v>6.20000000000002E-7</c:v>
                </c:pt>
                <c:pt idx="3597">
                  <c:v>6.0000000000000188E-7</c:v>
                </c:pt>
                <c:pt idx="3598">
                  <c:v>5.7000000000000195E-7</c:v>
                </c:pt>
                <c:pt idx="3599">
                  <c:v>5.6000000000000131E-7</c:v>
                </c:pt>
                <c:pt idx="3600">
                  <c:v>5.4000000000000182E-7</c:v>
                </c:pt>
                <c:pt idx="3601">
                  <c:v>5.2000000000000169E-7</c:v>
                </c:pt>
                <c:pt idx="3602">
                  <c:v>5.1000000000000126E-7</c:v>
                </c:pt>
                <c:pt idx="3603">
                  <c:v>5.0000000000000146E-7</c:v>
                </c:pt>
                <c:pt idx="3604">
                  <c:v>4.9000000000000145E-7</c:v>
                </c:pt>
                <c:pt idx="3605">
                  <c:v>4.8000000000000123E-7</c:v>
                </c:pt>
                <c:pt idx="3606">
                  <c:v>4.7000000000000143E-7</c:v>
                </c:pt>
                <c:pt idx="3607">
                  <c:v>4.8000000000000123E-7</c:v>
                </c:pt>
                <c:pt idx="3608">
                  <c:v>4.9000000000000145E-7</c:v>
                </c:pt>
                <c:pt idx="3609">
                  <c:v>4.9000000000000145E-7</c:v>
                </c:pt>
                <c:pt idx="3610">
                  <c:v>5.2000000000000169E-7</c:v>
                </c:pt>
                <c:pt idx="3611">
                  <c:v>5.5000000000000162E-7</c:v>
                </c:pt>
                <c:pt idx="3612">
                  <c:v>5.8000000000000143E-7</c:v>
                </c:pt>
                <c:pt idx="3613">
                  <c:v>6.0000000000000188E-7</c:v>
                </c:pt>
                <c:pt idx="3614">
                  <c:v>6.0000000000000188E-7</c:v>
                </c:pt>
                <c:pt idx="3615">
                  <c:v>6.1000000000000157E-7</c:v>
                </c:pt>
                <c:pt idx="3616">
                  <c:v>6.1000000000000157E-7</c:v>
                </c:pt>
                <c:pt idx="3617">
                  <c:v>6.0000000000000188E-7</c:v>
                </c:pt>
                <c:pt idx="3618">
                  <c:v>5.9000000000000208E-7</c:v>
                </c:pt>
                <c:pt idx="3619">
                  <c:v>5.7000000000000195E-7</c:v>
                </c:pt>
                <c:pt idx="3620">
                  <c:v>5.5000000000000162E-7</c:v>
                </c:pt>
                <c:pt idx="3621">
                  <c:v>5.3000000000000138E-7</c:v>
                </c:pt>
                <c:pt idx="3622">
                  <c:v>5.2000000000000169E-7</c:v>
                </c:pt>
                <c:pt idx="3623">
                  <c:v>5.1000000000000126E-7</c:v>
                </c:pt>
                <c:pt idx="3624">
                  <c:v>5.0000000000000146E-7</c:v>
                </c:pt>
                <c:pt idx="3625">
                  <c:v>4.9000000000000145E-7</c:v>
                </c:pt>
                <c:pt idx="3626">
                  <c:v>4.8000000000000123E-7</c:v>
                </c:pt>
                <c:pt idx="3627">
                  <c:v>4.7000000000000143E-7</c:v>
                </c:pt>
                <c:pt idx="3628">
                  <c:v>4.7000000000000143E-7</c:v>
                </c:pt>
                <c:pt idx="3629">
                  <c:v>4.8000000000000123E-7</c:v>
                </c:pt>
                <c:pt idx="3630">
                  <c:v>4.9000000000000145E-7</c:v>
                </c:pt>
                <c:pt idx="3631">
                  <c:v>5.0000000000000146E-7</c:v>
                </c:pt>
                <c:pt idx="3632">
                  <c:v>5.2000000000000169E-7</c:v>
                </c:pt>
                <c:pt idx="3633">
                  <c:v>5.4000000000000182E-7</c:v>
                </c:pt>
                <c:pt idx="3634">
                  <c:v>5.6000000000000131E-7</c:v>
                </c:pt>
                <c:pt idx="3635">
                  <c:v>5.7000000000000195E-7</c:v>
                </c:pt>
                <c:pt idx="3636">
                  <c:v>5.7000000000000195E-7</c:v>
                </c:pt>
                <c:pt idx="3637">
                  <c:v>5.6000000000000131E-7</c:v>
                </c:pt>
                <c:pt idx="3638">
                  <c:v>5.6000000000000131E-7</c:v>
                </c:pt>
                <c:pt idx="3639">
                  <c:v>5.5000000000000162E-7</c:v>
                </c:pt>
                <c:pt idx="3640">
                  <c:v>5.3000000000000138E-7</c:v>
                </c:pt>
                <c:pt idx="3641">
                  <c:v>5.2000000000000169E-7</c:v>
                </c:pt>
                <c:pt idx="3642">
                  <c:v>5.1000000000000126E-7</c:v>
                </c:pt>
                <c:pt idx="3643">
                  <c:v>5.0000000000000146E-7</c:v>
                </c:pt>
                <c:pt idx="3644">
                  <c:v>4.9000000000000145E-7</c:v>
                </c:pt>
                <c:pt idx="3645">
                  <c:v>4.8000000000000123E-7</c:v>
                </c:pt>
                <c:pt idx="3646">
                  <c:v>4.7000000000000143E-7</c:v>
                </c:pt>
                <c:pt idx="3647">
                  <c:v>4.7000000000000143E-7</c:v>
                </c:pt>
                <c:pt idx="3648">
                  <c:v>4.6000000000000121E-7</c:v>
                </c:pt>
                <c:pt idx="3649">
                  <c:v>4.6000000000000121E-7</c:v>
                </c:pt>
                <c:pt idx="3650">
                  <c:v>4.7000000000000143E-7</c:v>
                </c:pt>
                <c:pt idx="3651">
                  <c:v>4.8000000000000123E-7</c:v>
                </c:pt>
                <c:pt idx="3652">
                  <c:v>5.0000000000000146E-7</c:v>
                </c:pt>
                <c:pt idx="3653">
                  <c:v>5.3000000000000138E-7</c:v>
                </c:pt>
                <c:pt idx="3654">
                  <c:v>5.5000000000000162E-7</c:v>
                </c:pt>
                <c:pt idx="3655">
                  <c:v>5.7000000000000195E-7</c:v>
                </c:pt>
                <c:pt idx="3656">
                  <c:v>5.8000000000000143E-7</c:v>
                </c:pt>
                <c:pt idx="3657">
                  <c:v>5.8000000000000143E-7</c:v>
                </c:pt>
                <c:pt idx="3658">
                  <c:v>5.8000000000000143E-7</c:v>
                </c:pt>
                <c:pt idx="3659">
                  <c:v>5.8000000000000143E-7</c:v>
                </c:pt>
                <c:pt idx="3660">
                  <c:v>5.7000000000000195E-7</c:v>
                </c:pt>
                <c:pt idx="3661">
                  <c:v>5.5000000000000162E-7</c:v>
                </c:pt>
                <c:pt idx="3662">
                  <c:v>5.4000000000000182E-7</c:v>
                </c:pt>
                <c:pt idx="3663">
                  <c:v>5.2000000000000169E-7</c:v>
                </c:pt>
                <c:pt idx="3664">
                  <c:v>5.1000000000000126E-7</c:v>
                </c:pt>
                <c:pt idx="3665">
                  <c:v>5.0000000000000146E-7</c:v>
                </c:pt>
                <c:pt idx="3666">
                  <c:v>4.9000000000000145E-7</c:v>
                </c:pt>
                <c:pt idx="3667">
                  <c:v>4.8000000000000123E-7</c:v>
                </c:pt>
                <c:pt idx="3668">
                  <c:v>4.7000000000000143E-7</c:v>
                </c:pt>
                <c:pt idx="3669">
                  <c:v>4.7000000000000143E-7</c:v>
                </c:pt>
                <c:pt idx="3670">
                  <c:v>4.6000000000000121E-7</c:v>
                </c:pt>
                <c:pt idx="3671">
                  <c:v>4.7000000000000143E-7</c:v>
                </c:pt>
                <c:pt idx="3672">
                  <c:v>4.8000000000000123E-7</c:v>
                </c:pt>
                <c:pt idx="3673">
                  <c:v>4.9000000000000145E-7</c:v>
                </c:pt>
                <c:pt idx="3674">
                  <c:v>5.1000000000000126E-7</c:v>
                </c:pt>
                <c:pt idx="3675">
                  <c:v>5.3000000000000138E-7</c:v>
                </c:pt>
                <c:pt idx="3676">
                  <c:v>5.4000000000000182E-7</c:v>
                </c:pt>
                <c:pt idx="3677">
                  <c:v>5.5000000000000162E-7</c:v>
                </c:pt>
                <c:pt idx="3678">
                  <c:v>5.5000000000000162E-7</c:v>
                </c:pt>
                <c:pt idx="3679">
                  <c:v>5.5000000000000162E-7</c:v>
                </c:pt>
                <c:pt idx="3680">
                  <c:v>5.5000000000000162E-7</c:v>
                </c:pt>
                <c:pt idx="3681">
                  <c:v>5.5000000000000162E-7</c:v>
                </c:pt>
                <c:pt idx="3682">
                  <c:v>5.3000000000000138E-7</c:v>
                </c:pt>
                <c:pt idx="3683">
                  <c:v>5.2000000000000169E-7</c:v>
                </c:pt>
                <c:pt idx="3684">
                  <c:v>5.1000000000000126E-7</c:v>
                </c:pt>
                <c:pt idx="3685">
                  <c:v>5.0000000000000146E-7</c:v>
                </c:pt>
                <c:pt idx="3686">
                  <c:v>4.9000000000000145E-7</c:v>
                </c:pt>
                <c:pt idx="3687">
                  <c:v>4.8000000000000123E-7</c:v>
                </c:pt>
                <c:pt idx="3688">
                  <c:v>4.8000000000000123E-7</c:v>
                </c:pt>
                <c:pt idx="3689">
                  <c:v>4.7000000000000143E-7</c:v>
                </c:pt>
                <c:pt idx="3690">
                  <c:v>4.6000000000000121E-7</c:v>
                </c:pt>
                <c:pt idx="3691">
                  <c:v>4.6000000000000121E-7</c:v>
                </c:pt>
                <c:pt idx="3692">
                  <c:v>4.6000000000000121E-7</c:v>
                </c:pt>
                <c:pt idx="3693">
                  <c:v>4.7000000000000143E-7</c:v>
                </c:pt>
                <c:pt idx="3694">
                  <c:v>4.8000000000000123E-7</c:v>
                </c:pt>
                <c:pt idx="3695">
                  <c:v>4.9000000000000145E-7</c:v>
                </c:pt>
                <c:pt idx="3696">
                  <c:v>5.3000000000000138E-7</c:v>
                </c:pt>
                <c:pt idx="3697">
                  <c:v>5.5000000000000162E-7</c:v>
                </c:pt>
                <c:pt idx="3698">
                  <c:v>5.6000000000000131E-7</c:v>
                </c:pt>
                <c:pt idx="3699">
                  <c:v>5.7000000000000195E-7</c:v>
                </c:pt>
                <c:pt idx="3700">
                  <c:v>5.7000000000000195E-7</c:v>
                </c:pt>
                <c:pt idx="3701">
                  <c:v>5.7000000000000195E-7</c:v>
                </c:pt>
                <c:pt idx="3702">
                  <c:v>5.7000000000000195E-7</c:v>
                </c:pt>
                <c:pt idx="3703">
                  <c:v>5.6000000000000131E-7</c:v>
                </c:pt>
                <c:pt idx="3704">
                  <c:v>5.4000000000000182E-7</c:v>
                </c:pt>
                <c:pt idx="3705">
                  <c:v>5.3000000000000138E-7</c:v>
                </c:pt>
                <c:pt idx="3706">
                  <c:v>5.2000000000000169E-7</c:v>
                </c:pt>
                <c:pt idx="3707">
                  <c:v>5.0000000000000146E-7</c:v>
                </c:pt>
                <c:pt idx="3708">
                  <c:v>5.0000000000000146E-7</c:v>
                </c:pt>
                <c:pt idx="3709">
                  <c:v>4.9000000000000145E-7</c:v>
                </c:pt>
                <c:pt idx="3710">
                  <c:v>4.8000000000000123E-7</c:v>
                </c:pt>
                <c:pt idx="3711">
                  <c:v>4.7000000000000143E-7</c:v>
                </c:pt>
                <c:pt idx="3712">
                  <c:v>4.6000000000000121E-7</c:v>
                </c:pt>
                <c:pt idx="3713">
                  <c:v>4.6000000000000121E-7</c:v>
                </c:pt>
                <c:pt idx="3714">
                  <c:v>4.6000000000000121E-7</c:v>
                </c:pt>
                <c:pt idx="3715">
                  <c:v>4.8000000000000123E-7</c:v>
                </c:pt>
                <c:pt idx="3716">
                  <c:v>4.8000000000000123E-7</c:v>
                </c:pt>
                <c:pt idx="3717">
                  <c:v>5.0000000000000146E-7</c:v>
                </c:pt>
                <c:pt idx="3718">
                  <c:v>5.2000000000000169E-7</c:v>
                </c:pt>
                <c:pt idx="3719">
                  <c:v>5.4000000000000182E-7</c:v>
                </c:pt>
                <c:pt idx="3720">
                  <c:v>5.4000000000000182E-7</c:v>
                </c:pt>
                <c:pt idx="3721">
                  <c:v>5.5000000000000162E-7</c:v>
                </c:pt>
                <c:pt idx="3722">
                  <c:v>5.4000000000000182E-7</c:v>
                </c:pt>
                <c:pt idx="3723">
                  <c:v>5.5000000000000162E-7</c:v>
                </c:pt>
                <c:pt idx="3724">
                  <c:v>5.4000000000000182E-7</c:v>
                </c:pt>
                <c:pt idx="3725">
                  <c:v>5.3000000000000138E-7</c:v>
                </c:pt>
                <c:pt idx="3726">
                  <c:v>5.2000000000000169E-7</c:v>
                </c:pt>
                <c:pt idx="3727">
                  <c:v>5.1000000000000126E-7</c:v>
                </c:pt>
                <c:pt idx="3728">
                  <c:v>5.0000000000000146E-7</c:v>
                </c:pt>
                <c:pt idx="3729">
                  <c:v>4.9000000000000145E-7</c:v>
                </c:pt>
                <c:pt idx="3730">
                  <c:v>4.8000000000000123E-7</c:v>
                </c:pt>
                <c:pt idx="3731">
                  <c:v>4.8000000000000123E-7</c:v>
                </c:pt>
                <c:pt idx="3732">
                  <c:v>4.7000000000000143E-7</c:v>
                </c:pt>
                <c:pt idx="3733">
                  <c:v>4.6000000000000121E-7</c:v>
                </c:pt>
                <c:pt idx="3734">
                  <c:v>4.6000000000000121E-7</c:v>
                </c:pt>
                <c:pt idx="3735">
                  <c:v>4.6000000000000121E-7</c:v>
                </c:pt>
                <c:pt idx="3736">
                  <c:v>4.6000000000000121E-7</c:v>
                </c:pt>
                <c:pt idx="3737">
                  <c:v>4.8000000000000123E-7</c:v>
                </c:pt>
                <c:pt idx="3738">
                  <c:v>4.9000000000000145E-7</c:v>
                </c:pt>
                <c:pt idx="3739">
                  <c:v>5.2000000000000169E-7</c:v>
                </c:pt>
                <c:pt idx="3740">
                  <c:v>5.5000000000000162E-7</c:v>
                </c:pt>
                <c:pt idx="3741">
                  <c:v>5.6000000000000131E-7</c:v>
                </c:pt>
                <c:pt idx="3742">
                  <c:v>5.7000000000000195E-7</c:v>
                </c:pt>
                <c:pt idx="3743">
                  <c:v>5.7000000000000195E-7</c:v>
                </c:pt>
                <c:pt idx="3744">
                  <c:v>5.8000000000000143E-7</c:v>
                </c:pt>
                <c:pt idx="3745">
                  <c:v>5.7000000000000195E-7</c:v>
                </c:pt>
                <c:pt idx="3746">
                  <c:v>5.7000000000000195E-7</c:v>
                </c:pt>
                <c:pt idx="3747">
                  <c:v>5.5000000000000162E-7</c:v>
                </c:pt>
                <c:pt idx="3748">
                  <c:v>5.4000000000000182E-7</c:v>
                </c:pt>
                <c:pt idx="3749">
                  <c:v>5.2000000000000169E-7</c:v>
                </c:pt>
                <c:pt idx="3750">
                  <c:v>5.1000000000000126E-7</c:v>
                </c:pt>
                <c:pt idx="3751">
                  <c:v>5.0000000000000146E-7</c:v>
                </c:pt>
                <c:pt idx="3752">
                  <c:v>4.9000000000000145E-7</c:v>
                </c:pt>
                <c:pt idx="3753">
                  <c:v>4.8000000000000123E-7</c:v>
                </c:pt>
                <c:pt idx="3754">
                  <c:v>4.8000000000000123E-7</c:v>
                </c:pt>
                <c:pt idx="3755">
                  <c:v>4.7000000000000143E-7</c:v>
                </c:pt>
                <c:pt idx="3756">
                  <c:v>4.6000000000000121E-7</c:v>
                </c:pt>
                <c:pt idx="3757">
                  <c:v>4.7000000000000143E-7</c:v>
                </c:pt>
                <c:pt idx="3758">
                  <c:v>4.7000000000000143E-7</c:v>
                </c:pt>
                <c:pt idx="3759">
                  <c:v>4.9000000000000145E-7</c:v>
                </c:pt>
                <c:pt idx="3760">
                  <c:v>5.1000000000000126E-7</c:v>
                </c:pt>
                <c:pt idx="3761">
                  <c:v>5.5000000000000162E-7</c:v>
                </c:pt>
                <c:pt idx="3762">
                  <c:v>5.8000000000000143E-7</c:v>
                </c:pt>
                <c:pt idx="3763">
                  <c:v>6.0000000000000188E-7</c:v>
                </c:pt>
                <c:pt idx="3764">
                  <c:v>6.1000000000000157E-7</c:v>
                </c:pt>
                <c:pt idx="3765">
                  <c:v>6.1000000000000157E-7</c:v>
                </c:pt>
                <c:pt idx="3766">
                  <c:v>6.20000000000002E-7</c:v>
                </c:pt>
                <c:pt idx="3767">
                  <c:v>6.1000000000000157E-7</c:v>
                </c:pt>
                <c:pt idx="3768">
                  <c:v>6.0000000000000188E-7</c:v>
                </c:pt>
                <c:pt idx="3769">
                  <c:v>5.8000000000000143E-7</c:v>
                </c:pt>
                <c:pt idx="3770">
                  <c:v>5.6000000000000131E-7</c:v>
                </c:pt>
                <c:pt idx="3771">
                  <c:v>5.4000000000000182E-7</c:v>
                </c:pt>
                <c:pt idx="3772">
                  <c:v>5.2000000000000169E-7</c:v>
                </c:pt>
                <c:pt idx="3773">
                  <c:v>5.1000000000000126E-7</c:v>
                </c:pt>
                <c:pt idx="3774">
                  <c:v>5.0000000000000146E-7</c:v>
                </c:pt>
                <c:pt idx="3775">
                  <c:v>4.9000000000000145E-7</c:v>
                </c:pt>
                <c:pt idx="3776">
                  <c:v>4.8000000000000123E-7</c:v>
                </c:pt>
                <c:pt idx="3777">
                  <c:v>4.8000000000000123E-7</c:v>
                </c:pt>
                <c:pt idx="3778">
                  <c:v>4.7000000000000143E-7</c:v>
                </c:pt>
                <c:pt idx="3779">
                  <c:v>4.8000000000000123E-7</c:v>
                </c:pt>
                <c:pt idx="3780">
                  <c:v>4.8000000000000123E-7</c:v>
                </c:pt>
                <c:pt idx="3781">
                  <c:v>5.0000000000000146E-7</c:v>
                </c:pt>
                <c:pt idx="3782">
                  <c:v>5.2000000000000169E-7</c:v>
                </c:pt>
                <c:pt idx="3783">
                  <c:v>5.3000000000000138E-7</c:v>
                </c:pt>
                <c:pt idx="3784">
                  <c:v>5.5000000000000162E-7</c:v>
                </c:pt>
                <c:pt idx="3785">
                  <c:v>5.5000000000000162E-7</c:v>
                </c:pt>
                <c:pt idx="3786">
                  <c:v>5.5000000000000162E-7</c:v>
                </c:pt>
                <c:pt idx="3787">
                  <c:v>5.5000000000000162E-7</c:v>
                </c:pt>
                <c:pt idx="3788">
                  <c:v>5.5000000000000162E-7</c:v>
                </c:pt>
                <c:pt idx="3789">
                  <c:v>5.4000000000000182E-7</c:v>
                </c:pt>
                <c:pt idx="3790">
                  <c:v>5.2000000000000169E-7</c:v>
                </c:pt>
                <c:pt idx="3791">
                  <c:v>5.1000000000000126E-7</c:v>
                </c:pt>
                <c:pt idx="3792">
                  <c:v>5.0000000000000146E-7</c:v>
                </c:pt>
                <c:pt idx="3793">
                  <c:v>4.9000000000000145E-7</c:v>
                </c:pt>
                <c:pt idx="3794">
                  <c:v>4.8000000000000123E-7</c:v>
                </c:pt>
                <c:pt idx="3795">
                  <c:v>4.8000000000000123E-7</c:v>
                </c:pt>
                <c:pt idx="3796">
                  <c:v>4.7000000000000143E-7</c:v>
                </c:pt>
                <c:pt idx="3797">
                  <c:v>4.6000000000000121E-7</c:v>
                </c:pt>
                <c:pt idx="3798">
                  <c:v>4.6000000000000121E-7</c:v>
                </c:pt>
                <c:pt idx="3799">
                  <c:v>4.6000000000000121E-7</c:v>
                </c:pt>
                <c:pt idx="3800">
                  <c:v>4.7000000000000143E-7</c:v>
                </c:pt>
                <c:pt idx="3801">
                  <c:v>4.8000000000000123E-7</c:v>
                </c:pt>
                <c:pt idx="3802">
                  <c:v>5.0000000000000146E-7</c:v>
                </c:pt>
                <c:pt idx="3803">
                  <c:v>5.2000000000000169E-7</c:v>
                </c:pt>
                <c:pt idx="3804">
                  <c:v>5.4000000000000182E-7</c:v>
                </c:pt>
                <c:pt idx="3805">
                  <c:v>5.5000000000000162E-7</c:v>
                </c:pt>
                <c:pt idx="3806">
                  <c:v>5.6000000000000131E-7</c:v>
                </c:pt>
                <c:pt idx="3807">
                  <c:v>5.6000000000000131E-7</c:v>
                </c:pt>
                <c:pt idx="3808">
                  <c:v>5.5000000000000162E-7</c:v>
                </c:pt>
                <c:pt idx="3809">
                  <c:v>5.5000000000000162E-7</c:v>
                </c:pt>
                <c:pt idx="3810">
                  <c:v>5.3000000000000138E-7</c:v>
                </c:pt>
                <c:pt idx="3811">
                  <c:v>5.2000000000000169E-7</c:v>
                </c:pt>
                <c:pt idx="3812">
                  <c:v>5.1000000000000126E-7</c:v>
                </c:pt>
                <c:pt idx="3813">
                  <c:v>5.0000000000000146E-7</c:v>
                </c:pt>
                <c:pt idx="3814">
                  <c:v>4.9000000000000145E-7</c:v>
                </c:pt>
                <c:pt idx="3815">
                  <c:v>4.8000000000000123E-7</c:v>
                </c:pt>
                <c:pt idx="3816">
                  <c:v>4.7000000000000143E-7</c:v>
                </c:pt>
                <c:pt idx="3817">
                  <c:v>4.7000000000000143E-7</c:v>
                </c:pt>
                <c:pt idx="3818">
                  <c:v>4.6000000000000121E-7</c:v>
                </c:pt>
                <c:pt idx="3819">
                  <c:v>4.6000000000000121E-7</c:v>
                </c:pt>
                <c:pt idx="3820">
                  <c:v>4.6000000000000121E-7</c:v>
                </c:pt>
                <c:pt idx="3821">
                  <c:v>4.7000000000000143E-7</c:v>
                </c:pt>
                <c:pt idx="3822">
                  <c:v>4.8000000000000123E-7</c:v>
                </c:pt>
                <c:pt idx="3823">
                  <c:v>5.0000000000000146E-7</c:v>
                </c:pt>
                <c:pt idx="3824">
                  <c:v>5.3000000000000138E-7</c:v>
                </c:pt>
                <c:pt idx="3825">
                  <c:v>5.4000000000000182E-7</c:v>
                </c:pt>
                <c:pt idx="3826">
                  <c:v>5.5000000000000162E-7</c:v>
                </c:pt>
                <c:pt idx="3827">
                  <c:v>5.5000000000000162E-7</c:v>
                </c:pt>
                <c:pt idx="3828">
                  <c:v>5.6000000000000131E-7</c:v>
                </c:pt>
                <c:pt idx="3829">
                  <c:v>5.6000000000000131E-7</c:v>
                </c:pt>
                <c:pt idx="3830">
                  <c:v>5.5000000000000162E-7</c:v>
                </c:pt>
                <c:pt idx="3831">
                  <c:v>5.5000000000000162E-7</c:v>
                </c:pt>
                <c:pt idx="3832">
                  <c:v>5.3000000000000138E-7</c:v>
                </c:pt>
                <c:pt idx="3833">
                  <c:v>5.2000000000000169E-7</c:v>
                </c:pt>
                <c:pt idx="3834">
                  <c:v>5.1000000000000126E-7</c:v>
                </c:pt>
                <c:pt idx="3835">
                  <c:v>5.0000000000000146E-7</c:v>
                </c:pt>
                <c:pt idx="3836">
                  <c:v>4.9000000000000145E-7</c:v>
                </c:pt>
                <c:pt idx="3837">
                  <c:v>4.9000000000000145E-7</c:v>
                </c:pt>
                <c:pt idx="3838">
                  <c:v>4.8000000000000123E-7</c:v>
                </c:pt>
                <c:pt idx="3839">
                  <c:v>4.7000000000000143E-7</c:v>
                </c:pt>
                <c:pt idx="3840">
                  <c:v>4.6000000000000121E-7</c:v>
                </c:pt>
                <c:pt idx="3841">
                  <c:v>4.6000000000000121E-7</c:v>
                </c:pt>
                <c:pt idx="3842">
                  <c:v>4.6000000000000121E-7</c:v>
                </c:pt>
                <c:pt idx="3843">
                  <c:v>4.7000000000000143E-7</c:v>
                </c:pt>
                <c:pt idx="3844">
                  <c:v>4.8000000000000123E-7</c:v>
                </c:pt>
                <c:pt idx="3845">
                  <c:v>4.8000000000000123E-7</c:v>
                </c:pt>
                <c:pt idx="3846">
                  <c:v>4.9000000000000145E-7</c:v>
                </c:pt>
                <c:pt idx="3847">
                  <c:v>5.3000000000000138E-7</c:v>
                </c:pt>
                <c:pt idx="3848">
                  <c:v>5.6000000000000131E-7</c:v>
                </c:pt>
                <c:pt idx="3849">
                  <c:v>5.8000000000000143E-7</c:v>
                </c:pt>
                <c:pt idx="3850">
                  <c:v>6.0000000000000188E-7</c:v>
                </c:pt>
                <c:pt idx="3851">
                  <c:v>6.0000000000000188E-7</c:v>
                </c:pt>
                <c:pt idx="3852">
                  <c:v>6.0000000000000188E-7</c:v>
                </c:pt>
                <c:pt idx="3853">
                  <c:v>5.9000000000000208E-7</c:v>
                </c:pt>
                <c:pt idx="3854">
                  <c:v>5.9000000000000208E-7</c:v>
                </c:pt>
                <c:pt idx="3855">
                  <c:v>5.7000000000000195E-7</c:v>
                </c:pt>
                <c:pt idx="3856">
                  <c:v>5.5000000000000162E-7</c:v>
                </c:pt>
                <c:pt idx="3857">
                  <c:v>5.5000000000000162E-7</c:v>
                </c:pt>
                <c:pt idx="3858">
                  <c:v>5.3000000000000138E-7</c:v>
                </c:pt>
                <c:pt idx="3859">
                  <c:v>5.2000000000000169E-7</c:v>
                </c:pt>
                <c:pt idx="3860">
                  <c:v>5.1000000000000126E-7</c:v>
                </c:pt>
                <c:pt idx="3861">
                  <c:v>5.0000000000000146E-7</c:v>
                </c:pt>
                <c:pt idx="3862">
                  <c:v>5.0000000000000146E-7</c:v>
                </c:pt>
                <c:pt idx="3863">
                  <c:v>4.9000000000000145E-7</c:v>
                </c:pt>
                <c:pt idx="3864">
                  <c:v>4.8000000000000123E-7</c:v>
                </c:pt>
                <c:pt idx="3865">
                  <c:v>4.7000000000000143E-7</c:v>
                </c:pt>
                <c:pt idx="3866">
                  <c:v>4.7000000000000143E-7</c:v>
                </c:pt>
                <c:pt idx="3867">
                  <c:v>4.7000000000000143E-7</c:v>
                </c:pt>
                <c:pt idx="3868">
                  <c:v>4.7000000000000143E-7</c:v>
                </c:pt>
                <c:pt idx="3869">
                  <c:v>4.7000000000000143E-7</c:v>
                </c:pt>
                <c:pt idx="3870">
                  <c:v>4.8000000000000123E-7</c:v>
                </c:pt>
                <c:pt idx="3871">
                  <c:v>4.9000000000000145E-7</c:v>
                </c:pt>
                <c:pt idx="3872">
                  <c:v>5.1000000000000126E-7</c:v>
                </c:pt>
                <c:pt idx="3873">
                  <c:v>5.3000000000000138E-7</c:v>
                </c:pt>
                <c:pt idx="3874">
                  <c:v>5.3000000000000138E-7</c:v>
                </c:pt>
                <c:pt idx="3875">
                  <c:v>5.4000000000000182E-7</c:v>
                </c:pt>
                <c:pt idx="3876">
                  <c:v>5.5000000000000162E-7</c:v>
                </c:pt>
                <c:pt idx="3877">
                  <c:v>5.5000000000000162E-7</c:v>
                </c:pt>
                <c:pt idx="3878">
                  <c:v>5.5000000000000162E-7</c:v>
                </c:pt>
                <c:pt idx="3879">
                  <c:v>5.5000000000000162E-7</c:v>
                </c:pt>
                <c:pt idx="3880">
                  <c:v>5.4000000000000182E-7</c:v>
                </c:pt>
                <c:pt idx="3881">
                  <c:v>5.3000000000000138E-7</c:v>
                </c:pt>
                <c:pt idx="3882">
                  <c:v>5.2000000000000169E-7</c:v>
                </c:pt>
                <c:pt idx="3883">
                  <c:v>5.1000000000000126E-7</c:v>
                </c:pt>
                <c:pt idx="3884">
                  <c:v>5.0000000000000146E-7</c:v>
                </c:pt>
                <c:pt idx="3885">
                  <c:v>4.9000000000000145E-7</c:v>
                </c:pt>
                <c:pt idx="3886">
                  <c:v>4.8000000000000123E-7</c:v>
                </c:pt>
                <c:pt idx="3887">
                  <c:v>4.8000000000000123E-7</c:v>
                </c:pt>
                <c:pt idx="3888">
                  <c:v>4.7000000000000143E-7</c:v>
                </c:pt>
                <c:pt idx="3889">
                  <c:v>4.6000000000000121E-7</c:v>
                </c:pt>
                <c:pt idx="3890">
                  <c:v>4.6000000000000121E-7</c:v>
                </c:pt>
                <c:pt idx="3891">
                  <c:v>4.6000000000000121E-7</c:v>
                </c:pt>
                <c:pt idx="3892">
                  <c:v>4.6000000000000121E-7</c:v>
                </c:pt>
                <c:pt idx="3893">
                  <c:v>4.7000000000000143E-7</c:v>
                </c:pt>
                <c:pt idx="3894">
                  <c:v>4.8000000000000123E-7</c:v>
                </c:pt>
                <c:pt idx="3895">
                  <c:v>5.2000000000000169E-7</c:v>
                </c:pt>
                <c:pt idx="3896">
                  <c:v>5.4000000000000182E-7</c:v>
                </c:pt>
                <c:pt idx="3897">
                  <c:v>5.6000000000000131E-7</c:v>
                </c:pt>
                <c:pt idx="3898">
                  <c:v>5.6000000000000131E-7</c:v>
                </c:pt>
                <c:pt idx="3899">
                  <c:v>5.6000000000000131E-7</c:v>
                </c:pt>
                <c:pt idx="3900">
                  <c:v>5.6000000000000131E-7</c:v>
                </c:pt>
                <c:pt idx="3901">
                  <c:v>5.6000000000000131E-7</c:v>
                </c:pt>
                <c:pt idx="3902">
                  <c:v>5.4000000000000182E-7</c:v>
                </c:pt>
                <c:pt idx="3903">
                  <c:v>5.3000000000000138E-7</c:v>
                </c:pt>
                <c:pt idx="3904">
                  <c:v>5.2000000000000169E-7</c:v>
                </c:pt>
                <c:pt idx="3905">
                  <c:v>5.0000000000000146E-7</c:v>
                </c:pt>
                <c:pt idx="3906">
                  <c:v>4.9000000000000145E-7</c:v>
                </c:pt>
                <c:pt idx="3907">
                  <c:v>4.8000000000000123E-7</c:v>
                </c:pt>
                <c:pt idx="3908">
                  <c:v>4.8000000000000123E-7</c:v>
                </c:pt>
                <c:pt idx="3909">
                  <c:v>4.7000000000000143E-7</c:v>
                </c:pt>
                <c:pt idx="3910">
                  <c:v>4.6000000000000121E-7</c:v>
                </c:pt>
                <c:pt idx="3911">
                  <c:v>4.6000000000000121E-7</c:v>
                </c:pt>
                <c:pt idx="3912">
                  <c:v>4.6000000000000121E-7</c:v>
                </c:pt>
                <c:pt idx="3913">
                  <c:v>4.7000000000000143E-7</c:v>
                </c:pt>
                <c:pt idx="3914">
                  <c:v>4.8000000000000123E-7</c:v>
                </c:pt>
                <c:pt idx="3915">
                  <c:v>5.0000000000000146E-7</c:v>
                </c:pt>
                <c:pt idx="3916">
                  <c:v>5.3000000000000138E-7</c:v>
                </c:pt>
                <c:pt idx="3917">
                  <c:v>5.6000000000000131E-7</c:v>
                </c:pt>
                <c:pt idx="3918">
                  <c:v>5.9000000000000208E-7</c:v>
                </c:pt>
                <c:pt idx="3919">
                  <c:v>6.0000000000000188E-7</c:v>
                </c:pt>
                <c:pt idx="3920">
                  <c:v>6.0000000000000188E-7</c:v>
                </c:pt>
                <c:pt idx="3921">
                  <c:v>5.9000000000000208E-7</c:v>
                </c:pt>
                <c:pt idx="3922">
                  <c:v>5.8000000000000143E-7</c:v>
                </c:pt>
                <c:pt idx="3923">
                  <c:v>5.6000000000000131E-7</c:v>
                </c:pt>
                <c:pt idx="3924">
                  <c:v>5.5000000000000162E-7</c:v>
                </c:pt>
                <c:pt idx="3925">
                  <c:v>5.3000000000000138E-7</c:v>
                </c:pt>
                <c:pt idx="3926">
                  <c:v>5.2000000000000169E-7</c:v>
                </c:pt>
                <c:pt idx="3927">
                  <c:v>5.0000000000000146E-7</c:v>
                </c:pt>
                <c:pt idx="3928">
                  <c:v>5.0000000000000146E-7</c:v>
                </c:pt>
                <c:pt idx="3929">
                  <c:v>5.0000000000000146E-7</c:v>
                </c:pt>
                <c:pt idx="3930">
                  <c:v>4.9000000000000145E-7</c:v>
                </c:pt>
                <c:pt idx="3931">
                  <c:v>4.8000000000000123E-7</c:v>
                </c:pt>
                <c:pt idx="3932">
                  <c:v>4.7000000000000143E-7</c:v>
                </c:pt>
                <c:pt idx="3933">
                  <c:v>4.6000000000000121E-7</c:v>
                </c:pt>
                <c:pt idx="3934">
                  <c:v>4.6000000000000121E-7</c:v>
                </c:pt>
                <c:pt idx="3935">
                  <c:v>4.7000000000000143E-7</c:v>
                </c:pt>
                <c:pt idx="3936">
                  <c:v>4.7000000000000143E-7</c:v>
                </c:pt>
                <c:pt idx="3937">
                  <c:v>4.8000000000000123E-7</c:v>
                </c:pt>
                <c:pt idx="3938">
                  <c:v>4.8000000000000123E-7</c:v>
                </c:pt>
                <c:pt idx="3939">
                  <c:v>4.9000000000000145E-7</c:v>
                </c:pt>
                <c:pt idx="3940">
                  <c:v>5.1000000000000126E-7</c:v>
                </c:pt>
                <c:pt idx="3941">
                  <c:v>5.4000000000000182E-7</c:v>
                </c:pt>
                <c:pt idx="3942">
                  <c:v>5.4000000000000182E-7</c:v>
                </c:pt>
                <c:pt idx="3943">
                  <c:v>5.8000000000000143E-7</c:v>
                </c:pt>
                <c:pt idx="3944">
                  <c:v>6.0000000000000188E-7</c:v>
                </c:pt>
                <c:pt idx="3945">
                  <c:v>6.0000000000000188E-7</c:v>
                </c:pt>
                <c:pt idx="3946">
                  <c:v>6.0000000000000188E-7</c:v>
                </c:pt>
                <c:pt idx="3947">
                  <c:v>5.9000000000000208E-7</c:v>
                </c:pt>
                <c:pt idx="3948">
                  <c:v>5.9000000000000208E-7</c:v>
                </c:pt>
                <c:pt idx="3949">
                  <c:v>5.7000000000000195E-7</c:v>
                </c:pt>
                <c:pt idx="3950">
                  <c:v>5.6000000000000131E-7</c:v>
                </c:pt>
                <c:pt idx="3951">
                  <c:v>5.4000000000000182E-7</c:v>
                </c:pt>
                <c:pt idx="3952">
                  <c:v>5.4000000000000182E-7</c:v>
                </c:pt>
                <c:pt idx="3953">
                  <c:v>5.2000000000000169E-7</c:v>
                </c:pt>
                <c:pt idx="3954">
                  <c:v>5.2000000000000169E-7</c:v>
                </c:pt>
                <c:pt idx="3955">
                  <c:v>5.1000000000000126E-7</c:v>
                </c:pt>
                <c:pt idx="3956">
                  <c:v>5.0000000000000146E-7</c:v>
                </c:pt>
                <c:pt idx="3957">
                  <c:v>4.9000000000000145E-7</c:v>
                </c:pt>
                <c:pt idx="3958">
                  <c:v>4.8000000000000123E-7</c:v>
                </c:pt>
                <c:pt idx="3959">
                  <c:v>4.8000000000000123E-7</c:v>
                </c:pt>
                <c:pt idx="3960">
                  <c:v>4.8000000000000123E-7</c:v>
                </c:pt>
                <c:pt idx="3961">
                  <c:v>4.7000000000000143E-7</c:v>
                </c:pt>
                <c:pt idx="3962">
                  <c:v>4.6000000000000121E-7</c:v>
                </c:pt>
                <c:pt idx="3963">
                  <c:v>4.7000000000000143E-7</c:v>
                </c:pt>
                <c:pt idx="3964">
                  <c:v>4.7000000000000143E-7</c:v>
                </c:pt>
                <c:pt idx="3965">
                  <c:v>4.8000000000000123E-7</c:v>
                </c:pt>
                <c:pt idx="3966">
                  <c:v>4.8000000000000123E-7</c:v>
                </c:pt>
                <c:pt idx="3967">
                  <c:v>4.9000000000000145E-7</c:v>
                </c:pt>
                <c:pt idx="3968">
                  <c:v>5.3000000000000138E-7</c:v>
                </c:pt>
                <c:pt idx="3969">
                  <c:v>5.6000000000000131E-7</c:v>
                </c:pt>
                <c:pt idx="3970">
                  <c:v>5.9000000000000208E-7</c:v>
                </c:pt>
                <c:pt idx="3971">
                  <c:v>5.9000000000000208E-7</c:v>
                </c:pt>
                <c:pt idx="3972">
                  <c:v>6.0000000000000188E-7</c:v>
                </c:pt>
                <c:pt idx="3973">
                  <c:v>5.9000000000000208E-7</c:v>
                </c:pt>
                <c:pt idx="3974">
                  <c:v>5.9000000000000208E-7</c:v>
                </c:pt>
                <c:pt idx="3975">
                  <c:v>5.8000000000000143E-7</c:v>
                </c:pt>
                <c:pt idx="3976">
                  <c:v>5.8000000000000143E-7</c:v>
                </c:pt>
                <c:pt idx="3977">
                  <c:v>5.6000000000000131E-7</c:v>
                </c:pt>
                <c:pt idx="3978">
                  <c:v>5.6000000000000131E-7</c:v>
                </c:pt>
                <c:pt idx="3979">
                  <c:v>5.5000000000000162E-7</c:v>
                </c:pt>
                <c:pt idx="3980">
                  <c:v>5.3000000000000138E-7</c:v>
                </c:pt>
                <c:pt idx="3981">
                  <c:v>5.2000000000000169E-7</c:v>
                </c:pt>
                <c:pt idx="3982">
                  <c:v>5.2000000000000169E-7</c:v>
                </c:pt>
                <c:pt idx="3983">
                  <c:v>5.1000000000000126E-7</c:v>
                </c:pt>
                <c:pt idx="3984">
                  <c:v>5.1000000000000126E-7</c:v>
                </c:pt>
                <c:pt idx="3985">
                  <c:v>5.0000000000000146E-7</c:v>
                </c:pt>
                <c:pt idx="3986">
                  <c:v>4.9000000000000145E-7</c:v>
                </c:pt>
                <c:pt idx="3987">
                  <c:v>4.8000000000000123E-7</c:v>
                </c:pt>
                <c:pt idx="3988">
                  <c:v>4.8000000000000123E-7</c:v>
                </c:pt>
                <c:pt idx="3989">
                  <c:v>4.7000000000000143E-7</c:v>
                </c:pt>
                <c:pt idx="3990">
                  <c:v>4.6000000000000121E-7</c:v>
                </c:pt>
                <c:pt idx="3991">
                  <c:v>4.7000000000000143E-7</c:v>
                </c:pt>
                <c:pt idx="3992">
                  <c:v>4.7000000000000143E-7</c:v>
                </c:pt>
                <c:pt idx="3993">
                  <c:v>4.7000000000000143E-7</c:v>
                </c:pt>
                <c:pt idx="3994">
                  <c:v>4.8000000000000123E-7</c:v>
                </c:pt>
                <c:pt idx="3995">
                  <c:v>4.8000000000000123E-7</c:v>
                </c:pt>
                <c:pt idx="3996">
                  <c:v>4.8000000000000123E-7</c:v>
                </c:pt>
                <c:pt idx="3997">
                  <c:v>5.1000000000000126E-7</c:v>
                </c:pt>
                <c:pt idx="3998">
                  <c:v>5.4000000000000182E-7</c:v>
                </c:pt>
                <c:pt idx="3999">
                  <c:v>5.4000000000000182E-7</c:v>
                </c:pt>
                <c:pt idx="4000">
                  <c:v>5.7000000000000195E-7</c:v>
                </c:pt>
                <c:pt idx="4001">
                  <c:v>5.9000000000000208E-7</c:v>
                </c:pt>
                <c:pt idx="4002">
                  <c:v>6.0000000000000188E-7</c:v>
                </c:pt>
                <c:pt idx="4003">
                  <c:v>6.0000000000000188E-7</c:v>
                </c:pt>
                <c:pt idx="4004">
                  <c:v>5.9000000000000208E-7</c:v>
                </c:pt>
                <c:pt idx="4005">
                  <c:v>5.8000000000000143E-7</c:v>
                </c:pt>
                <c:pt idx="4006">
                  <c:v>5.7000000000000195E-7</c:v>
                </c:pt>
                <c:pt idx="4007">
                  <c:v>5.7000000000000195E-7</c:v>
                </c:pt>
                <c:pt idx="4008">
                  <c:v>5.5000000000000162E-7</c:v>
                </c:pt>
                <c:pt idx="4009">
                  <c:v>5.4000000000000182E-7</c:v>
                </c:pt>
                <c:pt idx="4010">
                  <c:v>5.2000000000000169E-7</c:v>
                </c:pt>
                <c:pt idx="4011">
                  <c:v>5.2000000000000169E-7</c:v>
                </c:pt>
                <c:pt idx="4012">
                  <c:v>5.1000000000000126E-7</c:v>
                </c:pt>
                <c:pt idx="4013">
                  <c:v>5.1000000000000126E-7</c:v>
                </c:pt>
                <c:pt idx="4014">
                  <c:v>5.1000000000000126E-7</c:v>
                </c:pt>
                <c:pt idx="4015">
                  <c:v>5.0000000000000146E-7</c:v>
                </c:pt>
                <c:pt idx="4016">
                  <c:v>4.9000000000000145E-7</c:v>
                </c:pt>
                <c:pt idx="4017">
                  <c:v>4.8000000000000123E-7</c:v>
                </c:pt>
                <c:pt idx="4018">
                  <c:v>4.8000000000000123E-7</c:v>
                </c:pt>
                <c:pt idx="4019">
                  <c:v>4.7000000000000143E-7</c:v>
                </c:pt>
                <c:pt idx="4020">
                  <c:v>4.7000000000000143E-7</c:v>
                </c:pt>
                <c:pt idx="4021">
                  <c:v>4.6000000000000121E-7</c:v>
                </c:pt>
                <c:pt idx="4022">
                  <c:v>4.6000000000000121E-7</c:v>
                </c:pt>
                <c:pt idx="4023">
                  <c:v>4.7000000000000143E-7</c:v>
                </c:pt>
                <c:pt idx="4024">
                  <c:v>4.8000000000000123E-7</c:v>
                </c:pt>
                <c:pt idx="4025">
                  <c:v>4.9000000000000145E-7</c:v>
                </c:pt>
                <c:pt idx="4026">
                  <c:v>4.9000000000000145E-7</c:v>
                </c:pt>
                <c:pt idx="4027">
                  <c:v>5.2000000000000169E-7</c:v>
                </c:pt>
                <c:pt idx="4028">
                  <c:v>5.2000000000000169E-7</c:v>
                </c:pt>
                <c:pt idx="4029">
                  <c:v>5.5000000000000162E-7</c:v>
                </c:pt>
                <c:pt idx="4030">
                  <c:v>5.8000000000000143E-7</c:v>
                </c:pt>
                <c:pt idx="4031">
                  <c:v>6.0000000000000188E-7</c:v>
                </c:pt>
                <c:pt idx="4032">
                  <c:v>6.0000000000000188E-7</c:v>
                </c:pt>
                <c:pt idx="4033">
                  <c:v>5.9000000000000208E-7</c:v>
                </c:pt>
                <c:pt idx="4034">
                  <c:v>5.9000000000000208E-7</c:v>
                </c:pt>
                <c:pt idx="4035">
                  <c:v>5.8000000000000143E-7</c:v>
                </c:pt>
                <c:pt idx="4036">
                  <c:v>5.7000000000000195E-7</c:v>
                </c:pt>
                <c:pt idx="4037">
                  <c:v>5.5000000000000162E-7</c:v>
                </c:pt>
                <c:pt idx="4038">
                  <c:v>5.5000000000000162E-7</c:v>
                </c:pt>
                <c:pt idx="4039">
                  <c:v>5.4000000000000182E-7</c:v>
                </c:pt>
                <c:pt idx="4040">
                  <c:v>5.2000000000000169E-7</c:v>
                </c:pt>
                <c:pt idx="4041">
                  <c:v>5.1000000000000126E-7</c:v>
                </c:pt>
                <c:pt idx="4042">
                  <c:v>5.1000000000000126E-7</c:v>
                </c:pt>
                <c:pt idx="4043">
                  <c:v>5.0000000000000146E-7</c:v>
                </c:pt>
                <c:pt idx="4044">
                  <c:v>5.0000000000000146E-7</c:v>
                </c:pt>
                <c:pt idx="4045">
                  <c:v>4.9000000000000145E-7</c:v>
                </c:pt>
                <c:pt idx="4046">
                  <c:v>4.8000000000000123E-7</c:v>
                </c:pt>
                <c:pt idx="4047">
                  <c:v>4.7000000000000143E-7</c:v>
                </c:pt>
                <c:pt idx="4048">
                  <c:v>4.7000000000000143E-7</c:v>
                </c:pt>
                <c:pt idx="4049">
                  <c:v>4.6000000000000121E-7</c:v>
                </c:pt>
                <c:pt idx="4050">
                  <c:v>4.6000000000000121E-7</c:v>
                </c:pt>
                <c:pt idx="4051">
                  <c:v>4.7000000000000143E-7</c:v>
                </c:pt>
                <c:pt idx="4052">
                  <c:v>4.8000000000000123E-7</c:v>
                </c:pt>
                <c:pt idx="4053">
                  <c:v>5.0000000000000146E-7</c:v>
                </c:pt>
                <c:pt idx="4054">
                  <c:v>5.4000000000000182E-7</c:v>
                </c:pt>
                <c:pt idx="4055">
                  <c:v>5.7000000000000195E-7</c:v>
                </c:pt>
                <c:pt idx="4056">
                  <c:v>5.9000000000000208E-7</c:v>
                </c:pt>
                <c:pt idx="4057">
                  <c:v>6.0000000000000188E-7</c:v>
                </c:pt>
                <c:pt idx="4058">
                  <c:v>5.9000000000000208E-7</c:v>
                </c:pt>
                <c:pt idx="4059">
                  <c:v>5.8000000000000143E-7</c:v>
                </c:pt>
                <c:pt idx="4060">
                  <c:v>5.7000000000000195E-7</c:v>
                </c:pt>
                <c:pt idx="4061">
                  <c:v>5.6000000000000131E-7</c:v>
                </c:pt>
                <c:pt idx="4062">
                  <c:v>5.4000000000000182E-7</c:v>
                </c:pt>
                <c:pt idx="4063">
                  <c:v>5.3000000000000138E-7</c:v>
                </c:pt>
                <c:pt idx="4064">
                  <c:v>5.2000000000000169E-7</c:v>
                </c:pt>
                <c:pt idx="4065">
                  <c:v>5.0000000000000146E-7</c:v>
                </c:pt>
                <c:pt idx="4066">
                  <c:v>4.9000000000000145E-7</c:v>
                </c:pt>
                <c:pt idx="4067">
                  <c:v>4.8000000000000123E-7</c:v>
                </c:pt>
                <c:pt idx="4068">
                  <c:v>4.8000000000000123E-7</c:v>
                </c:pt>
                <c:pt idx="4069">
                  <c:v>4.7000000000000143E-7</c:v>
                </c:pt>
                <c:pt idx="4070">
                  <c:v>4.6000000000000121E-7</c:v>
                </c:pt>
                <c:pt idx="4071">
                  <c:v>4.6000000000000121E-7</c:v>
                </c:pt>
                <c:pt idx="4072">
                  <c:v>4.7000000000000143E-7</c:v>
                </c:pt>
                <c:pt idx="4073">
                  <c:v>4.8000000000000123E-7</c:v>
                </c:pt>
                <c:pt idx="4074">
                  <c:v>4.9000000000000145E-7</c:v>
                </c:pt>
                <c:pt idx="4075">
                  <c:v>5.2000000000000169E-7</c:v>
                </c:pt>
                <c:pt idx="4076">
                  <c:v>5.5000000000000162E-7</c:v>
                </c:pt>
                <c:pt idx="4077">
                  <c:v>5.8000000000000143E-7</c:v>
                </c:pt>
                <c:pt idx="4078">
                  <c:v>6.0000000000000188E-7</c:v>
                </c:pt>
                <c:pt idx="4079">
                  <c:v>6.1000000000000157E-7</c:v>
                </c:pt>
                <c:pt idx="4080">
                  <c:v>6.20000000000002E-7</c:v>
                </c:pt>
                <c:pt idx="4081">
                  <c:v>6.300000000000018E-7</c:v>
                </c:pt>
                <c:pt idx="4082">
                  <c:v>6.20000000000002E-7</c:v>
                </c:pt>
                <c:pt idx="4083">
                  <c:v>6.0000000000000188E-7</c:v>
                </c:pt>
                <c:pt idx="4084">
                  <c:v>5.8000000000000143E-7</c:v>
                </c:pt>
                <c:pt idx="4085">
                  <c:v>5.6000000000000131E-7</c:v>
                </c:pt>
                <c:pt idx="4086">
                  <c:v>5.5000000000000162E-7</c:v>
                </c:pt>
                <c:pt idx="4087">
                  <c:v>5.3000000000000138E-7</c:v>
                </c:pt>
                <c:pt idx="4088">
                  <c:v>5.2000000000000169E-7</c:v>
                </c:pt>
                <c:pt idx="4089">
                  <c:v>5.0000000000000146E-7</c:v>
                </c:pt>
                <c:pt idx="4090">
                  <c:v>5.0000000000000146E-7</c:v>
                </c:pt>
                <c:pt idx="4091">
                  <c:v>4.8000000000000123E-7</c:v>
                </c:pt>
                <c:pt idx="4092">
                  <c:v>4.8000000000000123E-7</c:v>
                </c:pt>
                <c:pt idx="4093">
                  <c:v>4.8000000000000123E-7</c:v>
                </c:pt>
                <c:pt idx="4094">
                  <c:v>4.8000000000000123E-7</c:v>
                </c:pt>
                <c:pt idx="4095">
                  <c:v>4.9000000000000145E-7</c:v>
                </c:pt>
                <c:pt idx="4096">
                  <c:v>5.0000000000000146E-7</c:v>
                </c:pt>
                <c:pt idx="4097">
                  <c:v>5.4000000000000182E-7</c:v>
                </c:pt>
                <c:pt idx="4098">
                  <c:v>5.7000000000000195E-7</c:v>
                </c:pt>
                <c:pt idx="4099">
                  <c:v>5.9000000000000208E-7</c:v>
                </c:pt>
                <c:pt idx="4100">
                  <c:v>6.1000000000000157E-7</c:v>
                </c:pt>
                <c:pt idx="4101">
                  <c:v>6.20000000000002E-7</c:v>
                </c:pt>
                <c:pt idx="4102">
                  <c:v>6.20000000000002E-7</c:v>
                </c:pt>
                <c:pt idx="4103">
                  <c:v>6.20000000000002E-7</c:v>
                </c:pt>
                <c:pt idx="4104">
                  <c:v>6.0000000000000188E-7</c:v>
                </c:pt>
                <c:pt idx="4105">
                  <c:v>5.8000000000000143E-7</c:v>
                </c:pt>
                <c:pt idx="4106">
                  <c:v>5.6000000000000131E-7</c:v>
                </c:pt>
                <c:pt idx="4107">
                  <c:v>5.5000000000000162E-7</c:v>
                </c:pt>
                <c:pt idx="4108">
                  <c:v>5.3000000000000138E-7</c:v>
                </c:pt>
                <c:pt idx="4109">
                  <c:v>5.2000000000000169E-7</c:v>
                </c:pt>
                <c:pt idx="4110">
                  <c:v>5.0000000000000146E-7</c:v>
                </c:pt>
                <c:pt idx="4111">
                  <c:v>5.0000000000000146E-7</c:v>
                </c:pt>
                <c:pt idx="4112">
                  <c:v>4.9000000000000145E-7</c:v>
                </c:pt>
                <c:pt idx="4113">
                  <c:v>4.8000000000000123E-7</c:v>
                </c:pt>
                <c:pt idx="4114">
                  <c:v>4.7000000000000143E-7</c:v>
                </c:pt>
                <c:pt idx="4115">
                  <c:v>4.8000000000000123E-7</c:v>
                </c:pt>
                <c:pt idx="4116">
                  <c:v>4.8000000000000123E-7</c:v>
                </c:pt>
                <c:pt idx="4117">
                  <c:v>5.0000000000000146E-7</c:v>
                </c:pt>
                <c:pt idx="4118">
                  <c:v>5.2000000000000169E-7</c:v>
                </c:pt>
                <c:pt idx="4119">
                  <c:v>5.5000000000000162E-7</c:v>
                </c:pt>
                <c:pt idx="4120">
                  <c:v>5.8000000000000143E-7</c:v>
                </c:pt>
                <c:pt idx="4121">
                  <c:v>6.0000000000000188E-7</c:v>
                </c:pt>
                <c:pt idx="4122">
                  <c:v>6.20000000000002E-7</c:v>
                </c:pt>
                <c:pt idx="4123">
                  <c:v>6.300000000000018E-7</c:v>
                </c:pt>
                <c:pt idx="4124">
                  <c:v>6.20000000000002E-7</c:v>
                </c:pt>
                <c:pt idx="4125">
                  <c:v>6.20000000000002E-7</c:v>
                </c:pt>
                <c:pt idx="4126">
                  <c:v>6.0000000000000188E-7</c:v>
                </c:pt>
                <c:pt idx="4127">
                  <c:v>5.8000000000000143E-7</c:v>
                </c:pt>
                <c:pt idx="4128">
                  <c:v>5.6000000000000131E-7</c:v>
                </c:pt>
                <c:pt idx="4129">
                  <c:v>5.4000000000000182E-7</c:v>
                </c:pt>
                <c:pt idx="4130">
                  <c:v>5.3000000000000138E-7</c:v>
                </c:pt>
                <c:pt idx="4131">
                  <c:v>5.1000000000000126E-7</c:v>
                </c:pt>
                <c:pt idx="4132">
                  <c:v>5.0000000000000146E-7</c:v>
                </c:pt>
                <c:pt idx="4133">
                  <c:v>4.9000000000000145E-7</c:v>
                </c:pt>
                <c:pt idx="4134">
                  <c:v>4.8000000000000123E-7</c:v>
                </c:pt>
                <c:pt idx="4135">
                  <c:v>4.8000000000000123E-7</c:v>
                </c:pt>
                <c:pt idx="4136">
                  <c:v>4.8000000000000123E-7</c:v>
                </c:pt>
                <c:pt idx="4137">
                  <c:v>4.8000000000000123E-7</c:v>
                </c:pt>
                <c:pt idx="4138">
                  <c:v>4.9000000000000145E-7</c:v>
                </c:pt>
                <c:pt idx="4139">
                  <c:v>5.0000000000000146E-7</c:v>
                </c:pt>
                <c:pt idx="4140">
                  <c:v>5.3000000000000138E-7</c:v>
                </c:pt>
                <c:pt idx="4141">
                  <c:v>5.7000000000000195E-7</c:v>
                </c:pt>
                <c:pt idx="4142">
                  <c:v>5.9000000000000208E-7</c:v>
                </c:pt>
                <c:pt idx="4143">
                  <c:v>6.1000000000000157E-7</c:v>
                </c:pt>
                <c:pt idx="4144">
                  <c:v>6.20000000000002E-7</c:v>
                </c:pt>
                <c:pt idx="4145">
                  <c:v>6.1000000000000157E-7</c:v>
                </c:pt>
                <c:pt idx="4146">
                  <c:v>6.1000000000000157E-7</c:v>
                </c:pt>
                <c:pt idx="4147">
                  <c:v>6.0000000000000188E-7</c:v>
                </c:pt>
                <c:pt idx="4148">
                  <c:v>5.7000000000000195E-7</c:v>
                </c:pt>
                <c:pt idx="4149">
                  <c:v>5.6000000000000131E-7</c:v>
                </c:pt>
                <c:pt idx="4150">
                  <c:v>5.4000000000000182E-7</c:v>
                </c:pt>
                <c:pt idx="4151">
                  <c:v>5.3000000000000138E-7</c:v>
                </c:pt>
                <c:pt idx="4152">
                  <c:v>5.2000000000000169E-7</c:v>
                </c:pt>
                <c:pt idx="4153">
                  <c:v>5.0000000000000146E-7</c:v>
                </c:pt>
                <c:pt idx="4154">
                  <c:v>4.9000000000000145E-7</c:v>
                </c:pt>
                <c:pt idx="4155">
                  <c:v>4.8000000000000123E-7</c:v>
                </c:pt>
                <c:pt idx="4156">
                  <c:v>4.8000000000000123E-7</c:v>
                </c:pt>
                <c:pt idx="4157">
                  <c:v>4.7000000000000143E-7</c:v>
                </c:pt>
                <c:pt idx="4158">
                  <c:v>4.7000000000000143E-7</c:v>
                </c:pt>
                <c:pt idx="4159">
                  <c:v>4.8000000000000123E-7</c:v>
                </c:pt>
                <c:pt idx="4160">
                  <c:v>4.9000000000000145E-7</c:v>
                </c:pt>
                <c:pt idx="4161">
                  <c:v>5.1000000000000126E-7</c:v>
                </c:pt>
                <c:pt idx="4162">
                  <c:v>5.4000000000000182E-7</c:v>
                </c:pt>
                <c:pt idx="4163">
                  <c:v>5.7000000000000195E-7</c:v>
                </c:pt>
                <c:pt idx="4164">
                  <c:v>5.9000000000000208E-7</c:v>
                </c:pt>
                <c:pt idx="4165">
                  <c:v>6.1000000000000157E-7</c:v>
                </c:pt>
                <c:pt idx="4166">
                  <c:v>6.1000000000000157E-7</c:v>
                </c:pt>
                <c:pt idx="4167">
                  <c:v>6.1000000000000157E-7</c:v>
                </c:pt>
                <c:pt idx="4168">
                  <c:v>6.0000000000000188E-7</c:v>
                </c:pt>
                <c:pt idx="4169">
                  <c:v>5.9000000000000208E-7</c:v>
                </c:pt>
                <c:pt idx="4170">
                  <c:v>5.7000000000000195E-7</c:v>
                </c:pt>
                <c:pt idx="4171">
                  <c:v>5.5000000000000162E-7</c:v>
                </c:pt>
                <c:pt idx="4172">
                  <c:v>5.4000000000000182E-7</c:v>
                </c:pt>
                <c:pt idx="4173">
                  <c:v>5.2000000000000169E-7</c:v>
                </c:pt>
                <c:pt idx="4174">
                  <c:v>5.1000000000000126E-7</c:v>
                </c:pt>
                <c:pt idx="4175">
                  <c:v>5.0000000000000146E-7</c:v>
                </c:pt>
                <c:pt idx="4176">
                  <c:v>4.9000000000000145E-7</c:v>
                </c:pt>
                <c:pt idx="4177">
                  <c:v>4.8000000000000123E-7</c:v>
                </c:pt>
                <c:pt idx="4178">
                  <c:v>4.7000000000000143E-7</c:v>
                </c:pt>
                <c:pt idx="4179">
                  <c:v>4.7000000000000143E-7</c:v>
                </c:pt>
                <c:pt idx="4180">
                  <c:v>4.8000000000000123E-7</c:v>
                </c:pt>
                <c:pt idx="4181">
                  <c:v>4.8000000000000123E-7</c:v>
                </c:pt>
                <c:pt idx="4182">
                  <c:v>5.0000000000000146E-7</c:v>
                </c:pt>
                <c:pt idx="4183">
                  <c:v>5.2000000000000169E-7</c:v>
                </c:pt>
                <c:pt idx="4184">
                  <c:v>5.6000000000000131E-7</c:v>
                </c:pt>
                <c:pt idx="4185">
                  <c:v>5.8000000000000143E-7</c:v>
                </c:pt>
                <c:pt idx="4186">
                  <c:v>6.1000000000000157E-7</c:v>
                </c:pt>
                <c:pt idx="4187">
                  <c:v>6.20000000000002E-7</c:v>
                </c:pt>
                <c:pt idx="4188">
                  <c:v>6.20000000000002E-7</c:v>
                </c:pt>
                <c:pt idx="4189">
                  <c:v>6.20000000000002E-7</c:v>
                </c:pt>
                <c:pt idx="4190">
                  <c:v>6.1000000000000157E-7</c:v>
                </c:pt>
                <c:pt idx="4191">
                  <c:v>5.9000000000000208E-7</c:v>
                </c:pt>
                <c:pt idx="4192">
                  <c:v>5.7000000000000195E-7</c:v>
                </c:pt>
                <c:pt idx="4193">
                  <c:v>5.5000000000000162E-7</c:v>
                </c:pt>
                <c:pt idx="4194">
                  <c:v>5.4000000000000182E-7</c:v>
                </c:pt>
                <c:pt idx="4195">
                  <c:v>5.2000000000000169E-7</c:v>
                </c:pt>
                <c:pt idx="4196">
                  <c:v>5.1000000000000126E-7</c:v>
                </c:pt>
                <c:pt idx="4197">
                  <c:v>5.0000000000000146E-7</c:v>
                </c:pt>
                <c:pt idx="4198">
                  <c:v>4.9000000000000145E-7</c:v>
                </c:pt>
                <c:pt idx="4199">
                  <c:v>4.8000000000000123E-7</c:v>
                </c:pt>
                <c:pt idx="4200">
                  <c:v>4.8000000000000123E-7</c:v>
                </c:pt>
                <c:pt idx="4201">
                  <c:v>4.8000000000000123E-7</c:v>
                </c:pt>
                <c:pt idx="4202">
                  <c:v>4.9000000000000145E-7</c:v>
                </c:pt>
                <c:pt idx="4203">
                  <c:v>4.9000000000000145E-7</c:v>
                </c:pt>
                <c:pt idx="4204">
                  <c:v>5.1000000000000126E-7</c:v>
                </c:pt>
                <c:pt idx="4205">
                  <c:v>5.4000000000000182E-7</c:v>
                </c:pt>
                <c:pt idx="4206">
                  <c:v>5.7000000000000195E-7</c:v>
                </c:pt>
                <c:pt idx="4207">
                  <c:v>5.9000000000000208E-7</c:v>
                </c:pt>
                <c:pt idx="4208">
                  <c:v>6.20000000000002E-7</c:v>
                </c:pt>
                <c:pt idx="4209">
                  <c:v>6.20000000000002E-7</c:v>
                </c:pt>
                <c:pt idx="4210">
                  <c:v>6.20000000000002E-7</c:v>
                </c:pt>
                <c:pt idx="4211">
                  <c:v>6.20000000000002E-7</c:v>
                </c:pt>
                <c:pt idx="4212">
                  <c:v>6.0000000000000188E-7</c:v>
                </c:pt>
                <c:pt idx="4213">
                  <c:v>5.8000000000000143E-7</c:v>
                </c:pt>
                <c:pt idx="4214">
                  <c:v>5.6000000000000131E-7</c:v>
                </c:pt>
                <c:pt idx="4215">
                  <c:v>5.5000000000000162E-7</c:v>
                </c:pt>
                <c:pt idx="4216">
                  <c:v>5.3000000000000138E-7</c:v>
                </c:pt>
                <c:pt idx="4217">
                  <c:v>5.2000000000000169E-7</c:v>
                </c:pt>
                <c:pt idx="4218">
                  <c:v>5.0000000000000146E-7</c:v>
                </c:pt>
                <c:pt idx="4219">
                  <c:v>5.0000000000000146E-7</c:v>
                </c:pt>
                <c:pt idx="4220">
                  <c:v>4.8000000000000123E-7</c:v>
                </c:pt>
                <c:pt idx="4221">
                  <c:v>4.8000000000000123E-7</c:v>
                </c:pt>
                <c:pt idx="4222">
                  <c:v>4.7000000000000143E-7</c:v>
                </c:pt>
                <c:pt idx="4223">
                  <c:v>4.8000000000000123E-7</c:v>
                </c:pt>
                <c:pt idx="4224">
                  <c:v>4.9000000000000145E-7</c:v>
                </c:pt>
                <c:pt idx="4225">
                  <c:v>5.0000000000000146E-7</c:v>
                </c:pt>
                <c:pt idx="4226">
                  <c:v>5.2000000000000169E-7</c:v>
                </c:pt>
                <c:pt idx="4227">
                  <c:v>5.5000000000000162E-7</c:v>
                </c:pt>
                <c:pt idx="4228">
                  <c:v>5.8000000000000143E-7</c:v>
                </c:pt>
                <c:pt idx="4229">
                  <c:v>6.1000000000000157E-7</c:v>
                </c:pt>
                <c:pt idx="4230">
                  <c:v>6.300000000000018E-7</c:v>
                </c:pt>
                <c:pt idx="4231">
                  <c:v>6.4000000000000213E-7</c:v>
                </c:pt>
                <c:pt idx="4232">
                  <c:v>6.5000000000000193E-7</c:v>
                </c:pt>
                <c:pt idx="4233">
                  <c:v>6.4000000000000213E-7</c:v>
                </c:pt>
                <c:pt idx="4234">
                  <c:v>6.20000000000002E-7</c:v>
                </c:pt>
                <c:pt idx="4235">
                  <c:v>6.0000000000000188E-7</c:v>
                </c:pt>
                <c:pt idx="4236">
                  <c:v>5.7000000000000195E-7</c:v>
                </c:pt>
                <c:pt idx="4237">
                  <c:v>5.7000000000000195E-7</c:v>
                </c:pt>
                <c:pt idx="4238">
                  <c:v>5.5000000000000162E-7</c:v>
                </c:pt>
                <c:pt idx="4239">
                  <c:v>5.4000000000000182E-7</c:v>
                </c:pt>
                <c:pt idx="4240">
                  <c:v>5.2000000000000169E-7</c:v>
                </c:pt>
                <c:pt idx="4241">
                  <c:v>5.2000000000000169E-7</c:v>
                </c:pt>
                <c:pt idx="4242">
                  <c:v>5.1000000000000126E-7</c:v>
                </c:pt>
                <c:pt idx="4243">
                  <c:v>5.1000000000000126E-7</c:v>
                </c:pt>
                <c:pt idx="4244">
                  <c:v>5.0000000000000146E-7</c:v>
                </c:pt>
                <c:pt idx="4245">
                  <c:v>4.9000000000000145E-7</c:v>
                </c:pt>
                <c:pt idx="4246">
                  <c:v>4.8000000000000123E-7</c:v>
                </c:pt>
                <c:pt idx="4247">
                  <c:v>4.8000000000000123E-7</c:v>
                </c:pt>
                <c:pt idx="4248">
                  <c:v>4.9000000000000145E-7</c:v>
                </c:pt>
                <c:pt idx="4249">
                  <c:v>5.0000000000000146E-7</c:v>
                </c:pt>
                <c:pt idx="4250">
                  <c:v>5.0000000000000146E-7</c:v>
                </c:pt>
                <c:pt idx="4251">
                  <c:v>5.1000000000000126E-7</c:v>
                </c:pt>
                <c:pt idx="4252">
                  <c:v>5.4000000000000182E-7</c:v>
                </c:pt>
                <c:pt idx="4253">
                  <c:v>5.7000000000000195E-7</c:v>
                </c:pt>
                <c:pt idx="4254">
                  <c:v>6.0000000000000188E-7</c:v>
                </c:pt>
                <c:pt idx="4255">
                  <c:v>6.20000000000002E-7</c:v>
                </c:pt>
                <c:pt idx="4256">
                  <c:v>6.20000000000002E-7</c:v>
                </c:pt>
                <c:pt idx="4257">
                  <c:v>6.4000000000000213E-7</c:v>
                </c:pt>
                <c:pt idx="4258">
                  <c:v>6.5000000000000193E-7</c:v>
                </c:pt>
                <c:pt idx="4259">
                  <c:v>6.6000000000000183E-7</c:v>
                </c:pt>
                <c:pt idx="4260">
                  <c:v>6.5000000000000193E-7</c:v>
                </c:pt>
                <c:pt idx="4261">
                  <c:v>6.20000000000002E-7</c:v>
                </c:pt>
                <c:pt idx="4262">
                  <c:v>6.0000000000000188E-7</c:v>
                </c:pt>
                <c:pt idx="4263">
                  <c:v>6.0000000000000188E-7</c:v>
                </c:pt>
                <c:pt idx="4264">
                  <c:v>5.7000000000000195E-7</c:v>
                </c:pt>
                <c:pt idx="4265">
                  <c:v>5.5000000000000162E-7</c:v>
                </c:pt>
                <c:pt idx="4266">
                  <c:v>5.4000000000000182E-7</c:v>
                </c:pt>
                <c:pt idx="4267">
                  <c:v>5.2000000000000169E-7</c:v>
                </c:pt>
                <c:pt idx="4268">
                  <c:v>5.1000000000000126E-7</c:v>
                </c:pt>
                <c:pt idx="4269">
                  <c:v>5.0000000000000146E-7</c:v>
                </c:pt>
                <c:pt idx="4270">
                  <c:v>4.9000000000000145E-7</c:v>
                </c:pt>
                <c:pt idx="4271">
                  <c:v>4.8000000000000123E-7</c:v>
                </c:pt>
                <c:pt idx="4272">
                  <c:v>4.8000000000000123E-7</c:v>
                </c:pt>
                <c:pt idx="4273">
                  <c:v>4.9000000000000145E-7</c:v>
                </c:pt>
                <c:pt idx="4274">
                  <c:v>5.0000000000000146E-7</c:v>
                </c:pt>
                <c:pt idx="4275">
                  <c:v>5.2000000000000169E-7</c:v>
                </c:pt>
                <c:pt idx="4276">
                  <c:v>5.5000000000000162E-7</c:v>
                </c:pt>
                <c:pt idx="4277">
                  <c:v>5.8000000000000143E-7</c:v>
                </c:pt>
                <c:pt idx="4278">
                  <c:v>6.0000000000000188E-7</c:v>
                </c:pt>
                <c:pt idx="4279">
                  <c:v>6.300000000000018E-7</c:v>
                </c:pt>
                <c:pt idx="4280">
                  <c:v>6.4000000000000213E-7</c:v>
                </c:pt>
                <c:pt idx="4281">
                  <c:v>6.5000000000000193E-7</c:v>
                </c:pt>
                <c:pt idx="4282">
                  <c:v>6.5000000000000193E-7</c:v>
                </c:pt>
                <c:pt idx="4283">
                  <c:v>6.300000000000018E-7</c:v>
                </c:pt>
                <c:pt idx="4284">
                  <c:v>6.0000000000000188E-7</c:v>
                </c:pt>
                <c:pt idx="4285">
                  <c:v>5.8000000000000143E-7</c:v>
                </c:pt>
                <c:pt idx="4286">
                  <c:v>5.6000000000000131E-7</c:v>
                </c:pt>
                <c:pt idx="4287">
                  <c:v>5.4000000000000182E-7</c:v>
                </c:pt>
                <c:pt idx="4288">
                  <c:v>5.3000000000000138E-7</c:v>
                </c:pt>
                <c:pt idx="4289">
                  <c:v>5.1000000000000126E-7</c:v>
                </c:pt>
                <c:pt idx="4290">
                  <c:v>5.0000000000000146E-7</c:v>
                </c:pt>
                <c:pt idx="4291">
                  <c:v>5.0000000000000146E-7</c:v>
                </c:pt>
                <c:pt idx="4292">
                  <c:v>4.8000000000000123E-7</c:v>
                </c:pt>
                <c:pt idx="4293">
                  <c:v>4.8000000000000123E-7</c:v>
                </c:pt>
                <c:pt idx="4294">
                  <c:v>4.9000000000000145E-7</c:v>
                </c:pt>
                <c:pt idx="4295">
                  <c:v>5.0000000000000146E-7</c:v>
                </c:pt>
                <c:pt idx="4296">
                  <c:v>5.1000000000000126E-7</c:v>
                </c:pt>
                <c:pt idx="4297">
                  <c:v>5.4000000000000182E-7</c:v>
                </c:pt>
                <c:pt idx="4298">
                  <c:v>5.7000000000000195E-7</c:v>
                </c:pt>
                <c:pt idx="4299">
                  <c:v>5.9000000000000208E-7</c:v>
                </c:pt>
                <c:pt idx="4300">
                  <c:v>6.1000000000000157E-7</c:v>
                </c:pt>
                <c:pt idx="4301">
                  <c:v>6.300000000000018E-7</c:v>
                </c:pt>
                <c:pt idx="4302">
                  <c:v>6.5000000000000193E-7</c:v>
                </c:pt>
                <c:pt idx="4303">
                  <c:v>6.5000000000000193E-7</c:v>
                </c:pt>
                <c:pt idx="4304">
                  <c:v>6.4000000000000213E-7</c:v>
                </c:pt>
                <c:pt idx="4305">
                  <c:v>6.20000000000002E-7</c:v>
                </c:pt>
                <c:pt idx="4306">
                  <c:v>6.0000000000000188E-7</c:v>
                </c:pt>
                <c:pt idx="4307">
                  <c:v>5.7000000000000195E-7</c:v>
                </c:pt>
                <c:pt idx="4308">
                  <c:v>5.5000000000000162E-7</c:v>
                </c:pt>
                <c:pt idx="4309">
                  <c:v>5.4000000000000182E-7</c:v>
                </c:pt>
                <c:pt idx="4310">
                  <c:v>5.2000000000000169E-7</c:v>
                </c:pt>
                <c:pt idx="4311">
                  <c:v>5.1000000000000126E-7</c:v>
                </c:pt>
                <c:pt idx="4312">
                  <c:v>5.0000000000000146E-7</c:v>
                </c:pt>
                <c:pt idx="4313">
                  <c:v>4.9000000000000145E-7</c:v>
                </c:pt>
                <c:pt idx="4314">
                  <c:v>4.8000000000000123E-7</c:v>
                </c:pt>
                <c:pt idx="4315">
                  <c:v>4.8000000000000123E-7</c:v>
                </c:pt>
                <c:pt idx="4316">
                  <c:v>4.9000000000000145E-7</c:v>
                </c:pt>
                <c:pt idx="4317">
                  <c:v>5.0000000000000146E-7</c:v>
                </c:pt>
                <c:pt idx="4318">
                  <c:v>5.2000000000000169E-7</c:v>
                </c:pt>
                <c:pt idx="4319">
                  <c:v>5.5000000000000162E-7</c:v>
                </c:pt>
                <c:pt idx="4320">
                  <c:v>5.8000000000000143E-7</c:v>
                </c:pt>
                <c:pt idx="4321">
                  <c:v>6.0000000000000188E-7</c:v>
                </c:pt>
                <c:pt idx="4322">
                  <c:v>6.20000000000002E-7</c:v>
                </c:pt>
                <c:pt idx="4323">
                  <c:v>6.4000000000000213E-7</c:v>
                </c:pt>
                <c:pt idx="4324">
                  <c:v>6.5000000000000193E-7</c:v>
                </c:pt>
                <c:pt idx="4325">
                  <c:v>6.5000000000000193E-7</c:v>
                </c:pt>
                <c:pt idx="4326">
                  <c:v>6.300000000000018E-7</c:v>
                </c:pt>
                <c:pt idx="4327">
                  <c:v>6.1000000000000157E-7</c:v>
                </c:pt>
                <c:pt idx="4328">
                  <c:v>5.8000000000000143E-7</c:v>
                </c:pt>
                <c:pt idx="4329">
                  <c:v>5.6000000000000131E-7</c:v>
                </c:pt>
                <c:pt idx="4330">
                  <c:v>5.5000000000000162E-7</c:v>
                </c:pt>
                <c:pt idx="4331">
                  <c:v>5.3000000000000138E-7</c:v>
                </c:pt>
                <c:pt idx="4332">
                  <c:v>5.2000000000000169E-7</c:v>
                </c:pt>
                <c:pt idx="4333">
                  <c:v>5.2000000000000169E-7</c:v>
                </c:pt>
                <c:pt idx="4334">
                  <c:v>5.0000000000000146E-7</c:v>
                </c:pt>
                <c:pt idx="4335">
                  <c:v>4.9000000000000145E-7</c:v>
                </c:pt>
                <c:pt idx="4336">
                  <c:v>4.8000000000000123E-7</c:v>
                </c:pt>
                <c:pt idx="4337">
                  <c:v>4.9000000000000145E-7</c:v>
                </c:pt>
                <c:pt idx="4338">
                  <c:v>5.0000000000000146E-7</c:v>
                </c:pt>
                <c:pt idx="4339">
                  <c:v>5.0000000000000146E-7</c:v>
                </c:pt>
                <c:pt idx="4340">
                  <c:v>5.3000000000000138E-7</c:v>
                </c:pt>
                <c:pt idx="4341">
                  <c:v>5.3000000000000138E-7</c:v>
                </c:pt>
                <c:pt idx="4342">
                  <c:v>5.6000000000000131E-7</c:v>
                </c:pt>
                <c:pt idx="4343">
                  <c:v>5.9000000000000208E-7</c:v>
                </c:pt>
                <c:pt idx="4344">
                  <c:v>6.1000000000000157E-7</c:v>
                </c:pt>
                <c:pt idx="4345">
                  <c:v>6.5000000000000193E-7</c:v>
                </c:pt>
                <c:pt idx="4346">
                  <c:v>6.5000000000000193E-7</c:v>
                </c:pt>
                <c:pt idx="4347">
                  <c:v>6.5000000000000193E-7</c:v>
                </c:pt>
                <c:pt idx="4348">
                  <c:v>6.5000000000000193E-7</c:v>
                </c:pt>
                <c:pt idx="4349">
                  <c:v>6.300000000000018E-7</c:v>
                </c:pt>
                <c:pt idx="4350">
                  <c:v>6.0000000000000188E-7</c:v>
                </c:pt>
                <c:pt idx="4351">
                  <c:v>5.8000000000000143E-7</c:v>
                </c:pt>
                <c:pt idx="4352">
                  <c:v>5.4000000000000182E-7</c:v>
                </c:pt>
                <c:pt idx="4353">
                  <c:v>5.4000000000000182E-7</c:v>
                </c:pt>
                <c:pt idx="4354">
                  <c:v>5.3000000000000138E-7</c:v>
                </c:pt>
                <c:pt idx="4355">
                  <c:v>5.1000000000000126E-7</c:v>
                </c:pt>
                <c:pt idx="4356">
                  <c:v>5.0000000000000146E-7</c:v>
                </c:pt>
                <c:pt idx="4357">
                  <c:v>4.9000000000000145E-7</c:v>
                </c:pt>
                <c:pt idx="4358">
                  <c:v>4.8000000000000123E-7</c:v>
                </c:pt>
                <c:pt idx="4359">
                  <c:v>4.9000000000000145E-7</c:v>
                </c:pt>
                <c:pt idx="4360">
                  <c:v>4.9000000000000145E-7</c:v>
                </c:pt>
                <c:pt idx="4361">
                  <c:v>5.0000000000000146E-7</c:v>
                </c:pt>
                <c:pt idx="4362">
                  <c:v>5.1000000000000126E-7</c:v>
                </c:pt>
                <c:pt idx="4363">
                  <c:v>5.4000000000000182E-7</c:v>
                </c:pt>
                <c:pt idx="4364">
                  <c:v>5.6000000000000131E-7</c:v>
                </c:pt>
                <c:pt idx="4365">
                  <c:v>5.6000000000000131E-7</c:v>
                </c:pt>
                <c:pt idx="4366">
                  <c:v>5.7000000000000195E-7</c:v>
                </c:pt>
                <c:pt idx="4367">
                  <c:v>5.9000000000000208E-7</c:v>
                </c:pt>
                <c:pt idx="4368">
                  <c:v>6.0000000000000188E-7</c:v>
                </c:pt>
                <c:pt idx="4369">
                  <c:v>6.0000000000000188E-7</c:v>
                </c:pt>
                <c:pt idx="4370">
                  <c:v>6.0000000000000188E-7</c:v>
                </c:pt>
                <c:pt idx="4371">
                  <c:v>5.8000000000000143E-7</c:v>
                </c:pt>
                <c:pt idx="4372">
                  <c:v>5.6000000000000131E-7</c:v>
                </c:pt>
                <c:pt idx="4373">
                  <c:v>5.5000000000000162E-7</c:v>
                </c:pt>
                <c:pt idx="4374">
                  <c:v>5.3000000000000138E-7</c:v>
                </c:pt>
                <c:pt idx="4375">
                  <c:v>5.2000000000000169E-7</c:v>
                </c:pt>
                <c:pt idx="4376">
                  <c:v>5.0000000000000146E-7</c:v>
                </c:pt>
                <c:pt idx="4377">
                  <c:v>5.0000000000000146E-7</c:v>
                </c:pt>
                <c:pt idx="4378">
                  <c:v>4.9000000000000145E-7</c:v>
                </c:pt>
                <c:pt idx="4379">
                  <c:v>4.8000000000000123E-7</c:v>
                </c:pt>
                <c:pt idx="4380">
                  <c:v>4.7000000000000143E-7</c:v>
                </c:pt>
                <c:pt idx="4381">
                  <c:v>4.8000000000000123E-7</c:v>
                </c:pt>
                <c:pt idx="4382">
                  <c:v>4.9000000000000145E-7</c:v>
                </c:pt>
                <c:pt idx="4383">
                  <c:v>5.0000000000000146E-7</c:v>
                </c:pt>
                <c:pt idx="4384">
                  <c:v>5.2000000000000169E-7</c:v>
                </c:pt>
                <c:pt idx="4385">
                  <c:v>5.5000000000000162E-7</c:v>
                </c:pt>
                <c:pt idx="4386">
                  <c:v>5.8000000000000143E-7</c:v>
                </c:pt>
                <c:pt idx="4387">
                  <c:v>6.0000000000000188E-7</c:v>
                </c:pt>
                <c:pt idx="4388">
                  <c:v>6.20000000000002E-7</c:v>
                </c:pt>
                <c:pt idx="4389">
                  <c:v>6.4000000000000213E-7</c:v>
                </c:pt>
                <c:pt idx="4390">
                  <c:v>6.5000000000000193E-7</c:v>
                </c:pt>
                <c:pt idx="4391">
                  <c:v>6.4000000000000213E-7</c:v>
                </c:pt>
                <c:pt idx="4392">
                  <c:v>6.20000000000002E-7</c:v>
                </c:pt>
                <c:pt idx="4393">
                  <c:v>6.0000000000000188E-7</c:v>
                </c:pt>
                <c:pt idx="4394">
                  <c:v>5.7000000000000195E-7</c:v>
                </c:pt>
                <c:pt idx="4395">
                  <c:v>5.6000000000000131E-7</c:v>
                </c:pt>
                <c:pt idx="4396">
                  <c:v>5.4000000000000182E-7</c:v>
                </c:pt>
                <c:pt idx="4397">
                  <c:v>5.2000000000000169E-7</c:v>
                </c:pt>
                <c:pt idx="4398">
                  <c:v>5.1000000000000126E-7</c:v>
                </c:pt>
                <c:pt idx="4399">
                  <c:v>5.0000000000000146E-7</c:v>
                </c:pt>
                <c:pt idx="4400">
                  <c:v>4.9000000000000145E-7</c:v>
                </c:pt>
                <c:pt idx="4401">
                  <c:v>4.8000000000000123E-7</c:v>
                </c:pt>
                <c:pt idx="4402">
                  <c:v>4.8000000000000123E-7</c:v>
                </c:pt>
                <c:pt idx="4403">
                  <c:v>4.9000000000000145E-7</c:v>
                </c:pt>
                <c:pt idx="4404">
                  <c:v>5.0000000000000146E-7</c:v>
                </c:pt>
                <c:pt idx="4405">
                  <c:v>5.1000000000000126E-7</c:v>
                </c:pt>
                <c:pt idx="4406">
                  <c:v>5.4000000000000182E-7</c:v>
                </c:pt>
                <c:pt idx="4407">
                  <c:v>5.7000000000000195E-7</c:v>
                </c:pt>
                <c:pt idx="4408">
                  <c:v>6.0000000000000188E-7</c:v>
                </c:pt>
                <c:pt idx="4409">
                  <c:v>6.20000000000002E-7</c:v>
                </c:pt>
                <c:pt idx="4410">
                  <c:v>6.300000000000018E-7</c:v>
                </c:pt>
                <c:pt idx="4411">
                  <c:v>6.4000000000000213E-7</c:v>
                </c:pt>
                <c:pt idx="4412">
                  <c:v>6.5000000000000193E-7</c:v>
                </c:pt>
                <c:pt idx="4413">
                  <c:v>6.300000000000018E-7</c:v>
                </c:pt>
                <c:pt idx="4414">
                  <c:v>6.1000000000000157E-7</c:v>
                </c:pt>
                <c:pt idx="4415">
                  <c:v>5.9000000000000208E-7</c:v>
                </c:pt>
                <c:pt idx="4416">
                  <c:v>5.7000000000000195E-7</c:v>
                </c:pt>
                <c:pt idx="4417">
                  <c:v>5.5000000000000162E-7</c:v>
                </c:pt>
                <c:pt idx="4418">
                  <c:v>5.3000000000000138E-7</c:v>
                </c:pt>
                <c:pt idx="4419">
                  <c:v>5.2000000000000169E-7</c:v>
                </c:pt>
                <c:pt idx="4420">
                  <c:v>5.1000000000000126E-7</c:v>
                </c:pt>
                <c:pt idx="4421">
                  <c:v>5.0000000000000146E-7</c:v>
                </c:pt>
                <c:pt idx="4422">
                  <c:v>4.9000000000000145E-7</c:v>
                </c:pt>
                <c:pt idx="4423">
                  <c:v>4.8000000000000123E-7</c:v>
                </c:pt>
                <c:pt idx="4424">
                  <c:v>4.8000000000000123E-7</c:v>
                </c:pt>
                <c:pt idx="4425">
                  <c:v>4.9000000000000145E-7</c:v>
                </c:pt>
                <c:pt idx="4426">
                  <c:v>5.0000000000000146E-7</c:v>
                </c:pt>
                <c:pt idx="4427">
                  <c:v>5.2000000000000169E-7</c:v>
                </c:pt>
                <c:pt idx="4428">
                  <c:v>5.5000000000000162E-7</c:v>
                </c:pt>
                <c:pt idx="4429">
                  <c:v>5.8000000000000143E-7</c:v>
                </c:pt>
                <c:pt idx="4430">
                  <c:v>6.0000000000000188E-7</c:v>
                </c:pt>
                <c:pt idx="4431">
                  <c:v>6.300000000000018E-7</c:v>
                </c:pt>
                <c:pt idx="4432">
                  <c:v>6.5000000000000193E-7</c:v>
                </c:pt>
                <c:pt idx="4433">
                  <c:v>6.5000000000000193E-7</c:v>
                </c:pt>
                <c:pt idx="4434">
                  <c:v>6.5000000000000193E-7</c:v>
                </c:pt>
                <c:pt idx="4435">
                  <c:v>6.300000000000018E-7</c:v>
                </c:pt>
                <c:pt idx="4436">
                  <c:v>6.1000000000000157E-7</c:v>
                </c:pt>
                <c:pt idx="4437">
                  <c:v>5.9000000000000208E-7</c:v>
                </c:pt>
                <c:pt idx="4438">
                  <c:v>5.7000000000000195E-7</c:v>
                </c:pt>
                <c:pt idx="4439">
                  <c:v>5.4000000000000182E-7</c:v>
                </c:pt>
                <c:pt idx="4440">
                  <c:v>5.3000000000000138E-7</c:v>
                </c:pt>
                <c:pt idx="4441">
                  <c:v>5.2000000000000169E-7</c:v>
                </c:pt>
                <c:pt idx="4442">
                  <c:v>5.0000000000000146E-7</c:v>
                </c:pt>
                <c:pt idx="4443">
                  <c:v>5.0000000000000146E-7</c:v>
                </c:pt>
                <c:pt idx="4444">
                  <c:v>4.9000000000000145E-7</c:v>
                </c:pt>
                <c:pt idx="4445">
                  <c:v>4.8000000000000123E-7</c:v>
                </c:pt>
                <c:pt idx="4446">
                  <c:v>4.9000000000000145E-7</c:v>
                </c:pt>
                <c:pt idx="4447">
                  <c:v>5.0000000000000146E-7</c:v>
                </c:pt>
                <c:pt idx="4448">
                  <c:v>5.0000000000000146E-7</c:v>
                </c:pt>
                <c:pt idx="4449">
                  <c:v>5.4000000000000182E-7</c:v>
                </c:pt>
                <c:pt idx="4450">
                  <c:v>5.7000000000000195E-7</c:v>
                </c:pt>
                <c:pt idx="4451">
                  <c:v>5.9000000000000208E-7</c:v>
                </c:pt>
                <c:pt idx="4452">
                  <c:v>6.1000000000000157E-7</c:v>
                </c:pt>
                <c:pt idx="4453">
                  <c:v>6.20000000000002E-7</c:v>
                </c:pt>
                <c:pt idx="4454">
                  <c:v>6.300000000000018E-7</c:v>
                </c:pt>
                <c:pt idx="4455">
                  <c:v>6.4000000000000213E-7</c:v>
                </c:pt>
                <c:pt idx="4456">
                  <c:v>6.300000000000018E-7</c:v>
                </c:pt>
                <c:pt idx="4457">
                  <c:v>6.1000000000000157E-7</c:v>
                </c:pt>
                <c:pt idx="4458">
                  <c:v>5.9000000000000208E-7</c:v>
                </c:pt>
                <c:pt idx="4459">
                  <c:v>5.7000000000000195E-7</c:v>
                </c:pt>
                <c:pt idx="4460">
                  <c:v>5.5000000000000162E-7</c:v>
                </c:pt>
                <c:pt idx="4461">
                  <c:v>5.3000000000000138E-7</c:v>
                </c:pt>
                <c:pt idx="4462">
                  <c:v>5.2000000000000169E-7</c:v>
                </c:pt>
                <c:pt idx="4463">
                  <c:v>5.1000000000000126E-7</c:v>
                </c:pt>
                <c:pt idx="4464">
                  <c:v>5.0000000000000146E-7</c:v>
                </c:pt>
                <c:pt idx="4465">
                  <c:v>4.9000000000000145E-7</c:v>
                </c:pt>
                <c:pt idx="4466">
                  <c:v>4.8000000000000123E-7</c:v>
                </c:pt>
                <c:pt idx="4467">
                  <c:v>4.8000000000000123E-7</c:v>
                </c:pt>
                <c:pt idx="4468">
                  <c:v>4.9000000000000145E-7</c:v>
                </c:pt>
                <c:pt idx="4469">
                  <c:v>5.0000000000000146E-7</c:v>
                </c:pt>
                <c:pt idx="4470">
                  <c:v>5.2000000000000169E-7</c:v>
                </c:pt>
                <c:pt idx="4471">
                  <c:v>5.4000000000000182E-7</c:v>
                </c:pt>
                <c:pt idx="4472">
                  <c:v>5.5000000000000162E-7</c:v>
                </c:pt>
                <c:pt idx="4473">
                  <c:v>5.5000000000000162E-7</c:v>
                </c:pt>
                <c:pt idx="4474">
                  <c:v>5.6000000000000131E-7</c:v>
                </c:pt>
                <c:pt idx="4475">
                  <c:v>5.7000000000000195E-7</c:v>
                </c:pt>
                <c:pt idx="4476">
                  <c:v>5.8000000000000143E-7</c:v>
                </c:pt>
                <c:pt idx="4477">
                  <c:v>5.9000000000000208E-7</c:v>
                </c:pt>
                <c:pt idx="4478">
                  <c:v>5.8000000000000143E-7</c:v>
                </c:pt>
                <c:pt idx="4479">
                  <c:v>5.7000000000000195E-7</c:v>
                </c:pt>
                <c:pt idx="4480">
                  <c:v>5.5000000000000162E-7</c:v>
                </c:pt>
                <c:pt idx="4481">
                  <c:v>5.4000000000000182E-7</c:v>
                </c:pt>
                <c:pt idx="4482">
                  <c:v>5.2000000000000169E-7</c:v>
                </c:pt>
                <c:pt idx="4483">
                  <c:v>5.1000000000000126E-7</c:v>
                </c:pt>
                <c:pt idx="4484">
                  <c:v>5.0000000000000146E-7</c:v>
                </c:pt>
                <c:pt idx="4485">
                  <c:v>4.9000000000000145E-7</c:v>
                </c:pt>
                <c:pt idx="4486">
                  <c:v>4.8000000000000123E-7</c:v>
                </c:pt>
                <c:pt idx="4487">
                  <c:v>4.8000000000000123E-7</c:v>
                </c:pt>
                <c:pt idx="4488">
                  <c:v>4.7000000000000143E-7</c:v>
                </c:pt>
                <c:pt idx="4489">
                  <c:v>4.8000000000000123E-7</c:v>
                </c:pt>
                <c:pt idx="4490">
                  <c:v>4.8000000000000123E-7</c:v>
                </c:pt>
                <c:pt idx="4491">
                  <c:v>5.0000000000000146E-7</c:v>
                </c:pt>
                <c:pt idx="4492">
                  <c:v>5.2000000000000169E-7</c:v>
                </c:pt>
                <c:pt idx="4493">
                  <c:v>5.5000000000000162E-7</c:v>
                </c:pt>
                <c:pt idx="4494">
                  <c:v>5.8000000000000143E-7</c:v>
                </c:pt>
                <c:pt idx="4495">
                  <c:v>6.0000000000000188E-7</c:v>
                </c:pt>
                <c:pt idx="4496">
                  <c:v>6.20000000000002E-7</c:v>
                </c:pt>
                <c:pt idx="4497">
                  <c:v>6.4000000000000213E-7</c:v>
                </c:pt>
                <c:pt idx="4498">
                  <c:v>6.5000000000000193E-7</c:v>
                </c:pt>
                <c:pt idx="4499">
                  <c:v>6.4000000000000213E-7</c:v>
                </c:pt>
                <c:pt idx="4500">
                  <c:v>6.20000000000002E-7</c:v>
                </c:pt>
                <c:pt idx="4501">
                  <c:v>6.0000000000000188E-7</c:v>
                </c:pt>
                <c:pt idx="4502">
                  <c:v>5.7000000000000195E-7</c:v>
                </c:pt>
                <c:pt idx="4503">
                  <c:v>5.5000000000000162E-7</c:v>
                </c:pt>
                <c:pt idx="4504">
                  <c:v>5.4000000000000182E-7</c:v>
                </c:pt>
                <c:pt idx="4505">
                  <c:v>5.2000000000000169E-7</c:v>
                </c:pt>
                <c:pt idx="4506">
                  <c:v>5.1000000000000126E-7</c:v>
                </c:pt>
                <c:pt idx="4507">
                  <c:v>5.0000000000000146E-7</c:v>
                </c:pt>
                <c:pt idx="4508">
                  <c:v>4.9000000000000145E-7</c:v>
                </c:pt>
                <c:pt idx="4509">
                  <c:v>4.8000000000000123E-7</c:v>
                </c:pt>
                <c:pt idx="4510">
                  <c:v>4.8000000000000123E-7</c:v>
                </c:pt>
                <c:pt idx="4511">
                  <c:v>4.9000000000000145E-7</c:v>
                </c:pt>
                <c:pt idx="4512">
                  <c:v>5.0000000000000146E-7</c:v>
                </c:pt>
                <c:pt idx="4513">
                  <c:v>5.1000000000000126E-7</c:v>
                </c:pt>
                <c:pt idx="4514">
                  <c:v>5.4000000000000182E-7</c:v>
                </c:pt>
                <c:pt idx="4515">
                  <c:v>5.7000000000000195E-7</c:v>
                </c:pt>
                <c:pt idx="4516">
                  <c:v>5.9000000000000208E-7</c:v>
                </c:pt>
                <c:pt idx="4517">
                  <c:v>6.1000000000000157E-7</c:v>
                </c:pt>
                <c:pt idx="4518">
                  <c:v>6.300000000000018E-7</c:v>
                </c:pt>
                <c:pt idx="4519">
                  <c:v>6.4000000000000213E-7</c:v>
                </c:pt>
                <c:pt idx="4520">
                  <c:v>6.5000000000000193E-7</c:v>
                </c:pt>
                <c:pt idx="4521">
                  <c:v>6.300000000000018E-7</c:v>
                </c:pt>
                <c:pt idx="4522">
                  <c:v>6.300000000000018E-7</c:v>
                </c:pt>
                <c:pt idx="4523">
                  <c:v>6.1000000000000157E-7</c:v>
                </c:pt>
                <c:pt idx="4524">
                  <c:v>5.9000000000000208E-7</c:v>
                </c:pt>
                <c:pt idx="4525">
                  <c:v>5.7000000000000195E-7</c:v>
                </c:pt>
                <c:pt idx="4526">
                  <c:v>5.7000000000000195E-7</c:v>
                </c:pt>
                <c:pt idx="4527">
                  <c:v>5.5000000000000162E-7</c:v>
                </c:pt>
                <c:pt idx="4528">
                  <c:v>5.3000000000000138E-7</c:v>
                </c:pt>
                <c:pt idx="4529">
                  <c:v>5.2000000000000169E-7</c:v>
                </c:pt>
                <c:pt idx="4530">
                  <c:v>5.2000000000000169E-7</c:v>
                </c:pt>
                <c:pt idx="4531">
                  <c:v>5.1000000000000126E-7</c:v>
                </c:pt>
                <c:pt idx="4532">
                  <c:v>5.0000000000000146E-7</c:v>
                </c:pt>
                <c:pt idx="4533">
                  <c:v>4.9000000000000145E-7</c:v>
                </c:pt>
                <c:pt idx="4534">
                  <c:v>4.9000000000000145E-7</c:v>
                </c:pt>
                <c:pt idx="4535">
                  <c:v>4.8000000000000123E-7</c:v>
                </c:pt>
                <c:pt idx="4536">
                  <c:v>4.8000000000000123E-7</c:v>
                </c:pt>
                <c:pt idx="4537">
                  <c:v>4.8000000000000123E-7</c:v>
                </c:pt>
                <c:pt idx="4538">
                  <c:v>4.9000000000000145E-7</c:v>
                </c:pt>
                <c:pt idx="4539">
                  <c:v>5.0000000000000146E-7</c:v>
                </c:pt>
                <c:pt idx="4540">
                  <c:v>5.2000000000000169E-7</c:v>
                </c:pt>
                <c:pt idx="4541">
                  <c:v>5.2000000000000169E-7</c:v>
                </c:pt>
                <c:pt idx="4542">
                  <c:v>5.5000000000000162E-7</c:v>
                </c:pt>
                <c:pt idx="4543">
                  <c:v>5.6000000000000131E-7</c:v>
                </c:pt>
                <c:pt idx="4544">
                  <c:v>5.6000000000000131E-7</c:v>
                </c:pt>
                <c:pt idx="4545">
                  <c:v>5.7000000000000195E-7</c:v>
                </c:pt>
                <c:pt idx="4546">
                  <c:v>5.8000000000000143E-7</c:v>
                </c:pt>
                <c:pt idx="4547">
                  <c:v>5.9000000000000208E-7</c:v>
                </c:pt>
                <c:pt idx="4548">
                  <c:v>6.0000000000000188E-7</c:v>
                </c:pt>
                <c:pt idx="4549">
                  <c:v>6.1000000000000157E-7</c:v>
                </c:pt>
                <c:pt idx="4550">
                  <c:v>5.9000000000000208E-7</c:v>
                </c:pt>
                <c:pt idx="4551">
                  <c:v>5.7000000000000195E-7</c:v>
                </c:pt>
                <c:pt idx="4552">
                  <c:v>5.6000000000000131E-7</c:v>
                </c:pt>
                <c:pt idx="4553">
                  <c:v>5.4000000000000182E-7</c:v>
                </c:pt>
                <c:pt idx="4554">
                  <c:v>5.2000000000000169E-7</c:v>
                </c:pt>
                <c:pt idx="4555">
                  <c:v>5.1000000000000126E-7</c:v>
                </c:pt>
                <c:pt idx="4556">
                  <c:v>5.0000000000000146E-7</c:v>
                </c:pt>
                <c:pt idx="4557">
                  <c:v>4.9000000000000145E-7</c:v>
                </c:pt>
                <c:pt idx="4558">
                  <c:v>4.9000000000000145E-7</c:v>
                </c:pt>
                <c:pt idx="4559">
                  <c:v>4.8000000000000123E-7</c:v>
                </c:pt>
                <c:pt idx="4560">
                  <c:v>4.8000000000000123E-7</c:v>
                </c:pt>
                <c:pt idx="4561">
                  <c:v>4.8000000000000123E-7</c:v>
                </c:pt>
                <c:pt idx="4562">
                  <c:v>4.9000000000000145E-7</c:v>
                </c:pt>
                <c:pt idx="4563">
                  <c:v>5.0000000000000146E-7</c:v>
                </c:pt>
                <c:pt idx="4564">
                  <c:v>5.3000000000000138E-7</c:v>
                </c:pt>
                <c:pt idx="4565">
                  <c:v>5.6000000000000131E-7</c:v>
                </c:pt>
                <c:pt idx="4566">
                  <c:v>5.8000000000000143E-7</c:v>
                </c:pt>
                <c:pt idx="4567">
                  <c:v>6.0000000000000188E-7</c:v>
                </c:pt>
                <c:pt idx="4568">
                  <c:v>6.20000000000002E-7</c:v>
                </c:pt>
                <c:pt idx="4569">
                  <c:v>6.300000000000018E-7</c:v>
                </c:pt>
                <c:pt idx="4570">
                  <c:v>6.4000000000000213E-7</c:v>
                </c:pt>
                <c:pt idx="4571">
                  <c:v>6.300000000000018E-7</c:v>
                </c:pt>
                <c:pt idx="4572">
                  <c:v>6.1000000000000157E-7</c:v>
                </c:pt>
                <c:pt idx="4573">
                  <c:v>5.9000000000000208E-7</c:v>
                </c:pt>
                <c:pt idx="4574">
                  <c:v>5.7000000000000195E-7</c:v>
                </c:pt>
                <c:pt idx="4575">
                  <c:v>5.5000000000000162E-7</c:v>
                </c:pt>
                <c:pt idx="4576">
                  <c:v>5.3000000000000138E-7</c:v>
                </c:pt>
                <c:pt idx="4577">
                  <c:v>5.2000000000000169E-7</c:v>
                </c:pt>
                <c:pt idx="4578">
                  <c:v>5.1000000000000126E-7</c:v>
                </c:pt>
                <c:pt idx="4579">
                  <c:v>5.0000000000000146E-7</c:v>
                </c:pt>
                <c:pt idx="4580">
                  <c:v>4.9000000000000145E-7</c:v>
                </c:pt>
                <c:pt idx="4581">
                  <c:v>4.8000000000000123E-7</c:v>
                </c:pt>
                <c:pt idx="4582">
                  <c:v>4.8000000000000123E-7</c:v>
                </c:pt>
                <c:pt idx="4583">
                  <c:v>4.9000000000000145E-7</c:v>
                </c:pt>
                <c:pt idx="4584">
                  <c:v>5.0000000000000146E-7</c:v>
                </c:pt>
                <c:pt idx="4585">
                  <c:v>5.2000000000000169E-7</c:v>
                </c:pt>
                <c:pt idx="4586">
                  <c:v>5.5000000000000162E-7</c:v>
                </c:pt>
                <c:pt idx="4587">
                  <c:v>5.7000000000000195E-7</c:v>
                </c:pt>
                <c:pt idx="4588">
                  <c:v>6.0000000000000188E-7</c:v>
                </c:pt>
                <c:pt idx="4589">
                  <c:v>6.20000000000002E-7</c:v>
                </c:pt>
                <c:pt idx="4590">
                  <c:v>6.20000000000002E-7</c:v>
                </c:pt>
                <c:pt idx="4591">
                  <c:v>6.300000000000018E-7</c:v>
                </c:pt>
                <c:pt idx="4592">
                  <c:v>6.300000000000018E-7</c:v>
                </c:pt>
                <c:pt idx="4593">
                  <c:v>6.1000000000000157E-7</c:v>
                </c:pt>
                <c:pt idx="4594">
                  <c:v>6.1000000000000157E-7</c:v>
                </c:pt>
                <c:pt idx="4595">
                  <c:v>6.0000000000000188E-7</c:v>
                </c:pt>
                <c:pt idx="4596">
                  <c:v>5.7000000000000195E-7</c:v>
                </c:pt>
                <c:pt idx="4597">
                  <c:v>5.5000000000000162E-7</c:v>
                </c:pt>
                <c:pt idx="4598">
                  <c:v>5.4000000000000182E-7</c:v>
                </c:pt>
                <c:pt idx="4599">
                  <c:v>5.2000000000000169E-7</c:v>
                </c:pt>
                <c:pt idx="4600">
                  <c:v>5.1000000000000126E-7</c:v>
                </c:pt>
                <c:pt idx="4601">
                  <c:v>5.1000000000000126E-7</c:v>
                </c:pt>
                <c:pt idx="4602">
                  <c:v>5.0000000000000146E-7</c:v>
                </c:pt>
                <c:pt idx="4603">
                  <c:v>5.0000000000000146E-7</c:v>
                </c:pt>
                <c:pt idx="4604">
                  <c:v>4.9000000000000145E-7</c:v>
                </c:pt>
                <c:pt idx="4605">
                  <c:v>4.8000000000000123E-7</c:v>
                </c:pt>
                <c:pt idx="4606">
                  <c:v>4.8000000000000123E-7</c:v>
                </c:pt>
                <c:pt idx="4607">
                  <c:v>4.8000000000000123E-7</c:v>
                </c:pt>
                <c:pt idx="4608">
                  <c:v>4.8000000000000123E-7</c:v>
                </c:pt>
                <c:pt idx="4609">
                  <c:v>4.9000000000000145E-7</c:v>
                </c:pt>
                <c:pt idx="4610">
                  <c:v>5.0000000000000146E-7</c:v>
                </c:pt>
                <c:pt idx="4611">
                  <c:v>5.3000000000000138E-7</c:v>
                </c:pt>
                <c:pt idx="4612">
                  <c:v>5.5000000000000162E-7</c:v>
                </c:pt>
                <c:pt idx="4613">
                  <c:v>5.5000000000000162E-7</c:v>
                </c:pt>
                <c:pt idx="4614">
                  <c:v>5.8000000000000143E-7</c:v>
                </c:pt>
                <c:pt idx="4615">
                  <c:v>6.1000000000000157E-7</c:v>
                </c:pt>
                <c:pt idx="4616">
                  <c:v>6.20000000000002E-7</c:v>
                </c:pt>
                <c:pt idx="4617">
                  <c:v>6.20000000000002E-7</c:v>
                </c:pt>
                <c:pt idx="4618">
                  <c:v>6.4000000000000213E-7</c:v>
                </c:pt>
                <c:pt idx="4619">
                  <c:v>6.5000000000000193E-7</c:v>
                </c:pt>
                <c:pt idx="4620">
                  <c:v>6.4000000000000213E-7</c:v>
                </c:pt>
                <c:pt idx="4621">
                  <c:v>6.20000000000002E-7</c:v>
                </c:pt>
                <c:pt idx="4622">
                  <c:v>6.0000000000000188E-7</c:v>
                </c:pt>
                <c:pt idx="4623">
                  <c:v>5.7000000000000195E-7</c:v>
                </c:pt>
                <c:pt idx="4624">
                  <c:v>5.5000000000000162E-7</c:v>
                </c:pt>
                <c:pt idx="4625">
                  <c:v>5.4000000000000182E-7</c:v>
                </c:pt>
                <c:pt idx="4626">
                  <c:v>5.2000000000000169E-7</c:v>
                </c:pt>
                <c:pt idx="4627">
                  <c:v>5.1000000000000126E-7</c:v>
                </c:pt>
                <c:pt idx="4628">
                  <c:v>5.0000000000000146E-7</c:v>
                </c:pt>
                <c:pt idx="4629">
                  <c:v>4.9000000000000145E-7</c:v>
                </c:pt>
                <c:pt idx="4630">
                  <c:v>4.8000000000000123E-7</c:v>
                </c:pt>
                <c:pt idx="4631">
                  <c:v>4.8000000000000123E-7</c:v>
                </c:pt>
                <c:pt idx="4632">
                  <c:v>4.9000000000000145E-7</c:v>
                </c:pt>
                <c:pt idx="4633">
                  <c:v>5.0000000000000146E-7</c:v>
                </c:pt>
                <c:pt idx="4634">
                  <c:v>5.1000000000000126E-7</c:v>
                </c:pt>
                <c:pt idx="4635">
                  <c:v>5.4000000000000182E-7</c:v>
                </c:pt>
                <c:pt idx="4636">
                  <c:v>5.5000000000000162E-7</c:v>
                </c:pt>
                <c:pt idx="4637">
                  <c:v>5.5000000000000162E-7</c:v>
                </c:pt>
                <c:pt idx="4638">
                  <c:v>5.6000000000000131E-7</c:v>
                </c:pt>
                <c:pt idx="4639">
                  <c:v>5.8000000000000143E-7</c:v>
                </c:pt>
                <c:pt idx="4640">
                  <c:v>5.9000000000000208E-7</c:v>
                </c:pt>
                <c:pt idx="4641">
                  <c:v>6.0000000000000188E-7</c:v>
                </c:pt>
                <c:pt idx="4642">
                  <c:v>5.9000000000000208E-7</c:v>
                </c:pt>
                <c:pt idx="4643">
                  <c:v>5.7000000000000195E-7</c:v>
                </c:pt>
                <c:pt idx="4644">
                  <c:v>5.5000000000000162E-7</c:v>
                </c:pt>
                <c:pt idx="4645">
                  <c:v>5.4000000000000182E-7</c:v>
                </c:pt>
                <c:pt idx="4646">
                  <c:v>5.2000000000000169E-7</c:v>
                </c:pt>
                <c:pt idx="4647">
                  <c:v>5.1000000000000126E-7</c:v>
                </c:pt>
                <c:pt idx="4648">
                  <c:v>5.0000000000000146E-7</c:v>
                </c:pt>
                <c:pt idx="4649">
                  <c:v>4.9000000000000145E-7</c:v>
                </c:pt>
                <c:pt idx="4650">
                  <c:v>4.8000000000000123E-7</c:v>
                </c:pt>
                <c:pt idx="4651">
                  <c:v>4.8000000000000123E-7</c:v>
                </c:pt>
                <c:pt idx="4652">
                  <c:v>4.7000000000000143E-7</c:v>
                </c:pt>
                <c:pt idx="4653">
                  <c:v>4.8000000000000123E-7</c:v>
                </c:pt>
                <c:pt idx="4654">
                  <c:v>4.9000000000000145E-7</c:v>
                </c:pt>
                <c:pt idx="4655">
                  <c:v>5.0000000000000146E-7</c:v>
                </c:pt>
                <c:pt idx="4656">
                  <c:v>5.2000000000000169E-7</c:v>
                </c:pt>
                <c:pt idx="4657">
                  <c:v>5.4000000000000182E-7</c:v>
                </c:pt>
                <c:pt idx="4658">
                  <c:v>5.7000000000000195E-7</c:v>
                </c:pt>
                <c:pt idx="4659">
                  <c:v>5.9000000000000208E-7</c:v>
                </c:pt>
                <c:pt idx="4660">
                  <c:v>6.1000000000000157E-7</c:v>
                </c:pt>
                <c:pt idx="4661">
                  <c:v>6.300000000000018E-7</c:v>
                </c:pt>
                <c:pt idx="4662">
                  <c:v>6.300000000000018E-7</c:v>
                </c:pt>
                <c:pt idx="4663">
                  <c:v>6.300000000000018E-7</c:v>
                </c:pt>
                <c:pt idx="4664">
                  <c:v>6.1000000000000157E-7</c:v>
                </c:pt>
                <c:pt idx="4665">
                  <c:v>6.1000000000000157E-7</c:v>
                </c:pt>
                <c:pt idx="4666">
                  <c:v>5.9000000000000208E-7</c:v>
                </c:pt>
                <c:pt idx="4667">
                  <c:v>5.7000000000000195E-7</c:v>
                </c:pt>
                <c:pt idx="4668">
                  <c:v>5.5000000000000162E-7</c:v>
                </c:pt>
                <c:pt idx="4669">
                  <c:v>5.4000000000000182E-7</c:v>
                </c:pt>
                <c:pt idx="4670">
                  <c:v>5.4000000000000182E-7</c:v>
                </c:pt>
                <c:pt idx="4671">
                  <c:v>5.2000000000000169E-7</c:v>
                </c:pt>
                <c:pt idx="4672">
                  <c:v>5.1000000000000126E-7</c:v>
                </c:pt>
                <c:pt idx="4673">
                  <c:v>5.0000000000000146E-7</c:v>
                </c:pt>
                <c:pt idx="4674">
                  <c:v>4.9000000000000145E-7</c:v>
                </c:pt>
                <c:pt idx="4675">
                  <c:v>4.8000000000000123E-7</c:v>
                </c:pt>
                <c:pt idx="4676">
                  <c:v>4.8000000000000123E-7</c:v>
                </c:pt>
                <c:pt idx="4677">
                  <c:v>4.9000000000000145E-7</c:v>
                </c:pt>
                <c:pt idx="4678">
                  <c:v>4.9000000000000145E-7</c:v>
                </c:pt>
                <c:pt idx="4679">
                  <c:v>5.0000000000000146E-7</c:v>
                </c:pt>
                <c:pt idx="4680">
                  <c:v>5.0000000000000146E-7</c:v>
                </c:pt>
                <c:pt idx="4681">
                  <c:v>5.3000000000000138E-7</c:v>
                </c:pt>
                <c:pt idx="4682">
                  <c:v>5.3000000000000138E-7</c:v>
                </c:pt>
                <c:pt idx="4683">
                  <c:v>5.4000000000000182E-7</c:v>
                </c:pt>
                <c:pt idx="4684">
                  <c:v>5.4000000000000182E-7</c:v>
                </c:pt>
                <c:pt idx="4685">
                  <c:v>5.5000000000000162E-7</c:v>
                </c:pt>
                <c:pt idx="4686">
                  <c:v>5.6000000000000131E-7</c:v>
                </c:pt>
                <c:pt idx="4687">
                  <c:v>5.7000000000000195E-7</c:v>
                </c:pt>
                <c:pt idx="4688">
                  <c:v>5.8000000000000143E-7</c:v>
                </c:pt>
                <c:pt idx="4689">
                  <c:v>5.7000000000000195E-7</c:v>
                </c:pt>
                <c:pt idx="4690">
                  <c:v>5.6000000000000131E-7</c:v>
                </c:pt>
                <c:pt idx="4691">
                  <c:v>5.5000000000000162E-7</c:v>
                </c:pt>
                <c:pt idx="4692">
                  <c:v>5.3000000000000138E-7</c:v>
                </c:pt>
                <c:pt idx="4693">
                  <c:v>5.2000000000000169E-7</c:v>
                </c:pt>
                <c:pt idx="4694">
                  <c:v>5.1000000000000126E-7</c:v>
                </c:pt>
                <c:pt idx="4695">
                  <c:v>5.0000000000000146E-7</c:v>
                </c:pt>
                <c:pt idx="4696">
                  <c:v>4.9000000000000145E-7</c:v>
                </c:pt>
                <c:pt idx="4697">
                  <c:v>4.8000000000000123E-7</c:v>
                </c:pt>
                <c:pt idx="4698">
                  <c:v>4.8000000000000123E-7</c:v>
                </c:pt>
                <c:pt idx="4699">
                  <c:v>4.7000000000000143E-7</c:v>
                </c:pt>
                <c:pt idx="4700">
                  <c:v>4.7000000000000143E-7</c:v>
                </c:pt>
                <c:pt idx="4701">
                  <c:v>4.8000000000000123E-7</c:v>
                </c:pt>
                <c:pt idx="4702">
                  <c:v>4.9000000000000145E-7</c:v>
                </c:pt>
                <c:pt idx="4703">
                  <c:v>5.1000000000000126E-7</c:v>
                </c:pt>
                <c:pt idx="4704">
                  <c:v>5.4000000000000182E-7</c:v>
                </c:pt>
                <c:pt idx="4705">
                  <c:v>5.7000000000000195E-7</c:v>
                </c:pt>
                <c:pt idx="4706">
                  <c:v>5.9000000000000208E-7</c:v>
                </c:pt>
                <c:pt idx="4707">
                  <c:v>6.0000000000000188E-7</c:v>
                </c:pt>
                <c:pt idx="4708">
                  <c:v>6.20000000000002E-7</c:v>
                </c:pt>
                <c:pt idx="4709">
                  <c:v>6.20000000000002E-7</c:v>
                </c:pt>
                <c:pt idx="4710">
                  <c:v>6.20000000000002E-7</c:v>
                </c:pt>
                <c:pt idx="4711">
                  <c:v>6.0000000000000188E-7</c:v>
                </c:pt>
                <c:pt idx="4712">
                  <c:v>5.9000000000000208E-7</c:v>
                </c:pt>
                <c:pt idx="4713">
                  <c:v>5.7000000000000195E-7</c:v>
                </c:pt>
                <c:pt idx="4714">
                  <c:v>5.5000000000000162E-7</c:v>
                </c:pt>
                <c:pt idx="4715">
                  <c:v>5.3000000000000138E-7</c:v>
                </c:pt>
                <c:pt idx="4716">
                  <c:v>5.2000000000000169E-7</c:v>
                </c:pt>
                <c:pt idx="4717">
                  <c:v>5.0000000000000146E-7</c:v>
                </c:pt>
                <c:pt idx="4718">
                  <c:v>5.0000000000000146E-7</c:v>
                </c:pt>
                <c:pt idx="4719">
                  <c:v>4.9000000000000145E-7</c:v>
                </c:pt>
                <c:pt idx="4720">
                  <c:v>4.8000000000000123E-7</c:v>
                </c:pt>
                <c:pt idx="4721">
                  <c:v>4.8000000000000123E-7</c:v>
                </c:pt>
                <c:pt idx="4722">
                  <c:v>4.8000000000000123E-7</c:v>
                </c:pt>
                <c:pt idx="4723">
                  <c:v>4.9000000000000145E-7</c:v>
                </c:pt>
                <c:pt idx="4724">
                  <c:v>5.0000000000000146E-7</c:v>
                </c:pt>
                <c:pt idx="4725">
                  <c:v>5.2000000000000169E-7</c:v>
                </c:pt>
                <c:pt idx="4726">
                  <c:v>5.4000000000000182E-7</c:v>
                </c:pt>
                <c:pt idx="4727">
                  <c:v>5.5000000000000162E-7</c:v>
                </c:pt>
                <c:pt idx="4728">
                  <c:v>5.7000000000000195E-7</c:v>
                </c:pt>
                <c:pt idx="4729">
                  <c:v>5.9000000000000208E-7</c:v>
                </c:pt>
                <c:pt idx="4730">
                  <c:v>6.0000000000000188E-7</c:v>
                </c:pt>
                <c:pt idx="4731">
                  <c:v>6.1000000000000157E-7</c:v>
                </c:pt>
                <c:pt idx="4732">
                  <c:v>6.1000000000000157E-7</c:v>
                </c:pt>
                <c:pt idx="4733">
                  <c:v>6.0000000000000188E-7</c:v>
                </c:pt>
                <c:pt idx="4734">
                  <c:v>5.7000000000000195E-7</c:v>
                </c:pt>
                <c:pt idx="4735">
                  <c:v>5.5000000000000162E-7</c:v>
                </c:pt>
                <c:pt idx="4736">
                  <c:v>5.4000000000000182E-7</c:v>
                </c:pt>
                <c:pt idx="4737">
                  <c:v>5.2000000000000169E-7</c:v>
                </c:pt>
                <c:pt idx="4738">
                  <c:v>5.1000000000000126E-7</c:v>
                </c:pt>
                <c:pt idx="4739">
                  <c:v>5.0000000000000146E-7</c:v>
                </c:pt>
                <c:pt idx="4740">
                  <c:v>5.0000000000000146E-7</c:v>
                </c:pt>
                <c:pt idx="4741">
                  <c:v>4.9000000000000145E-7</c:v>
                </c:pt>
                <c:pt idx="4742">
                  <c:v>4.8000000000000123E-7</c:v>
                </c:pt>
                <c:pt idx="4743">
                  <c:v>4.8000000000000123E-7</c:v>
                </c:pt>
                <c:pt idx="4744">
                  <c:v>4.8000000000000123E-7</c:v>
                </c:pt>
                <c:pt idx="4745">
                  <c:v>4.8000000000000123E-7</c:v>
                </c:pt>
                <c:pt idx="4746">
                  <c:v>4.9000000000000145E-7</c:v>
                </c:pt>
                <c:pt idx="4747">
                  <c:v>5.0000000000000146E-7</c:v>
                </c:pt>
                <c:pt idx="4748">
                  <c:v>5.0000000000000146E-7</c:v>
                </c:pt>
                <c:pt idx="4749">
                  <c:v>5.4000000000000182E-7</c:v>
                </c:pt>
                <c:pt idx="4750">
                  <c:v>5.6000000000000131E-7</c:v>
                </c:pt>
                <c:pt idx="4751">
                  <c:v>5.8000000000000143E-7</c:v>
                </c:pt>
                <c:pt idx="4752">
                  <c:v>5.8000000000000143E-7</c:v>
                </c:pt>
                <c:pt idx="4753">
                  <c:v>6.0000000000000188E-7</c:v>
                </c:pt>
                <c:pt idx="4754">
                  <c:v>6.0000000000000188E-7</c:v>
                </c:pt>
                <c:pt idx="4755">
                  <c:v>6.20000000000002E-7</c:v>
                </c:pt>
                <c:pt idx="4756">
                  <c:v>6.300000000000018E-7</c:v>
                </c:pt>
                <c:pt idx="4757">
                  <c:v>6.300000000000018E-7</c:v>
                </c:pt>
                <c:pt idx="4758">
                  <c:v>6.4000000000000213E-7</c:v>
                </c:pt>
                <c:pt idx="4759">
                  <c:v>6.20000000000002E-7</c:v>
                </c:pt>
                <c:pt idx="4760">
                  <c:v>6.0000000000000188E-7</c:v>
                </c:pt>
                <c:pt idx="4761">
                  <c:v>5.8000000000000143E-7</c:v>
                </c:pt>
                <c:pt idx="4762">
                  <c:v>5.6000000000000131E-7</c:v>
                </c:pt>
                <c:pt idx="4763">
                  <c:v>5.4000000000000182E-7</c:v>
                </c:pt>
                <c:pt idx="4764">
                  <c:v>5.3000000000000138E-7</c:v>
                </c:pt>
                <c:pt idx="4765">
                  <c:v>5.1000000000000126E-7</c:v>
                </c:pt>
                <c:pt idx="4766">
                  <c:v>5.0000000000000146E-7</c:v>
                </c:pt>
                <c:pt idx="4767">
                  <c:v>4.9000000000000145E-7</c:v>
                </c:pt>
                <c:pt idx="4768">
                  <c:v>4.8000000000000123E-7</c:v>
                </c:pt>
                <c:pt idx="4769">
                  <c:v>4.8000000000000123E-7</c:v>
                </c:pt>
                <c:pt idx="4770">
                  <c:v>4.8000000000000123E-7</c:v>
                </c:pt>
                <c:pt idx="4771">
                  <c:v>4.9000000000000145E-7</c:v>
                </c:pt>
                <c:pt idx="4772">
                  <c:v>5.0000000000000146E-7</c:v>
                </c:pt>
                <c:pt idx="4773">
                  <c:v>5.2000000000000169E-7</c:v>
                </c:pt>
                <c:pt idx="4774">
                  <c:v>5.5000000000000162E-7</c:v>
                </c:pt>
                <c:pt idx="4775">
                  <c:v>5.7000000000000195E-7</c:v>
                </c:pt>
                <c:pt idx="4776">
                  <c:v>5.9000000000000208E-7</c:v>
                </c:pt>
                <c:pt idx="4777">
                  <c:v>6.1000000000000157E-7</c:v>
                </c:pt>
                <c:pt idx="4778">
                  <c:v>6.20000000000002E-7</c:v>
                </c:pt>
                <c:pt idx="4779">
                  <c:v>6.300000000000018E-7</c:v>
                </c:pt>
                <c:pt idx="4780">
                  <c:v>6.300000000000018E-7</c:v>
                </c:pt>
                <c:pt idx="4781">
                  <c:v>6.1000000000000157E-7</c:v>
                </c:pt>
                <c:pt idx="4782">
                  <c:v>5.9000000000000208E-7</c:v>
                </c:pt>
                <c:pt idx="4783">
                  <c:v>5.7000000000000195E-7</c:v>
                </c:pt>
                <c:pt idx="4784">
                  <c:v>5.5000000000000162E-7</c:v>
                </c:pt>
                <c:pt idx="4785">
                  <c:v>5.3000000000000138E-7</c:v>
                </c:pt>
                <c:pt idx="4786">
                  <c:v>5.2000000000000169E-7</c:v>
                </c:pt>
                <c:pt idx="4787">
                  <c:v>5.1000000000000126E-7</c:v>
                </c:pt>
                <c:pt idx="4788">
                  <c:v>5.0000000000000146E-7</c:v>
                </c:pt>
                <c:pt idx="4789">
                  <c:v>4.9000000000000145E-7</c:v>
                </c:pt>
                <c:pt idx="4790">
                  <c:v>4.8000000000000123E-7</c:v>
                </c:pt>
                <c:pt idx="4791">
                  <c:v>4.8000000000000123E-7</c:v>
                </c:pt>
                <c:pt idx="4792">
                  <c:v>4.8000000000000123E-7</c:v>
                </c:pt>
                <c:pt idx="4793">
                  <c:v>4.9000000000000145E-7</c:v>
                </c:pt>
                <c:pt idx="4794">
                  <c:v>5.0000000000000146E-7</c:v>
                </c:pt>
                <c:pt idx="4795">
                  <c:v>5.3000000000000138E-7</c:v>
                </c:pt>
                <c:pt idx="4796">
                  <c:v>5.6000000000000131E-7</c:v>
                </c:pt>
                <c:pt idx="4797">
                  <c:v>5.8000000000000143E-7</c:v>
                </c:pt>
                <c:pt idx="4798">
                  <c:v>6.0000000000000188E-7</c:v>
                </c:pt>
                <c:pt idx="4799">
                  <c:v>6.20000000000002E-7</c:v>
                </c:pt>
                <c:pt idx="4800">
                  <c:v>6.300000000000018E-7</c:v>
                </c:pt>
                <c:pt idx="4801">
                  <c:v>6.4000000000000213E-7</c:v>
                </c:pt>
                <c:pt idx="4802">
                  <c:v>6.20000000000002E-7</c:v>
                </c:pt>
                <c:pt idx="4803">
                  <c:v>6.0000000000000188E-7</c:v>
                </c:pt>
                <c:pt idx="4804">
                  <c:v>5.8000000000000143E-7</c:v>
                </c:pt>
                <c:pt idx="4805">
                  <c:v>5.6000000000000131E-7</c:v>
                </c:pt>
                <c:pt idx="4806">
                  <c:v>5.5000000000000162E-7</c:v>
                </c:pt>
                <c:pt idx="4807">
                  <c:v>5.3000000000000138E-7</c:v>
                </c:pt>
                <c:pt idx="4808">
                  <c:v>5.2000000000000169E-7</c:v>
                </c:pt>
                <c:pt idx="4809">
                  <c:v>5.0000000000000146E-7</c:v>
                </c:pt>
                <c:pt idx="4810">
                  <c:v>5.0000000000000146E-7</c:v>
                </c:pt>
                <c:pt idx="4811">
                  <c:v>4.9000000000000145E-7</c:v>
                </c:pt>
                <c:pt idx="4812">
                  <c:v>4.8000000000000123E-7</c:v>
                </c:pt>
                <c:pt idx="4813">
                  <c:v>4.8000000000000123E-7</c:v>
                </c:pt>
                <c:pt idx="4814">
                  <c:v>4.9000000000000145E-7</c:v>
                </c:pt>
                <c:pt idx="4815">
                  <c:v>5.0000000000000146E-7</c:v>
                </c:pt>
                <c:pt idx="4816">
                  <c:v>5.2000000000000169E-7</c:v>
                </c:pt>
                <c:pt idx="4817">
                  <c:v>5.4000000000000182E-7</c:v>
                </c:pt>
                <c:pt idx="4818">
                  <c:v>5.7000000000000195E-7</c:v>
                </c:pt>
                <c:pt idx="4819">
                  <c:v>5.9000000000000208E-7</c:v>
                </c:pt>
                <c:pt idx="4820">
                  <c:v>6.1000000000000157E-7</c:v>
                </c:pt>
                <c:pt idx="4821">
                  <c:v>6.20000000000002E-7</c:v>
                </c:pt>
                <c:pt idx="4822">
                  <c:v>6.4000000000000213E-7</c:v>
                </c:pt>
                <c:pt idx="4823">
                  <c:v>6.4000000000000213E-7</c:v>
                </c:pt>
                <c:pt idx="4824">
                  <c:v>6.20000000000002E-7</c:v>
                </c:pt>
                <c:pt idx="4825">
                  <c:v>6.0000000000000188E-7</c:v>
                </c:pt>
                <c:pt idx="4826">
                  <c:v>5.7000000000000195E-7</c:v>
                </c:pt>
                <c:pt idx="4827">
                  <c:v>5.5000000000000162E-7</c:v>
                </c:pt>
                <c:pt idx="4828">
                  <c:v>5.4000000000000182E-7</c:v>
                </c:pt>
                <c:pt idx="4829">
                  <c:v>5.2000000000000169E-7</c:v>
                </c:pt>
                <c:pt idx="4830">
                  <c:v>5.1000000000000126E-7</c:v>
                </c:pt>
                <c:pt idx="4831">
                  <c:v>5.0000000000000146E-7</c:v>
                </c:pt>
                <c:pt idx="4832">
                  <c:v>4.9000000000000145E-7</c:v>
                </c:pt>
                <c:pt idx="4833">
                  <c:v>4.8000000000000123E-7</c:v>
                </c:pt>
                <c:pt idx="4834">
                  <c:v>4.8000000000000123E-7</c:v>
                </c:pt>
                <c:pt idx="4835">
                  <c:v>4.9000000000000145E-7</c:v>
                </c:pt>
                <c:pt idx="4836">
                  <c:v>4.9000000000000145E-7</c:v>
                </c:pt>
                <c:pt idx="4837">
                  <c:v>5.0000000000000146E-7</c:v>
                </c:pt>
                <c:pt idx="4838">
                  <c:v>5.3000000000000138E-7</c:v>
                </c:pt>
                <c:pt idx="4839">
                  <c:v>5.5000000000000162E-7</c:v>
                </c:pt>
                <c:pt idx="4840">
                  <c:v>5.8000000000000143E-7</c:v>
                </c:pt>
                <c:pt idx="4841">
                  <c:v>6.0000000000000188E-7</c:v>
                </c:pt>
                <c:pt idx="4842">
                  <c:v>6.20000000000002E-7</c:v>
                </c:pt>
                <c:pt idx="4843">
                  <c:v>6.300000000000018E-7</c:v>
                </c:pt>
                <c:pt idx="4844">
                  <c:v>6.5000000000000193E-7</c:v>
                </c:pt>
                <c:pt idx="4845">
                  <c:v>6.300000000000018E-7</c:v>
                </c:pt>
                <c:pt idx="4846">
                  <c:v>6.1000000000000157E-7</c:v>
                </c:pt>
                <c:pt idx="4847">
                  <c:v>5.9000000000000208E-7</c:v>
                </c:pt>
                <c:pt idx="4848">
                  <c:v>5.7000000000000195E-7</c:v>
                </c:pt>
                <c:pt idx="4849">
                  <c:v>5.5000000000000162E-7</c:v>
                </c:pt>
                <c:pt idx="4850">
                  <c:v>5.3000000000000138E-7</c:v>
                </c:pt>
                <c:pt idx="4851">
                  <c:v>5.2000000000000169E-7</c:v>
                </c:pt>
                <c:pt idx="4852">
                  <c:v>5.1000000000000126E-7</c:v>
                </c:pt>
                <c:pt idx="4853">
                  <c:v>5.0000000000000146E-7</c:v>
                </c:pt>
                <c:pt idx="4854">
                  <c:v>4.9000000000000145E-7</c:v>
                </c:pt>
                <c:pt idx="4855">
                  <c:v>4.8000000000000123E-7</c:v>
                </c:pt>
                <c:pt idx="4856">
                  <c:v>4.8000000000000123E-7</c:v>
                </c:pt>
                <c:pt idx="4857">
                  <c:v>4.9000000000000145E-7</c:v>
                </c:pt>
                <c:pt idx="4858">
                  <c:v>5.0000000000000146E-7</c:v>
                </c:pt>
                <c:pt idx="4859">
                  <c:v>5.2000000000000169E-7</c:v>
                </c:pt>
                <c:pt idx="4860">
                  <c:v>5.4000000000000182E-7</c:v>
                </c:pt>
                <c:pt idx="4861">
                  <c:v>5.7000000000000195E-7</c:v>
                </c:pt>
                <c:pt idx="4862">
                  <c:v>5.9000000000000208E-7</c:v>
                </c:pt>
                <c:pt idx="4863">
                  <c:v>6.1000000000000157E-7</c:v>
                </c:pt>
                <c:pt idx="4864">
                  <c:v>6.300000000000018E-7</c:v>
                </c:pt>
                <c:pt idx="4865">
                  <c:v>6.4000000000000213E-7</c:v>
                </c:pt>
                <c:pt idx="4866">
                  <c:v>6.5000000000000193E-7</c:v>
                </c:pt>
                <c:pt idx="4867">
                  <c:v>6.300000000000018E-7</c:v>
                </c:pt>
                <c:pt idx="4868">
                  <c:v>6.1000000000000157E-7</c:v>
                </c:pt>
                <c:pt idx="4869">
                  <c:v>5.8000000000000143E-7</c:v>
                </c:pt>
                <c:pt idx="4870">
                  <c:v>5.6000000000000131E-7</c:v>
                </c:pt>
                <c:pt idx="4871">
                  <c:v>5.5000000000000162E-7</c:v>
                </c:pt>
                <c:pt idx="4872">
                  <c:v>5.3000000000000138E-7</c:v>
                </c:pt>
                <c:pt idx="4873">
                  <c:v>5.2000000000000169E-7</c:v>
                </c:pt>
                <c:pt idx="4874">
                  <c:v>5.1000000000000126E-7</c:v>
                </c:pt>
                <c:pt idx="4875">
                  <c:v>5.0000000000000146E-7</c:v>
                </c:pt>
                <c:pt idx="4876">
                  <c:v>4.9000000000000145E-7</c:v>
                </c:pt>
                <c:pt idx="4877">
                  <c:v>4.8000000000000123E-7</c:v>
                </c:pt>
                <c:pt idx="4878">
                  <c:v>4.9000000000000145E-7</c:v>
                </c:pt>
                <c:pt idx="4879">
                  <c:v>5.0000000000000146E-7</c:v>
                </c:pt>
                <c:pt idx="4880">
                  <c:v>5.0000000000000146E-7</c:v>
                </c:pt>
                <c:pt idx="4881">
                  <c:v>5.3000000000000138E-7</c:v>
                </c:pt>
                <c:pt idx="4882">
                  <c:v>5.5000000000000162E-7</c:v>
                </c:pt>
                <c:pt idx="4883">
                  <c:v>5.7000000000000195E-7</c:v>
                </c:pt>
                <c:pt idx="4884">
                  <c:v>5.9000000000000208E-7</c:v>
                </c:pt>
                <c:pt idx="4885">
                  <c:v>6.20000000000002E-7</c:v>
                </c:pt>
                <c:pt idx="4886">
                  <c:v>6.300000000000018E-7</c:v>
                </c:pt>
                <c:pt idx="4887">
                  <c:v>6.4000000000000213E-7</c:v>
                </c:pt>
                <c:pt idx="4888">
                  <c:v>6.4000000000000213E-7</c:v>
                </c:pt>
                <c:pt idx="4889">
                  <c:v>6.20000000000002E-7</c:v>
                </c:pt>
                <c:pt idx="4890">
                  <c:v>6.0000000000000188E-7</c:v>
                </c:pt>
                <c:pt idx="4891">
                  <c:v>5.8000000000000143E-7</c:v>
                </c:pt>
                <c:pt idx="4892">
                  <c:v>5.8000000000000143E-7</c:v>
                </c:pt>
                <c:pt idx="4893">
                  <c:v>5.6000000000000131E-7</c:v>
                </c:pt>
                <c:pt idx="4894">
                  <c:v>5.5000000000000162E-7</c:v>
                </c:pt>
                <c:pt idx="4895">
                  <c:v>5.3000000000000138E-7</c:v>
                </c:pt>
                <c:pt idx="4896">
                  <c:v>5.1000000000000126E-7</c:v>
                </c:pt>
                <c:pt idx="4897">
                  <c:v>5.0000000000000146E-7</c:v>
                </c:pt>
                <c:pt idx="4898">
                  <c:v>5.0000000000000146E-7</c:v>
                </c:pt>
                <c:pt idx="4899">
                  <c:v>4.9000000000000145E-7</c:v>
                </c:pt>
                <c:pt idx="4900">
                  <c:v>4.9000000000000145E-7</c:v>
                </c:pt>
                <c:pt idx="4901">
                  <c:v>4.9000000000000145E-7</c:v>
                </c:pt>
                <c:pt idx="4902">
                  <c:v>4.9000000000000145E-7</c:v>
                </c:pt>
                <c:pt idx="4903">
                  <c:v>5.0000000000000146E-7</c:v>
                </c:pt>
                <c:pt idx="4904">
                  <c:v>5.0000000000000146E-7</c:v>
                </c:pt>
                <c:pt idx="4905">
                  <c:v>5.1000000000000126E-7</c:v>
                </c:pt>
                <c:pt idx="4906">
                  <c:v>5.4000000000000182E-7</c:v>
                </c:pt>
                <c:pt idx="4907">
                  <c:v>5.6000000000000131E-7</c:v>
                </c:pt>
                <c:pt idx="4908">
                  <c:v>5.6000000000000131E-7</c:v>
                </c:pt>
                <c:pt idx="4909">
                  <c:v>5.8000000000000143E-7</c:v>
                </c:pt>
                <c:pt idx="4910">
                  <c:v>6.0000000000000188E-7</c:v>
                </c:pt>
                <c:pt idx="4911">
                  <c:v>6.20000000000002E-7</c:v>
                </c:pt>
                <c:pt idx="4912">
                  <c:v>6.20000000000002E-7</c:v>
                </c:pt>
                <c:pt idx="4913">
                  <c:v>6.300000000000018E-7</c:v>
                </c:pt>
                <c:pt idx="4914">
                  <c:v>6.4000000000000213E-7</c:v>
                </c:pt>
                <c:pt idx="4915">
                  <c:v>6.20000000000002E-7</c:v>
                </c:pt>
                <c:pt idx="4916">
                  <c:v>6.0000000000000188E-7</c:v>
                </c:pt>
                <c:pt idx="4917">
                  <c:v>5.9000000000000208E-7</c:v>
                </c:pt>
                <c:pt idx="4918">
                  <c:v>5.7000000000000195E-7</c:v>
                </c:pt>
                <c:pt idx="4919">
                  <c:v>5.5000000000000162E-7</c:v>
                </c:pt>
                <c:pt idx="4920">
                  <c:v>5.3000000000000138E-7</c:v>
                </c:pt>
                <c:pt idx="4921">
                  <c:v>5.2000000000000169E-7</c:v>
                </c:pt>
                <c:pt idx="4922">
                  <c:v>5.1000000000000126E-7</c:v>
                </c:pt>
                <c:pt idx="4923">
                  <c:v>5.0000000000000146E-7</c:v>
                </c:pt>
                <c:pt idx="4924">
                  <c:v>4.9000000000000145E-7</c:v>
                </c:pt>
                <c:pt idx="4925">
                  <c:v>4.8000000000000123E-7</c:v>
                </c:pt>
                <c:pt idx="4926">
                  <c:v>4.9000000000000145E-7</c:v>
                </c:pt>
                <c:pt idx="4927">
                  <c:v>4.9000000000000145E-7</c:v>
                </c:pt>
                <c:pt idx="4928">
                  <c:v>5.0000000000000146E-7</c:v>
                </c:pt>
                <c:pt idx="4929">
                  <c:v>5.2000000000000169E-7</c:v>
                </c:pt>
                <c:pt idx="4930">
                  <c:v>5.5000000000000162E-7</c:v>
                </c:pt>
                <c:pt idx="4931">
                  <c:v>5.7000000000000195E-7</c:v>
                </c:pt>
                <c:pt idx="4932">
                  <c:v>5.9000000000000208E-7</c:v>
                </c:pt>
                <c:pt idx="4933">
                  <c:v>6.1000000000000157E-7</c:v>
                </c:pt>
                <c:pt idx="4934">
                  <c:v>6.20000000000002E-7</c:v>
                </c:pt>
                <c:pt idx="4935">
                  <c:v>6.4000000000000213E-7</c:v>
                </c:pt>
                <c:pt idx="4936">
                  <c:v>6.4000000000000213E-7</c:v>
                </c:pt>
                <c:pt idx="4937">
                  <c:v>6.20000000000002E-7</c:v>
                </c:pt>
                <c:pt idx="4938">
                  <c:v>5.9000000000000208E-7</c:v>
                </c:pt>
                <c:pt idx="4939">
                  <c:v>5.7000000000000195E-7</c:v>
                </c:pt>
                <c:pt idx="4940">
                  <c:v>5.5000000000000162E-7</c:v>
                </c:pt>
                <c:pt idx="4941">
                  <c:v>5.4000000000000182E-7</c:v>
                </c:pt>
                <c:pt idx="4942">
                  <c:v>5.2000000000000169E-7</c:v>
                </c:pt>
                <c:pt idx="4943">
                  <c:v>5.1000000000000126E-7</c:v>
                </c:pt>
                <c:pt idx="4944">
                  <c:v>5.0000000000000146E-7</c:v>
                </c:pt>
                <c:pt idx="4945">
                  <c:v>4.9000000000000145E-7</c:v>
                </c:pt>
                <c:pt idx="4946">
                  <c:v>4.8000000000000123E-7</c:v>
                </c:pt>
                <c:pt idx="4947">
                  <c:v>4.8000000000000123E-7</c:v>
                </c:pt>
                <c:pt idx="4948">
                  <c:v>4.9000000000000145E-7</c:v>
                </c:pt>
                <c:pt idx="4949">
                  <c:v>4.9000000000000145E-7</c:v>
                </c:pt>
                <c:pt idx="4950">
                  <c:v>5.0000000000000146E-7</c:v>
                </c:pt>
                <c:pt idx="4951">
                  <c:v>5.3000000000000138E-7</c:v>
                </c:pt>
                <c:pt idx="4952">
                  <c:v>5.6000000000000131E-7</c:v>
                </c:pt>
                <c:pt idx="4953">
                  <c:v>5.7000000000000195E-7</c:v>
                </c:pt>
                <c:pt idx="4954">
                  <c:v>6.0000000000000188E-7</c:v>
                </c:pt>
                <c:pt idx="4955">
                  <c:v>6.20000000000002E-7</c:v>
                </c:pt>
                <c:pt idx="4956">
                  <c:v>6.300000000000018E-7</c:v>
                </c:pt>
                <c:pt idx="4957">
                  <c:v>6.4000000000000213E-7</c:v>
                </c:pt>
                <c:pt idx="4958">
                  <c:v>6.300000000000018E-7</c:v>
                </c:pt>
                <c:pt idx="4959">
                  <c:v>6.1000000000000157E-7</c:v>
                </c:pt>
                <c:pt idx="4960">
                  <c:v>5.9000000000000208E-7</c:v>
                </c:pt>
                <c:pt idx="4961">
                  <c:v>5.6000000000000131E-7</c:v>
                </c:pt>
                <c:pt idx="4962">
                  <c:v>5.5000000000000162E-7</c:v>
                </c:pt>
                <c:pt idx="4963">
                  <c:v>5.3000000000000138E-7</c:v>
                </c:pt>
                <c:pt idx="4964">
                  <c:v>5.2000000000000169E-7</c:v>
                </c:pt>
                <c:pt idx="4965">
                  <c:v>5.1000000000000126E-7</c:v>
                </c:pt>
                <c:pt idx="4966">
                  <c:v>5.0000000000000146E-7</c:v>
                </c:pt>
                <c:pt idx="4967">
                  <c:v>4.9000000000000145E-7</c:v>
                </c:pt>
                <c:pt idx="4968">
                  <c:v>4.8000000000000123E-7</c:v>
                </c:pt>
                <c:pt idx="4969">
                  <c:v>4.8000000000000123E-7</c:v>
                </c:pt>
                <c:pt idx="4970">
                  <c:v>4.9000000000000145E-7</c:v>
                </c:pt>
                <c:pt idx="4971">
                  <c:v>5.0000000000000146E-7</c:v>
                </c:pt>
                <c:pt idx="4972">
                  <c:v>5.2000000000000169E-7</c:v>
                </c:pt>
                <c:pt idx="4973">
                  <c:v>5.4000000000000182E-7</c:v>
                </c:pt>
                <c:pt idx="4974">
                  <c:v>5.7000000000000195E-7</c:v>
                </c:pt>
                <c:pt idx="4975">
                  <c:v>5.9000000000000208E-7</c:v>
                </c:pt>
                <c:pt idx="4976">
                  <c:v>6.1000000000000157E-7</c:v>
                </c:pt>
                <c:pt idx="4977">
                  <c:v>6.20000000000002E-7</c:v>
                </c:pt>
                <c:pt idx="4978">
                  <c:v>6.4000000000000213E-7</c:v>
                </c:pt>
                <c:pt idx="4979">
                  <c:v>6.4000000000000213E-7</c:v>
                </c:pt>
                <c:pt idx="4980">
                  <c:v>6.20000000000002E-7</c:v>
                </c:pt>
                <c:pt idx="4981">
                  <c:v>6.0000000000000188E-7</c:v>
                </c:pt>
                <c:pt idx="4982">
                  <c:v>5.8000000000000143E-7</c:v>
                </c:pt>
                <c:pt idx="4983">
                  <c:v>5.6000000000000131E-7</c:v>
                </c:pt>
                <c:pt idx="4984">
                  <c:v>5.4000000000000182E-7</c:v>
                </c:pt>
                <c:pt idx="4985">
                  <c:v>5.2000000000000169E-7</c:v>
                </c:pt>
                <c:pt idx="4986">
                  <c:v>5.1000000000000126E-7</c:v>
                </c:pt>
                <c:pt idx="4987">
                  <c:v>5.0000000000000146E-7</c:v>
                </c:pt>
                <c:pt idx="4988">
                  <c:v>5.0000000000000146E-7</c:v>
                </c:pt>
                <c:pt idx="4989">
                  <c:v>4.8000000000000123E-7</c:v>
                </c:pt>
                <c:pt idx="4990">
                  <c:v>4.8000000000000123E-7</c:v>
                </c:pt>
                <c:pt idx="4991">
                  <c:v>4.9000000000000145E-7</c:v>
                </c:pt>
                <c:pt idx="4992">
                  <c:v>5.0000000000000146E-7</c:v>
                </c:pt>
                <c:pt idx="4993">
                  <c:v>5.0000000000000146E-7</c:v>
                </c:pt>
                <c:pt idx="4994">
                  <c:v>5.3000000000000138E-7</c:v>
                </c:pt>
                <c:pt idx="4995">
                  <c:v>5.5000000000000162E-7</c:v>
                </c:pt>
                <c:pt idx="4996">
                  <c:v>5.7000000000000195E-7</c:v>
                </c:pt>
                <c:pt idx="4997">
                  <c:v>5.9000000000000208E-7</c:v>
                </c:pt>
                <c:pt idx="4998">
                  <c:v>6.1000000000000157E-7</c:v>
                </c:pt>
                <c:pt idx="4999">
                  <c:v>6.300000000000018E-7</c:v>
                </c:pt>
                <c:pt idx="5000">
                  <c:v>6.4000000000000213E-7</c:v>
                </c:pt>
                <c:pt idx="5001">
                  <c:v>6.4000000000000213E-7</c:v>
                </c:pt>
                <c:pt idx="5002">
                  <c:v>6.1000000000000157E-7</c:v>
                </c:pt>
                <c:pt idx="5003">
                  <c:v>5.9000000000000208E-7</c:v>
                </c:pt>
                <c:pt idx="5004">
                  <c:v>5.7000000000000195E-7</c:v>
                </c:pt>
                <c:pt idx="5005">
                  <c:v>5.5000000000000162E-7</c:v>
                </c:pt>
                <c:pt idx="5006">
                  <c:v>5.3000000000000138E-7</c:v>
                </c:pt>
                <c:pt idx="5007">
                  <c:v>5.2000000000000169E-7</c:v>
                </c:pt>
                <c:pt idx="5008">
                  <c:v>5.1000000000000126E-7</c:v>
                </c:pt>
                <c:pt idx="5009">
                  <c:v>5.0000000000000146E-7</c:v>
                </c:pt>
                <c:pt idx="5010">
                  <c:v>4.9000000000000145E-7</c:v>
                </c:pt>
                <c:pt idx="5011">
                  <c:v>4.8000000000000123E-7</c:v>
                </c:pt>
                <c:pt idx="5012">
                  <c:v>4.8000000000000123E-7</c:v>
                </c:pt>
                <c:pt idx="5013">
                  <c:v>4.9000000000000145E-7</c:v>
                </c:pt>
                <c:pt idx="5014">
                  <c:v>5.0000000000000146E-7</c:v>
                </c:pt>
                <c:pt idx="5015">
                  <c:v>5.2000000000000169E-7</c:v>
                </c:pt>
                <c:pt idx="5016">
                  <c:v>5.4000000000000182E-7</c:v>
                </c:pt>
                <c:pt idx="5017">
                  <c:v>5.7000000000000195E-7</c:v>
                </c:pt>
                <c:pt idx="5018">
                  <c:v>5.9000000000000208E-7</c:v>
                </c:pt>
                <c:pt idx="5019">
                  <c:v>6.0000000000000188E-7</c:v>
                </c:pt>
                <c:pt idx="5020">
                  <c:v>6.20000000000002E-7</c:v>
                </c:pt>
                <c:pt idx="5021">
                  <c:v>6.300000000000018E-7</c:v>
                </c:pt>
                <c:pt idx="5022">
                  <c:v>6.4000000000000213E-7</c:v>
                </c:pt>
                <c:pt idx="5023">
                  <c:v>6.20000000000002E-7</c:v>
                </c:pt>
                <c:pt idx="5024">
                  <c:v>6.0000000000000188E-7</c:v>
                </c:pt>
                <c:pt idx="5025">
                  <c:v>5.8000000000000143E-7</c:v>
                </c:pt>
                <c:pt idx="5026">
                  <c:v>5.6000000000000131E-7</c:v>
                </c:pt>
                <c:pt idx="5027">
                  <c:v>5.4000000000000182E-7</c:v>
                </c:pt>
                <c:pt idx="5028">
                  <c:v>5.3000000000000138E-7</c:v>
                </c:pt>
                <c:pt idx="5029">
                  <c:v>5.1000000000000126E-7</c:v>
                </c:pt>
                <c:pt idx="5030">
                  <c:v>5.0000000000000146E-7</c:v>
                </c:pt>
                <c:pt idx="5031">
                  <c:v>5.0000000000000146E-7</c:v>
                </c:pt>
                <c:pt idx="5032">
                  <c:v>4.9000000000000145E-7</c:v>
                </c:pt>
                <c:pt idx="5033">
                  <c:v>4.8000000000000123E-7</c:v>
                </c:pt>
                <c:pt idx="5034">
                  <c:v>4.8000000000000123E-7</c:v>
                </c:pt>
                <c:pt idx="5035">
                  <c:v>4.9000000000000145E-7</c:v>
                </c:pt>
                <c:pt idx="5036">
                  <c:v>5.0000000000000146E-7</c:v>
                </c:pt>
                <c:pt idx="5037">
                  <c:v>5.2000000000000169E-7</c:v>
                </c:pt>
                <c:pt idx="5038">
                  <c:v>5.5000000000000162E-7</c:v>
                </c:pt>
                <c:pt idx="5039">
                  <c:v>5.7000000000000195E-7</c:v>
                </c:pt>
                <c:pt idx="5040">
                  <c:v>5.9000000000000208E-7</c:v>
                </c:pt>
                <c:pt idx="5041">
                  <c:v>6.1000000000000157E-7</c:v>
                </c:pt>
                <c:pt idx="5042">
                  <c:v>6.300000000000018E-7</c:v>
                </c:pt>
                <c:pt idx="5043">
                  <c:v>6.4000000000000213E-7</c:v>
                </c:pt>
                <c:pt idx="5044">
                  <c:v>6.4000000000000213E-7</c:v>
                </c:pt>
                <c:pt idx="5045">
                  <c:v>6.20000000000002E-7</c:v>
                </c:pt>
                <c:pt idx="5046">
                  <c:v>6.0000000000000188E-7</c:v>
                </c:pt>
                <c:pt idx="5047">
                  <c:v>5.7000000000000195E-7</c:v>
                </c:pt>
                <c:pt idx="5048">
                  <c:v>5.5000000000000162E-7</c:v>
                </c:pt>
                <c:pt idx="5049">
                  <c:v>5.4000000000000182E-7</c:v>
                </c:pt>
                <c:pt idx="5050">
                  <c:v>5.2000000000000169E-7</c:v>
                </c:pt>
                <c:pt idx="5051">
                  <c:v>5.1000000000000126E-7</c:v>
                </c:pt>
                <c:pt idx="5052">
                  <c:v>5.0000000000000146E-7</c:v>
                </c:pt>
                <c:pt idx="5053">
                  <c:v>4.9000000000000145E-7</c:v>
                </c:pt>
                <c:pt idx="5054">
                  <c:v>4.8000000000000123E-7</c:v>
                </c:pt>
                <c:pt idx="5055">
                  <c:v>4.8000000000000123E-7</c:v>
                </c:pt>
                <c:pt idx="5056">
                  <c:v>4.9000000000000145E-7</c:v>
                </c:pt>
                <c:pt idx="5057">
                  <c:v>5.0000000000000146E-7</c:v>
                </c:pt>
                <c:pt idx="5058">
                  <c:v>5.1000000000000126E-7</c:v>
                </c:pt>
                <c:pt idx="5059">
                  <c:v>5.3000000000000138E-7</c:v>
                </c:pt>
                <c:pt idx="5060">
                  <c:v>5.5000000000000162E-7</c:v>
                </c:pt>
                <c:pt idx="5061">
                  <c:v>5.8000000000000143E-7</c:v>
                </c:pt>
                <c:pt idx="5062">
                  <c:v>6.0000000000000188E-7</c:v>
                </c:pt>
                <c:pt idx="5063">
                  <c:v>6.20000000000002E-7</c:v>
                </c:pt>
                <c:pt idx="5064">
                  <c:v>6.20000000000002E-7</c:v>
                </c:pt>
                <c:pt idx="5065">
                  <c:v>6.300000000000018E-7</c:v>
                </c:pt>
                <c:pt idx="5066">
                  <c:v>6.20000000000002E-7</c:v>
                </c:pt>
                <c:pt idx="5067">
                  <c:v>6.0000000000000188E-7</c:v>
                </c:pt>
                <c:pt idx="5068">
                  <c:v>5.8000000000000143E-7</c:v>
                </c:pt>
                <c:pt idx="5069">
                  <c:v>5.6000000000000131E-7</c:v>
                </c:pt>
                <c:pt idx="5070">
                  <c:v>5.4000000000000182E-7</c:v>
                </c:pt>
                <c:pt idx="5071">
                  <c:v>5.3000000000000138E-7</c:v>
                </c:pt>
                <c:pt idx="5072">
                  <c:v>5.2000000000000169E-7</c:v>
                </c:pt>
                <c:pt idx="5073">
                  <c:v>5.0000000000000146E-7</c:v>
                </c:pt>
                <c:pt idx="5074">
                  <c:v>5.0000000000000146E-7</c:v>
                </c:pt>
                <c:pt idx="5075">
                  <c:v>4.9000000000000145E-7</c:v>
                </c:pt>
                <c:pt idx="5076">
                  <c:v>4.8000000000000123E-7</c:v>
                </c:pt>
                <c:pt idx="5077">
                  <c:v>4.8000000000000123E-7</c:v>
                </c:pt>
                <c:pt idx="5078">
                  <c:v>4.9000000000000145E-7</c:v>
                </c:pt>
                <c:pt idx="5079">
                  <c:v>5.0000000000000146E-7</c:v>
                </c:pt>
                <c:pt idx="5080">
                  <c:v>5.2000000000000169E-7</c:v>
                </c:pt>
                <c:pt idx="5081">
                  <c:v>5.5000000000000162E-7</c:v>
                </c:pt>
                <c:pt idx="5082">
                  <c:v>5.7000000000000195E-7</c:v>
                </c:pt>
                <c:pt idx="5083">
                  <c:v>5.9000000000000208E-7</c:v>
                </c:pt>
                <c:pt idx="5084">
                  <c:v>6.20000000000002E-7</c:v>
                </c:pt>
                <c:pt idx="5085">
                  <c:v>6.300000000000018E-7</c:v>
                </c:pt>
                <c:pt idx="5086">
                  <c:v>6.4000000000000213E-7</c:v>
                </c:pt>
                <c:pt idx="5087">
                  <c:v>6.5000000000000193E-7</c:v>
                </c:pt>
                <c:pt idx="5088">
                  <c:v>6.20000000000002E-7</c:v>
                </c:pt>
                <c:pt idx="5089">
                  <c:v>6.0000000000000188E-7</c:v>
                </c:pt>
                <c:pt idx="5090">
                  <c:v>5.8000000000000143E-7</c:v>
                </c:pt>
                <c:pt idx="5091">
                  <c:v>5.6000000000000131E-7</c:v>
                </c:pt>
                <c:pt idx="5092">
                  <c:v>5.4000000000000182E-7</c:v>
                </c:pt>
                <c:pt idx="5093">
                  <c:v>5.3000000000000138E-7</c:v>
                </c:pt>
                <c:pt idx="5094">
                  <c:v>5.2000000000000169E-7</c:v>
                </c:pt>
                <c:pt idx="5095">
                  <c:v>5.0000000000000146E-7</c:v>
                </c:pt>
                <c:pt idx="5096">
                  <c:v>5.0000000000000146E-7</c:v>
                </c:pt>
                <c:pt idx="5097">
                  <c:v>4.9000000000000145E-7</c:v>
                </c:pt>
                <c:pt idx="5098">
                  <c:v>4.8000000000000123E-7</c:v>
                </c:pt>
                <c:pt idx="5099">
                  <c:v>4.9000000000000145E-7</c:v>
                </c:pt>
                <c:pt idx="5100">
                  <c:v>5.0000000000000146E-7</c:v>
                </c:pt>
                <c:pt idx="5101">
                  <c:v>5.0000000000000146E-7</c:v>
                </c:pt>
                <c:pt idx="5102">
                  <c:v>5.0000000000000146E-7</c:v>
                </c:pt>
                <c:pt idx="5103">
                  <c:v>5.3000000000000138E-7</c:v>
                </c:pt>
                <c:pt idx="5104">
                  <c:v>5.6000000000000131E-7</c:v>
                </c:pt>
                <c:pt idx="5105">
                  <c:v>5.6000000000000131E-7</c:v>
                </c:pt>
                <c:pt idx="5106">
                  <c:v>5.8000000000000143E-7</c:v>
                </c:pt>
                <c:pt idx="5107">
                  <c:v>6.0000000000000188E-7</c:v>
                </c:pt>
                <c:pt idx="5108">
                  <c:v>6.20000000000002E-7</c:v>
                </c:pt>
                <c:pt idx="5109">
                  <c:v>6.20000000000002E-7</c:v>
                </c:pt>
                <c:pt idx="5110">
                  <c:v>6.4000000000000213E-7</c:v>
                </c:pt>
                <c:pt idx="5111">
                  <c:v>6.4000000000000213E-7</c:v>
                </c:pt>
                <c:pt idx="5112">
                  <c:v>6.5000000000000193E-7</c:v>
                </c:pt>
                <c:pt idx="5113">
                  <c:v>6.5000000000000193E-7</c:v>
                </c:pt>
                <c:pt idx="5114">
                  <c:v>6.4000000000000213E-7</c:v>
                </c:pt>
                <c:pt idx="5115">
                  <c:v>6.20000000000002E-7</c:v>
                </c:pt>
                <c:pt idx="5116">
                  <c:v>6.0000000000000188E-7</c:v>
                </c:pt>
                <c:pt idx="5117">
                  <c:v>5.7000000000000195E-7</c:v>
                </c:pt>
              </c:numCache>
            </c:numRef>
          </c:yVal>
        </c:ser>
        <c:ser>
          <c:idx val="5"/>
          <c:order val="5"/>
          <c:tx>
            <c:strRef>
              <c:f>'History Export'!$G$1</c:f>
              <c:strCache>
                <c:ptCount val="1"/>
                <c:pt idx="0">
                  <c:v>VGHB_51877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Export'!$G$2:$G$5119</c:f>
              <c:numCache>
                <c:formatCode>0.00E+00</c:formatCode>
                <c:ptCount val="5118"/>
                <c:pt idx="0">
                  <c:v>2.1000000000000077E-7</c:v>
                </c:pt>
                <c:pt idx="1">
                  <c:v>2.1000000000000077E-7</c:v>
                </c:pt>
                <c:pt idx="2">
                  <c:v>2.1000000000000077E-7</c:v>
                </c:pt>
                <c:pt idx="3">
                  <c:v>2.1000000000000077E-7</c:v>
                </c:pt>
                <c:pt idx="4">
                  <c:v>2.1000000000000077E-7</c:v>
                </c:pt>
                <c:pt idx="5">
                  <c:v>2.1000000000000077E-7</c:v>
                </c:pt>
                <c:pt idx="6">
                  <c:v>2.1000000000000077E-7</c:v>
                </c:pt>
                <c:pt idx="7">
                  <c:v>2.1000000000000077E-7</c:v>
                </c:pt>
                <c:pt idx="8">
                  <c:v>2.1000000000000077E-7</c:v>
                </c:pt>
                <c:pt idx="9">
                  <c:v>2.1000000000000077E-7</c:v>
                </c:pt>
                <c:pt idx="10">
                  <c:v>2.1000000000000077E-7</c:v>
                </c:pt>
                <c:pt idx="11">
                  <c:v>2.2000000000000091E-7</c:v>
                </c:pt>
                <c:pt idx="12">
                  <c:v>2.2000000000000091E-7</c:v>
                </c:pt>
                <c:pt idx="13">
                  <c:v>2.2000000000000091E-7</c:v>
                </c:pt>
                <c:pt idx="14">
                  <c:v>2.2000000000000091E-7</c:v>
                </c:pt>
                <c:pt idx="15">
                  <c:v>2.2000000000000091E-7</c:v>
                </c:pt>
                <c:pt idx="16">
                  <c:v>2.2000000000000091E-7</c:v>
                </c:pt>
                <c:pt idx="17">
                  <c:v>2.2000000000000091E-7</c:v>
                </c:pt>
                <c:pt idx="18">
                  <c:v>2.2000000000000091E-7</c:v>
                </c:pt>
                <c:pt idx="19">
                  <c:v>2.2000000000000091E-7</c:v>
                </c:pt>
                <c:pt idx="20">
                  <c:v>2.2000000000000091E-7</c:v>
                </c:pt>
                <c:pt idx="21">
                  <c:v>2.2000000000000091E-7</c:v>
                </c:pt>
                <c:pt idx="22">
                  <c:v>2.2000000000000091E-7</c:v>
                </c:pt>
                <c:pt idx="23">
                  <c:v>2.2000000000000091E-7</c:v>
                </c:pt>
                <c:pt idx="24">
                  <c:v>2.2000000000000091E-7</c:v>
                </c:pt>
                <c:pt idx="25">
                  <c:v>2.2000000000000091E-7</c:v>
                </c:pt>
                <c:pt idx="26">
                  <c:v>2.2000000000000091E-7</c:v>
                </c:pt>
                <c:pt idx="27">
                  <c:v>2.2000000000000091E-7</c:v>
                </c:pt>
                <c:pt idx="28">
                  <c:v>2.2000000000000091E-7</c:v>
                </c:pt>
                <c:pt idx="29">
                  <c:v>2.2000000000000091E-7</c:v>
                </c:pt>
                <c:pt idx="30">
                  <c:v>2.2000000000000091E-7</c:v>
                </c:pt>
                <c:pt idx="31">
                  <c:v>2.2000000000000091E-7</c:v>
                </c:pt>
                <c:pt idx="32">
                  <c:v>2.2000000000000091E-7</c:v>
                </c:pt>
                <c:pt idx="33">
                  <c:v>2.2000000000000091E-7</c:v>
                </c:pt>
                <c:pt idx="34">
                  <c:v>2.2000000000000091E-7</c:v>
                </c:pt>
                <c:pt idx="35">
                  <c:v>2.2000000000000091E-7</c:v>
                </c:pt>
                <c:pt idx="36">
                  <c:v>3.9000000000000119E-7</c:v>
                </c:pt>
                <c:pt idx="37">
                  <c:v>4.3000000000000123E-7</c:v>
                </c:pt>
                <c:pt idx="38">
                  <c:v>5.7000000000000195E-7</c:v>
                </c:pt>
                <c:pt idx="39">
                  <c:v>7.3000000000000212E-7</c:v>
                </c:pt>
                <c:pt idx="40">
                  <c:v>8.6000000000000246E-7</c:v>
                </c:pt>
                <c:pt idx="41">
                  <c:v>9.4000000000000307E-7</c:v>
                </c:pt>
                <c:pt idx="42">
                  <c:v>9.0000000000000282E-7</c:v>
                </c:pt>
                <c:pt idx="43">
                  <c:v>8.5000000000000245E-7</c:v>
                </c:pt>
                <c:pt idx="44">
                  <c:v>8.1000000000000262E-7</c:v>
                </c:pt>
                <c:pt idx="45">
                  <c:v>7.4000000000000244E-7</c:v>
                </c:pt>
                <c:pt idx="46">
                  <c:v>6.6000000000000183E-7</c:v>
                </c:pt>
                <c:pt idx="47">
                  <c:v>6.0000000000000188E-7</c:v>
                </c:pt>
                <c:pt idx="48">
                  <c:v>5.4000000000000182E-7</c:v>
                </c:pt>
                <c:pt idx="49">
                  <c:v>5.0000000000000146E-7</c:v>
                </c:pt>
                <c:pt idx="50">
                  <c:v>4.6000000000000121E-7</c:v>
                </c:pt>
                <c:pt idx="51">
                  <c:v>4.3000000000000123E-7</c:v>
                </c:pt>
                <c:pt idx="52">
                  <c:v>4.0000000000000115E-7</c:v>
                </c:pt>
                <c:pt idx="53">
                  <c:v>3.8000000000000102E-7</c:v>
                </c:pt>
                <c:pt idx="54">
                  <c:v>3.6000000000000116E-7</c:v>
                </c:pt>
                <c:pt idx="55">
                  <c:v>3.4000000000000093E-7</c:v>
                </c:pt>
                <c:pt idx="56">
                  <c:v>3.6000000000000116E-7</c:v>
                </c:pt>
                <c:pt idx="57">
                  <c:v>4.0000000000000115E-7</c:v>
                </c:pt>
                <c:pt idx="58">
                  <c:v>4.4000000000000156E-7</c:v>
                </c:pt>
                <c:pt idx="59">
                  <c:v>5.0000000000000146E-7</c:v>
                </c:pt>
                <c:pt idx="60">
                  <c:v>6.6000000000000183E-7</c:v>
                </c:pt>
                <c:pt idx="61">
                  <c:v>8.1000000000000262E-7</c:v>
                </c:pt>
                <c:pt idx="62">
                  <c:v>9.2000000000000273E-7</c:v>
                </c:pt>
                <c:pt idx="63">
                  <c:v>1.0000000000000029E-6</c:v>
                </c:pt>
                <c:pt idx="64">
                  <c:v>1.0000000000000029E-6</c:v>
                </c:pt>
                <c:pt idx="65">
                  <c:v>1.1000000000000041E-6</c:v>
                </c:pt>
                <c:pt idx="66">
                  <c:v>1.1000000000000041E-6</c:v>
                </c:pt>
                <c:pt idx="67">
                  <c:v>1.0000000000000029E-6</c:v>
                </c:pt>
                <c:pt idx="68">
                  <c:v>8.9000000000000302E-7</c:v>
                </c:pt>
                <c:pt idx="69">
                  <c:v>7.8000000000000227E-7</c:v>
                </c:pt>
                <c:pt idx="70">
                  <c:v>6.9000000000000218E-7</c:v>
                </c:pt>
                <c:pt idx="71">
                  <c:v>6.20000000000002E-7</c:v>
                </c:pt>
                <c:pt idx="72">
                  <c:v>5.6000000000000131E-7</c:v>
                </c:pt>
                <c:pt idx="73">
                  <c:v>5.2000000000000169E-7</c:v>
                </c:pt>
                <c:pt idx="74">
                  <c:v>4.8000000000000123E-7</c:v>
                </c:pt>
                <c:pt idx="75">
                  <c:v>4.5000000000000125E-7</c:v>
                </c:pt>
                <c:pt idx="76">
                  <c:v>4.2000000000000143E-7</c:v>
                </c:pt>
                <c:pt idx="77">
                  <c:v>4.0000000000000115E-7</c:v>
                </c:pt>
                <c:pt idx="78">
                  <c:v>4.3000000000000123E-7</c:v>
                </c:pt>
                <c:pt idx="79">
                  <c:v>4.7000000000000143E-7</c:v>
                </c:pt>
                <c:pt idx="80">
                  <c:v>5.0000000000000146E-7</c:v>
                </c:pt>
                <c:pt idx="81">
                  <c:v>6.20000000000002E-7</c:v>
                </c:pt>
                <c:pt idx="82">
                  <c:v>7.8000000000000227E-7</c:v>
                </c:pt>
                <c:pt idx="83">
                  <c:v>9.1000000000000283E-7</c:v>
                </c:pt>
                <c:pt idx="84">
                  <c:v>1.0000000000000029E-6</c:v>
                </c:pt>
                <c:pt idx="85">
                  <c:v>1.0000000000000029E-6</c:v>
                </c:pt>
                <c:pt idx="86">
                  <c:v>1.1000000000000041E-6</c:v>
                </c:pt>
                <c:pt idx="87">
                  <c:v>1.1000000000000041E-6</c:v>
                </c:pt>
                <c:pt idx="88">
                  <c:v>1.1000000000000041E-6</c:v>
                </c:pt>
                <c:pt idx="89">
                  <c:v>9.8000000000000311E-7</c:v>
                </c:pt>
                <c:pt idx="90">
                  <c:v>8.5000000000000245E-7</c:v>
                </c:pt>
                <c:pt idx="91">
                  <c:v>7.5000000000000235E-7</c:v>
                </c:pt>
                <c:pt idx="92">
                  <c:v>6.7000000000000227E-7</c:v>
                </c:pt>
                <c:pt idx="93">
                  <c:v>6.1000000000000157E-7</c:v>
                </c:pt>
                <c:pt idx="94">
                  <c:v>5.5000000000000162E-7</c:v>
                </c:pt>
                <c:pt idx="95">
                  <c:v>5.1000000000000126E-7</c:v>
                </c:pt>
                <c:pt idx="96">
                  <c:v>4.7000000000000143E-7</c:v>
                </c:pt>
                <c:pt idx="97">
                  <c:v>4.4000000000000156E-7</c:v>
                </c:pt>
                <c:pt idx="98">
                  <c:v>4.2000000000000143E-7</c:v>
                </c:pt>
                <c:pt idx="99">
                  <c:v>4.2000000000000143E-7</c:v>
                </c:pt>
                <c:pt idx="100">
                  <c:v>4.6000000000000121E-7</c:v>
                </c:pt>
                <c:pt idx="101">
                  <c:v>5.0000000000000146E-7</c:v>
                </c:pt>
                <c:pt idx="102">
                  <c:v>5.4000000000000182E-7</c:v>
                </c:pt>
                <c:pt idx="103">
                  <c:v>7.0000000000000209E-7</c:v>
                </c:pt>
                <c:pt idx="104">
                  <c:v>8.5000000000000245E-7</c:v>
                </c:pt>
                <c:pt idx="105">
                  <c:v>9.6000000000000267E-7</c:v>
                </c:pt>
                <c:pt idx="106">
                  <c:v>1.0000000000000029E-6</c:v>
                </c:pt>
                <c:pt idx="107">
                  <c:v>1.0000000000000029E-6</c:v>
                </c:pt>
                <c:pt idx="108">
                  <c:v>1.1000000000000041E-6</c:v>
                </c:pt>
                <c:pt idx="109">
                  <c:v>1.1000000000000041E-6</c:v>
                </c:pt>
                <c:pt idx="110">
                  <c:v>1.0000000000000029E-6</c:v>
                </c:pt>
                <c:pt idx="111">
                  <c:v>9.2000000000000273E-7</c:v>
                </c:pt>
                <c:pt idx="112">
                  <c:v>8.1000000000000262E-7</c:v>
                </c:pt>
                <c:pt idx="113">
                  <c:v>7.2000000000000232E-7</c:v>
                </c:pt>
                <c:pt idx="114">
                  <c:v>6.4000000000000213E-7</c:v>
                </c:pt>
                <c:pt idx="115">
                  <c:v>5.8000000000000143E-7</c:v>
                </c:pt>
                <c:pt idx="116">
                  <c:v>5.4000000000000182E-7</c:v>
                </c:pt>
                <c:pt idx="117">
                  <c:v>5.0000000000000146E-7</c:v>
                </c:pt>
                <c:pt idx="118">
                  <c:v>4.6000000000000121E-7</c:v>
                </c:pt>
                <c:pt idx="119">
                  <c:v>4.4000000000000156E-7</c:v>
                </c:pt>
                <c:pt idx="120">
                  <c:v>4.1000000000000094E-7</c:v>
                </c:pt>
                <c:pt idx="121">
                  <c:v>4.4000000000000156E-7</c:v>
                </c:pt>
                <c:pt idx="122">
                  <c:v>4.8000000000000123E-7</c:v>
                </c:pt>
                <c:pt idx="123">
                  <c:v>5.2000000000000169E-7</c:v>
                </c:pt>
                <c:pt idx="124">
                  <c:v>6.1000000000000157E-7</c:v>
                </c:pt>
                <c:pt idx="125">
                  <c:v>7.7000000000000247E-7</c:v>
                </c:pt>
                <c:pt idx="126">
                  <c:v>9.0000000000000282E-7</c:v>
                </c:pt>
                <c:pt idx="127">
                  <c:v>9.9000000000000344E-7</c:v>
                </c:pt>
                <c:pt idx="128">
                  <c:v>1.0000000000000029E-6</c:v>
                </c:pt>
                <c:pt idx="129">
                  <c:v>1.1000000000000041E-6</c:v>
                </c:pt>
                <c:pt idx="130">
                  <c:v>1.1000000000000041E-6</c:v>
                </c:pt>
                <c:pt idx="131">
                  <c:v>1.1000000000000041E-6</c:v>
                </c:pt>
                <c:pt idx="132">
                  <c:v>1.0000000000000029E-6</c:v>
                </c:pt>
                <c:pt idx="133">
                  <c:v>8.8000000000000364E-7</c:v>
                </c:pt>
                <c:pt idx="134">
                  <c:v>7.8000000000000227E-7</c:v>
                </c:pt>
                <c:pt idx="135">
                  <c:v>6.9000000000000218E-7</c:v>
                </c:pt>
                <c:pt idx="136">
                  <c:v>6.20000000000002E-7</c:v>
                </c:pt>
                <c:pt idx="137">
                  <c:v>5.7000000000000195E-7</c:v>
                </c:pt>
                <c:pt idx="138">
                  <c:v>5.2000000000000169E-7</c:v>
                </c:pt>
                <c:pt idx="139">
                  <c:v>4.9000000000000145E-7</c:v>
                </c:pt>
                <c:pt idx="140">
                  <c:v>4.6000000000000121E-7</c:v>
                </c:pt>
                <c:pt idx="141">
                  <c:v>4.3000000000000123E-7</c:v>
                </c:pt>
                <c:pt idx="142">
                  <c:v>4.2000000000000143E-7</c:v>
                </c:pt>
                <c:pt idx="143">
                  <c:v>4.6000000000000121E-7</c:v>
                </c:pt>
                <c:pt idx="144">
                  <c:v>5.0000000000000146E-7</c:v>
                </c:pt>
                <c:pt idx="145">
                  <c:v>5.3000000000000138E-7</c:v>
                </c:pt>
                <c:pt idx="146">
                  <c:v>6.8000000000000185E-7</c:v>
                </c:pt>
                <c:pt idx="147">
                  <c:v>8.3000000000000328E-7</c:v>
                </c:pt>
                <c:pt idx="148">
                  <c:v>9.5000000000000287E-7</c:v>
                </c:pt>
                <c:pt idx="149">
                  <c:v>1.0000000000000029E-6</c:v>
                </c:pt>
                <c:pt idx="150">
                  <c:v>1.0000000000000029E-6</c:v>
                </c:pt>
                <c:pt idx="151">
                  <c:v>1.1000000000000041E-6</c:v>
                </c:pt>
                <c:pt idx="152">
                  <c:v>1.1000000000000041E-6</c:v>
                </c:pt>
                <c:pt idx="153">
                  <c:v>1.0000000000000029E-6</c:v>
                </c:pt>
                <c:pt idx="154">
                  <c:v>9.4000000000000307E-7</c:v>
                </c:pt>
                <c:pt idx="155">
                  <c:v>8.3000000000000328E-7</c:v>
                </c:pt>
                <c:pt idx="156">
                  <c:v>7.3000000000000212E-7</c:v>
                </c:pt>
                <c:pt idx="157">
                  <c:v>6.5000000000000193E-7</c:v>
                </c:pt>
                <c:pt idx="158">
                  <c:v>6.0000000000000188E-7</c:v>
                </c:pt>
                <c:pt idx="159">
                  <c:v>5.5000000000000162E-7</c:v>
                </c:pt>
                <c:pt idx="160">
                  <c:v>5.0000000000000146E-7</c:v>
                </c:pt>
                <c:pt idx="161">
                  <c:v>4.7000000000000143E-7</c:v>
                </c:pt>
                <c:pt idx="162">
                  <c:v>4.5000000000000125E-7</c:v>
                </c:pt>
                <c:pt idx="163">
                  <c:v>4.2000000000000143E-7</c:v>
                </c:pt>
                <c:pt idx="164">
                  <c:v>4.4000000000000156E-7</c:v>
                </c:pt>
                <c:pt idx="165">
                  <c:v>4.8000000000000123E-7</c:v>
                </c:pt>
                <c:pt idx="166">
                  <c:v>5.2000000000000169E-7</c:v>
                </c:pt>
                <c:pt idx="167">
                  <c:v>5.9000000000000208E-7</c:v>
                </c:pt>
                <c:pt idx="168">
                  <c:v>7.6000000000000193E-7</c:v>
                </c:pt>
                <c:pt idx="169">
                  <c:v>8.9000000000000302E-7</c:v>
                </c:pt>
                <c:pt idx="170">
                  <c:v>9.9000000000000344E-7</c:v>
                </c:pt>
                <c:pt idx="171">
                  <c:v>1.0000000000000029E-6</c:v>
                </c:pt>
                <c:pt idx="172">
                  <c:v>1.1000000000000041E-6</c:v>
                </c:pt>
                <c:pt idx="173">
                  <c:v>1.1000000000000041E-6</c:v>
                </c:pt>
                <c:pt idx="174">
                  <c:v>1.1000000000000041E-6</c:v>
                </c:pt>
                <c:pt idx="175">
                  <c:v>1.0000000000000029E-6</c:v>
                </c:pt>
                <c:pt idx="176">
                  <c:v>9.0000000000000282E-7</c:v>
                </c:pt>
                <c:pt idx="177">
                  <c:v>7.900000000000026E-7</c:v>
                </c:pt>
                <c:pt idx="178">
                  <c:v>7.0000000000000209E-7</c:v>
                </c:pt>
                <c:pt idx="179">
                  <c:v>6.4000000000000213E-7</c:v>
                </c:pt>
                <c:pt idx="180">
                  <c:v>5.8000000000000143E-7</c:v>
                </c:pt>
                <c:pt idx="181">
                  <c:v>5.3000000000000138E-7</c:v>
                </c:pt>
                <c:pt idx="182">
                  <c:v>4.9000000000000145E-7</c:v>
                </c:pt>
                <c:pt idx="183">
                  <c:v>4.6000000000000121E-7</c:v>
                </c:pt>
                <c:pt idx="184">
                  <c:v>4.4000000000000156E-7</c:v>
                </c:pt>
                <c:pt idx="185">
                  <c:v>4.2000000000000143E-7</c:v>
                </c:pt>
                <c:pt idx="186">
                  <c:v>4.5000000000000125E-7</c:v>
                </c:pt>
                <c:pt idx="187">
                  <c:v>4.9000000000000145E-7</c:v>
                </c:pt>
                <c:pt idx="188">
                  <c:v>5.3000000000000138E-7</c:v>
                </c:pt>
                <c:pt idx="189">
                  <c:v>6.5000000000000193E-7</c:v>
                </c:pt>
                <c:pt idx="190">
                  <c:v>8.0000000000000261E-7</c:v>
                </c:pt>
                <c:pt idx="191">
                  <c:v>9.3000000000000348E-7</c:v>
                </c:pt>
                <c:pt idx="192">
                  <c:v>1.0000000000000029E-6</c:v>
                </c:pt>
                <c:pt idx="193">
                  <c:v>1.0000000000000029E-6</c:v>
                </c:pt>
                <c:pt idx="194">
                  <c:v>1.1000000000000041E-6</c:v>
                </c:pt>
                <c:pt idx="195">
                  <c:v>1.1000000000000041E-6</c:v>
                </c:pt>
                <c:pt idx="196">
                  <c:v>1.0000000000000029E-6</c:v>
                </c:pt>
                <c:pt idx="197">
                  <c:v>9.7000000000000236E-7</c:v>
                </c:pt>
                <c:pt idx="198">
                  <c:v>8.5000000000000245E-7</c:v>
                </c:pt>
                <c:pt idx="199">
                  <c:v>7.5000000000000235E-7</c:v>
                </c:pt>
                <c:pt idx="200">
                  <c:v>7.5000000000000235E-7</c:v>
                </c:pt>
                <c:pt idx="201">
                  <c:v>6.7000000000000227E-7</c:v>
                </c:pt>
                <c:pt idx="202">
                  <c:v>5.6000000000000131E-7</c:v>
                </c:pt>
                <c:pt idx="203">
                  <c:v>5.2000000000000169E-7</c:v>
                </c:pt>
                <c:pt idx="204">
                  <c:v>4.8000000000000123E-7</c:v>
                </c:pt>
                <c:pt idx="205">
                  <c:v>4.5000000000000125E-7</c:v>
                </c:pt>
                <c:pt idx="206">
                  <c:v>4.3000000000000123E-7</c:v>
                </c:pt>
                <c:pt idx="207">
                  <c:v>4.4000000000000156E-7</c:v>
                </c:pt>
                <c:pt idx="208">
                  <c:v>4.4000000000000156E-7</c:v>
                </c:pt>
                <c:pt idx="209">
                  <c:v>5.1000000000000126E-7</c:v>
                </c:pt>
                <c:pt idx="210">
                  <c:v>5.1000000000000126E-7</c:v>
                </c:pt>
                <c:pt idx="211">
                  <c:v>5.7000000000000195E-7</c:v>
                </c:pt>
                <c:pt idx="212">
                  <c:v>7.2000000000000232E-7</c:v>
                </c:pt>
                <c:pt idx="213">
                  <c:v>8.6000000000000246E-7</c:v>
                </c:pt>
                <c:pt idx="214">
                  <c:v>9.7000000000000236E-7</c:v>
                </c:pt>
                <c:pt idx="215">
                  <c:v>1.0000000000000029E-6</c:v>
                </c:pt>
                <c:pt idx="216">
                  <c:v>1.0000000000000029E-6</c:v>
                </c:pt>
                <c:pt idx="217">
                  <c:v>1.0000000000000029E-6</c:v>
                </c:pt>
                <c:pt idx="218">
                  <c:v>1.1000000000000041E-6</c:v>
                </c:pt>
                <c:pt idx="219">
                  <c:v>1.0000000000000029E-6</c:v>
                </c:pt>
                <c:pt idx="220">
                  <c:v>8.9000000000000302E-7</c:v>
                </c:pt>
                <c:pt idx="221">
                  <c:v>7.8000000000000227E-7</c:v>
                </c:pt>
                <c:pt idx="222">
                  <c:v>7.0000000000000209E-7</c:v>
                </c:pt>
                <c:pt idx="223">
                  <c:v>6.300000000000018E-7</c:v>
                </c:pt>
                <c:pt idx="224">
                  <c:v>5.7000000000000195E-7</c:v>
                </c:pt>
                <c:pt idx="225">
                  <c:v>5.3000000000000138E-7</c:v>
                </c:pt>
                <c:pt idx="226">
                  <c:v>4.9000000000000145E-7</c:v>
                </c:pt>
                <c:pt idx="227">
                  <c:v>4.6000000000000121E-7</c:v>
                </c:pt>
                <c:pt idx="228">
                  <c:v>4.4000000000000156E-7</c:v>
                </c:pt>
                <c:pt idx="229">
                  <c:v>4.2000000000000143E-7</c:v>
                </c:pt>
                <c:pt idx="230">
                  <c:v>4.4000000000000156E-7</c:v>
                </c:pt>
                <c:pt idx="231">
                  <c:v>4.9000000000000145E-7</c:v>
                </c:pt>
                <c:pt idx="232">
                  <c:v>5.2000000000000169E-7</c:v>
                </c:pt>
                <c:pt idx="233">
                  <c:v>6.20000000000002E-7</c:v>
                </c:pt>
                <c:pt idx="234">
                  <c:v>7.8000000000000227E-7</c:v>
                </c:pt>
                <c:pt idx="235">
                  <c:v>9.0000000000000282E-7</c:v>
                </c:pt>
                <c:pt idx="236">
                  <c:v>9.9000000000000344E-7</c:v>
                </c:pt>
                <c:pt idx="237">
                  <c:v>1.0000000000000029E-6</c:v>
                </c:pt>
                <c:pt idx="238">
                  <c:v>1.0000000000000029E-6</c:v>
                </c:pt>
                <c:pt idx="239">
                  <c:v>1.1000000000000041E-6</c:v>
                </c:pt>
                <c:pt idx="240">
                  <c:v>1.0000000000000029E-6</c:v>
                </c:pt>
                <c:pt idx="241">
                  <c:v>9.7000000000000236E-7</c:v>
                </c:pt>
                <c:pt idx="242">
                  <c:v>8.6000000000000246E-7</c:v>
                </c:pt>
                <c:pt idx="243">
                  <c:v>7.6000000000000193E-7</c:v>
                </c:pt>
                <c:pt idx="244">
                  <c:v>6.8000000000000185E-7</c:v>
                </c:pt>
                <c:pt idx="245">
                  <c:v>6.20000000000002E-7</c:v>
                </c:pt>
                <c:pt idx="246">
                  <c:v>5.6000000000000131E-7</c:v>
                </c:pt>
                <c:pt idx="247">
                  <c:v>5.2000000000000169E-7</c:v>
                </c:pt>
                <c:pt idx="248">
                  <c:v>4.8000000000000123E-7</c:v>
                </c:pt>
                <c:pt idx="249">
                  <c:v>4.5000000000000125E-7</c:v>
                </c:pt>
                <c:pt idx="250">
                  <c:v>4.3000000000000123E-7</c:v>
                </c:pt>
                <c:pt idx="251">
                  <c:v>4.3000000000000123E-7</c:v>
                </c:pt>
                <c:pt idx="252">
                  <c:v>4.7000000000000143E-7</c:v>
                </c:pt>
                <c:pt idx="253">
                  <c:v>5.1000000000000126E-7</c:v>
                </c:pt>
                <c:pt idx="254">
                  <c:v>5.5000000000000162E-7</c:v>
                </c:pt>
                <c:pt idx="255">
                  <c:v>7.0000000000000209E-7</c:v>
                </c:pt>
                <c:pt idx="256">
                  <c:v>8.5000000000000245E-7</c:v>
                </c:pt>
                <c:pt idx="257">
                  <c:v>9.6000000000000267E-7</c:v>
                </c:pt>
                <c:pt idx="258">
                  <c:v>1.0000000000000029E-6</c:v>
                </c:pt>
                <c:pt idx="259">
                  <c:v>1.0000000000000029E-6</c:v>
                </c:pt>
                <c:pt idx="260">
                  <c:v>1.1000000000000041E-6</c:v>
                </c:pt>
                <c:pt idx="261">
                  <c:v>1.1000000000000041E-6</c:v>
                </c:pt>
                <c:pt idx="262">
                  <c:v>1.0000000000000029E-6</c:v>
                </c:pt>
                <c:pt idx="263">
                  <c:v>9.0000000000000282E-7</c:v>
                </c:pt>
                <c:pt idx="264">
                  <c:v>8.0000000000000261E-7</c:v>
                </c:pt>
                <c:pt idx="265">
                  <c:v>7.1000000000000188E-7</c:v>
                </c:pt>
                <c:pt idx="266">
                  <c:v>6.4000000000000213E-7</c:v>
                </c:pt>
                <c:pt idx="267">
                  <c:v>5.8000000000000143E-7</c:v>
                </c:pt>
                <c:pt idx="268">
                  <c:v>5.4000000000000182E-7</c:v>
                </c:pt>
                <c:pt idx="269">
                  <c:v>5.0000000000000146E-7</c:v>
                </c:pt>
                <c:pt idx="270">
                  <c:v>4.7000000000000143E-7</c:v>
                </c:pt>
                <c:pt idx="271">
                  <c:v>4.5000000000000125E-7</c:v>
                </c:pt>
                <c:pt idx="272">
                  <c:v>4.2000000000000143E-7</c:v>
                </c:pt>
                <c:pt idx="273">
                  <c:v>4.4000000000000156E-7</c:v>
                </c:pt>
                <c:pt idx="274">
                  <c:v>4.8000000000000123E-7</c:v>
                </c:pt>
                <c:pt idx="275">
                  <c:v>5.2000000000000169E-7</c:v>
                </c:pt>
                <c:pt idx="276">
                  <c:v>6.1000000000000157E-7</c:v>
                </c:pt>
                <c:pt idx="277">
                  <c:v>7.7000000000000247E-7</c:v>
                </c:pt>
                <c:pt idx="278">
                  <c:v>9.1000000000000283E-7</c:v>
                </c:pt>
                <c:pt idx="279">
                  <c:v>1.0000000000000029E-6</c:v>
                </c:pt>
                <c:pt idx="280">
                  <c:v>1.0000000000000029E-6</c:v>
                </c:pt>
                <c:pt idx="281">
                  <c:v>1.1000000000000041E-6</c:v>
                </c:pt>
                <c:pt idx="282">
                  <c:v>1.1000000000000041E-6</c:v>
                </c:pt>
                <c:pt idx="283">
                  <c:v>1.1000000000000041E-6</c:v>
                </c:pt>
                <c:pt idx="284">
                  <c:v>1.0000000000000029E-6</c:v>
                </c:pt>
                <c:pt idx="285">
                  <c:v>9.1000000000000283E-7</c:v>
                </c:pt>
                <c:pt idx="286">
                  <c:v>8.0000000000000261E-7</c:v>
                </c:pt>
                <c:pt idx="287">
                  <c:v>7.1000000000000188E-7</c:v>
                </c:pt>
                <c:pt idx="288">
                  <c:v>6.5000000000000193E-7</c:v>
                </c:pt>
                <c:pt idx="289">
                  <c:v>5.9000000000000208E-7</c:v>
                </c:pt>
                <c:pt idx="290">
                  <c:v>5.4000000000000182E-7</c:v>
                </c:pt>
                <c:pt idx="291">
                  <c:v>5.0000000000000146E-7</c:v>
                </c:pt>
                <c:pt idx="292">
                  <c:v>4.7000000000000143E-7</c:v>
                </c:pt>
                <c:pt idx="293">
                  <c:v>4.5000000000000125E-7</c:v>
                </c:pt>
                <c:pt idx="294">
                  <c:v>4.3000000000000123E-7</c:v>
                </c:pt>
                <c:pt idx="295">
                  <c:v>4.7000000000000143E-7</c:v>
                </c:pt>
                <c:pt idx="296">
                  <c:v>5.0000000000000146E-7</c:v>
                </c:pt>
                <c:pt idx="297">
                  <c:v>5.4000000000000182E-7</c:v>
                </c:pt>
                <c:pt idx="298">
                  <c:v>6.8000000000000185E-7</c:v>
                </c:pt>
                <c:pt idx="299">
                  <c:v>8.3000000000000328E-7</c:v>
                </c:pt>
                <c:pt idx="300">
                  <c:v>9.4000000000000307E-7</c:v>
                </c:pt>
                <c:pt idx="301">
                  <c:v>1.0000000000000029E-6</c:v>
                </c:pt>
                <c:pt idx="302">
                  <c:v>1.0000000000000029E-6</c:v>
                </c:pt>
                <c:pt idx="303">
                  <c:v>1.0000000000000029E-6</c:v>
                </c:pt>
                <c:pt idx="304">
                  <c:v>1.0000000000000029E-6</c:v>
                </c:pt>
                <c:pt idx="305">
                  <c:v>1.0000000000000029E-6</c:v>
                </c:pt>
                <c:pt idx="306">
                  <c:v>8.9000000000000302E-7</c:v>
                </c:pt>
                <c:pt idx="307">
                  <c:v>7.8000000000000227E-7</c:v>
                </c:pt>
                <c:pt idx="308">
                  <c:v>7.0000000000000209E-7</c:v>
                </c:pt>
                <c:pt idx="309">
                  <c:v>6.300000000000018E-7</c:v>
                </c:pt>
                <c:pt idx="310">
                  <c:v>5.8000000000000143E-7</c:v>
                </c:pt>
                <c:pt idx="311">
                  <c:v>5.3000000000000138E-7</c:v>
                </c:pt>
                <c:pt idx="312">
                  <c:v>4.9000000000000145E-7</c:v>
                </c:pt>
                <c:pt idx="313">
                  <c:v>4.6000000000000121E-7</c:v>
                </c:pt>
                <c:pt idx="314">
                  <c:v>4.4000000000000156E-7</c:v>
                </c:pt>
                <c:pt idx="315">
                  <c:v>4.2000000000000143E-7</c:v>
                </c:pt>
                <c:pt idx="316">
                  <c:v>4.3000000000000123E-7</c:v>
                </c:pt>
                <c:pt idx="317">
                  <c:v>4.7000000000000143E-7</c:v>
                </c:pt>
                <c:pt idx="318">
                  <c:v>5.1000000000000126E-7</c:v>
                </c:pt>
                <c:pt idx="319">
                  <c:v>5.7000000000000195E-7</c:v>
                </c:pt>
                <c:pt idx="320">
                  <c:v>7.3000000000000212E-7</c:v>
                </c:pt>
                <c:pt idx="321">
                  <c:v>8.7000000000000205E-7</c:v>
                </c:pt>
                <c:pt idx="322">
                  <c:v>9.7000000000000236E-7</c:v>
                </c:pt>
                <c:pt idx="323">
                  <c:v>1.0000000000000029E-6</c:v>
                </c:pt>
                <c:pt idx="324">
                  <c:v>1.0000000000000029E-6</c:v>
                </c:pt>
                <c:pt idx="325">
                  <c:v>1.0000000000000029E-6</c:v>
                </c:pt>
                <c:pt idx="326">
                  <c:v>9.8000000000000311E-7</c:v>
                </c:pt>
                <c:pt idx="327">
                  <c:v>8.9000000000000302E-7</c:v>
                </c:pt>
                <c:pt idx="328">
                  <c:v>7.900000000000026E-7</c:v>
                </c:pt>
                <c:pt idx="329">
                  <c:v>7.0000000000000209E-7</c:v>
                </c:pt>
                <c:pt idx="330">
                  <c:v>6.300000000000018E-7</c:v>
                </c:pt>
                <c:pt idx="331">
                  <c:v>5.8000000000000143E-7</c:v>
                </c:pt>
                <c:pt idx="332">
                  <c:v>5.3000000000000138E-7</c:v>
                </c:pt>
                <c:pt idx="333">
                  <c:v>4.9000000000000145E-7</c:v>
                </c:pt>
                <c:pt idx="334">
                  <c:v>4.6000000000000121E-7</c:v>
                </c:pt>
                <c:pt idx="335">
                  <c:v>4.4000000000000156E-7</c:v>
                </c:pt>
                <c:pt idx="336">
                  <c:v>4.2000000000000143E-7</c:v>
                </c:pt>
                <c:pt idx="337">
                  <c:v>4.0000000000000115E-7</c:v>
                </c:pt>
                <c:pt idx="338">
                  <c:v>4.3000000000000123E-7</c:v>
                </c:pt>
                <c:pt idx="339">
                  <c:v>4.8000000000000123E-7</c:v>
                </c:pt>
                <c:pt idx="340">
                  <c:v>5.1000000000000126E-7</c:v>
                </c:pt>
                <c:pt idx="341">
                  <c:v>6.1000000000000157E-7</c:v>
                </c:pt>
                <c:pt idx="342">
                  <c:v>6.9000000000000218E-7</c:v>
                </c:pt>
                <c:pt idx="343">
                  <c:v>7.4000000000000244E-7</c:v>
                </c:pt>
                <c:pt idx="344">
                  <c:v>7.6000000000000193E-7</c:v>
                </c:pt>
                <c:pt idx="345">
                  <c:v>7.6000000000000193E-7</c:v>
                </c:pt>
                <c:pt idx="346">
                  <c:v>7.5000000000000235E-7</c:v>
                </c:pt>
                <c:pt idx="347">
                  <c:v>7.3000000000000212E-7</c:v>
                </c:pt>
                <c:pt idx="348">
                  <c:v>6.6000000000000183E-7</c:v>
                </c:pt>
                <c:pt idx="349">
                  <c:v>6.0000000000000188E-7</c:v>
                </c:pt>
                <c:pt idx="350">
                  <c:v>5.4000000000000182E-7</c:v>
                </c:pt>
                <c:pt idx="351">
                  <c:v>5.0000000000000146E-7</c:v>
                </c:pt>
                <c:pt idx="352">
                  <c:v>4.7000000000000143E-7</c:v>
                </c:pt>
                <c:pt idx="353">
                  <c:v>4.4000000000000156E-7</c:v>
                </c:pt>
                <c:pt idx="354">
                  <c:v>4.2000000000000143E-7</c:v>
                </c:pt>
                <c:pt idx="355">
                  <c:v>3.9000000000000119E-7</c:v>
                </c:pt>
                <c:pt idx="356">
                  <c:v>3.8000000000000102E-7</c:v>
                </c:pt>
                <c:pt idx="357">
                  <c:v>3.6000000000000116E-7</c:v>
                </c:pt>
                <c:pt idx="358">
                  <c:v>3.7000000000000138E-7</c:v>
                </c:pt>
                <c:pt idx="359">
                  <c:v>4.2000000000000143E-7</c:v>
                </c:pt>
                <c:pt idx="360">
                  <c:v>4.6000000000000121E-7</c:v>
                </c:pt>
                <c:pt idx="361">
                  <c:v>5.1000000000000126E-7</c:v>
                </c:pt>
                <c:pt idx="362">
                  <c:v>6.7000000000000227E-7</c:v>
                </c:pt>
                <c:pt idx="363">
                  <c:v>8.2000000000000242E-7</c:v>
                </c:pt>
                <c:pt idx="364">
                  <c:v>9.3000000000000348E-7</c:v>
                </c:pt>
                <c:pt idx="365">
                  <c:v>1.0000000000000029E-6</c:v>
                </c:pt>
                <c:pt idx="366">
                  <c:v>1.0000000000000029E-6</c:v>
                </c:pt>
                <c:pt idx="367">
                  <c:v>1.0000000000000029E-6</c:v>
                </c:pt>
                <c:pt idx="368">
                  <c:v>9.7000000000000236E-7</c:v>
                </c:pt>
                <c:pt idx="369">
                  <c:v>8.9000000000000302E-7</c:v>
                </c:pt>
                <c:pt idx="370">
                  <c:v>7.900000000000026E-7</c:v>
                </c:pt>
                <c:pt idx="371">
                  <c:v>7.0000000000000209E-7</c:v>
                </c:pt>
                <c:pt idx="372">
                  <c:v>6.300000000000018E-7</c:v>
                </c:pt>
                <c:pt idx="373">
                  <c:v>5.7000000000000195E-7</c:v>
                </c:pt>
                <c:pt idx="374">
                  <c:v>5.7000000000000195E-7</c:v>
                </c:pt>
                <c:pt idx="375">
                  <c:v>5.3000000000000138E-7</c:v>
                </c:pt>
                <c:pt idx="376">
                  <c:v>4.9000000000000145E-7</c:v>
                </c:pt>
                <c:pt idx="377">
                  <c:v>4.6000000000000121E-7</c:v>
                </c:pt>
                <c:pt idx="378">
                  <c:v>4.3000000000000123E-7</c:v>
                </c:pt>
                <c:pt idx="379">
                  <c:v>4.1000000000000094E-7</c:v>
                </c:pt>
                <c:pt idx="380">
                  <c:v>3.9000000000000119E-7</c:v>
                </c:pt>
                <c:pt idx="381">
                  <c:v>4.2000000000000143E-7</c:v>
                </c:pt>
                <c:pt idx="382">
                  <c:v>4.6000000000000121E-7</c:v>
                </c:pt>
                <c:pt idx="383">
                  <c:v>5.0000000000000146E-7</c:v>
                </c:pt>
                <c:pt idx="384">
                  <c:v>6.0000000000000188E-7</c:v>
                </c:pt>
                <c:pt idx="385">
                  <c:v>7.5000000000000235E-7</c:v>
                </c:pt>
                <c:pt idx="386">
                  <c:v>8.8000000000000364E-7</c:v>
                </c:pt>
                <c:pt idx="387">
                  <c:v>9.7000000000000236E-7</c:v>
                </c:pt>
                <c:pt idx="388">
                  <c:v>9.8000000000000311E-7</c:v>
                </c:pt>
                <c:pt idx="389">
                  <c:v>9.6000000000000267E-7</c:v>
                </c:pt>
                <c:pt idx="390">
                  <c:v>9.3000000000000348E-7</c:v>
                </c:pt>
                <c:pt idx="391">
                  <c:v>8.8000000000000364E-7</c:v>
                </c:pt>
                <c:pt idx="392">
                  <c:v>7.900000000000026E-7</c:v>
                </c:pt>
                <c:pt idx="393">
                  <c:v>7.0000000000000209E-7</c:v>
                </c:pt>
                <c:pt idx="394">
                  <c:v>6.300000000000018E-7</c:v>
                </c:pt>
                <c:pt idx="395">
                  <c:v>5.7000000000000195E-7</c:v>
                </c:pt>
                <c:pt idx="396">
                  <c:v>5.3000000000000138E-7</c:v>
                </c:pt>
                <c:pt idx="397">
                  <c:v>4.9000000000000145E-7</c:v>
                </c:pt>
                <c:pt idx="398">
                  <c:v>4.6000000000000121E-7</c:v>
                </c:pt>
                <c:pt idx="399">
                  <c:v>4.4000000000000156E-7</c:v>
                </c:pt>
                <c:pt idx="400">
                  <c:v>4.1000000000000094E-7</c:v>
                </c:pt>
                <c:pt idx="401">
                  <c:v>3.9000000000000119E-7</c:v>
                </c:pt>
                <c:pt idx="402">
                  <c:v>3.9000000000000119E-7</c:v>
                </c:pt>
                <c:pt idx="403">
                  <c:v>4.3000000000000123E-7</c:v>
                </c:pt>
                <c:pt idx="404">
                  <c:v>4.7000000000000143E-7</c:v>
                </c:pt>
                <c:pt idx="405">
                  <c:v>5.1000000000000126E-7</c:v>
                </c:pt>
                <c:pt idx="406">
                  <c:v>6.6000000000000183E-7</c:v>
                </c:pt>
                <c:pt idx="407">
                  <c:v>8.0000000000000261E-7</c:v>
                </c:pt>
                <c:pt idx="408">
                  <c:v>9.1000000000000283E-7</c:v>
                </c:pt>
                <c:pt idx="409">
                  <c:v>9.9000000000000344E-7</c:v>
                </c:pt>
                <c:pt idx="410">
                  <c:v>9.8000000000000311E-7</c:v>
                </c:pt>
                <c:pt idx="411">
                  <c:v>9.4000000000000307E-7</c:v>
                </c:pt>
                <c:pt idx="412">
                  <c:v>9.0000000000000282E-7</c:v>
                </c:pt>
                <c:pt idx="413">
                  <c:v>8.3000000000000328E-7</c:v>
                </c:pt>
                <c:pt idx="414">
                  <c:v>7.4000000000000244E-7</c:v>
                </c:pt>
                <c:pt idx="415">
                  <c:v>6.6000000000000183E-7</c:v>
                </c:pt>
                <c:pt idx="416">
                  <c:v>6.0000000000000188E-7</c:v>
                </c:pt>
                <c:pt idx="417">
                  <c:v>5.5000000000000162E-7</c:v>
                </c:pt>
                <c:pt idx="418">
                  <c:v>5.1000000000000126E-7</c:v>
                </c:pt>
                <c:pt idx="419">
                  <c:v>4.7000000000000143E-7</c:v>
                </c:pt>
                <c:pt idx="420">
                  <c:v>4.5000000000000125E-7</c:v>
                </c:pt>
                <c:pt idx="421">
                  <c:v>4.2000000000000143E-7</c:v>
                </c:pt>
                <c:pt idx="422">
                  <c:v>4.0000000000000115E-7</c:v>
                </c:pt>
                <c:pt idx="423">
                  <c:v>3.8000000000000102E-7</c:v>
                </c:pt>
                <c:pt idx="424">
                  <c:v>4.0000000000000115E-7</c:v>
                </c:pt>
                <c:pt idx="425">
                  <c:v>4.5000000000000125E-7</c:v>
                </c:pt>
                <c:pt idx="426">
                  <c:v>4.8000000000000123E-7</c:v>
                </c:pt>
                <c:pt idx="427">
                  <c:v>5.6000000000000131E-7</c:v>
                </c:pt>
                <c:pt idx="428">
                  <c:v>7.1000000000000188E-7</c:v>
                </c:pt>
                <c:pt idx="429">
                  <c:v>8.4000000000000286E-7</c:v>
                </c:pt>
                <c:pt idx="430">
                  <c:v>9.4000000000000307E-7</c:v>
                </c:pt>
                <c:pt idx="431">
                  <c:v>1.0000000000000029E-6</c:v>
                </c:pt>
                <c:pt idx="432">
                  <c:v>1.0000000000000029E-6</c:v>
                </c:pt>
                <c:pt idx="433">
                  <c:v>1.0000000000000029E-6</c:v>
                </c:pt>
                <c:pt idx="434">
                  <c:v>1.1000000000000041E-6</c:v>
                </c:pt>
                <c:pt idx="435">
                  <c:v>9.9000000000000344E-7</c:v>
                </c:pt>
                <c:pt idx="436">
                  <c:v>8.7000000000000205E-7</c:v>
                </c:pt>
                <c:pt idx="437">
                  <c:v>7.7000000000000247E-7</c:v>
                </c:pt>
                <c:pt idx="438">
                  <c:v>6.8000000000000185E-7</c:v>
                </c:pt>
                <c:pt idx="439">
                  <c:v>6.20000000000002E-7</c:v>
                </c:pt>
                <c:pt idx="440">
                  <c:v>5.6000000000000131E-7</c:v>
                </c:pt>
                <c:pt idx="441">
                  <c:v>5.2000000000000169E-7</c:v>
                </c:pt>
                <c:pt idx="442">
                  <c:v>4.8000000000000123E-7</c:v>
                </c:pt>
                <c:pt idx="443">
                  <c:v>4.6000000000000121E-7</c:v>
                </c:pt>
                <c:pt idx="444">
                  <c:v>4.6000000000000121E-7</c:v>
                </c:pt>
                <c:pt idx="445">
                  <c:v>4.3000000000000123E-7</c:v>
                </c:pt>
                <c:pt idx="446">
                  <c:v>4.2000000000000143E-7</c:v>
                </c:pt>
                <c:pt idx="447">
                  <c:v>4.5000000000000125E-7</c:v>
                </c:pt>
                <c:pt idx="448">
                  <c:v>4.9000000000000145E-7</c:v>
                </c:pt>
                <c:pt idx="449">
                  <c:v>5.2000000000000169E-7</c:v>
                </c:pt>
                <c:pt idx="450">
                  <c:v>6.5000000000000193E-7</c:v>
                </c:pt>
                <c:pt idx="451">
                  <c:v>6.5000000000000193E-7</c:v>
                </c:pt>
                <c:pt idx="452">
                  <c:v>7.900000000000026E-7</c:v>
                </c:pt>
                <c:pt idx="453">
                  <c:v>9.1000000000000283E-7</c:v>
                </c:pt>
                <c:pt idx="454">
                  <c:v>9.8000000000000311E-7</c:v>
                </c:pt>
                <c:pt idx="455">
                  <c:v>1.0000000000000029E-6</c:v>
                </c:pt>
                <c:pt idx="456">
                  <c:v>1.0000000000000029E-6</c:v>
                </c:pt>
                <c:pt idx="457">
                  <c:v>9.9000000000000344E-7</c:v>
                </c:pt>
                <c:pt idx="458">
                  <c:v>9.4000000000000307E-7</c:v>
                </c:pt>
                <c:pt idx="459">
                  <c:v>8.3000000000000328E-7</c:v>
                </c:pt>
                <c:pt idx="460">
                  <c:v>7.3000000000000212E-7</c:v>
                </c:pt>
                <c:pt idx="461">
                  <c:v>6.6000000000000183E-7</c:v>
                </c:pt>
                <c:pt idx="462">
                  <c:v>6.0000000000000188E-7</c:v>
                </c:pt>
                <c:pt idx="463">
                  <c:v>5.5000000000000162E-7</c:v>
                </c:pt>
                <c:pt idx="464">
                  <c:v>5.0000000000000146E-7</c:v>
                </c:pt>
                <c:pt idx="465">
                  <c:v>4.7000000000000143E-7</c:v>
                </c:pt>
                <c:pt idx="466">
                  <c:v>4.5000000000000125E-7</c:v>
                </c:pt>
                <c:pt idx="467">
                  <c:v>4.2000000000000143E-7</c:v>
                </c:pt>
                <c:pt idx="468">
                  <c:v>4.0000000000000115E-7</c:v>
                </c:pt>
                <c:pt idx="469">
                  <c:v>4.1000000000000094E-7</c:v>
                </c:pt>
                <c:pt idx="470">
                  <c:v>4.5000000000000125E-7</c:v>
                </c:pt>
                <c:pt idx="471">
                  <c:v>4.9000000000000145E-7</c:v>
                </c:pt>
                <c:pt idx="472">
                  <c:v>5.5000000000000162E-7</c:v>
                </c:pt>
                <c:pt idx="473">
                  <c:v>7.0000000000000209E-7</c:v>
                </c:pt>
                <c:pt idx="474">
                  <c:v>8.4000000000000286E-7</c:v>
                </c:pt>
                <c:pt idx="475">
                  <c:v>9.4000000000000307E-7</c:v>
                </c:pt>
                <c:pt idx="476">
                  <c:v>1.0000000000000029E-6</c:v>
                </c:pt>
                <c:pt idx="477">
                  <c:v>1.0000000000000029E-6</c:v>
                </c:pt>
                <c:pt idx="478">
                  <c:v>1.0000000000000029E-6</c:v>
                </c:pt>
                <c:pt idx="479">
                  <c:v>1.1000000000000041E-6</c:v>
                </c:pt>
                <c:pt idx="480">
                  <c:v>1.0000000000000029E-6</c:v>
                </c:pt>
                <c:pt idx="481">
                  <c:v>8.9000000000000302E-7</c:v>
                </c:pt>
                <c:pt idx="482">
                  <c:v>7.8000000000000227E-7</c:v>
                </c:pt>
                <c:pt idx="483">
                  <c:v>7.0000000000000209E-7</c:v>
                </c:pt>
                <c:pt idx="484">
                  <c:v>6.300000000000018E-7</c:v>
                </c:pt>
                <c:pt idx="485">
                  <c:v>5.8000000000000143E-7</c:v>
                </c:pt>
                <c:pt idx="486">
                  <c:v>5.3000000000000138E-7</c:v>
                </c:pt>
                <c:pt idx="487">
                  <c:v>4.9000000000000145E-7</c:v>
                </c:pt>
                <c:pt idx="488">
                  <c:v>4.6000000000000121E-7</c:v>
                </c:pt>
                <c:pt idx="489">
                  <c:v>4.4000000000000156E-7</c:v>
                </c:pt>
                <c:pt idx="490">
                  <c:v>4.2000000000000143E-7</c:v>
                </c:pt>
                <c:pt idx="491">
                  <c:v>4.5000000000000125E-7</c:v>
                </c:pt>
                <c:pt idx="492">
                  <c:v>4.8000000000000123E-7</c:v>
                </c:pt>
                <c:pt idx="493">
                  <c:v>5.2000000000000169E-7</c:v>
                </c:pt>
                <c:pt idx="494">
                  <c:v>6.20000000000002E-7</c:v>
                </c:pt>
                <c:pt idx="495">
                  <c:v>7.7000000000000247E-7</c:v>
                </c:pt>
                <c:pt idx="496">
                  <c:v>8.9000000000000302E-7</c:v>
                </c:pt>
                <c:pt idx="497">
                  <c:v>9.8000000000000311E-7</c:v>
                </c:pt>
                <c:pt idx="498">
                  <c:v>1.0000000000000029E-6</c:v>
                </c:pt>
                <c:pt idx="499">
                  <c:v>1.0000000000000029E-6</c:v>
                </c:pt>
                <c:pt idx="500">
                  <c:v>1.0000000000000029E-6</c:v>
                </c:pt>
                <c:pt idx="501">
                  <c:v>1.0000000000000029E-6</c:v>
                </c:pt>
                <c:pt idx="502">
                  <c:v>9.3000000000000348E-7</c:v>
                </c:pt>
                <c:pt idx="503">
                  <c:v>8.1000000000000262E-7</c:v>
                </c:pt>
                <c:pt idx="504">
                  <c:v>7.2000000000000232E-7</c:v>
                </c:pt>
                <c:pt idx="505">
                  <c:v>6.5000000000000193E-7</c:v>
                </c:pt>
                <c:pt idx="506">
                  <c:v>5.9000000000000208E-7</c:v>
                </c:pt>
                <c:pt idx="507">
                  <c:v>5.4000000000000182E-7</c:v>
                </c:pt>
                <c:pt idx="508">
                  <c:v>5.0000000000000146E-7</c:v>
                </c:pt>
                <c:pt idx="509">
                  <c:v>4.7000000000000143E-7</c:v>
                </c:pt>
                <c:pt idx="510">
                  <c:v>4.5000000000000125E-7</c:v>
                </c:pt>
                <c:pt idx="511">
                  <c:v>4.2000000000000143E-7</c:v>
                </c:pt>
                <c:pt idx="512">
                  <c:v>4.2000000000000143E-7</c:v>
                </c:pt>
                <c:pt idx="513">
                  <c:v>4.6000000000000121E-7</c:v>
                </c:pt>
                <c:pt idx="514">
                  <c:v>5.0000000000000146E-7</c:v>
                </c:pt>
                <c:pt idx="515">
                  <c:v>5.4000000000000182E-7</c:v>
                </c:pt>
                <c:pt idx="516">
                  <c:v>6.7000000000000227E-7</c:v>
                </c:pt>
                <c:pt idx="517">
                  <c:v>7.900000000000026E-7</c:v>
                </c:pt>
                <c:pt idx="518">
                  <c:v>8.7000000000000205E-7</c:v>
                </c:pt>
                <c:pt idx="519">
                  <c:v>9.3000000000000348E-7</c:v>
                </c:pt>
                <c:pt idx="520">
                  <c:v>9.6000000000000267E-7</c:v>
                </c:pt>
                <c:pt idx="521">
                  <c:v>9.8000000000000311E-7</c:v>
                </c:pt>
                <c:pt idx="522">
                  <c:v>9.9000000000000344E-7</c:v>
                </c:pt>
                <c:pt idx="523">
                  <c:v>9.2000000000000273E-7</c:v>
                </c:pt>
                <c:pt idx="524">
                  <c:v>8.1000000000000262E-7</c:v>
                </c:pt>
                <c:pt idx="525">
                  <c:v>7.2000000000000232E-7</c:v>
                </c:pt>
                <c:pt idx="526">
                  <c:v>6.5000000000000193E-7</c:v>
                </c:pt>
                <c:pt idx="527">
                  <c:v>5.9000000000000208E-7</c:v>
                </c:pt>
                <c:pt idx="528">
                  <c:v>5.4000000000000182E-7</c:v>
                </c:pt>
                <c:pt idx="529">
                  <c:v>5.0000000000000146E-7</c:v>
                </c:pt>
                <c:pt idx="530">
                  <c:v>4.7000000000000143E-7</c:v>
                </c:pt>
                <c:pt idx="531">
                  <c:v>4.4000000000000156E-7</c:v>
                </c:pt>
                <c:pt idx="532">
                  <c:v>4.2000000000000143E-7</c:v>
                </c:pt>
                <c:pt idx="533">
                  <c:v>4.0000000000000115E-7</c:v>
                </c:pt>
                <c:pt idx="534">
                  <c:v>4.2000000000000143E-7</c:v>
                </c:pt>
                <c:pt idx="535">
                  <c:v>4.6000000000000121E-7</c:v>
                </c:pt>
                <c:pt idx="536">
                  <c:v>5.0000000000000146E-7</c:v>
                </c:pt>
                <c:pt idx="537">
                  <c:v>5.9000000000000208E-7</c:v>
                </c:pt>
                <c:pt idx="538">
                  <c:v>7.4000000000000244E-7</c:v>
                </c:pt>
                <c:pt idx="539">
                  <c:v>8.6000000000000246E-7</c:v>
                </c:pt>
                <c:pt idx="540">
                  <c:v>9.5000000000000287E-7</c:v>
                </c:pt>
                <c:pt idx="541">
                  <c:v>9.6000000000000267E-7</c:v>
                </c:pt>
                <c:pt idx="542">
                  <c:v>9.2000000000000273E-7</c:v>
                </c:pt>
                <c:pt idx="543">
                  <c:v>8.9000000000000302E-7</c:v>
                </c:pt>
                <c:pt idx="544">
                  <c:v>8.5000000000000245E-7</c:v>
                </c:pt>
                <c:pt idx="545">
                  <c:v>7.6000000000000193E-7</c:v>
                </c:pt>
                <c:pt idx="546">
                  <c:v>6.8000000000000185E-7</c:v>
                </c:pt>
                <c:pt idx="547">
                  <c:v>6.20000000000002E-7</c:v>
                </c:pt>
                <c:pt idx="548">
                  <c:v>5.6000000000000131E-7</c:v>
                </c:pt>
                <c:pt idx="549">
                  <c:v>5.2000000000000169E-7</c:v>
                </c:pt>
                <c:pt idx="550">
                  <c:v>4.8000000000000123E-7</c:v>
                </c:pt>
                <c:pt idx="551">
                  <c:v>4.5000000000000125E-7</c:v>
                </c:pt>
                <c:pt idx="552">
                  <c:v>4.3000000000000123E-7</c:v>
                </c:pt>
                <c:pt idx="553">
                  <c:v>4.0000000000000115E-7</c:v>
                </c:pt>
                <c:pt idx="554">
                  <c:v>3.8000000000000102E-7</c:v>
                </c:pt>
                <c:pt idx="555">
                  <c:v>3.8000000000000102E-7</c:v>
                </c:pt>
                <c:pt idx="556">
                  <c:v>4.2000000000000143E-7</c:v>
                </c:pt>
                <c:pt idx="557">
                  <c:v>4.6000000000000121E-7</c:v>
                </c:pt>
                <c:pt idx="558">
                  <c:v>5.0000000000000146E-7</c:v>
                </c:pt>
                <c:pt idx="559">
                  <c:v>6.300000000000018E-7</c:v>
                </c:pt>
                <c:pt idx="560">
                  <c:v>7.8000000000000227E-7</c:v>
                </c:pt>
                <c:pt idx="561">
                  <c:v>8.9000000000000302E-7</c:v>
                </c:pt>
                <c:pt idx="562">
                  <c:v>9.7000000000000236E-7</c:v>
                </c:pt>
                <c:pt idx="563">
                  <c:v>1.0000000000000029E-6</c:v>
                </c:pt>
                <c:pt idx="564">
                  <c:v>1.0000000000000029E-6</c:v>
                </c:pt>
                <c:pt idx="565">
                  <c:v>1.0000000000000029E-6</c:v>
                </c:pt>
                <c:pt idx="566">
                  <c:v>1.0000000000000029E-6</c:v>
                </c:pt>
                <c:pt idx="567">
                  <c:v>9.1000000000000283E-7</c:v>
                </c:pt>
                <c:pt idx="568">
                  <c:v>8.0000000000000261E-7</c:v>
                </c:pt>
                <c:pt idx="569">
                  <c:v>7.1000000000000188E-7</c:v>
                </c:pt>
                <c:pt idx="570">
                  <c:v>6.4000000000000213E-7</c:v>
                </c:pt>
                <c:pt idx="571">
                  <c:v>5.9000000000000208E-7</c:v>
                </c:pt>
                <c:pt idx="572">
                  <c:v>5.4000000000000182E-7</c:v>
                </c:pt>
                <c:pt idx="573">
                  <c:v>5.0000000000000146E-7</c:v>
                </c:pt>
                <c:pt idx="574">
                  <c:v>4.7000000000000143E-7</c:v>
                </c:pt>
                <c:pt idx="575">
                  <c:v>4.4000000000000156E-7</c:v>
                </c:pt>
                <c:pt idx="576">
                  <c:v>4.2000000000000143E-7</c:v>
                </c:pt>
                <c:pt idx="577">
                  <c:v>4.3000000000000123E-7</c:v>
                </c:pt>
                <c:pt idx="578">
                  <c:v>4.7000000000000143E-7</c:v>
                </c:pt>
                <c:pt idx="579">
                  <c:v>5.1000000000000126E-7</c:v>
                </c:pt>
                <c:pt idx="580">
                  <c:v>5.7000000000000195E-7</c:v>
                </c:pt>
                <c:pt idx="581">
                  <c:v>7.2000000000000232E-7</c:v>
                </c:pt>
                <c:pt idx="582">
                  <c:v>8.5000000000000245E-7</c:v>
                </c:pt>
                <c:pt idx="583">
                  <c:v>9.4000000000000307E-7</c:v>
                </c:pt>
                <c:pt idx="584">
                  <c:v>1.0000000000000029E-6</c:v>
                </c:pt>
                <c:pt idx="585">
                  <c:v>1.0000000000000029E-6</c:v>
                </c:pt>
                <c:pt idx="586">
                  <c:v>1.0000000000000029E-6</c:v>
                </c:pt>
                <c:pt idx="587">
                  <c:v>1.0000000000000029E-6</c:v>
                </c:pt>
                <c:pt idx="588">
                  <c:v>9.9000000000000344E-7</c:v>
                </c:pt>
                <c:pt idx="589">
                  <c:v>8.6000000000000246E-7</c:v>
                </c:pt>
                <c:pt idx="590">
                  <c:v>7.6000000000000193E-7</c:v>
                </c:pt>
                <c:pt idx="591">
                  <c:v>6.8000000000000185E-7</c:v>
                </c:pt>
                <c:pt idx="592">
                  <c:v>6.20000000000002E-7</c:v>
                </c:pt>
                <c:pt idx="593">
                  <c:v>5.6000000000000131E-7</c:v>
                </c:pt>
                <c:pt idx="594">
                  <c:v>5.2000000000000169E-7</c:v>
                </c:pt>
                <c:pt idx="595">
                  <c:v>4.8000000000000123E-7</c:v>
                </c:pt>
                <c:pt idx="596">
                  <c:v>4.6000000000000121E-7</c:v>
                </c:pt>
                <c:pt idx="597">
                  <c:v>4.3000000000000123E-7</c:v>
                </c:pt>
                <c:pt idx="598">
                  <c:v>4.2000000000000143E-7</c:v>
                </c:pt>
                <c:pt idx="599">
                  <c:v>4.5000000000000125E-7</c:v>
                </c:pt>
                <c:pt idx="600">
                  <c:v>4.9000000000000145E-7</c:v>
                </c:pt>
                <c:pt idx="601">
                  <c:v>5.2000000000000169E-7</c:v>
                </c:pt>
                <c:pt idx="602">
                  <c:v>6.4000000000000213E-7</c:v>
                </c:pt>
                <c:pt idx="603">
                  <c:v>7.8000000000000227E-7</c:v>
                </c:pt>
                <c:pt idx="604">
                  <c:v>9.0000000000000282E-7</c:v>
                </c:pt>
                <c:pt idx="605">
                  <c:v>9.8000000000000311E-7</c:v>
                </c:pt>
                <c:pt idx="606">
                  <c:v>1.0000000000000029E-6</c:v>
                </c:pt>
                <c:pt idx="607">
                  <c:v>1.0000000000000029E-6</c:v>
                </c:pt>
                <c:pt idx="608">
                  <c:v>1.0000000000000029E-6</c:v>
                </c:pt>
                <c:pt idx="609">
                  <c:v>1.0000000000000029E-6</c:v>
                </c:pt>
                <c:pt idx="610">
                  <c:v>9.4000000000000307E-7</c:v>
                </c:pt>
                <c:pt idx="611">
                  <c:v>8.3000000000000328E-7</c:v>
                </c:pt>
                <c:pt idx="612">
                  <c:v>7.3000000000000212E-7</c:v>
                </c:pt>
                <c:pt idx="613">
                  <c:v>6.6000000000000183E-7</c:v>
                </c:pt>
                <c:pt idx="614">
                  <c:v>6.0000000000000188E-7</c:v>
                </c:pt>
                <c:pt idx="615">
                  <c:v>5.5000000000000162E-7</c:v>
                </c:pt>
                <c:pt idx="616">
                  <c:v>5.1000000000000126E-7</c:v>
                </c:pt>
                <c:pt idx="617">
                  <c:v>4.7000000000000143E-7</c:v>
                </c:pt>
                <c:pt idx="618">
                  <c:v>4.5000000000000125E-7</c:v>
                </c:pt>
                <c:pt idx="619">
                  <c:v>4.2000000000000143E-7</c:v>
                </c:pt>
                <c:pt idx="620">
                  <c:v>4.3000000000000123E-7</c:v>
                </c:pt>
                <c:pt idx="621">
                  <c:v>4.7000000000000143E-7</c:v>
                </c:pt>
                <c:pt idx="622">
                  <c:v>5.1000000000000126E-7</c:v>
                </c:pt>
                <c:pt idx="623">
                  <c:v>5.5000000000000162E-7</c:v>
                </c:pt>
                <c:pt idx="624">
                  <c:v>7.0000000000000209E-7</c:v>
                </c:pt>
                <c:pt idx="625">
                  <c:v>8.4000000000000286E-7</c:v>
                </c:pt>
                <c:pt idx="626">
                  <c:v>9.3000000000000348E-7</c:v>
                </c:pt>
                <c:pt idx="627">
                  <c:v>1.0000000000000029E-6</c:v>
                </c:pt>
                <c:pt idx="628">
                  <c:v>1.0000000000000029E-6</c:v>
                </c:pt>
                <c:pt idx="629">
                  <c:v>1.0000000000000029E-6</c:v>
                </c:pt>
                <c:pt idx="630">
                  <c:v>1.1000000000000041E-6</c:v>
                </c:pt>
                <c:pt idx="631">
                  <c:v>1.0000000000000029E-6</c:v>
                </c:pt>
                <c:pt idx="632">
                  <c:v>8.9000000000000302E-7</c:v>
                </c:pt>
                <c:pt idx="633">
                  <c:v>7.8000000000000227E-7</c:v>
                </c:pt>
                <c:pt idx="634">
                  <c:v>7.0000000000000209E-7</c:v>
                </c:pt>
                <c:pt idx="635">
                  <c:v>6.300000000000018E-7</c:v>
                </c:pt>
                <c:pt idx="636">
                  <c:v>5.8000000000000143E-7</c:v>
                </c:pt>
                <c:pt idx="637">
                  <c:v>5.3000000000000138E-7</c:v>
                </c:pt>
                <c:pt idx="638">
                  <c:v>4.9000000000000145E-7</c:v>
                </c:pt>
                <c:pt idx="639">
                  <c:v>4.6000000000000121E-7</c:v>
                </c:pt>
                <c:pt idx="640">
                  <c:v>4.4000000000000156E-7</c:v>
                </c:pt>
                <c:pt idx="641">
                  <c:v>4.2000000000000143E-7</c:v>
                </c:pt>
                <c:pt idx="642">
                  <c:v>4.4000000000000156E-7</c:v>
                </c:pt>
                <c:pt idx="643">
                  <c:v>4.8000000000000123E-7</c:v>
                </c:pt>
                <c:pt idx="644">
                  <c:v>5.1000000000000126E-7</c:v>
                </c:pt>
                <c:pt idx="645">
                  <c:v>6.0000000000000188E-7</c:v>
                </c:pt>
                <c:pt idx="646">
                  <c:v>7.5000000000000235E-7</c:v>
                </c:pt>
                <c:pt idx="647">
                  <c:v>8.7000000000000205E-7</c:v>
                </c:pt>
                <c:pt idx="648">
                  <c:v>9.5000000000000287E-7</c:v>
                </c:pt>
                <c:pt idx="649">
                  <c:v>1.0000000000000029E-6</c:v>
                </c:pt>
                <c:pt idx="650">
                  <c:v>1.0000000000000029E-6</c:v>
                </c:pt>
                <c:pt idx="651">
                  <c:v>1.0000000000000029E-6</c:v>
                </c:pt>
                <c:pt idx="652">
                  <c:v>1.0000000000000029E-6</c:v>
                </c:pt>
                <c:pt idx="653">
                  <c:v>1.0000000000000029E-6</c:v>
                </c:pt>
                <c:pt idx="654">
                  <c:v>9.4000000000000307E-7</c:v>
                </c:pt>
                <c:pt idx="655">
                  <c:v>8.2000000000000242E-7</c:v>
                </c:pt>
                <c:pt idx="656">
                  <c:v>7.3000000000000212E-7</c:v>
                </c:pt>
                <c:pt idx="657">
                  <c:v>6.5000000000000193E-7</c:v>
                </c:pt>
                <c:pt idx="658">
                  <c:v>6.0000000000000188E-7</c:v>
                </c:pt>
                <c:pt idx="659">
                  <c:v>5.5000000000000162E-7</c:v>
                </c:pt>
                <c:pt idx="660">
                  <c:v>5.0000000000000146E-7</c:v>
                </c:pt>
                <c:pt idx="661">
                  <c:v>4.7000000000000143E-7</c:v>
                </c:pt>
                <c:pt idx="662">
                  <c:v>4.5000000000000125E-7</c:v>
                </c:pt>
                <c:pt idx="663">
                  <c:v>4.2000000000000143E-7</c:v>
                </c:pt>
                <c:pt idx="664">
                  <c:v>4.2000000000000143E-7</c:v>
                </c:pt>
                <c:pt idx="665">
                  <c:v>4.6000000000000121E-7</c:v>
                </c:pt>
                <c:pt idx="666">
                  <c:v>4.9000000000000145E-7</c:v>
                </c:pt>
                <c:pt idx="667">
                  <c:v>5.3000000000000138E-7</c:v>
                </c:pt>
                <c:pt idx="668">
                  <c:v>6.7000000000000227E-7</c:v>
                </c:pt>
                <c:pt idx="669">
                  <c:v>8.1000000000000262E-7</c:v>
                </c:pt>
                <c:pt idx="670">
                  <c:v>9.2000000000000273E-7</c:v>
                </c:pt>
                <c:pt idx="671">
                  <c:v>9.9000000000000344E-7</c:v>
                </c:pt>
                <c:pt idx="672">
                  <c:v>1.0000000000000029E-6</c:v>
                </c:pt>
                <c:pt idx="673">
                  <c:v>1.0000000000000029E-6</c:v>
                </c:pt>
                <c:pt idx="674">
                  <c:v>1.0000000000000029E-6</c:v>
                </c:pt>
                <c:pt idx="675">
                  <c:v>1.0000000000000029E-6</c:v>
                </c:pt>
                <c:pt idx="676">
                  <c:v>8.9000000000000302E-7</c:v>
                </c:pt>
                <c:pt idx="677">
                  <c:v>7.900000000000026E-7</c:v>
                </c:pt>
                <c:pt idx="678">
                  <c:v>7.0000000000000209E-7</c:v>
                </c:pt>
                <c:pt idx="679">
                  <c:v>6.300000000000018E-7</c:v>
                </c:pt>
                <c:pt idx="680">
                  <c:v>5.8000000000000143E-7</c:v>
                </c:pt>
                <c:pt idx="681">
                  <c:v>5.3000000000000138E-7</c:v>
                </c:pt>
                <c:pt idx="682">
                  <c:v>5.0000000000000146E-7</c:v>
                </c:pt>
                <c:pt idx="683">
                  <c:v>4.6000000000000121E-7</c:v>
                </c:pt>
                <c:pt idx="684">
                  <c:v>4.4000000000000156E-7</c:v>
                </c:pt>
                <c:pt idx="685">
                  <c:v>4.2000000000000143E-7</c:v>
                </c:pt>
                <c:pt idx="686">
                  <c:v>4.4000000000000156E-7</c:v>
                </c:pt>
                <c:pt idx="687">
                  <c:v>4.8000000000000123E-7</c:v>
                </c:pt>
                <c:pt idx="688">
                  <c:v>5.1000000000000126E-7</c:v>
                </c:pt>
                <c:pt idx="689">
                  <c:v>5.9000000000000208E-7</c:v>
                </c:pt>
                <c:pt idx="690">
                  <c:v>7.4000000000000244E-7</c:v>
                </c:pt>
                <c:pt idx="691">
                  <c:v>8.5000000000000245E-7</c:v>
                </c:pt>
                <c:pt idx="692">
                  <c:v>9.4000000000000307E-7</c:v>
                </c:pt>
                <c:pt idx="693">
                  <c:v>1.0000000000000029E-6</c:v>
                </c:pt>
                <c:pt idx="694">
                  <c:v>1.0000000000000029E-6</c:v>
                </c:pt>
                <c:pt idx="695">
                  <c:v>1.0000000000000029E-6</c:v>
                </c:pt>
                <c:pt idx="696">
                  <c:v>1.0000000000000029E-6</c:v>
                </c:pt>
                <c:pt idx="697">
                  <c:v>9.6000000000000267E-7</c:v>
                </c:pt>
                <c:pt idx="698">
                  <c:v>8.5000000000000245E-7</c:v>
                </c:pt>
                <c:pt idx="699">
                  <c:v>7.5000000000000235E-7</c:v>
                </c:pt>
                <c:pt idx="700">
                  <c:v>6.7000000000000227E-7</c:v>
                </c:pt>
                <c:pt idx="701">
                  <c:v>6.1000000000000157E-7</c:v>
                </c:pt>
                <c:pt idx="702">
                  <c:v>5.6000000000000131E-7</c:v>
                </c:pt>
                <c:pt idx="703">
                  <c:v>5.1000000000000126E-7</c:v>
                </c:pt>
                <c:pt idx="704">
                  <c:v>4.8000000000000123E-7</c:v>
                </c:pt>
                <c:pt idx="705">
                  <c:v>4.5000000000000125E-7</c:v>
                </c:pt>
                <c:pt idx="706">
                  <c:v>4.3000000000000123E-7</c:v>
                </c:pt>
                <c:pt idx="707">
                  <c:v>4.2000000000000143E-7</c:v>
                </c:pt>
                <c:pt idx="708">
                  <c:v>4.5000000000000125E-7</c:v>
                </c:pt>
                <c:pt idx="709">
                  <c:v>4.9000000000000145E-7</c:v>
                </c:pt>
                <c:pt idx="710">
                  <c:v>5.3000000000000138E-7</c:v>
                </c:pt>
                <c:pt idx="711">
                  <c:v>6.5000000000000193E-7</c:v>
                </c:pt>
                <c:pt idx="712">
                  <c:v>8.0000000000000261E-7</c:v>
                </c:pt>
                <c:pt idx="713">
                  <c:v>9.1000000000000283E-7</c:v>
                </c:pt>
                <c:pt idx="714">
                  <c:v>9.9000000000000344E-7</c:v>
                </c:pt>
                <c:pt idx="715">
                  <c:v>1.0000000000000029E-6</c:v>
                </c:pt>
                <c:pt idx="716">
                  <c:v>1.0000000000000029E-6</c:v>
                </c:pt>
                <c:pt idx="717">
                  <c:v>1.0000000000000029E-6</c:v>
                </c:pt>
                <c:pt idx="718">
                  <c:v>1.0000000000000029E-6</c:v>
                </c:pt>
                <c:pt idx="719">
                  <c:v>9.2000000000000273E-7</c:v>
                </c:pt>
                <c:pt idx="720">
                  <c:v>8.1000000000000262E-7</c:v>
                </c:pt>
                <c:pt idx="721">
                  <c:v>7.2000000000000232E-7</c:v>
                </c:pt>
                <c:pt idx="722">
                  <c:v>6.5000000000000193E-7</c:v>
                </c:pt>
                <c:pt idx="723">
                  <c:v>5.9000000000000208E-7</c:v>
                </c:pt>
                <c:pt idx="724">
                  <c:v>5.4000000000000182E-7</c:v>
                </c:pt>
                <c:pt idx="725">
                  <c:v>5.0000000000000146E-7</c:v>
                </c:pt>
                <c:pt idx="726">
                  <c:v>4.7000000000000143E-7</c:v>
                </c:pt>
                <c:pt idx="727">
                  <c:v>4.4000000000000156E-7</c:v>
                </c:pt>
                <c:pt idx="728">
                  <c:v>4.2000000000000143E-7</c:v>
                </c:pt>
                <c:pt idx="729">
                  <c:v>4.3000000000000123E-7</c:v>
                </c:pt>
                <c:pt idx="730">
                  <c:v>4.7000000000000143E-7</c:v>
                </c:pt>
                <c:pt idx="731">
                  <c:v>5.1000000000000126E-7</c:v>
                </c:pt>
                <c:pt idx="732">
                  <c:v>5.7000000000000195E-7</c:v>
                </c:pt>
                <c:pt idx="733">
                  <c:v>7.1000000000000188E-7</c:v>
                </c:pt>
                <c:pt idx="734">
                  <c:v>8.4000000000000286E-7</c:v>
                </c:pt>
                <c:pt idx="735">
                  <c:v>9.2000000000000273E-7</c:v>
                </c:pt>
                <c:pt idx="736">
                  <c:v>9.8000000000000311E-7</c:v>
                </c:pt>
                <c:pt idx="737">
                  <c:v>1.0000000000000029E-6</c:v>
                </c:pt>
                <c:pt idx="738">
                  <c:v>1.0000000000000029E-6</c:v>
                </c:pt>
                <c:pt idx="739">
                  <c:v>1.0000000000000029E-6</c:v>
                </c:pt>
                <c:pt idx="740">
                  <c:v>9.6000000000000267E-7</c:v>
                </c:pt>
                <c:pt idx="741">
                  <c:v>8.5000000000000245E-7</c:v>
                </c:pt>
                <c:pt idx="742">
                  <c:v>7.5000000000000235E-7</c:v>
                </c:pt>
                <c:pt idx="743">
                  <c:v>6.7000000000000227E-7</c:v>
                </c:pt>
                <c:pt idx="744">
                  <c:v>6.1000000000000157E-7</c:v>
                </c:pt>
                <c:pt idx="745">
                  <c:v>5.6000000000000131E-7</c:v>
                </c:pt>
                <c:pt idx="746">
                  <c:v>5.1000000000000126E-7</c:v>
                </c:pt>
                <c:pt idx="747">
                  <c:v>4.8000000000000123E-7</c:v>
                </c:pt>
                <c:pt idx="748">
                  <c:v>4.5000000000000125E-7</c:v>
                </c:pt>
                <c:pt idx="749">
                  <c:v>4.3000000000000123E-7</c:v>
                </c:pt>
                <c:pt idx="750">
                  <c:v>4.1000000000000094E-7</c:v>
                </c:pt>
                <c:pt idx="751">
                  <c:v>4.4000000000000156E-7</c:v>
                </c:pt>
                <c:pt idx="752">
                  <c:v>4.8000000000000123E-7</c:v>
                </c:pt>
                <c:pt idx="753">
                  <c:v>5.2000000000000169E-7</c:v>
                </c:pt>
                <c:pt idx="754">
                  <c:v>6.20000000000002E-7</c:v>
                </c:pt>
                <c:pt idx="755">
                  <c:v>7.7000000000000247E-7</c:v>
                </c:pt>
                <c:pt idx="756">
                  <c:v>8.9000000000000302E-7</c:v>
                </c:pt>
                <c:pt idx="757">
                  <c:v>9.7000000000000236E-7</c:v>
                </c:pt>
                <c:pt idx="758">
                  <c:v>1.0000000000000029E-6</c:v>
                </c:pt>
                <c:pt idx="759">
                  <c:v>1.0000000000000029E-6</c:v>
                </c:pt>
                <c:pt idx="760">
                  <c:v>1.0000000000000029E-6</c:v>
                </c:pt>
                <c:pt idx="761">
                  <c:v>1.0000000000000029E-6</c:v>
                </c:pt>
                <c:pt idx="762">
                  <c:v>9.3000000000000348E-7</c:v>
                </c:pt>
                <c:pt idx="763">
                  <c:v>8.1000000000000262E-7</c:v>
                </c:pt>
                <c:pt idx="764">
                  <c:v>7.2000000000000232E-7</c:v>
                </c:pt>
                <c:pt idx="765">
                  <c:v>6.5000000000000193E-7</c:v>
                </c:pt>
                <c:pt idx="766">
                  <c:v>5.9000000000000208E-7</c:v>
                </c:pt>
                <c:pt idx="767">
                  <c:v>5.4000000000000182E-7</c:v>
                </c:pt>
                <c:pt idx="768">
                  <c:v>5.0000000000000146E-7</c:v>
                </c:pt>
                <c:pt idx="769">
                  <c:v>4.7000000000000143E-7</c:v>
                </c:pt>
                <c:pt idx="770">
                  <c:v>4.5000000000000125E-7</c:v>
                </c:pt>
                <c:pt idx="771">
                  <c:v>4.2000000000000143E-7</c:v>
                </c:pt>
                <c:pt idx="772">
                  <c:v>4.2000000000000143E-7</c:v>
                </c:pt>
                <c:pt idx="773">
                  <c:v>4.6000000000000121E-7</c:v>
                </c:pt>
                <c:pt idx="774">
                  <c:v>5.0000000000000146E-7</c:v>
                </c:pt>
                <c:pt idx="775">
                  <c:v>5.4000000000000182E-7</c:v>
                </c:pt>
                <c:pt idx="776">
                  <c:v>6.8000000000000185E-7</c:v>
                </c:pt>
                <c:pt idx="777">
                  <c:v>8.1000000000000262E-7</c:v>
                </c:pt>
                <c:pt idx="778">
                  <c:v>9.0000000000000282E-7</c:v>
                </c:pt>
                <c:pt idx="779">
                  <c:v>9.6000000000000267E-7</c:v>
                </c:pt>
                <c:pt idx="780">
                  <c:v>1.0000000000000029E-6</c:v>
                </c:pt>
                <c:pt idx="781">
                  <c:v>1.0000000000000029E-6</c:v>
                </c:pt>
                <c:pt idx="782">
                  <c:v>1.0000000000000029E-6</c:v>
                </c:pt>
                <c:pt idx="783">
                  <c:v>9.8000000000000311E-7</c:v>
                </c:pt>
                <c:pt idx="784">
                  <c:v>8.6000000000000246E-7</c:v>
                </c:pt>
                <c:pt idx="785">
                  <c:v>7.6000000000000193E-7</c:v>
                </c:pt>
                <c:pt idx="786">
                  <c:v>6.8000000000000185E-7</c:v>
                </c:pt>
                <c:pt idx="787">
                  <c:v>6.20000000000002E-7</c:v>
                </c:pt>
                <c:pt idx="788">
                  <c:v>5.6000000000000131E-7</c:v>
                </c:pt>
                <c:pt idx="789">
                  <c:v>5.2000000000000169E-7</c:v>
                </c:pt>
                <c:pt idx="790">
                  <c:v>4.8000000000000123E-7</c:v>
                </c:pt>
                <c:pt idx="791">
                  <c:v>4.6000000000000121E-7</c:v>
                </c:pt>
                <c:pt idx="792">
                  <c:v>4.3000000000000123E-7</c:v>
                </c:pt>
                <c:pt idx="793">
                  <c:v>4.1000000000000094E-7</c:v>
                </c:pt>
                <c:pt idx="794">
                  <c:v>4.3000000000000123E-7</c:v>
                </c:pt>
                <c:pt idx="795">
                  <c:v>4.7000000000000143E-7</c:v>
                </c:pt>
                <c:pt idx="796">
                  <c:v>5.1000000000000126E-7</c:v>
                </c:pt>
                <c:pt idx="797">
                  <c:v>5.9000000000000208E-7</c:v>
                </c:pt>
                <c:pt idx="798">
                  <c:v>7.3000000000000212E-7</c:v>
                </c:pt>
                <c:pt idx="799">
                  <c:v>8.5000000000000245E-7</c:v>
                </c:pt>
                <c:pt idx="800">
                  <c:v>9.3000000000000348E-7</c:v>
                </c:pt>
                <c:pt idx="801">
                  <c:v>9.8000000000000311E-7</c:v>
                </c:pt>
                <c:pt idx="802">
                  <c:v>9.7000000000000236E-7</c:v>
                </c:pt>
                <c:pt idx="803">
                  <c:v>9.4000000000000307E-7</c:v>
                </c:pt>
                <c:pt idx="804">
                  <c:v>8.9000000000000302E-7</c:v>
                </c:pt>
                <c:pt idx="805">
                  <c:v>8.0000000000000261E-7</c:v>
                </c:pt>
                <c:pt idx="806">
                  <c:v>7.1000000000000188E-7</c:v>
                </c:pt>
                <c:pt idx="807">
                  <c:v>6.4000000000000213E-7</c:v>
                </c:pt>
                <c:pt idx="808">
                  <c:v>5.8000000000000143E-7</c:v>
                </c:pt>
                <c:pt idx="809">
                  <c:v>5.3000000000000138E-7</c:v>
                </c:pt>
                <c:pt idx="810">
                  <c:v>5.0000000000000146E-7</c:v>
                </c:pt>
                <c:pt idx="811">
                  <c:v>4.6000000000000121E-7</c:v>
                </c:pt>
                <c:pt idx="812">
                  <c:v>4.4000000000000156E-7</c:v>
                </c:pt>
                <c:pt idx="813">
                  <c:v>4.1000000000000094E-7</c:v>
                </c:pt>
                <c:pt idx="814">
                  <c:v>3.9000000000000119E-7</c:v>
                </c:pt>
                <c:pt idx="815">
                  <c:v>3.9000000000000119E-7</c:v>
                </c:pt>
                <c:pt idx="816">
                  <c:v>4.3000000000000123E-7</c:v>
                </c:pt>
                <c:pt idx="817">
                  <c:v>4.7000000000000143E-7</c:v>
                </c:pt>
                <c:pt idx="818">
                  <c:v>5.1000000000000126E-7</c:v>
                </c:pt>
                <c:pt idx="819">
                  <c:v>6.4000000000000213E-7</c:v>
                </c:pt>
                <c:pt idx="820">
                  <c:v>7.8000000000000227E-7</c:v>
                </c:pt>
                <c:pt idx="821">
                  <c:v>8.9000000000000302E-7</c:v>
                </c:pt>
                <c:pt idx="822">
                  <c:v>9.6000000000000267E-7</c:v>
                </c:pt>
                <c:pt idx="823">
                  <c:v>1.0000000000000029E-6</c:v>
                </c:pt>
                <c:pt idx="824">
                  <c:v>1.0000000000000029E-6</c:v>
                </c:pt>
                <c:pt idx="825">
                  <c:v>1.0000000000000029E-6</c:v>
                </c:pt>
                <c:pt idx="826">
                  <c:v>1.0000000000000029E-6</c:v>
                </c:pt>
                <c:pt idx="827">
                  <c:v>9.0000000000000282E-7</c:v>
                </c:pt>
                <c:pt idx="828">
                  <c:v>7.900000000000026E-7</c:v>
                </c:pt>
                <c:pt idx="829">
                  <c:v>7.0000000000000209E-7</c:v>
                </c:pt>
                <c:pt idx="830">
                  <c:v>6.300000000000018E-7</c:v>
                </c:pt>
                <c:pt idx="831">
                  <c:v>5.7000000000000195E-7</c:v>
                </c:pt>
                <c:pt idx="832">
                  <c:v>5.3000000000000138E-7</c:v>
                </c:pt>
                <c:pt idx="833">
                  <c:v>4.9000000000000145E-7</c:v>
                </c:pt>
                <c:pt idx="834">
                  <c:v>4.6000000000000121E-7</c:v>
                </c:pt>
                <c:pt idx="835">
                  <c:v>4.4000000000000156E-7</c:v>
                </c:pt>
                <c:pt idx="836">
                  <c:v>4.1000000000000094E-7</c:v>
                </c:pt>
                <c:pt idx="837">
                  <c:v>4.3000000000000123E-7</c:v>
                </c:pt>
                <c:pt idx="838">
                  <c:v>4.7000000000000143E-7</c:v>
                </c:pt>
                <c:pt idx="839">
                  <c:v>5.0000000000000146E-7</c:v>
                </c:pt>
                <c:pt idx="840">
                  <c:v>5.6000000000000131E-7</c:v>
                </c:pt>
                <c:pt idx="841">
                  <c:v>7.1000000000000188E-7</c:v>
                </c:pt>
                <c:pt idx="842">
                  <c:v>8.4000000000000286E-7</c:v>
                </c:pt>
                <c:pt idx="843">
                  <c:v>9.4000000000000307E-7</c:v>
                </c:pt>
                <c:pt idx="844">
                  <c:v>9.4000000000000307E-7</c:v>
                </c:pt>
                <c:pt idx="845">
                  <c:v>9.6000000000000267E-7</c:v>
                </c:pt>
                <c:pt idx="846">
                  <c:v>9.3000000000000348E-7</c:v>
                </c:pt>
                <c:pt idx="847">
                  <c:v>9.0000000000000282E-7</c:v>
                </c:pt>
                <c:pt idx="848">
                  <c:v>8.7000000000000205E-7</c:v>
                </c:pt>
                <c:pt idx="849">
                  <c:v>7.900000000000026E-7</c:v>
                </c:pt>
                <c:pt idx="850">
                  <c:v>7.1000000000000188E-7</c:v>
                </c:pt>
                <c:pt idx="851">
                  <c:v>6.300000000000018E-7</c:v>
                </c:pt>
                <c:pt idx="852">
                  <c:v>5.8000000000000143E-7</c:v>
                </c:pt>
                <c:pt idx="853">
                  <c:v>5.3000000000000138E-7</c:v>
                </c:pt>
                <c:pt idx="854">
                  <c:v>4.9000000000000145E-7</c:v>
                </c:pt>
                <c:pt idx="855">
                  <c:v>4.6000000000000121E-7</c:v>
                </c:pt>
                <c:pt idx="856">
                  <c:v>4.4000000000000156E-7</c:v>
                </c:pt>
                <c:pt idx="857">
                  <c:v>4.1000000000000094E-7</c:v>
                </c:pt>
                <c:pt idx="858">
                  <c:v>3.9000000000000119E-7</c:v>
                </c:pt>
                <c:pt idx="859">
                  <c:v>3.8000000000000102E-7</c:v>
                </c:pt>
                <c:pt idx="860">
                  <c:v>4.2000000000000143E-7</c:v>
                </c:pt>
                <c:pt idx="861">
                  <c:v>4.6000000000000121E-7</c:v>
                </c:pt>
                <c:pt idx="862">
                  <c:v>5.0000000000000146E-7</c:v>
                </c:pt>
                <c:pt idx="863">
                  <c:v>6.1000000000000157E-7</c:v>
                </c:pt>
                <c:pt idx="864">
                  <c:v>7.3000000000000212E-7</c:v>
                </c:pt>
                <c:pt idx="865">
                  <c:v>8.2000000000000242E-7</c:v>
                </c:pt>
                <c:pt idx="866">
                  <c:v>8.6000000000000246E-7</c:v>
                </c:pt>
                <c:pt idx="867">
                  <c:v>9.0000000000000282E-7</c:v>
                </c:pt>
                <c:pt idx="868">
                  <c:v>9.2000000000000273E-7</c:v>
                </c:pt>
                <c:pt idx="869">
                  <c:v>9.3000000000000348E-7</c:v>
                </c:pt>
                <c:pt idx="870">
                  <c:v>8.9000000000000302E-7</c:v>
                </c:pt>
                <c:pt idx="871">
                  <c:v>7.900000000000026E-7</c:v>
                </c:pt>
                <c:pt idx="872">
                  <c:v>7.0000000000000209E-7</c:v>
                </c:pt>
                <c:pt idx="873">
                  <c:v>6.300000000000018E-7</c:v>
                </c:pt>
                <c:pt idx="874">
                  <c:v>5.7000000000000195E-7</c:v>
                </c:pt>
                <c:pt idx="875">
                  <c:v>5.3000000000000138E-7</c:v>
                </c:pt>
                <c:pt idx="876">
                  <c:v>4.9000000000000145E-7</c:v>
                </c:pt>
                <c:pt idx="877">
                  <c:v>4.6000000000000121E-7</c:v>
                </c:pt>
                <c:pt idx="878">
                  <c:v>4.3000000000000123E-7</c:v>
                </c:pt>
                <c:pt idx="879">
                  <c:v>4.1000000000000094E-7</c:v>
                </c:pt>
                <c:pt idx="880">
                  <c:v>3.9000000000000119E-7</c:v>
                </c:pt>
                <c:pt idx="881">
                  <c:v>3.9000000000000119E-7</c:v>
                </c:pt>
                <c:pt idx="882">
                  <c:v>4.4000000000000156E-7</c:v>
                </c:pt>
                <c:pt idx="883">
                  <c:v>4.7000000000000143E-7</c:v>
                </c:pt>
                <c:pt idx="884">
                  <c:v>5.2000000000000169E-7</c:v>
                </c:pt>
                <c:pt idx="885">
                  <c:v>6.4000000000000213E-7</c:v>
                </c:pt>
                <c:pt idx="886">
                  <c:v>7.2000000000000232E-7</c:v>
                </c:pt>
                <c:pt idx="887">
                  <c:v>7.6000000000000193E-7</c:v>
                </c:pt>
                <c:pt idx="888">
                  <c:v>7.7000000000000247E-7</c:v>
                </c:pt>
                <c:pt idx="889">
                  <c:v>7.8000000000000227E-7</c:v>
                </c:pt>
                <c:pt idx="890">
                  <c:v>7.7000000000000247E-7</c:v>
                </c:pt>
                <c:pt idx="891">
                  <c:v>7.5000000000000235E-7</c:v>
                </c:pt>
                <c:pt idx="892">
                  <c:v>7.0000000000000209E-7</c:v>
                </c:pt>
                <c:pt idx="893">
                  <c:v>6.300000000000018E-7</c:v>
                </c:pt>
                <c:pt idx="894">
                  <c:v>5.7000000000000195E-7</c:v>
                </c:pt>
                <c:pt idx="895">
                  <c:v>5.3000000000000138E-7</c:v>
                </c:pt>
                <c:pt idx="896">
                  <c:v>4.9000000000000145E-7</c:v>
                </c:pt>
                <c:pt idx="897">
                  <c:v>4.6000000000000121E-7</c:v>
                </c:pt>
                <c:pt idx="898">
                  <c:v>4.3000000000000123E-7</c:v>
                </c:pt>
                <c:pt idx="899">
                  <c:v>4.0000000000000115E-7</c:v>
                </c:pt>
                <c:pt idx="900">
                  <c:v>3.8000000000000102E-7</c:v>
                </c:pt>
                <c:pt idx="901">
                  <c:v>3.7000000000000138E-7</c:v>
                </c:pt>
                <c:pt idx="902">
                  <c:v>3.5000000000000104E-7</c:v>
                </c:pt>
                <c:pt idx="903">
                  <c:v>3.8000000000000102E-7</c:v>
                </c:pt>
                <c:pt idx="904">
                  <c:v>4.3000000000000123E-7</c:v>
                </c:pt>
                <c:pt idx="905">
                  <c:v>4.6000000000000121E-7</c:v>
                </c:pt>
                <c:pt idx="906">
                  <c:v>5.5000000000000162E-7</c:v>
                </c:pt>
                <c:pt idx="907">
                  <c:v>6.8000000000000185E-7</c:v>
                </c:pt>
                <c:pt idx="908">
                  <c:v>7.8000000000000227E-7</c:v>
                </c:pt>
                <c:pt idx="909">
                  <c:v>8.5000000000000245E-7</c:v>
                </c:pt>
                <c:pt idx="910">
                  <c:v>9.0000000000000282E-7</c:v>
                </c:pt>
                <c:pt idx="911">
                  <c:v>9.3000000000000348E-7</c:v>
                </c:pt>
                <c:pt idx="912">
                  <c:v>9.5000000000000287E-7</c:v>
                </c:pt>
                <c:pt idx="913">
                  <c:v>9.3000000000000348E-7</c:v>
                </c:pt>
                <c:pt idx="914">
                  <c:v>8.3000000000000328E-7</c:v>
                </c:pt>
                <c:pt idx="915">
                  <c:v>7.3000000000000212E-7</c:v>
                </c:pt>
                <c:pt idx="916">
                  <c:v>6.5000000000000193E-7</c:v>
                </c:pt>
                <c:pt idx="917">
                  <c:v>5.9000000000000208E-7</c:v>
                </c:pt>
                <c:pt idx="918">
                  <c:v>5.4000000000000182E-7</c:v>
                </c:pt>
                <c:pt idx="919">
                  <c:v>5.0000000000000146E-7</c:v>
                </c:pt>
                <c:pt idx="920">
                  <c:v>4.6000000000000121E-7</c:v>
                </c:pt>
                <c:pt idx="921">
                  <c:v>4.4000000000000156E-7</c:v>
                </c:pt>
                <c:pt idx="922">
                  <c:v>4.1000000000000094E-7</c:v>
                </c:pt>
                <c:pt idx="923">
                  <c:v>3.9000000000000119E-7</c:v>
                </c:pt>
                <c:pt idx="924">
                  <c:v>3.9000000000000119E-7</c:v>
                </c:pt>
                <c:pt idx="925">
                  <c:v>4.2000000000000143E-7</c:v>
                </c:pt>
                <c:pt idx="926">
                  <c:v>4.6000000000000121E-7</c:v>
                </c:pt>
                <c:pt idx="927">
                  <c:v>5.0000000000000146E-7</c:v>
                </c:pt>
                <c:pt idx="928">
                  <c:v>6.20000000000002E-7</c:v>
                </c:pt>
                <c:pt idx="929">
                  <c:v>7.0000000000000209E-7</c:v>
                </c:pt>
                <c:pt idx="930">
                  <c:v>7.3000000000000212E-7</c:v>
                </c:pt>
                <c:pt idx="931">
                  <c:v>7.5000000000000235E-7</c:v>
                </c:pt>
                <c:pt idx="932">
                  <c:v>7.4000000000000244E-7</c:v>
                </c:pt>
                <c:pt idx="933">
                  <c:v>7.3000000000000212E-7</c:v>
                </c:pt>
                <c:pt idx="934">
                  <c:v>6.9000000000000218E-7</c:v>
                </c:pt>
                <c:pt idx="935">
                  <c:v>6.300000000000018E-7</c:v>
                </c:pt>
                <c:pt idx="936">
                  <c:v>5.7000000000000195E-7</c:v>
                </c:pt>
                <c:pt idx="937">
                  <c:v>5.2000000000000169E-7</c:v>
                </c:pt>
                <c:pt idx="938">
                  <c:v>4.8000000000000123E-7</c:v>
                </c:pt>
                <c:pt idx="939">
                  <c:v>4.5000000000000125E-7</c:v>
                </c:pt>
                <c:pt idx="940">
                  <c:v>4.2000000000000143E-7</c:v>
                </c:pt>
                <c:pt idx="941">
                  <c:v>4.0000000000000115E-7</c:v>
                </c:pt>
                <c:pt idx="942">
                  <c:v>3.8000000000000102E-7</c:v>
                </c:pt>
                <c:pt idx="943">
                  <c:v>3.6000000000000116E-7</c:v>
                </c:pt>
                <c:pt idx="944">
                  <c:v>3.5000000000000104E-7</c:v>
                </c:pt>
                <c:pt idx="945">
                  <c:v>3.7000000000000138E-7</c:v>
                </c:pt>
                <c:pt idx="946">
                  <c:v>4.2000000000000143E-7</c:v>
                </c:pt>
                <c:pt idx="947">
                  <c:v>4.6000000000000121E-7</c:v>
                </c:pt>
                <c:pt idx="948">
                  <c:v>5.3000000000000138E-7</c:v>
                </c:pt>
                <c:pt idx="949">
                  <c:v>6.7000000000000227E-7</c:v>
                </c:pt>
                <c:pt idx="950">
                  <c:v>7.8000000000000227E-7</c:v>
                </c:pt>
                <c:pt idx="951">
                  <c:v>8.6000000000000246E-7</c:v>
                </c:pt>
                <c:pt idx="952">
                  <c:v>9.1000000000000283E-7</c:v>
                </c:pt>
                <c:pt idx="953">
                  <c:v>9.4000000000000307E-7</c:v>
                </c:pt>
                <c:pt idx="954">
                  <c:v>9.7000000000000236E-7</c:v>
                </c:pt>
                <c:pt idx="955">
                  <c:v>9.7000000000000236E-7</c:v>
                </c:pt>
                <c:pt idx="956">
                  <c:v>8.6000000000000246E-7</c:v>
                </c:pt>
                <c:pt idx="957">
                  <c:v>7.6000000000000193E-7</c:v>
                </c:pt>
                <c:pt idx="958">
                  <c:v>6.8000000000000185E-7</c:v>
                </c:pt>
                <c:pt idx="959">
                  <c:v>6.1000000000000157E-7</c:v>
                </c:pt>
                <c:pt idx="960">
                  <c:v>5.5000000000000162E-7</c:v>
                </c:pt>
                <c:pt idx="961">
                  <c:v>5.1000000000000126E-7</c:v>
                </c:pt>
                <c:pt idx="962">
                  <c:v>4.7000000000000143E-7</c:v>
                </c:pt>
                <c:pt idx="963">
                  <c:v>4.5000000000000125E-7</c:v>
                </c:pt>
                <c:pt idx="964">
                  <c:v>4.2000000000000143E-7</c:v>
                </c:pt>
                <c:pt idx="965">
                  <c:v>4.0000000000000115E-7</c:v>
                </c:pt>
                <c:pt idx="966">
                  <c:v>3.9000000000000119E-7</c:v>
                </c:pt>
                <c:pt idx="967">
                  <c:v>4.2000000000000143E-7</c:v>
                </c:pt>
                <c:pt idx="968">
                  <c:v>4.6000000000000121E-7</c:v>
                </c:pt>
                <c:pt idx="969">
                  <c:v>4.9000000000000145E-7</c:v>
                </c:pt>
                <c:pt idx="970">
                  <c:v>6.0000000000000188E-7</c:v>
                </c:pt>
                <c:pt idx="971">
                  <c:v>6.8000000000000185E-7</c:v>
                </c:pt>
                <c:pt idx="972">
                  <c:v>7.1000000000000188E-7</c:v>
                </c:pt>
                <c:pt idx="973">
                  <c:v>7.2000000000000232E-7</c:v>
                </c:pt>
                <c:pt idx="974">
                  <c:v>7.2000000000000232E-7</c:v>
                </c:pt>
                <c:pt idx="975">
                  <c:v>7.1000000000000188E-7</c:v>
                </c:pt>
                <c:pt idx="976">
                  <c:v>7.0000000000000209E-7</c:v>
                </c:pt>
                <c:pt idx="977">
                  <c:v>6.7000000000000227E-7</c:v>
                </c:pt>
                <c:pt idx="978">
                  <c:v>6.1000000000000157E-7</c:v>
                </c:pt>
                <c:pt idx="979">
                  <c:v>5.5000000000000162E-7</c:v>
                </c:pt>
                <c:pt idx="980">
                  <c:v>5.0000000000000146E-7</c:v>
                </c:pt>
                <c:pt idx="981">
                  <c:v>4.7000000000000143E-7</c:v>
                </c:pt>
                <c:pt idx="982">
                  <c:v>4.4000000000000156E-7</c:v>
                </c:pt>
                <c:pt idx="983">
                  <c:v>4.1000000000000094E-7</c:v>
                </c:pt>
                <c:pt idx="984">
                  <c:v>3.9000000000000119E-7</c:v>
                </c:pt>
                <c:pt idx="985">
                  <c:v>3.7000000000000138E-7</c:v>
                </c:pt>
                <c:pt idx="986">
                  <c:v>3.6000000000000116E-7</c:v>
                </c:pt>
                <c:pt idx="987">
                  <c:v>3.4000000000000093E-7</c:v>
                </c:pt>
                <c:pt idx="988">
                  <c:v>3.6000000000000116E-7</c:v>
                </c:pt>
                <c:pt idx="989">
                  <c:v>4.0000000000000115E-7</c:v>
                </c:pt>
                <c:pt idx="990">
                  <c:v>4.5000000000000125E-7</c:v>
                </c:pt>
                <c:pt idx="991">
                  <c:v>4.9000000000000145E-7</c:v>
                </c:pt>
                <c:pt idx="992">
                  <c:v>6.0000000000000188E-7</c:v>
                </c:pt>
                <c:pt idx="993">
                  <c:v>6.7000000000000227E-7</c:v>
                </c:pt>
                <c:pt idx="994">
                  <c:v>7.0000000000000209E-7</c:v>
                </c:pt>
                <c:pt idx="995">
                  <c:v>7.0000000000000209E-7</c:v>
                </c:pt>
                <c:pt idx="996">
                  <c:v>6.9000000000000218E-7</c:v>
                </c:pt>
                <c:pt idx="997">
                  <c:v>6.8000000000000185E-7</c:v>
                </c:pt>
                <c:pt idx="998">
                  <c:v>6.300000000000018E-7</c:v>
                </c:pt>
                <c:pt idx="999">
                  <c:v>5.7000000000000195E-7</c:v>
                </c:pt>
                <c:pt idx="1000">
                  <c:v>5.2000000000000169E-7</c:v>
                </c:pt>
                <c:pt idx="1001">
                  <c:v>4.8000000000000123E-7</c:v>
                </c:pt>
                <c:pt idx="1002">
                  <c:v>4.5000000000000125E-7</c:v>
                </c:pt>
                <c:pt idx="1003">
                  <c:v>4.2000000000000143E-7</c:v>
                </c:pt>
                <c:pt idx="1004">
                  <c:v>4.0000000000000115E-7</c:v>
                </c:pt>
                <c:pt idx="1005">
                  <c:v>3.7000000000000138E-7</c:v>
                </c:pt>
                <c:pt idx="1006">
                  <c:v>3.6000000000000116E-7</c:v>
                </c:pt>
                <c:pt idx="1007">
                  <c:v>3.4000000000000093E-7</c:v>
                </c:pt>
                <c:pt idx="1008">
                  <c:v>3.3000000000000086E-7</c:v>
                </c:pt>
                <c:pt idx="1009">
                  <c:v>3.7000000000000138E-7</c:v>
                </c:pt>
                <c:pt idx="1010">
                  <c:v>4.1000000000000094E-7</c:v>
                </c:pt>
                <c:pt idx="1011">
                  <c:v>4.5000000000000125E-7</c:v>
                </c:pt>
                <c:pt idx="1012">
                  <c:v>5.5000000000000162E-7</c:v>
                </c:pt>
                <c:pt idx="1013">
                  <c:v>6.9000000000000218E-7</c:v>
                </c:pt>
                <c:pt idx="1014">
                  <c:v>8.0000000000000261E-7</c:v>
                </c:pt>
                <c:pt idx="1015">
                  <c:v>8.8000000000000364E-7</c:v>
                </c:pt>
                <c:pt idx="1016">
                  <c:v>9.3000000000000348E-7</c:v>
                </c:pt>
                <c:pt idx="1017">
                  <c:v>9.7000000000000236E-7</c:v>
                </c:pt>
                <c:pt idx="1018">
                  <c:v>9.9000000000000344E-7</c:v>
                </c:pt>
                <c:pt idx="1019">
                  <c:v>9.8000000000000311E-7</c:v>
                </c:pt>
                <c:pt idx="1020">
                  <c:v>8.6000000000000246E-7</c:v>
                </c:pt>
                <c:pt idx="1021">
                  <c:v>7.6000000000000193E-7</c:v>
                </c:pt>
                <c:pt idx="1022">
                  <c:v>6.7000000000000227E-7</c:v>
                </c:pt>
                <c:pt idx="1023">
                  <c:v>6.0000000000000188E-7</c:v>
                </c:pt>
                <c:pt idx="1024">
                  <c:v>5.5000000000000162E-7</c:v>
                </c:pt>
                <c:pt idx="1025">
                  <c:v>5.0000000000000146E-7</c:v>
                </c:pt>
                <c:pt idx="1026">
                  <c:v>4.7000000000000143E-7</c:v>
                </c:pt>
                <c:pt idx="1027">
                  <c:v>4.4000000000000156E-7</c:v>
                </c:pt>
                <c:pt idx="1028">
                  <c:v>4.1000000000000094E-7</c:v>
                </c:pt>
                <c:pt idx="1029">
                  <c:v>3.9000000000000119E-7</c:v>
                </c:pt>
                <c:pt idx="1030">
                  <c:v>3.9000000000000119E-7</c:v>
                </c:pt>
                <c:pt idx="1031">
                  <c:v>4.3000000000000123E-7</c:v>
                </c:pt>
                <c:pt idx="1032">
                  <c:v>4.7000000000000143E-7</c:v>
                </c:pt>
                <c:pt idx="1033">
                  <c:v>5.1000000000000126E-7</c:v>
                </c:pt>
                <c:pt idx="1034">
                  <c:v>6.5000000000000193E-7</c:v>
                </c:pt>
                <c:pt idx="1035">
                  <c:v>7.8000000000000227E-7</c:v>
                </c:pt>
                <c:pt idx="1036">
                  <c:v>8.8000000000000364E-7</c:v>
                </c:pt>
                <c:pt idx="1037">
                  <c:v>9.4000000000000307E-7</c:v>
                </c:pt>
                <c:pt idx="1038">
                  <c:v>9.8000000000000311E-7</c:v>
                </c:pt>
                <c:pt idx="1039">
                  <c:v>1.0000000000000029E-6</c:v>
                </c:pt>
                <c:pt idx="1040">
                  <c:v>1.0000000000000029E-6</c:v>
                </c:pt>
                <c:pt idx="1041">
                  <c:v>9.6000000000000267E-7</c:v>
                </c:pt>
                <c:pt idx="1042">
                  <c:v>8.4000000000000286E-7</c:v>
                </c:pt>
                <c:pt idx="1043">
                  <c:v>7.4000000000000244E-7</c:v>
                </c:pt>
                <c:pt idx="1044">
                  <c:v>6.6000000000000183E-7</c:v>
                </c:pt>
                <c:pt idx="1045">
                  <c:v>6.0000000000000188E-7</c:v>
                </c:pt>
                <c:pt idx="1046">
                  <c:v>5.5000000000000162E-7</c:v>
                </c:pt>
                <c:pt idx="1047">
                  <c:v>5.0000000000000146E-7</c:v>
                </c:pt>
                <c:pt idx="1048">
                  <c:v>4.6000000000000121E-7</c:v>
                </c:pt>
                <c:pt idx="1049">
                  <c:v>4.4000000000000156E-7</c:v>
                </c:pt>
                <c:pt idx="1050">
                  <c:v>4.1000000000000094E-7</c:v>
                </c:pt>
                <c:pt idx="1051">
                  <c:v>3.9000000000000119E-7</c:v>
                </c:pt>
                <c:pt idx="1052">
                  <c:v>4.1000000000000094E-7</c:v>
                </c:pt>
                <c:pt idx="1053">
                  <c:v>4.6000000000000121E-7</c:v>
                </c:pt>
                <c:pt idx="1054">
                  <c:v>4.9000000000000145E-7</c:v>
                </c:pt>
                <c:pt idx="1055">
                  <c:v>5.8000000000000143E-7</c:v>
                </c:pt>
                <c:pt idx="1056">
                  <c:v>7.2000000000000232E-7</c:v>
                </c:pt>
                <c:pt idx="1057">
                  <c:v>8.4000000000000286E-7</c:v>
                </c:pt>
                <c:pt idx="1058">
                  <c:v>9.1000000000000283E-7</c:v>
                </c:pt>
                <c:pt idx="1059">
                  <c:v>9.4000000000000307E-7</c:v>
                </c:pt>
                <c:pt idx="1060">
                  <c:v>9.1000000000000283E-7</c:v>
                </c:pt>
                <c:pt idx="1061">
                  <c:v>8.8000000000000364E-7</c:v>
                </c:pt>
                <c:pt idx="1062">
                  <c:v>8.4000000000000286E-7</c:v>
                </c:pt>
                <c:pt idx="1063">
                  <c:v>7.5000000000000235E-7</c:v>
                </c:pt>
                <c:pt idx="1064">
                  <c:v>6.7000000000000227E-7</c:v>
                </c:pt>
                <c:pt idx="1065">
                  <c:v>6.0000000000000188E-7</c:v>
                </c:pt>
                <c:pt idx="1066">
                  <c:v>5.5000000000000162E-7</c:v>
                </c:pt>
                <c:pt idx="1067">
                  <c:v>5.0000000000000146E-7</c:v>
                </c:pt>
                <c:pt idx="1068">
                  <c:v>4.7000000000000143E-7</c:v>
                </c:pt>
                <c:pt idx="1069">
                  <c:v>4.4000000000000156E-7</c:v>
                </c:pt>
                <c:pt idx="1070">
                  <c:v>4.1000000000000094E-7</c:v>
                </c:pt>
                <c:pt idx="1071">
                  <c:v>3.9000000000000119E-7</c:v>
                </c:pt>
                <c:pt idx="1072">
                  <c:v>3.7000000000000138E-7</c:v>
                </c:pt>
                <c:pt idx="1073">
                  <c:v>3.7000000000000138E-7</c:v>
                </c:pt>
                <c:pt idx="1074">
                  <c:v>4.1000000000000094E-7</c:v>
                </c:pt>
                <c:pt idx="1075">
                  <c:v>4.5000000000000125E-7</c:v>
                </c:pt>
                <c:pt idx="1076">
                  <c:v>4.8000000000000123E-7</c:v>
                </c:pt>
                <c:pt idx="1077">
                  <c:v>6.1000000000000157E-7</c:v>
                </c:pt>
                <c:pt idx="1078">
                  <c:v>7.4000000000000244E-7</c:v>
                </c:pt>
                <c:pt idx="1079">
                  <c:v>8.4000000000000286E-7</c:v>
                </c:pt>
                <c:pt idx="1080">
                  <c:v>9.1000000000000283E-7</c:v>
                </c:pt>
                <c:pt idx="1081">
                  <c:v>9.5000000000000287E-7</c:v>
                </c:pt>
                <c:pt idx="1082">
                  <c:v>9.9000000000000344E-7</c:v>
                </c:pt>
                <c:pt idx="1083">
                  <c:v>1.0000000000000029E-6</c:v>
                </c:pt>
                <c:pt idx="1084">
                  <c:v>9.5000000000000287E-7</c:v>
                </c:pt>
                <c:pt idx="1085">
                  <c:v>8.4000000000000286E-7</c:v>
                </c:pt>
                <c:pt idx="1086">
                  <c:v>7.4000000000000244E-7</c:v>
                </c:pt>
                <c:pt idx="1087">
                  <c:v>6.6000000000000183E-7</c:v>
                </c:pt>
                <c:pt idx="1088">
                  <c:v>5.9000000000000208E-7</c:v>
                </c:pt>
                <c:pt idx="1089">
                  <c:v>5.4000000000000182E-7</c:v>
                </c:pt>
                <c:pt idx="1090">
                  <c:v>5.0000000000000146E-7</c:v>
                </c:pt>
                <c:pt idx="1091">
                  <c:v>4.6000000000000121E-7</c:v>
                </c:pt>
                <c:pt idx="1092">
                  <c:v>4.4000000000000156E-7</c:v>
                </c:pt>
                <c:pt idx="1093">
                  <c:v>4.1000000000000094E-7</c:v>
                </c:pt>
                <c:pt idx="1094">
                  <c:v>3.9000000000000119E-7</c:v>
                </c:pt>
                <c:pt idx="1095">
                  <c:v>4.0000000000000115E-7</c:v>
                </c:pt>
                <c:pt idx="1096">
                  <c:v>4.4000000000000156E-7</c:v>
                </c:pt>
                <c:pt idx="1097">
                  <c:v>4.7000000000000143E-7</c:v>
                </c:pt>
                <c:pt idx="1098">
                  <c:v>5.4000000000000182E-7</c:v>
                </c:pt>
                <c:pt idx="1099">
                  <c:v>6.4000000000000213E-7</c:v>
                </c:pt>
                <c:pt idx="1100">
                  <c:v>6.9000000000000218E-7</c:v>
                </c:pt>
                <c:pt idx="1101">
                  <c:v>7.1000000000000188E-7</c:v>
                </c:pt>
                <c:pt idx="1102">
                  <c:v>7.1000000000000188E-7</c:v>
                </c:pt>
                <c:pt idx="1103">
                  <c:v>7.1000000000000188E-7</c:v>
                </c:pt>
                <c:pt idx="1104">
                  <c:v>6.9000000000000218E-7</c:v>
                </c:pt>
                <c:pt idx="1105">
                  <c:v>6.8000000000000185E-7</c:v>
                </c:pt>
                <c:pt idx="1106">
                  <c:v>6.300000000000018E-7</c:v>
                </c:pt>
                <c:pt idx="1107">
                  <c:v>5.7000000000000195E-7</c:v>
                </c:pt>
                <c:pt idx="1108">
                  <c:v>5.2000000000000169E-7</c:v>
                </c:pt>
                <c:pt idx="1109">
                  <c:v>4.8000000000000123E-7</c:v>
                </c:pt>
                <c:pt idx="1110">
                  <c:v>4.5000000000000125E-7</c:v>
                </c:pt>
                <c:pt idx="1111">
                  <c:v>4.2000000000000143E-7</c:v>
                </c:pt>
                <c:pt idx="1112">
                  <c:v>4.2000000000000143E-7</c:v>
                </c:pt>
                <c:pt idx="1113">
                  <c:v>3.9000000000000119E-7</c:v>
                </c:pt>
                <c:pt idx="1114">
                  <c:v>3.7000000000000138E-7</c:v>
                </c:pt>
                <c:pt idx="1115">
                  <c:v>3.6000000000000116E-7</c:v>
                </c:pt>
                <c:pt idx="1116">
                  <c:v>3.4000000000000093E-7</c:v>
                </c:pt>
                <c:pt idx="1117">
                  <c:v>3.3000000000000086E-7</c:v>
                </c:pt>
                <c:pt idx="1118">
                  <c:v>3.6000000000000116E-7</c:v>
                </c:pt>
                <c:pt idx="1119">
                  <c:v>4.0000000000000115E-7</c:v>
                </c:pt>
                <c:pt idx="1120">
                  <c:v>4.3000000000000123E-7</c:v>
                </c:pt>
                <c:pt idx="1121">
                  <c:v>5.2000000000000169E-7</c:v>
                </c:pt>
                <c:pt idx="1122">
                  <c:v>6.6000000000000183E-7</c:v>
                </c:pt>
                <c:pt idx="1123">
                  <c:v>7.6000000000000193E-7</c:v>
                </c:pt>
                <c:pt idx="1124">
                  <c:v>8.4000000000000286E-7</c:v>
                </c:pt>
                <c:pt idx="1125">
                  <c:v>9.0000000000000282E-7</c:v>
                </c:pt>
                <c:pt idx="1126">
                  <c:v>9.4000000000000307E-7</c:v>
                </c:pt>
                <c:pt idx="1127">
                  <c:v>9.7000000000000236E-7</c:v>
                </c:pt>
                <c:pt idx="1128">
                  <c:v>9.4000000000000307E-7</c:v>
                </c:pt>
                <c:pt idx="1129">
                  <c:v>8.3000000000000328E-7</c:v>
                </c:pt>
                <c:pt idx="1130">
                  <c:v>7.3000000000000212E-7</c:v>
                </c:pt>
                <c:pt idx="1131">
                  <c:v>6.5000000000000193E-7</c:v>
                </c:pt>
                <c:pt idx="1132">
                  <c:v>5.9000000000000208E-7</c:v>
                </c:pt>
                <c:pt idx="1133">
                  <c:v>5.3000000000000138E-7</c:v>
                </c:pt>
                <c:pt idx="1134">
                  <c:v>4.9000000000000145E-7</c:v>
                </c:pt>
                <c:pt idx="1135">
                  <c:v>4.6000000000000121E-7</c:v>
                </c:pt>
                <c:pt idx="1136">
                  <c:v>4.3000000000000123E-7</c:v>
                </c:pt>
                <c:pt idx="1137">
                  <c:v>4.0000000000000115E-7</c:v>
                </c:pt>
                <c:pt idx="1138">
                  <c:v>3.8000000000000102E-7</c:v>
                </c:pt>
                <c:pt idx="1139">
                  <c:v>3.8000000000000102E-7</c:v>
                </c:pt>
                <c:pt idx="1140">
                  <c:v>4.3000000000000123E-7</c:v>
                </c:pt>
                <c:pt idx="1141">
                  <c:v>4.6000000000000121E-7</c:v>
                </c:pt>
                <c:pt idx="1142">
                  <c:v>5.1000000000000126E-7</c:v>
                </c:pt>
                <c:pt idx="1143">
                  <c:v>6.5000000000000193E-7</c:v>
                </c:pt>
                <c:pt idx="1144">
                  <c:v>7.6000000000000193E-7</c:v>
                </c:pt>
                <c:pt idx="1145">
                  <c:v>8.4000000000000286E-7</c:v>
                </c:pt>
                <c:pt idx="1146">
                  <c:v>8.9000000000000302E-7</c:v>
                </c:pt>
                <c:pt idx="1147">
                  <c:v>9.3000000000000348E-7</c:v>
                </c:pt>
                <c:pt idx="1148">
                  <c:v>9.6000000000000267E-7</c:v>
                </c:pt>
                <c:pt idx="1149">
                  <c:v>9.7000000000000236E-7</c:v>
                </c:pt>
                <c:pt idx="1150">
                  <c:v>8.8000000000000364E-7</c:v>
                </c:pt>
                <c:pt idx="1151">
                  <c:v>7.8000000000000227E-7</c:v>
                </c:pt>
                <c:pt idx="1152">
                  <c:v>6.9000000000000218E-7</c:v>
                </c:pt>
                <c:pt idx="1153">
                  <c:v>6.20000000000002E-7</c:v>
                </c:pt>
                <c:pt idx="1154">
                  <c:v>5.6000000000000131E-7</c:v>
                </c:pt>
                <c:pt idx="1155">
                  <c:v>5.1000000000000126E-7</c:v>
                </c:pt>
                <c:pt idx="1156">
                  <c:v>4.7000000000000143E-7</c:v>
                </c:pt>
                <c:pt idx="1157">
                  <c:v>4.5000000000000125E-7</c:v>
                </c:pt>
                <c:pt idx="1158">
                  <c:v>4.2000000000000143E-7</c:v>
                </c:pt>
                <c:pt idx="1159">
                  <c:v>3.9000000000000119E-7</c:v>
                </c:pt>
                <c:pt idx="1160">
                  <c:v>3.8000000000000102E-7</c:v>
                </c:pt>
                <c:pt idx="1161">
                  <c:v>4.0000000000000115E-7</c:v>
                </c:pt>
                <c:pt idx="1162">
                  <c:v>4.5000000000000125E-7</c:v>
                </c:pt>
                <c:pt idx="1163">
                  <c:v>4.8000000000000123E-7</c:v>
                </c:pt>
                <c:pt idx="1164">
                  <c:v>5.6000000000000131E-7</c:v>
                </c:pt>
                <c:pt idx="1165">
                  <c:v>6.6000000000000183E-7</c:v>
                </c:pt>
                <c:pt idx="1166">
                  <c:v>7.1000000000000188E-7</c:v>
                </c:pt>
                <c:pt idx="1167">
                  <c:v>7.3000000000000212E-7</c:v>
                </c:pt>
                <c:pt idx="1168">
                  <c:v>7.3000000000000212E-7</c:v>
                </c:pt>
                <c:pt idx="1169">
                  <c:v>7.3000000000000212E-7</c:v>
                </c:pt>
                <c:pt idx="1170">
                  <c:v>7.2000000000000232E-7</c:v>
                </c:pt>
                <c:pt idx="1171">
                  <c:v>6.9000000000000218E-7</c:v>
                </c:pt>
                <c:pt idx="1172">
                  <c:v>6.300000000000018E-7</c:v>
                </c:pt>
                <c:pt idx="1173">
                  <c:v>5.7000000000000195E-7</c:v>
                </c:pt>
                <c:pt idx="1174">
                  <c:v>5.2000000000000169E-7</c:v>
                </c:pt>
                <c:pt idx="1175">
                  <c:v>4.8000000000000123E-7</c:v>
                </c:pt>
                <c:pt idx="1176">
                  <c:v>4.5000000000000125E-7</c:v>
                </c:pt>
                <c:pt idx="1177">
                  <c:v>4.2000000000000143E-7</c:v>
                </c:pt>
                <c:pt idx="1178">
                  <c:v>4.0000000000000115E-7</c:v>
                </c:pt>
                <c:pt idx="1179">
                  <c:v>3.7000000000000138E-7</c:v>
                </c:pt>
                <c:pt idx="1180">
                  <c:v>3.6000000000000116E-7</c:v>
                </c:pt>
                <c:pt idx="1181">
                  <c:v>3.4000000000000093E-7</c:v>
                </c:pt>
                <c:pt idx="1182">
                  <c:v>3.5000000000000104E-7</c:v>
                </c:pt>
                <c:pt idx="1183">
                  <c:v>3.8000000000000102E-7</c:v>
                </c:pt>
                <c:pt idx="1184">
                  <c:v>4.3000000000000123E-7</c:v>
                </c:pt>
                <c:pt idx="1185">
                  <c:v>4.7000000000000143E-7</c:v>
                </c:pt>
                <c:pt idx="1186">
                  <c:v>6.0000000000000188E-7</c:v>
                </c:pt>
                <c:pt idx="1187">
                  <c:v>7.3000000000000212E-7</c:v>
                </c:pt>
                <c:pt idx="1188">
                  <c:v>8.3000000000000328E-7</c:v>
                </c:pt>
                <c:pt idx="1189">
                  <c:v>8.9000000000000302E-7</c:v>
                </c:pt>
                <c:pt idx="1190">
                  <c:v>8.9000000000000302E-7</c:v>
                </c:pt>
                <c:pt idx="1191">
                  <c:v>8.5000000000000245E-7</c:v>
                </c:pt>
                <c:pt idx="1192">
                  <c:v>8.2000000000000242E-7</c:v>
                </c:pt>
                <c:pt idx="1193">
                  <c:v>7.5000000000000235E-7</c:v>
                </c:pt>
                <c:pt idx="1194">
                  <c:v>6.7000000000000227E-7</c:v>
                </c:pt>
                <c:pt idx="1195">
                  <c:v>6.0000000000000188E-7</c:v>
                </c:pt>
                <c:pt idx="1196">
                  <c:v>5.5000000000000162E-7</c:v>
                </c:pt>
                <c:pt idx="1197">
                  <c:v>5.0000000000000146E-7</c:v>
                </c:pt>
                <c:pt idx="1198">
                  <c:v>4.6000000000000121E-7</c:v>
                </c:pt>
                <c:pt idx="1199">
                  <c:v>4.3000000000000123E-7</c:v>
                </c:pt>
                <c:pt idx="1200">
                  <c:v>4.1000000000000094E-7</c:v>
                </c:pt>
                <c:pt idx="1201">
                  <c:v>3.8000000000000102E-7</c:v>
                </c:pt>
                <c:pt idx="1202">
                  <c:v>3.7000000000000138E-7</c:v>
                </c:pt>
                <c:pt idx="1203">
                  <c:v>3.5000000000000104E-7</c:v>
                </c:pt>
                <c:pt idx="1204">
                  <c:v>3.7000000000000138E-7</c:v>
                </c:pt>
                <c:pt idx="1205">
                  <c:v>4.2000000000000143E-7</c:v>
                </c:pt>
                <c:pt idx="1206">
                  <c:v>4.5000000000000125E-7</c:v>
                </c:pt>
                <c:pt idx="1207">
                  <c:v>5.3000000000000138E-7</c:v>
                </c:pt>
                <c:pt idx="1208">
                  <c:v>6.7000000000000227E-7</c:v>
                </c:pt>
                <c:pt idx="1209">
                  <c:v>7.8000000000000227E-7</c:v>
                </c:pt>
                <c:pt idx="1210">
                  <c:v>8.7000000000000205E-7</c:v>
                </c:pt>
                <c:pt idx="1211">
                  <c:v>9.3000000000000348E-7</c:v>
                </c:pt>
                <c:pt idx="1212">
                  <c:v>9.8000000000000311E-7</c:v>
                </c:pt>
                <c:pt idx="1213">
                  <c:v>1.0000000000000029E-6</c:v>
                </c:pt>
                <c:pt idx="1214">
                  <c:v>1.0000000000000029E-6</c:v>
                </c:pt>
                <c:pt idx="1215">
                  <c:v>9.0000000000000282E-7</c:v>
                </c:pt>
                <c:pt idx="1216">
                  <c:v>7.900000000000026E-7</c:v>
                </c:pt>
                <c:pt idx="1217">
                  <c:v>7.0000000000000209E-7</c:v>
                </c:pt>
                <c:pt idx="1218">
                  <c:v>6.20000000000002E-7</c:v>
                </c:pt>
                <c:pt idx="1219">
                  <c:v>5.6000000000000131E-7</c:v>
                </c:pt>
                <c:pt idx="1220">
                  <c:v>5.2000000000000169E-7</c:v>
                </c:pt>
                <c:pt idx="1221">
                  <c:v>4.8000000000000123E-7</c:v>
                </c:pt>
                <c:pt idx="1222">
                  <c:v>4.5000000000000125E-7</c:v>
                </c:pt>
                <c:pt idx="1223">
                  <c:v>4.2000000000000143E-7</c:v>
                </c:pt>
                <c:pt idx="1224">
                  <c:v>3.9000000000000119E-7</c:v>
                </c:pt>
                <c:pt idx="1225">
                  <c:v>3.8000000000000102E-7</c:v>
                </c:pt>
                <c:pt idx="1226">
                  <c:v>4.2000000000000143E-7</c:v>
                </c:pt>
                <c:pt idx="1227">
                  <c:v>4.6000000000000121E-7</c:v>
                </c:pt>
                <c:pt idx="1228">
                  <c:v>4.9000000000000145E-7</c:v>
                </c:pt>
                <c:pt idx="1229">
                  <c:v>5.9000000000000208E-7</c:v>
                </c:pt>
                <c:pt idx="1230">
                  <c:v>6.8000000000000185E-7</c:v>
                </c:pt>
                <c:pt idx="1231">
                  <c:v>7.2000000000000232E-7</c:v>
                </c:pt>
                <c:pt idx="1232">
                  <c:v>7.4000000000000244E-7</c:v>
                </c:pt>
                <c:pt idx="1233">
                  <c:v>7.4000000000000244E-7</c:v>
                </c:pt>
                <c:pt idx="1234">
                  <c:v>7.4000000000000244E-7</c:v>
                </c:pt>
                <c:pt idx="1235">
                  <c:v>7.3000000000000212E-7</c:v>
                </c:pt>
                <c:pt idx="1236">
                  <c:v>6.9000000000000218E-7</c:v>
                </c:pt>
                <c:pt idx="1237">
                  <c:v>6.300000000000018E-7</c:v>
                </c:pt>
                <c:pt idx="1238">
                  <c:v>5.7000000000000195E-7</c:v>
                </c:pt>
                <c:pt idx="1239">
                  <c:v>5.2000000000000169E-7</c:v>
                </c:pt>
                <c:pt idx="1240">
                  <c:v>4.8000000000000123E-7</c:v>
                </c:pt>
                <c:pt idx="1241">
                  <c:v>4.5000000000000125E-7</c:v>
                </c:pt>
                <c:pt idx="1242">
                  <c:v>4.2000000000000143E-7</c:v>
                </c:pt>
                <c:pt idx="1243">
                  <c:v>3.9000000000000119E-7</c:v>
                </c:pt>
                <c:pt idx="1244">
                  <c:v>3.7000000000000138E-7</c:v>
                </c:pt>
                <c:pt idx="1245">
                  <c:v>3.5000000000000104E-7</c:v>
                </c:pt>
                <c:pt idx="1246">
                  <c:v>3.4000000000000093E-7</c:v>
                </c:pt>
                <c:pt idx="1247">
                  <c:v>3.6000000000000116E-7</c:v>
                </c:pt>
                <c:pt idx="1248">
                  <c:v>4.0000000000000115E-7</c:v>
                </c:pt>
                <c:pt idx="1249">
                  <c:v>4.4000000000000156E-7</c:v>
                </c:pt>
                <c:pt idx="1250">
                  <c:v>5.0000000000000146E-7</c:v>
                </c:pt>
                <c:pt idx="1251">
                  <c:v>6.4000000000000213E-7</c:v>
                </c:pt>
                <c:pt idx="1252">
                  <c:v>7.6000000000000193E-7</c:v>
                </c:pt>
                <c:pt idx="1253">
                  <c:v>8.5000000000000245E-7</c:v>
                </c:pt>
                <c:pt idx="1254">
                  <c:v>9.1000000000000283E-7</c:v>
                </c:pt>
                <c:pt idx="1255">
                  <c:v>9.4000000000000307E-7</c:v>
                </c:pt>
                <c:pt idx="1256">
                  <c:v>9.7000000000000236E-7</c:v>
                </c:pt>
                <c:pt idx="1257">
                  <c:v>9.7000000000000236E-7</c:v>
                </c:pt>
                <c:pt idx="1258">
                  <c:v>8.8000000000000364E-7</c:v>
                </c:pt>
                <c:pt idx="1259">
                  <c:v>7.7000000000000247E-7</c:v>
                </c:pt>
                <c:pt idx="1260">
                  <c:v>6.8000000000000185E-7</c:v>
                </c:pt>
                <c:pt idx="1261">
                  <c:v>6.1000000000000157E-7</c:v>
                </c:pt>
                <c:pt idx="1262">
                  <c:v>5.5000000000000162E-7</c:v>
                </c:pt>
                <c:pt idx="1263">
                  <c:v>5.0000000000000146E-7</c:v>
                </c:pt>
                <c:pt idx="1264">
                  <c:v>4.7000000000000143E-7</c:v>
                </c:pt>
                <c:pt idx="1265">
                  <c:v>4.4000000000000156E-7</c:v>
                </c:pt>
                <c:pt idx="1266">
                  <c:v>4.1000000000000094E-7</c:v>
                </c:pt>
                <c:pt idx="1267">
                  <c:v>3.9000000000000119E-7</c:v>
                </c:pt>
                <c:pt idx="1268">
                  <c:v>3.7000000000000138E-7</c:v>
                </c:pt>
                <c:pt idx="1269">
                  <c:v>4.0000000000000115E-7</c:v>
                </c:pt>
                <c:pt idx="1270">
                  <c:v>4.5000000000000125E-7</c:v>
                </c:pt>
                <c:pt idx="1271">
                  <c:v>4.8000000000000123E-7</c:v>
                </c:pt>
                <c:pt idx="1272">
                  <c:v>5.8000000000000143E-7</c:v>
                </c:pt>
                <c:pt idx="1273">
                  <c:v>7.0000000000000209E-7</c:v>
                </c:pt>
                <c:pt idx="1274">
                  <c:v>7.900000000000026E-7</c:v>
                </c:pt>
                <c:pt idx="1275">
                  <c:v>8.6000000000000246E-7</c:v>
                </c:pt>
                <c:pt idx="1276">
                  <c:v>8.9000000000000302E-7</c:v>
                </c:pt>
                <c:pt idx="1277">
                  <c:v>9.2000000000000273E-7</c:v>
                </c:pt>
                <c:pt idx="1278">
                  <c:v>9.3000000000000348E-7</c:v>
                </c:pt>
                <c:pt idx="1279">
                  <c:v>9.1000000000000283E-7</c:v>
                </c:pt>
                <c:pt idx="1280">
                  <c:v>8.0000000000000261E-7</c:v>
                </c:pt>
                <c:pt idx="1281">
                  <c:v>7.1000000000000188E-7</c:v>
                </c:pt>
                <c:pt idx="1282">
                  <c:v>6.300000000000018E-7</c:v>
                </c:pt>
                <c:pt idx="1283">
                  <c:v>5.7000000000000195E-7</c:v>
                </c:pt>
                <c:pt idx="1284">
                  <c:v>5.2000000000000169E-7</c:v>
                </c:pt>
                <c:pt idx="1285">
                  <c:v>4.8000000000000123E-7</c:v>
                </c:pt>
                <c:pt idx="1286">
                  <c:v>4.5000000000000125E-7</c:v>
                </c:pt>
                <c:pt idx="1287">
                  <c:v>4.2000000000000143E-7</c:v>
                </c:pt>
                <c:pt idx="1288">
                  <c:v>4.0000000000000115E-7</c:v>
                </c:pt>
                <c:pt idx="1289">
                  <c:v>3.7000000000000138E-7</c:v>
                </c:pt>
                <c:pt idx="1290">
                  <c:v>3.8000000000000102E-7</c:v>
                </c:pt>
                <c:pt idx="1291">
                  <c:v>4.2000000000000143E-7</c:v>
                </c:pt>
                <c:pt idx="1292">
                  <c:v>4.5000000000000125E-7</c:v>
                </c:pt>
                <c:pt idx="1293">
                  <c:v>4.9000000000000145E-7</c:v>
                </c:pt>
                <c:pt idx="1294">
                  <c:v>6.1000000000000157E-7</c:v>
                </c:pt>
                <c:pt idx="1295">
                  <c:v>6.9000000000000218E-7</c:v>
                </c:pt>
                <c:pt idx="1296">
                  <c:v>7.3000000000000212E-7</c:v>
                </c:pt>
                <c:pt idx="1297">
                  <c:v>7.5000000000000235E-7</c:v>
                </c:pt>
                <c:pt idx="1298">
                  <c:v>7.6000000000000193E-7</c:v>
                </c:pt>
                <c:pt idx="1299">
                  <c:v>7.6000000000000193E-7</c:v>
                </c:pt>
                <c:pt idx="1300">
                  <c:v>7.5000000000000235E-7</c:v>
                </c:pt>
                <c:pt idx="1301">
                  <c:v>7.0000000000000209E-7</c:v>
                </c:pt>
                <c:pt idx="1302">
                  <c:v>6.300000000000018E-7</c:v>
                </c:pt>
                <c:pt idx="1303">
                  <c:v>5.7000000000000195E-7</c:v>
                </c:pt>
                <c:pt idx="1304">
                  <c:v>5.1000000000000126E-7</c:v>
                </c:pt>
                <c:pt idx="1305">
                  <c:v>4.8000000000000123E-7</c:v>
                </c:pt>
                <c:pt idx="1306">
                  <c:v>4.4000000000000156E-7</c:v>
                </c:pt>
                <c:pt idx="1307">
                  <c:v>4.2000000000000143E-7</c:v>
                </c:pt>
                <c:pt idx="1308">
                  <c:v>3.9000000000000119E-7</c:v>
                </c:pt>
                <c:pt idx="1309">
                  <c:v>3.7000000000000138E-7</c:v>
                </c:pt>
                <c:pt idx="1310">
                  <c:v>3.5000000000000104E-7</c:v>
                </c:pt>
                <c:pt idx="1311">
                  <c:v>3.4000000000000093E-7</c:v>
                </c:pt>
                <c:pt idx="1312">
                  <c:v>3.7000000000000138E-7</c:v>
                </c:pt>
                <c:pt idx="1313">
                  <c:v>4.1000000000000094E-7</c:v>
                </c:pt>
                <c:pt idx="1314">
                  <c:v>4.5000000000000125E-7</c:v>
                </c:pt>
                <c:pt idx="1315">
                  <c:v>5.3000000000000138E-7</c:v>
                </c:pt>
                <c:pt idx="1316">
                  <c:v>6.7000000000000227E-7</c:v>
                </c:pt>
                <c:pt idx="1317">
                  <c:v>7.7000000000000247E-7</c:v>
                </c:pt>
                <c:pt idx="1318">
                  <c:v>8.6000000000000246E-7</c:v>
                </c:pt>
                <c:pt idx="1319">
                  <c:v>8.6000000000000246E-7</c:v>
                </c:pt>
                <c:pt idx="1320">
                  <c:v>8.3000000000000328E-7</c:v>
                </c:pt>
                <c:pt idx="1321">
                  <c:v>7.900000000000026E-7</c:v>
                </c:pt>
                <c:pt idx="1322">
                  <c:v>7.5000000000000235E-7</c:v>
                </c:pt>
                <c:pt idx="1323">
                  <c:v>6.8000000000000185E-7</c:v>
                </c:pt>
                <c:pt idx="1324">
                  <c:v>6.1000000000000157E-7</c:v>
                </c:pt>
                <c:pt idx="1325">
                  <c:v>5.5000000000000162E-7</c:v>
                </c:pt>
                <c:pt idx="1326">
                  <c:v>5.0000000000000146E-7</c:v>
                </c:pt>
                <c:pt idx="1327">
                  <c:v>4.6000000000000121E-7</c:v>
                </c:pt>
                <c:pt idx="1328">
                  <c:v>4.4000000000000156E-7</c:v>
                </c:pt>
                <c:pt idx="1329">
                  <c:v>4.1000000000000094E-7</c:v>
                </c:pt>
                <c:pt idx="1330">
                  <c:v>3.8000000000000102E-7</c:v>
                </c:pt>
                <c:pt idx="1331">
                  <c:v>3.6000000000000116E-7</c:v>
                </c:pt>
                <c:pt idx="1332">
                  <c:v>3.5000000000000104E-7</c:v>
                </c:pt>
                <c:pt idx="1333">
                  <c:v>3.5000000000000104E-7</c:v>
                </c:pt>
                <c:pt idx="1334">
                  <c:v>3.8000000000000102E-7</c:v>
                </c:pt>
                <c:pt idx="1335">
                  <c:v>4.2000000000000143E-7</c:v>
                </c:pt>
                <c:pt idx="1336">
                  <c:v>4.6000000000000121E-7</c:v>
                </c:pt>
                <c:pt idx="1337">
                  <c:v>5.8000000000000143E-7</c:v>
                </c:pt>
                <c:pt idx="1338">
                  <c:v>7.1000000000000188E-7</c:v>
                </c:pt>
                <c:pt idx="1339">
                  <c:v>8.1000000000000262E-7</c:v>
                </c:pt>
                <c:pt idx="1340">
                  <c:v>8.6000000000000246E-7</c:v>
                </c:pt>
                <c:pt idx="1341">
                  <c:v>8.4000000000000286E-7</c:v>
                </c:pt>
                <c:pt idx="1342">
                  <c:v>8.2000000000000242E-7</c:v>
                </c:pt>
                <c:pt idx="1343">
                  <c:v>7.8000000000000227E-7</c:v>
                </c:pt>
                <c:pt idx="1344">
                  <c:v>7.3000000000000212E-7</c:v>
                </c:pt>
                <c:pt idx="1345">
                  <c:v>6.6000000000000183E-7</c:v>
                </c:pt>
                <c:pt idx="1346">
                  <c:v>5.9000000000000208E-7</c:v>
                </c:pt>
                <c:pt idx="1347">
                  <c:v>5.3000000000000138E-7</c:v>
                </c:pt>
                <c:pt idx="1348">
                  <c:v>4.9000000000000145E-7</c:v>
                </c:pt>
                <c:pt idx="1349">
                  <c:v>4.5000000000000125E-7</c:v>
                </c:pt>
                <c:pt idx="1350">
                  <c:v>4.3000000000000123E-7</c:v>
                </c:pt>
                <c:pt idx="1351">
                  <c:v>4.0000000000000115E-7</c:v>
                </c:pt>
                <c:pt idx="1352">
                  <c:v>3.8000000000000102E-7</c:v>
                </c:pt>
                <c:pt idx="1353">
                  <c:v>3.6000000000000116E-7</c:v>
                </c:pt>
                <c:pt idx="1354">
                  <c:v>3.4000000000000093E-7</c:v>
                </c:pt>
                <c:pt idx="1355">
                  <c:v>3.6000000000000116E-7</c:v>
                </c:pt>
                <c:pt idx="1356">
                  <c:v>4.0000000000000115E-7</c:v>
                </c:pt>
                <c:pt idx="1357">
                  <c:v>4.4000000000000156E-7</c:v>
                </c:pt>
                <c:pt idx="1358">
                  <c:v>5.0000000000000146E-7</c:v>
                </c:pt>
                <c:pt idx="1359">
                  <c:v>6.4000000000000213E-7</c:v>
                </c:pt>
                <c:pt idx="1360">
                  <c:v>7.3000000000000212E-7</c:v>
                </c:pt>
                <c:pt idx="1361">
                  <c:v>8.0000000000000261E-7</c:v>
                </c:pt>
                <c:pt idx="1362">
                  <c:v>8.4000000000000286E-7</c:v>
                </c:pt>
                <c:pt idx="1363">
                  <c:v>8.6000000000000246E-7</c:v>
                </c:pt>
                <c:pt idx="1364">
                  <c:v>8.8000000000000364E-7</c:v>
                </c:pt>
                <c:pt idx="1365">
                  <c:v>8.9000000000000302E-7</c:v>
                </c:pt>
                <c:pt idx="1366">
                  <c:v>7.900000000000026E-7</c:v>
                </c:pt>
                <c:pt idx="1367">
                  <c:v>7.0000000000000209E-7</c:v>
                </c:pt>
                <c:pt idx="1368">
                  <c:v>6.20000000000002E-7</c:v>
                </c:pt>
                <c:pt idx="1369">
                  <c:v>5.7000000000000195E-7</c:v>
                </c:pt>
                <c:pt idx="1370">
                  <c:v>5.7000000000000195E-7</c:v>
                </c:pt>
                <c:pt idx="1371">
                  <c:v>5.1000000000000126E-7</c:v>
                </c:pt>
                <c:pt idx="1372">
                  <c:v>5.1000000000000126E-7</c:v>
                </c:pt>
                <c:pt idx="1373">
                  <c:v>4.7000000000000143E-7</c:v>
                </c:pt>
                <c:pt idx="1374">
                  <c:v>4.4000000000000156E-7</c:v>
                </c:pt>
                <c:pt idx="1375">
                  <c:v>4.1000000000000094E-7</c:v>
                </c:pt>
                <c:pt idx="1376">
                  <c:v>3.9000000000000119E-7</c:v>
                </c:pt>
                <c:pt idx="1377">
                  <c:v>3.7000000000000138E-7</c:v>
                </c:pt>
                <c:pt idx="1378">
                  <c:v>3.6000000000000116E-7</c:v>
                </c:pt>
                <c:pt idx="1379">
                  <c:v>3.9000000000000119E-7</c:v>
                </c:pt>
                <c:pt idx="1380">
                  <c:v>4.3000000000000123E-7</c:v>
                </c:pt>
                <c:pt idx="1381">
                  <c:v>4.7000000000000143E-7</c:v>
                </c:pt>
                <c:pt idx="1382">
                  <c:v>5.6000000000000131E-7</c:v>
                </c:pt>
                <c:pt idx="1383">
                  <c:v>6.4000000000000213E-7</c:v>
                </c:pt>
                <c:pt idx="1384">
                  <c:v>6.8000000000000185E-7</c:v>
                </c:pt>
                <c:pt idx="1385">
                  <c:v>6.8000000000000185E-7</c:v>
                </c:pt>
                <c:pt idx="1386">
                  <c:v>7.0000000000000209E-7</c:v>
                </c:pt>
                <c:pt idx="1387">
                  <c:v>6.9000000000000218E-7</c:v>
                </c:pt>
                <c:pt idx="1388">
                  <c:v>6.8000000000000185E-7</c:v>
                </c:pt>
                <c:pt idx="1389">
                  <c:v>6.5000000000000193E-7</c:v>
                </c:pt>
                <c:pt idx="1390">
                  <c:v>6.5000000000000193E-7</c:v>
                </c:pt>
                <c:pt idx="1391">
                  <c:v>5.4000000000000182E-7</c:v>
                </c:pt>
                <c:pt idx="1392">
                  <c:v>5.4000000000000182E-7</c:v>
                </c:pt>
                <c:pt idx="1393">
                  <c:v>4.6000000000000121E-7</c:v>
                </c:pt>
                <c:pt idx="1394">
                  <c:v>4.2000000000000143E-7</c:v>
                </c:pt>
                <c:pt idx="1395">
                  <c:v>4.0000000000000115E-7</c:v>
                </c:pt>
                <c:pt idx="1396">
                  <c:v>3.8000000000000102E-7</c:v>
                </c:pt>
                <c:pt idx="1397">
                  <c:v>3.8000000000000102E-7</c:v>
                </c:pt>
                <c:pt idx="1398">
                  <c:v>3.4000000000000093E-7</c:v>
                </c:pt>
                <c:pt idx="1399">
                  <c:v>3.4000000000000093E-7</c:v>
                </c:pt>
                <c:pt idx="1400">
                  <c:v>3.4000000000000093E-7</c:v>
                </c:pt>
                <c:pt idx="1401">
                  <c:v>3.4000000000000093E-7</c:v>
                </c:pt>
                <c:pt idx="1402">
                  <c:v>3.8000000000000102E-7</c:v>
                </c:pt>
                <c:pt idx="1403">
                  <c:v>4.2000000000000143E-7</c:v>
                </c:pt>
                <c:pt idx="1404">
                  <c:v>4.7000000000000143E-7</c:v>
                </c:pt>
                <c:pt idx="1405">
                  <c:v>6.1000000000000157E-7</c:v>
                </c:pt>
                <c:pt idx="1406">
                  <c:v>7.2000000000000232E-7</c:v>
                </c:pt>
                <c:pt idx="1407">
                  <c:v>8.1000000000000262E-7</c:v>
                </c:pt>
                <c:pt idx="1408">
                  <c:v>8.5000000000000245E-7</c:v>
                </c:pt>
                <c:pt idx="1409">
                  <c:v>8.3000000000000328E-7</c:v>
                </c:pt>
                <c:pt idx="1410">
                  <c:v>8.0000000000000261E-7</c:v>
                </c:pt>
                <c:pt idx="1411">
                  <c:v>7.7000000000000247E-7</c:v>
                </c:pt>
                <c:pt idx="1412">
                  <c:v>7.0000000000000209E-7</c:v>
                </c:pt>
                <c:pt idx="1413">
                  <c:v>6.300000000000018E-7</c:v>
                </c:pt>
                <c:pt idx="1414">
                  <c:v>5.7000000000000195E-7</c:v>
                </c:pt>
                <c:pt idx="1415">
                  <c:v>5.2000000000000169E-7</c:v>
                </c:pt>
                <c:pt idx="1416">
                  <c:v>4.7000000000000143E-7</c:v>
                </c:pt>
                <c:pt idx="1417">
                  <c:v>4.4000000000000156E-7</c:v>
                </c:pt>
                <c:pt idx="1418">
                  <c:v>4.1000000000000094E-7</c:v>
                </c:pt>
                <c:pt idx="1419">
                  <c:v>3.9000000000000119E-7</c:v>
                </c:pt>
                <c:pt idx="1420">
                  <c:v>3.7000000000000138E-7</c:v>
                </c:pt>
                <c:pt idx="1421">
                  <c:v>3.4000000000000093E-7</c:v>
                </c:pt>
                <c:pt idx="1422">
                  <c:v>3.4000000000000093E-7</c:v>
                </c:pt>
                <c:pt idx="1423">
                  <c:v>3.6000000000000116E-7</c:v>
                </c:pt>
                <c:pt idx="1424">
                  <c:v>4.0000000000000115E-7</c:v>
                </c:pt>
                <c:pt idx="1425">
                  <c:v>4.3000000000000123E-7</c:v>
                </c:pt>
                <c:pt idx="1426">
                  <c:v>4.9000000000000145E-7</c:v>
                </c:pt>
                <c:pt idx="1427">
                  <c:v>5.6000000000000131E-7</c:v>
                </c:pt>
                <c:pt idx="1428">
                  <c:v>5.9000000000000208E-7</c:v>
                </c:pt>
                <c:pt idx="1429">
                  <c:v>6.0000000000000188E-7</c:v>
                </c:pt>
                <c:pt idx="1430">
                  <c:v>5.9000000000000208E-7</c:v>
                </c:pt>
                <c:pt idx="1431">
                  <c:v>5.7000000000000195E-7</c:v>
                </c:pt>
                <c:pt idx="1432">
                  <c:v>5.5000000000000162E-7</c:v>
                </c:pt>
                <c:pt idx="1433">
                  <c:v>5.1000000000000126E-7</c:v>
                </c:pt>
                <c:pt idx="1434">
                  <c:v>4.7000000000000143E-7</c:v>
                </c:pt>
                <c:pt idx="1435">
                  <c:v>4.4000000000000156E-7</c:v>
                </c:pt>
                <c:pt idx="1436">
                  <c:v>4.1000000000000094E-7</c:v>
                </c:pt>
                <c:pt idx="1437">
                  <c:v>3.8000000000000102E-7</c:v>
                </c:pt>
                <c:pt idx="1438">
                  <c:v>3.6000000000000116E-7</c:v>
                </c:pt>
                <c:pt idx="1439">
                  <c:v>3.4000000000000093E-7</c:v>
                </c:pt>
                <c:pt idx="1440">
                  <c:v>3.3000000000000086E-7</c:v>
                </c:pt>
                <c:pt idx="1441">
                  <c:v>3.2000000000000107E-7</c:v>
                </c:pt>
                <c:pt idx="1442">
                  <c:v>3.0000000000000094E-7</c:v>
                </c:pt>
                <c:pt idx="1443">
                  <c:v>3.1000000000000106E-7</c:v>
                </c:pt>
                <c:pt idx="1444">
                  <c:v>3.5000000000000104E-7</c:v>
                </c:pt>
                <c:pt idx="1445">
                  <c:v>3.9000000000000119E-7</c:v>
                </c:pt>
                <c:pt idx="1446">
                  <c:v>4.4000000000000156E-7</c:v>
                </c:pt>
                <c:pt idx="1447">
                  <c:v>5.4000000000000182E-7</c:v>
                </c:pt>
                <c:pt idx="1448">
                  <c:v>6.1000000000000157E-7</c:v>
                </c:pt>
                <c:pt idx="1449">
                  <c:v>6.300000000000018E-7</c:v>
                </c:pt>
                <c:pt idx="1450">
                  <c:v>6.4000000000000213E-7</c:v>
                </c:pt>
                <c:pt idx="1451">
                  <c:v>6.4000000000000213E-7</c:v>
                </c:pt>
                <c:pt idx="1452">
                  <c:v>6.300000000000018E-7</c:v>
                </c:pt>
                <c:pt idx="1453">
                  <c:v>6.0000000000000188E-7</c:v>
                </c:pt>
                <c:pt idx="1454">
                  <c:v>5.4000000000000182E-7</c:v>
                </c:pt>
                <c:pt idx="1455">
                  <c:v>4.9000000000000145E-7</c:v>
                </c:pt>
                <c:pt idx="1456">
                  <c:v>4.6000000000000121E-7</c:v>
                </c:pt>
                <c:pt idx="1457">
                  <c:v>4.2000000000000143E-7</c:v>
                </c:pt>
                <c:pt idx="1458">
                  <c:v>3.9000000000000119E-7</c:v>
                </c:pt>
                <c:pt idx="1459">
                  <c:v>3.7000000000000138E-7</c:v>
                </c:pt>
                <c:pt idx="1460">
                  <c:v>3.5000000000000104E-7</c:v>
                </c:pt>
                <c:pt idx="1461">
                  <c:v>3.3000000000000086E-7</c:v>
                </c:pt>
                <c:pt idx="1462">
                  <c:v>3.2000000000000107E-7</c:v>
                </c:pt>
                <c:pt idx="1463">
                  <c:v>3.1000000000000106E-7</c:v>
                </c:pt>
                <c:pt idx="1464">
                  <c:v>3.3000000000000086E-7</c:v>
                </c:pt>
                <c:pt idx="1465">
                  <c:v>3.7000000000000138E-7</c:v>
                </c:pt>
                <c:pt idx="1466">
                  <c:v>4.1000000000000094E-7</c:v>
                </c:pt>
                <c:pt idx="1467">
                  <c:v>4.8000000000000123E-7</c:v>
                </c:pt>
                <c:pt idx="1468">
                  <c:v>6.20000000000002E-7</c:v>
                </c:pt>
                <c:pt idx="1469">
                  <c:v>7.3000000000000212E-7</c:v>
                </c:pt>
                <c:pt idx="1470">
                  <c:v>8.1000000000000262E-7</c:v>
                </c:pt>
                <c:pt idx="1471">
                  <c:v>8.6000000000000246E-7</c:v>
                </c:pt>
                <c:pt idx="1472">
                  <c:v>9.1000000000000283E-7</c:v>
                </c:pt>
                <c:pt idx="1473">
                  <c:v>9.4000000000000307E-7</c:v>
                </c:pt>
                <c:pt idx="1474">
                  <c:v>9.4000000000000307E-7</c:v>
                </c:pt>
                <c:pt idx="1475">
                  <c:v>8.3000000000000328E-7</c:v>
                </c:pt>
                <c:pt idx="1476">
                  <c:v>7.3000000000000212E-7</c:v>
                </c:pt>
                <c:pt idx="1477">
                  <c:v>6.5000000000000193E-7</c:v>
                </c:pt>
                <c:pt idx="1478">
                  <c:v>5.8000000000000143E-7</c:v>
                </c:pt>
                <c:pt idx="1479">
                  <c:v>5.2000000000000169E-7</c:v>
                </c:pt>
                <c:pt idx="1480">
                  <c:v>4.8000000000000123E-7</c:v>
                </c:pt>
                <c:pt idx="1481">
                  <c:v>4.5000000000000125E-7</c:v>
                </c:pt>
                <c:pt idx="1482">
                  <c:v>4.2000000000000143E-7</c:v>
                </c:pt>
                <c:pt idx="1483">
                  <c:v>3.9000000000000119E-7</c:v>
                </c:pt>
                <c:pt idx="1484">
                  <c:v>3.7000000000000138E-7</c:v>
                </c:pt>
                <c:pt idx="1485">
                  <c:v>3.6000000000000116E-7</c:v>
                </c:pt>
                <c:pt idx="1486">
                  <c:v>3.9000000000000119E-7</c:v>
                </c:pt>
                <c:pt idx="1487">
                  <c:v>4.3000000000000123E-7</c:v>
                </c:pt>
                <c:pt idx="1488">
                  <c:v>4.6000000000000121E-7</c:v>
                </c:pt>
                <c:pt idx="1489">
                  <c:v>5.7000000000000195E-7</c:v>
                </c:pt>
                <c:pt idx="1490">
                  <c:v>6.7000000000000227E-7</c:v>
                </c:pt>
                <c:pt idx="1491">
                  <c:v>7.2000000000000232E-7</c:v>
                </c:pt>
                <c:pt idx="1492">
                  <c:v>7.5000000000000235E-7</c:v>
                </c:pt>
                <c:pt idx="1493">
                  <c:v>7.7000000000000247E-7</c:v>
                </c:pt>
                <c:pt idx="1494">
                  <c:v>7.3000000000000212E-7</c:v>
                </c:pt>
                <c:pt idx="1495">
                  <c:v>6.5000000000000193E-7</c:v>
                </c:pt>
                <c:pt idx="1496">
                  <c:v>6.5000000000000193E-7</c:v>
                </c:pt>
                <c:pt idx="1497">
                  <c:v>5.9000000000000208E-7</c:v>
                </c:pt>
                <c:pt idx="1498">
                  <c:v>5.3000000000000138E-7</c:v>
                </c:pt>
                <c:pt idx="1499">
                  <c:v>4.8000000000000123E-7</c:v>
                </c:pt>
                <c:pt idx="1500">
                  <c:v>4.5000000000000125E-7</c:v>
                </c:pt>
                <c:pt idx="1501">
                  <c:v>4.2000000000000143E-7</c:v>
                </c:pt>
                <c:pt idx="1502">
                  <c:v>4.2000000000000143E-7</c:v>
                </c:pt>
                <c:pt idx="1503">
                  <c:v>3.9000000000000119E-7</c:v>
                </c:pt>
                <c:pt idx="1504">
                  <c:v>3.7000000000000138E-7</c:v>
                </c:pt>
                <c:pt idx="1505">
                  <c:v>3.5000000000000104E-7</c:v>
                </c:pt>
                <c:pt idx="1506">
                  <c:v>3.3000000000000086E-7</c:v>
                </c:pt>
                <c:pt idx="1507">
                  <c:v>3.5000000000000104E-7</c:v>
                </c:pt>
                <c:pt idx="1508">
                  <c:v>3.9000000000000119E-7</c:v>
                </c:pt>
                <c:pt idx="1509">
                  <c:v>4.3000000000000123E-7</c:v>
                </c:pt>
                <c:pt idx="1510">
                  <c:v>4.9000000000000145E-7</c:v>
                </c:pt>
                <c:pt idx="1511">
                  <c:v>6.20000000000002E-7</c:v>
                </c:pt>
                <c:pt idx="1512">
                  <c:v>7.4000000000000244E-7</c:v>
                </c:pt>
                <c:pt idx="1513">
                  <c:v>8.2000000000000242E-7</c:v>
                </c:pt>
                <c:pt idx="1514">
                  <c:v>8.7000000000000205E-7</c:v>
                </c:pt>
                <c:pt idx="1515">
                  <c:v>9.2000000000000273E-7</c:v>
                </c:pt>
                <c:pt idx="1516">
                  <c:v>9.4000000000000307E-7</c:v>
                </c:pt>
                <c:pt idx="1517">
                  <c:v>9.5000000000000287E-7</c:v>
                </c:pt>
                <c:pt idx="1518">
                  <c:v>8.6000000000000246E-7</c:v>
                </c:pt>
                <c:pt idx="1519">
                  <c:v>7.5000000000000235E-7</c:v>
                </c:pt>
                <c:pt idx="1520">
                  <c:v>6.6000000000000183E-7</c:v>
                </c:pt>
                <c:pt idx="1521">
                  <c:v>5.9000000000000208E-7</c:v>
                </c:pt>
                <c:pt idx="1522">
                  <c:v>5.4000000000000182E-7</c:v>
                </c:pt>
                <c:pt idx="1523">
                  <c:v>4.9000000000000145E-7</c:v>
                </c:pt>
                <c:pt idx="1524">
                  <c:v>4.5000000000000125E-7</c:v>
                </c:pt>
                <c:pt idx="1525">
                  <c:v>4.2000000000000143E-7</c:v>
                </c:pt>
                <c:pt idx="1526">
                  <c:v>4.0000000000000115E-7</c:v>
                </c:pt>
                <c:pt idx="1527">
                  <c:v>3.7000000000000138E-7</c:v>
                </c:pt>
                <c:pt idx="1528">
                  <c:v>3.6000000000000116E-7</c:v>
                </c:pt>
                <c:pt idx="1529">
                  <c:v>3.9000000000000119E-7</c:v>
                </c:pt>
                <c:pt idx="1530">
                  <c:v>4.3000000000000123E-7</c:v>
                </c:pt>
                <c:pt idx="1531">
                  <c:v>4.6000000000000121E-7</c:v>
                </c:pt>
                <c:pt idx="1532">
                  <c:v>5.5000000000000162E-7</c:v>
                </c:pt>
                <c:pt idx="1533">
                  <c:v>6.8000000000000185E-7</c:v>
                </c:pt>
                <c:pt idx="1534">
                  <c:v>7.8000000000000227E-7</c:v>
                </c:pt>
                <c:pt idx="1535">
                  <c:v>8.5000000000000245E-7</c:v>
                </c:pt>
                <c:pt idx="1536">
                  <c:v>9.0000000000000282E-7</c:v>
                </c:pt>
                <c:pt idx="1537">
                  <c:v>9.3000000000000348E-7</c:v>
                </c:pt>
                <c:pt idx="1538">
                  <c:v>9.5000000000000287E-7</c:v>
                </c:pt>
                <c:pt idx="1539">
                  <c:v>9.3000000000000348E-7</c:v>
                </c:pt>
                <c:pt idx="1540">
                  <c:v>8.1000000000000262E-7</c:v>
                </c:pt>
                <c:pt idx="1541">
                  <c:v>7.1000000000000188E-7</c:v>
                </c:pt>
                <c:pt idx="1542">
                  <c:v>6.4000000000000213E-7</c:v>
                </c:pt>
                <c:pt idx="1543">
                  <c:v>5.7000000000000195E-7</c:v>
                </c:pt>
                <c:pt idx="1544">
                  <c:v>5.2000000000000169E-7</c:v>
                </c:pt>
                <c:pt idx="1545">
                  <c:v>4.8000000000000123E-7</c:v>
                </c:pt>
                <c:pt idx="1546">
                  <c:v>4.4000000000000156E-7</c:v>
                </c:pt>
                <c:pt idx="1547">
                  <c:v>4.1000000000000094E-7</c:v>
                </c:pt>
                <c:pt idx="1548">
                  <c:v>3.9000000000000119E-7</c:v>
                </c:pt>
                <c:pt idx="1549">
                  <c:v>3.7000000000000138E-7</c:v>
                </c:pt>
                <c:pt idx="1550">
                  <c:v>3.7000000000000138E-7</c:v>
                </c:pt>
                <c:pt idx="1551">
                  <c:v>4.1000000000000094E-7</c:v>
                </c:pt>
                <c:pt idx="1552">
                  <c:v>4.4000000000000156E-7</c:v>
                </c:pt>
                <c:pt idx="1553">
                  <c:v>4.8000000000000123E-7</c:v>
                </c:pt>
                <c:pt idx="1554">
                  <c:v>5.9000000000000208E-7</c:v>
                </c:pt>
                <c:pt idx="1555">
                  <c:v>6.6000000000000183E-7</c:v>
                </c:pt>
                <c:pt idx="1556">
                  <c:v>6.9000000000000218E-7</c:v>
                </c:pt>
                <c:pt idx="1557">
                  <c:v>7.0000000000000209E-7</c:v>
                </c:pt>
                <c:pt idx="1558">
                  <c:v>6.9000000000000218E-7</c:v>
                </c:pt>
                <c:pt idx="1559">
                  <c:v>6.8000000000000185E-7</c:v>
                </c:pt>
                <c:pt idx="1560">
                  <c:v>6.300000000000018E-7</c:v>
                </c:pt>
                <c:pt idx="1561">
                  <c:v>5.8000000000000143E-7</c:v>
                </c:pt>
                <c:pt idx="1562">
                  <c:v>5.2000000000000169E-7</c:v>
                </c:pt>
                <c:pt idx="1563">
                  <c:v>4.8000000000000123E-7</c:v>
                </c:pt>
                <c:pt idx="1564">
                  <c:v>4.4000000000000156E-7</c:v>
                </c:pt>
                <c:pt idx="1565">
                  <c:v>4.1000000000000094E-7</c:v>
                </c:pt>
                <c:pt idx="1566">
                  <c:v>3.9000000000000119E-7</c:v>
                </c:pt>
                <c:pt idx="1567">
                  <c:v>3.6000000000000116E-7</c:v>
                </c:pt>
                <c:pt idx="1568">
                  <c:v>3.5000000000000104E-7</c:v>
                </c:pt>
                <c:pt idx="1569">
                  <c:v>3.3000000000000086E-7</c:v>
                </c:pt>
                <c:pt idx="1570">
                  <c:v>3.2000000000000107E-7</c:v>
                </c:pt>
                <c:pt idx="1571">
                  <c:v>3.5000000000000104E-7</c:v>
                </c:pt>
                <c:pt idx="1572">
                  <c:v>3.9000000000000119E-7</c:v>
                </c:pt>
                <c:pt idx="1573">
                  <c:v>4.3000000000000123E-7</c:v>
                </c:pt>
                <c:pt idx="1574">
                  <c:v>5.1000000000000126E-7</c:v>
                </c:pt>
                <c:pt idx="1575">
                  <c:v>6.0000000000000188E-7</c:v>
                </c:pt>
                <c:pt idx="1576">
                  <c:v>6.4000000000000213E-7</c:v>
                </c:pt>
                <c:pt idx="1577">
                  <c:v>6.5000000000000193E-7</c:v>
                </c:pt>
                <c:pt idx="1578">
                  <c:v>6.5000000000000193E-7</c:v>
                </c:pt>
                <c:pt idx="1579">
                  <c:v>6.5000000000000193E-7</c:v>
                </c:pt>
                <c:pt idx="1580">
                  <c:v>6.300000000000018E-7</c:v>
                </c:pt>
                <c:pt idx="1581">
                  <c:v>6.20000000000002E-7</c:v>
                </c:pt>
                <c:pt idx="1582">
                  <c:v>5.6000000000000131E-7</c:v>
                </c:pt>
                <c:pt idx="1583">
                  <c:v>5.1000000000000126E-7</c:v>
                </c:pt>
                <c:pt idx="1584">
                  <c:v>4.7000000000000143E-7</c:v>
                </c:pt>
                <c:pt idx="1585">
                  <c:v>4.4000000000000156E-7</c:v>
                </c:pt>
                <c:pt idx="1586">
                  <c:v>4.1000000000000094E-7</c:v>
                </c:pt>
                <c:pt idx="1587">
                  <c:v>3.8000000000000102E-7</c:v>
                </c:pt>
                <c:pt idx="1588">
                  <c:v>3.6000000000000116E-7</c:v>
                </c:pt>
                <c:pt idx="1589">
                  <c:v>3.4000000000000093E-7</c:v>
                </c:pt>
                <c:pt idx="1590">
                  <c:v>3.2000000000000107E-7</c:v>
                </c:pt>
                <c:pt idx="1591">
                  <c:v>3.1000000000000106E-7</c:v>
                </c:pt>
                <c:pt idx="1592">
                  <c:v>3.1000000000000106E-7</c:v>
                </c:pt>
                <c:pt idx="1593">
                  <c:v>3.5000000000000104E-7</c:v>
                </c:pt>
                <c:pt idx="1594">
                  <c:v>3.9000000000000119E-7</c:v>
                </c:pt>
                <c:pt idx="1595">
                  <c:v>4.3000000000000123E-7</c:v>
                </c:pt>
                <c:pt idx="1596">
                  <c:v>5.5000000000000162E-7</c:v>
                </c:pt>
                <c:pt idx="1597">
                  <c:v>6.7000000000000227E-7</c:v>
                </c:pt>
                <c:pt idx="1598">
                  <c:v>7.5000000000000235E-7</c:v>
                </c:pt>
                <c:pt idx="1599">
                  <c:v>8.0000000000000261E-7</c:v>
                </c:pt>
                <c:pt idx="1600">
                  <c:v>8.4000000000000286E-7</c:v>
                </c:pt>
                <c:pt idx="1601">
                  <c:v>8.6000000000000246E-7</c:v>
                </c:pt>
                <c:pt idx="1602">
                  <c:v>8.8000000000000364E-7</c:v>
                </c:pt>
                <c:pt idx="1603">
                  <c:v>8.3000000000000328E-7</c:v>
                </c:pt>
                <c:pt idx="1604">
                  <c:v>7.3000000000000212E-7</c:v>
                </c:pt>
                <c:pt idx="1605">
                  <c:v>6.4000000000000213E-7</c:v>
                </c:pt>
                <c:pt idx="1606">
                  <c:v>5.8000000000000143E-7</c:v>
                </c:pt>
                <c:pt idx="1607">
                  <c:v>5.2000000000000169E-7</c:v>
                </c:pt>
                <c:pt idx="1608">
                  <c:v>4.8000000000000123E-7</c:v>
                </c:pt>
                <c:pt idx="1609">
                  <c:v>4.4000000000000156E-7</c:v>
                </c:pt>
                <c:pt idx="1610">
                  <c:v>4.1000000000000094E-7</c:v>
                </c:pt>
                <c:pt idx="1611">
                  <c:v>3.8000000000000102E-7</c:v>
                </c:pt>
                <c:pt idx="1612">
                  <c:v>3.6000000000000116E-7</c:v>
                </c:pt>
                <c:pt idx="1613">
                  <c:v>3.5000000000000104E-7</c:v>
                </c:pt>
                <c:pt idx="1614">
                  <c:v>3.6000000000000116E-7</c:v>
                </c:pt>
                <c:pt idx="1615">
                  <c:v>4.0000000000000115E-7</c:v>
                </c:pt>
                <c:pt idx="1616">
                  <c:v>4.4000000000000156E-7</c:v>
                </c:pt>
                <c:pt idx="1617">
                  <c:v>5.0000000000000146E-7</c:v>
                </c:pt>
                <c:pt idx="1618">
                  <c:v>6.20000000000002E-7</c:v>
                </c:pt>
                <c:pt idx="1619">
                  <c:v>6.9000000000000218E-7</c:v>
                </c:pt>
                <c:pt idx="1620">
                  <c:v>7.2000000000000232E-7</c:v>
                </c:pt>
                <c:pt idx="1621">
                  <c:v>7.3000000000000212E-7</c:v>
                </c:pt>
                <c:pt idx="1622">
                  <c:v>7.3000000000000212E-7</c:v>
                </c:pt>
                <c:pt idx="1623">
                  <c:v>7.2000000000000232E-7</c:v>
                </c:pt>
                <c:pt idx="1624">
                  <c:v>6.5000000000000193E-7</c:v>
                </c:pt>
                <c:pt idx="1625">
                  <c:v>6.5000000000000193E-7</c:v>
                </c:pt>
                <c:pt idx="1626">
                  <c:v>5.9000000000000208E-7</c:v>
                </c:pt>
                <c:pt idx="1627">
                  <c:v>5.3000000000000138E-7</c:v>
                </c:pt>
                <c:pt idx="1628">
                  <c:v>4.8000000000000123E-7</c:v>
                </c:pt>
                <c:pt idx="1629">
                  <c:v>4.5000000000000125E-7</c:v>
                </c:pt>
                <c:pt idx="1630">
                  <c:v>4.2000000000000143E-7</c:v>
                </c:pt>
                <c:pt idx="1631">
                  <c:v>4.2000000000000143E-7</c:v>
                </c:pt>
                <c:pt idx="1632">
                  <c:v>3.9000000000000119E-7</c:v>
                </c:pt>
                <c:pt idx="1633">
                  <c:v>3.6000000000000116E-7</c:v>
                </c:pt>
                <c:pt idx="1634">
                  <c:v>3.5000000000000104E-7</c:v>
                </c:pt>
                <c:pt idx="1635">
                  <c:v>3.3000000000000086E-7</c:v>
                </c:pt>
                <c:pt idx="1636">
                  <c:v>3.2000000000000107E-7</c:v>
                </c:pt>
                <c:pt idx="1637">
                  <c:v>3.6000000000000116E-7</c:v>
                </c:pt>
                <c:pt idx="1638">
                  <c:v>4.0000000000000115E-7</c:v>
                </c:pt>
                <c:pt idx="1639">
                  <c:v>4.3000000000000123E-7</c:v>
                </c:pt>
                <c:pt idx="1640">
                  <c:v>5.2000000000000169E-7</c:v>
                </c:pt>
                <c:pt idx="1641">
                  <c:v>5.9000000000000208E-7</c:v>
                </c:pt>
                <c:pt idx="1642">
                  <c:v>6.20000000000002E-7</c:v>
                </c:pt>
                <c:pt idx="1643">
                  <c:v>6.300000000000018E-7</c:v>
                </c:pt>
                <c:pt idx="1644">
                  <c:v>6.20000000000002E-7</c:v>
                </c:pt>
                <c:pt idx="1645">
                  <c:v>6.1000000000000157E-7</c:v>
                </c:pt>
                <c:pt idx="1646">
                  <c:v>5.9000000000000208E-7</c:v>
                </c:pt>
                <c:pt idx="1647">
                  <c:v>5.3000000000000138E-7</c:v>
                </c:pt>
                <c:pt idx="1648">
                  <c:v>4.9000000000000145E-7</c:v>
                </c:pt>
                <c:pt idx="1649">
                  <c:v>4.5000000000000125E-7</c:v>
                </c:pt>
                <c:pt idx="1650">
                  <c:v>4.2000000000000143E-7</c:v>
                </c:pt>
                <c:pt idx="1651">
                  <c:v>3.9000000000000119E-7</c:v>
                </c:pt>
                <c:pt idx="1652">
                  <c:v>3.7000000000000138E-7</c:v>
                </c:pt>
                <c:pt idx="1653">
                  <c:v>3.4000000000000093E-7</c:v>
                </c:pt>
                <c:pt idx="1654">
                  <c:v>3.3000000000000086E-7</c:v>
                </c:pt>
                <c:pt idx="1655">
                  <c:v>3.2000000000000107E-7</c:v>
                </c:pt>
                <c:pt idx="1656">
                  <c:v>3.0000000000000094E-7</c:v>
                </c:pt>
                <c:pt idx="1657">
                  <c:v>3.1000000000000106E-7</c:v>
                </c:pt>
                <c:pt idx="1658">
                  <c:v>3.6000000000000116E-7</c:v>
                </c:pt>
                <c:pt idx="1659">
                  <c:v>4.0000000000000115E-7</c:v>
                </c:pt>
                <c:pt idx="1660">
                  <c:v>4.5000000000000125E-7</c:v>
                </c:pt>
                <c:pt idx="1661">
                  <c:v>5.5000000000000162E-7</c:v>
                </c:pt>
                <c:pt idx="1662">
                  <c:v>6.1000000000000157E-7</c:v>
                </c:pt>
                <c:pt idx="1663">
                  <c:v>6.4000000000000213E-7</c:v>
                </c:pt>
                <c:pt idx="1664">
                  <c:v>6.4000000000000213E-7</c:v>
                </c:pt>
                <c:pt idx="1665">
                  <c:v>6.300000000000018E-7</c:v>
                </c:pt>
                <c:pt idx="1666">
                  <c:v>6.20000000000002E-7</c:v>
                </c:pt>
                <c:pt idx="1667">
                  <c:v>5.8000000000000143E-7</c:v>
                </c:pt>
                <c:pt idx="1668">
                  <c:v>5.2000000000000169E-7</c:v>
                </c:pt>
                <c:pt idx="1669">
                  <c:v>4.8000000000000123E-7</c:v>
                </c:pt>
                <c:pt idx="1670">
                  <c:v>4.4000000000000156E-7</c:v>
                </c:pt>
                <c:pt idx="1671">
                  <c:v>4.1000000000000094E-7</c:v>
                </c:pt>
                <c:pt idx="1672">
                  <c:v>3.8000000000000102E-7</c:v>
                </c:pt>
                <c:pt idx="1673">
                  <c:v>3.6000000000000116E-7</c:v>
                </c:pt>
                <c:pt idx="1674">
                  <c:v>3.4000000000000093E-7</c:v>
                </c:pt>
                <c:pt idx="1675">
                  <c:v>3.2000000000000107E-7</c:v>
                </c:pt>
                <c:pt idx="1676">
                  <c:v>3.1000000000000106E-7</c:v>
                </c:pt>
                <c:pt idx="1677">
                  <c:v>3.0000000000000094E-7</c:v>
                </c:pt>
                <c:pt idx="1678">
                  <c:v>3.3000000000000086E-7</c:v>
                </c:pt>
                <c:pt idx="1679">
                  <c:v>3.7000000000000138E-7</c:v>
                </c:pt>
                <c:pt idx="1680">
                  <c:v>4.1000000000000094E-7</c:v>
                </c:pt>
                <c:pt idx="1681">
                  <c:v>5.0000000000000146E-7</c:v>
                </c:pt>
                <c:pt idx="1682">
                  <c:v>6.20000000000002E-7</c:v>
                </c:pt>
                <c:pt idx="1683">
                  <c:v>7.0000000000000209E-7</c:v>
                </c:pt>
                <c:pt idx="1684">
                  <c:v>7.6000000000000193E-7</c:v>
                </c:pt>
                <c:pt idx="1685">
                  <c:v>7.900000000000026E-7</c:v>
                </c:pt>
                <c:pt idx="1686">
                  <c:v>8.2000000000000242E-7</c:v>
                </c:pt>
                <c:pt idx="1687">
                  <c:v>8.3000000000000328E-7</c:v>
                </c:pt>
                <c:pt idx="1688">
                  <c:v>8.2000000000000242E-7</c:v>
                </c:pt>
                <c:pt idx="1689">
                  <c:v>7.2000000000000232E-7</c:v>
                </c:pt>
                <c:pt idx="1690">
                  <c:v>6.4000000000000213E-7</c:v>
                </c:pt>
                <c:pt idx="1691">
                  <c:v>5.7000000000000195E-7</c:v>
                </c:pt>
                <c:pt idx="1692">
                  <c:v>5.1000000000000126E-7</c:v>
                </c:pt>
                <c:pt idx="1693">
                  <c:v>4.7000000000000143E-7</c:v>
                </c:pt>
                <c:pt idx="1694">
                  <c:v>4.4000000000000156E-7</c:v>
                </c:pt>
                <c:pt idx="1695">
                  <c:v>4.4000000000000156E-7</c:v>
                </c:pt>
                <c:pt idx="1696">
                  <c:v>4.1000000000000094E-7</c:v>
                </c:pt>
                <c:pt idx="1697">
                  <c:v>3.8000000000000102E-7</c:v>
                </c:pt>
                <c:pt idx="1698">
                  <c:v>3.6000000000000116E-7</c:v>
                </c:pt>
                <c:pt idx="1699">
                  <c:v>3.4000000000000093E-7</c:v>
                </c:pt>
                <c:pt idx="1700">
                  <c:v>3.4000000000000093E-7</c:v>
                </c:pt>
                <c:pt idx="1701">
                  <c:v>3.4000000000000093E-7</c:v>
                </c:pt>
                <c:pt idx="1702">
                  <c:v>3.7000000000000138E-7</c:v>
                </c:pt>
                <c:pt idx="1703">
                  <c:v>4.1000000000000094E-7</c:v>
                </c:pt>
                <c:pt idx="1704">
                  <c:v>4.5000000000000125E-7</c:v>
                </c:pt>
                <c:pt idx="1705">
                  <c:v>5.5000000000000162E-7</c:v>
                </c:pt>
                <c:pt idx="1706">
                  <c:v>6.20000000000002E-7</c:v>
                </c:pt>
                <c:pt idx="1707">
                  <c:v>6.4000000000000213E-7</c:v>
                </c:pt>
                <c:pt idx="1708">
                  <c:v>6.5000000000000193E-7</c:v>
                </c:pt>
                <c:pt idx="1709">
                  <c:v>6.4000000000000213E-7</c:v>
                </c:pt>
                <c:pt idx="1710">
                  <c:v>6.300000000000018E-7</c:v>
                </c:pt>
                <c:pt idx="1711">
                  <c:v>6.20000000000002E-7</c:v>
                </c:pt>
                <c:pt idx="1712">
                  <c:v>5.8000000000000143E-7</c:v>
                </c:pt>
                <c:pt idx="1713">
                  <c:v>5.3000000000000138E-7</c:v>
                </c:pt>
                <c:pt idx="1714">
                  <c:v>4.8000000000000123E-7</c:v>
                </c:pt>
                <c:pt idx="1715">
                  <c:v>4.5000000000000125E-7</c:v>
                </c:pt>
                <c:pt idx="1716">
                  <c:v>4.1000000000000094E-7</c:v>
                </c:pt>
                <c:pt idx="1717">
                  <c:v>3.8000000000000102E-7</c:v>
                </c:pt>
                <c:pt idx="1718">
                  <c:v>3.6000000000000116E-7</c:v>
                </c:pt>
                <c:pt idx="1719">
                  <c:v>3.4000000000000093E-7</c:v>
                </c:pt>
                <c:pt idx="1720">
                  <c:v>3.3000000000000086E-7</c:v>
                </c:pt>
                <c:pt idx="1721">
                  <c:v>3.1000000000000106E-7</c:v>
                </c:pt>
                <c:pt idx="1722">
                  <c:v>3.0000000000000094E-7</c:v>
                </c:pt>
                <c:pt idx="1723">
                  <c:v>3.2000000000000107E-7</c:v>
                </c:pt>
                <c:pt idx="1724">
                  <c:v>3.7000000000000138E-7</c:v>
                </c:pt>
                <c:pt idx="1725">
                  <c:v>4.1000000000000094E-7</c:v>
                </c:pt>
                <c:pt idx="1726">
                  <c:v>4.4000000000000156E-7</c:v>
                </c:pt>
                <c:pt idx="1727">
                  <c:v>4.6000000000000121E-7</c:v>
                </c:pt>
                <c:pt idx="1728">
                  <c:v>4.7000000000000143E-7</c:v>
                </c:pt>
                <c:pt idx="1729">
                  <c:v>4.9000000000000145E-7</c:v>
                </c:pt>
                <c:pt idx="1730">
                  <c:v>5.0000000000000146E-7</c:v>
                </c:pt>
                <c:pt idx="1731">
                  <c:v>5.1000000000000126E-7</c:v>
                </c:pt>
                <c:pt idx="1732">
                  <c:v>5.2000000000000169E-7</c:v>
                </c:pt>
                <c:pt idx="1733">
                  <c:v>5.2000000000000169E-7</c:v>
                </c:pt>
                <c:pt idx="1734">
                  <c:v>4.9000000000000145E-7</c:v>
                </c:pt>
                <c:pt idx="1735">
                  <c:v>4.5000000000000125E-7</c:v>
                </c:pt>
                <c:pt idx="1736">
                  <c:v>4.2000000000000143E-7</c:v>
                </c:pt>
                <c:pt idx="1737">
                  <c:v>3.9000000000000119E-7</c:v>
                </c:pt>
                <c:pt idx="1738">
                  <c:v>3.6000000000000116E-7</c:v>
                </c:pt>
                <c:pt idx="1739">
                  <c:v>3.4000000000000093E-7</c:v>
                </c:pt>
                <c:pt idx="1740">
                  <c:v>3.2000000000000107E-7</c:v>
                </c:pt>
                <c:pt idx="1741">
                  <c:v>3.1000000000000106E-7</c:v>
                </c:pt>
                <c:pt idx="1742">
                  <c:v>2.9000000000000082E-7</c:v>
                </c:pt>
                <c:pt idx="1743">
                  <c:v>2.9000000000000082E-7</c:v>
                </c:pt>
                <c:pt idx="1744">
                  <c:v>2.9000000000000082E-7</c:v>
                </c:pt>
                <c:pt idx="1745">
                  <c:v>3.2000000000000107E-7</c:v>
                </c:pt>
                <c:pt idx="1746">
                  <c:v>3.6000000000000116E-7</c:v>
                </c:pt>
                <c:pt idx="1747">
                  <c:v>4.0000000000000115E-7</c:v>
                </c:pt>
                <c:pt idx="1748">
                  <c:v>4.3000000000000123E-7</c:v>
                </c:pt>
                <c:pt idx="1749">
                  <c:v>4.5000000000000125E-7</c:v>
                </c:pt>
                <c:pt idx="1750">
                  <c:v>4.6000000000000121E-7</c:v>
                </c:pt>
                <c:pt idx="1751">
                  <c:v>4.8000000000000123E-7</c:v>
                </c:pt>
                <c:pt idx="1752">
                  <c:v>4.9000000000000145E-7</c:v>
                </c:pt>
                <c:pt idx="1753">
                  <c:v>5.0000000000000146E-7</c:v>
                </c:pt>
                <c:pt idx="1754">
                  <c:v>5.0000000000000146E-7</c:v>
                </c:pt>
                <c:pt idx="1755">
                  <c:v>5.0000000000000146E-7</c:v>
                </c:pt>
                <c:pt idx="1756">
                  <c:v>4.6000000000000121E-7</c:v>
                </c:pt>
                <c:pt idx="1757">
                  <c:v>4.6000000000000121E-7</c:v>
                </c:pt>
                <c:pt idx="1758">
                  <c:v>4.2000000000000143E-7</c:v>
                </c:pt>
                <c:pt idx="1759">
                  <c:v>3.9000000000000119E-7</c:v>
                </c:pt>
                <c:pt idx="1760">
                  <c:v>3.6000000000000116E-7</c:v>
                </c:pt>
                <c:pt idx="1761">
                  <c:v>3.4000000000000093E-7</c:v>
                </c:pt>
                <c:pt idx="1762">
                  <c:v>3.2000000000000107E-7</c:v>
                </c:pt>
                <c:pt idx="1763">
                  <c:v>3.1000000000000106E-7</c:v>
                </c:pt>
                <c:pt idx="1764">
                  <c:v>3.0000000000000094E-7</c:v>
                </c:pt>
                <c:pt idx="1765">
                  <c:v>2.9000000000000082E-7</c:v>
                </c:pt>
                <c:pt idx="1766">
                  <c:v>2.8000000000000081E-7</c:v>
                </c:pt>
                <c:pt idx="1767">
                  <c:v>2.9000000000000082E-7</c:v>
                </c:pt>
                <c:pt idx="1768">
                  <c:v>2.9000000000000082E-7</c:v>
                </c:pt>
                <c:pt idx="1769">
                  <c:v>3.3000000000000086E-7</c:v>
                </c:pt>
                <c:pt idx="1770">
                  <c:v>3.7000000000000138E-7</c:v>
                </c:pt>
                <c:pt idx="1771">
                  <c:v>4.0000000000000115E-7</c:v>
                </c:pt>
                <c:pt idx="1772">
                  <c:v>4.2000000000000143E-7</c:v>
                </c:pt>
                <c:pt idx="1773">
                  <c:v>4.4000000000000156E-7</c:v>
                </c:pt>
                <c:pt idx="1774">
                  <c:v>4.6000000000000121E-7</c:v>
                </c:pt>
                <c:pt idx="1775">
                  <c:v>4.7000000000000143E-7</c:v>
                </c:pt>
                <c:pt idx="1776">
                  <c:v>4.8000000000000123E-7</c:v>
                </c:pt>
                <c:pt idx="1777">
                  <c:v>4.9000000000000145E-7</c:v>
                </c:pt>
                <c:pt idx="1778">
                  <c:v>4.9000000000000145E-7</c:v>
                </c:pt>
                <c:pt idx="1779">
                  <c:v>4.7000000000000143E-7</c:v>
                </c:pt>
                <c:pt idx="1780">
                  <c:v>4.3000000000000123E-7</c:v>
                </c:pt>
                <c:pt idx="1781">
                  <c:v>4.0000000000000115E-7</c:v>
                </c:pt>
                <c:pt idx="1782">
                  <c:v>3.7000000000000138E-7</c:v>
                </c:pt>
                <c:pt idx="1783">
                  <c:v>3.5000000000000104E-7</c:v>
                </c:pt>
                <c:pt idx="1784">
                  <c:v>3.3000000000000086E-7</c:v>
                </c:pt>
                <c:pt idx="1785">
                  <c:v>3.1000000000000106E-7</c:v>
                </c:pt>
                <c:pt idx="1786">
                  <c:v>3.0000000000000094E-7</c:v>
                </c:pt>
                <c:pt idx="1787">
                  <c:v>2.9000000000000082E-7</c:v>
                </c:pt>
                <c:pt idx="1788">
                  <c:v>2.8000000000000081E-7</c:v>
                </c:pt>
                <c:pt idx="1789">
                  <c:v>2.7000000000000096E-7</c:v>
                </c:pt>
                <c:pt idx="1790">
                  <c:v>3.1000000000000106E-7</c:v>
                </c:pt>
                <c:pt idx="1791">
                  <c:v>3.5000000000000104E-7</c:v>
                </c:pt>
                <c:pt idx="1792">
                  <c:v>3.9000000000000119E-7</c:v>
                </c:pt>
                <c:pt idx="1793">
                  <c:v>4.2000000000000143E-7</c:v>
                </c:pt>
                <c:pt idx="1794">
                  <c:v>4.4000000000000156E-7</c:v>
                </c:pt>
                <c:pt idx="1795">
                  <c:v>4.6000000000000121E-7</c:v>
                </c:pt>
                <c:pt idx="1796">
                  <c:v>4.7000000000000143E-7</c:v>
                </c:pt>
                <c:pt idx="1797">
                  <c:v>4.8000000000000123E-7</c:v>
                </c:pt>
                <c:pt idx="1798">
                  <c:v>4.9000000000000145E-7</c:v>
                </c:pt>
                <c:pt idx="1799">
                  <c:v>5.0000000000000146E-7</c:v>
                </c:pt>
                <c:pt idx="1800">
                  <c:v>5.0000000000000146E-7</c:v>
                </c:pt>
                <c:pt idx="1801">
                  <c:v>4.6000000000000121E-7</c:v>
                </c:pt>
                <c:pt idx="1802">
                  <c:v>4.2000000000000143E-7</c:v>
                </c:pt>
                <c:pt idx="1803">
                  <c:v>3.9000000000000119E-7</c:v>
                </c:pt>
                <c:pt idx="1804">
                  <c:v>3.6000000000000116E-7</c:v>
                </c:pt>
                <c:pt idx="1805">
                  <c:v>3.4000000000000093E-7</c:v>
                </c:pt>
                <c:pt idx="1806">
                  <c:v>3.2000000000000107E-7</c:v>
                </c:pt>
                <c:pt idx="1807">
                  <c:v>3.1000000000000106E-7</c:v>
                </c:pt>
                <c:pt idx="1808">
                  <c:v>2.9000000000000082E-7</c:v>
                </c:pt>
                <c:pt idx="1809">
                  <c:v>2.8000000000000081E-7</c:v>
                </c:pt>
                <c:pt idx="1810">
                  <c:v>2.7000000000000096E-7</c:v>
                </c:pt>
                <c:pt idx="1811">
                  <c:v>2.8000000000000081E-7</c:v>
                </c:pt>
                <c:pt idx="1812">
                  <c:v>3.2000000000000107E-7</c:v>
                </c:pt>
                <c:pt idx="1813">
                  <c:v>3.6000000000000116E-7</c:v>
                </c:pt>
                <c:pt idx="1814">
                  <c:v>4.0000000000000115E-7</c:v>
                </c:pt>
                <c:pt idx="1815">
                  <c:v>4.2000000000000143E-7</c:v>
                </c:pt>
                <c:pt idx="1816">
                  <c:v>4.4000000000000156E-7</c:v>
                </c:pt>
                <c:pt idx="1817">
                  <c:v>4.6000000000000121E-7</c:v>
                </c:pt>
                <c:pt idx="1818">
                  <c:v>4.7000000000000143E-7</c:v>
                </c:pt>
                <c:pt idx="1819">
                  <c:v>4.8000000000000123E-7</c:v>
                </c:pt>
                <c:pt idx="1820">
                  <c:v>4.9000000000000145E-7</c:v>
                </c:pt>
                <c:pt idx="1821">
                  <c:v>5.0000000000000146E-7</c:v>
                </c:pt>
                <c:pt idx="1822">
                  <c:v>4.7000000000000143E-7</c:v>
                </c:pt>
                <c:pt idx="1823">
                  <c:v>4.4000000000000156E-7</c:v>
                </c:pt>
                <c:pt idx="1824">
                  <c:v>4.0000000000000115E-7</c:v>
                </c:pt>
                <c:pt idx="1825">
                  <c:v>3.7000000000000138E-7</c:v>
                </c:pt>
                <c:pt idx="1826">
                  <c:v>3.5000000000000104E-7</c:v>
                </c:pt>
                <c:pt idx="1827">
                  <c:v>3.3000000000000086E-7</c:v>
                </c:pt>
                <c:pt idx="1828">
                  <c:v>3.3000000000000086E-7</c:v>
                </c:pt>
                <c:pt idx="1829">
                  <c:v>3.1000000000000106E-7</c:v>
                </c:pt>
                <c:pt idx="1830">
                  <c:v>3.0000000000000094E-7</c:v>
                </c:pt>
                <c:pt idx="1831">
                  <c:v>2.9000000000000082E-7</c:v>
                </c:pt>
                <c:pt idx="1832">
                  <c:v>2.7000000000000096E-7</c:v>
                </c:pt>
                <c:pt idx="1833">
                  <c:v>2.7000000000000096E-7</c:v>
                </c:pt>
                <c:pt idx="1834">
                  <c:v>2.9000000000000082E-7</c:v>
                </c:pt>
                <c:pt idx="1835">
                  <c:v>3.3000000000000086E-7</c:v>
                </c:pt>
                <c:pt idx="1836">
                  <c:v>3.3000000000000086E-7</c:v>
                </c:pt>
                <c:pt idx="1837">
                  <c:v>3.7000000000000138E-7</c:v>
                </c:pt>
                <c:pt idx="1838">
                  <c:v>4.0000000000000115E-7</c:v>
                </c:pt>
                <c:pt idx="1839">
                  <c:v>4.2000000000000143E-7</c:v>
                </c:pt>
                <c:pt idx="1840">
                  <c:v>4.3000000000000123E-7</c:v>
                </c:pt>
                <c:pt idx="1841">
                  <c:v>4.5000000000000125E-7</c:v>
                </c:pt>
                <c:pt idx="1842">
                  <c:v>4.6000000000000121E-7</c:v>
                </c:pt>
                <c:pt idx="1843">
                  <c:v>4.7000000000000143E-7</c:v>
                </c:pt>
                <c:pt idx="1844">
                  <c:v>4.8000000000000123E-7</c:v>
                </c:pt>
                <c:pt idx="1845">
                  <c:v>4.8000000000000123E-7</c:v>
                </c:pt>
                <c:pt idx="1846">
                  <c:v>4.5000000000000125E-7</c:v>
                </c:pt>
                <c:pt idx="1847">
                  <c:v>4.1000000000000094E-7</c:v>
                </c:pt>
                <c:pt idx="1848">
                  <c:v>3.8000000000000102E-7</c:v>
                </c:pt>
                <c:pt idx="1849">
                  <c:v>3.5000000000000104E-7</c:v>
                </c:pt>
                <c:pt idx="1850">
                  <c:v>3.3000000000000086E-7</c:v>
                </c:pt>
                <c:pt idx="1851">
                  <c:v>3.1000000000000106E-7</c:v>
                </c:pt>
                <c:pt idx="1852">
                  <c:v>3.0000000000000094E-7</c:v>
                </c:pt>
                <c:pt idx="1853">
                  <c:v>2.9000000000000082E-7</c:v>
                </c:pt>
                <c:pt idx="1854">
                  <c:v>2.8000000000000081E-7</c:v>
                </c:pt>
                <c:pt idx="1855">
                  <c:v>2.7000000000000096E-7</c:v>
                </c:pt>
                <c:pt idx="1856">
                  <c:v>2.7000000000000096E-7</c:v>
                </c:pt>
                <c:pt idx="1857">
                  <c:v>3.1000000000000106E-7</c:v>
                </c:pt>
                <c:pt idx="1858">
                  <c:v>3.5000000000000104E-7</c:v>
                </c:pt>
                <c:pt idx="1859">
                  <c:v>3.8000000000000102E-7</c:v>
                </c:pt>
                <c:pt idx="1860">
                  <c:v>4.1000000000000094E-7</c:v>
                </c:pt>
                <c:pt idx="1861">
                  <c:v>4.3000000000000123E-7</c:v>
                </c:pt>
                <c:pt idx="1862">
                  <c:v>4.5000000000000125E-7</c:v>
                </c:pt>
                <c:pt idx="1863">
                  <c:v>4.6000000000000121E-7</c:v>
                </c:pt>
                <c:pt idx="1864">
                  <c:v>4.6000000000000121E-7</c:v>
                </c:pt>
                <c:pt idx="1865">
                  <c:v>4.7000000000000143E-7</c:v>
                </c:pt>
                <c:pt idx="1866">
                  <c:v>4.8000000000000123E-7</c:v>
                </c:pt>
                <c:pt idx="1867">
                  <c:v>4.7000000000000143E-7</c:v>
                </c:pt>
                <c:pt idx="1868">
                  <c:v>4.4000000000000156E-7</c:v>
                </c:pt>
                <c:pt idx="1869">
                  <c:v>4.0000000000000115E-7</c:v>
                </c:pt>
                <c:pt idx="1870">
                  <c:v>3.7000000000000138E-7</c:v>
                </c:pt>
                <c:pt idx="1871">
                  <c:v>3.5000000000000104E-7</c:v>
                </c:pt>
                <c:pt idx="1872">
                  <c:v>3.2000000000000107E-7</c:v>
                </c:pt>
                <c:pt idx="1873">
                  <c:v>3.1000000000000106E-7</c:v>
                </c:pt>
                <c:pt idx="1874">
                  <c:v>2.9000000000000082E-7</c:v>
                </c:pt>
                <c:pt idx="1875">
                  <c:v>2.8000000000000081E-7</c:v>
                </c:pt>
                <c:pt idx="1876">
                  <c:v>2.7000000000000096E-7</c:v>
                </c:pt>
                <c:pt idx="1877">
                  <c:v>2.600000000000009E-7</c:v>
                </c:pt>
                <c:pt idx="1878">
                  <c:v>2.8000000000000081E-7</c:v>
                </c:pt>
                <c:pt idx="1879">
                  <c:v>3.2000000000000107E-7</c:v>
                </c:pt>
                <c:pt idx="1880">
                  <c:v>3.6000000000000116E-7</c:v>
                </c:pt>
                <c:pt idx="1881">
                  <c:v>3.9000000000000119E-7</c:v>
                </c:pt>
                <c:pt idx="1882">
                  <c:v>4.1000000000000094E-7</c:v>
                </c:pt>
                <c:pt idx="1883">
                  <c:v>4.3000000000000123E-7</c:v>
                </c:pt>
                <c:pt idx="1884">
                  <c:v>4.5000000000000125E-7</c:v>
                </c:pt>
                <c:pt idx="1885">
                  <c:v>4.6000000000000121E-7</c:v>
                </c:pt>
                <c:pt idx="1886">
                  <c:v>4.6000000000000121E-7</c:v>
                </c:pt>
                <c:pt idx="1887">
                  <c:v>4.7000000000000143E-7</c:v>
                </c:pt>
                <c:pt idx="1888">
                  <c:v>4.8000000000000123E-7</c:v>
                </c:pt>
                <c:pt idx="1889">
                  <c:v>4.5000000000000125E-7</c:v>
                </c:pt>
                <c:pt idx="1890">
                  <c:v>4.2000000000000143E-7</c:v>
                </c:pt>
                <c:pt idx="1891">
                  <c:v>3.8000000000000102E-7</c:v>
                </c:pt>
                <c:pt idx="1892">
                  <c:v>3.5000000000000104E-7</c:v>
                </c:pt>
                <c:pt idx="1893">
                  <c:v>3.3000000000000086E-7</c:v>
                </c:pt>
                <c:pt idx="1894">
                  <c:v>3.1000000000000106E-7</c:v>
                </c:pt>
                <c:pt idx="1895">
                  <c:v>3.0000000000000094E-7</c:v>
                </c:pt>
                <c:pt idx="1896">
                  <c:v>2.9000000000000082E-7</c:v>
                </c:pt>
                <c:pt idx="1897">
                  <c:v>2.7000000000000096E-7</c:v>
                </c:pt>
                <c:pt idx="1898">
                  <c:v>2.7000000000000096E-7</c:v>
                </c:pt>
                <c:pt idx="1899">
                  <c:v>2.600000000000009E-7</c:v>
                </c:pt>
                <c:pt idx="1900">
                  <c:v>3.0000000000000094E-7</c:v>
                </c:pt>
                <c:pt idx="1901">
                  <c:v>3.4000000000000093E-7</c:v>
                </c:pt>
                <c:pt idx="1902">
                  <c:v>3.7000000000000138E-7</c:v>
                </c:pt>
                <c:pt idx="1903">
                  <c:v>4.7000000000000143E-7</c:v>
                </c:pt>
                <c:pt idx="1904">
                  <c:v>5.4000000000000182E-7</c:v>
                </c:pt>
                <c:pt idx="1905">
                  <c:v>5.7000000000000195E-7</c:v>
                </c:pt>
                <c:pt idx="1906">
                  <c:v>5.8000000000000143E-7</c:v>
                </c:pt>
                <c:pt idx="1907">
                  <c:v>5.8000000000000143E-7</c:v>
                </c:pt>
                <c:pt idx="1908">
                  <c:v>5.7000000000000195E-7</c:v>
                </c:pt>
                <c:pt idx="1909">
                  <c:v>5.7000000000000195E-7</c:v>
                </c:pt>
                <c:pt idx="1910">
                  <c:v>5.4000000000000182E-7</c:v>
                </c:pt>
                <c:pt idx="1911">
                  <c:v>4.9000000000000145E-7</c:v>
                </c:pt>
                <c:pt idx="1912">
                  <c:v>4.5000000000000125E-7</c:v>
                </c:pt>
                <c:pt idx="1913">
                  <c:v>4.2000000000000143E-7</c:v>
                </c:pt>
                <c:pt idx="1914">
                  <c:v>3.8000000000000102E-7</c:v>
                </c:pt>
                <c:pt idx="1915">
                  <c:v>3.5000000000000104E-7</c:v>
                </c:pt>
                <c:pt idx="1916">
                  <c:v>3.3000000000000086E-7</c:v>
                </c:pt>
                <c:pt idx="1917">
                  <c:v>3.2000000000000107E-7</c:v>
                </c:pt>
                <c:pt idx="1918">
                  <c:v>3.0000000000000094E-7</c:v>
                </c:pt>
                <c:pt idx="1919">
                  <c:v>2.9000000000000082E-7</c:v>
                </c:pt>
                <c:pt idx="1920">
                  <c:v>2.8000000000000081E-7</c:v>
                </c:pt>
                <c:pt idx="1921">
                  <c:v>2.9000000000000082E-7</c:v>
                </c:pt>
                <c:pt idx="1922">
                  <c:v>3.3000000000000086E-7</c:v>
                </c:pt>
                <c:pt idx="1923">
                  <c:v>3.6000000000000116E-7</c:v>
                </c:pt>
                <c:pt idx="1924">
                  <c:v>4.1000000000000094E-7</c:v>
                </c:pt>
                <c:pt idx="1925">
                  <c:v>5.1000000000000126E-7</c:v>
                </c:pt>
                <c:pt idx="1926">
                  <c:v>5.6000000000000131E-7</c:v>
                </c:pt>
                <c:pt idx="1927">
                  <c:v>5.9000000000000208E-7</c:v>
                </c:pt>
                <c:pt idx="1928">
                  <c:v>5.9000000000000208E-7</c:v>
                </c:pt>
                <c:pt idx="1929">
                  <c:v>5.9000000000000208E-7</c:v>
                </c:pt>
                <c:pt idx="1930">
                  <c:v>5.9000000000000208E-7</c:v>
                </c:pt>
                <c:pt idx="1931">
                  <c:v>5.8000000000000143E-7</c:v>
                </c:pt>
                <c:pt idx="1932">
                  <c:v>5.4000000000000182E-7</c:v>
                </c:pt>
                <c:pt idx="1933">
                  <c:v>4.9000000000000145E-7</c:v>
                </c:pt>
                <c:pt idx="1934">
                  <c:v>4.4000000000000156E-7</c:v>
                </c:pt>
                <c:pt idx="1935">
                  <c:v>4.1000000000000094E-7</c:v>
                </c:pt>
                <c:pt idx="1936">
                  <c:v>3.8000000000000102E-7</c:v>
                </c:pt>
                <c:pt idx="1937">
                  <c:v>3.5000000000000104E-7</c:v>
                </c:pt>
                <c:pt idx="1938">
                  <c:v>3.3000000000000086E-7</c:v>
                </c:pt>
                <c:pt idx="1939">
                  <c:v>3.1000000000000106E-7</c:v>
                </c:pt>
                <c:pt idx="1940">
                  <c:v>3.0000000000000094E-7</c:v>
                </c:pt>
                <c:pt idx="1941">
                  <c:v>2.9000000000000082E-7</c:v>
                </c:pt>
                <c:pt idx="1942">
                  <c:v>2.8000000000000081E-7</c:v>
                </c:pt>
                <c:pt idx="1943">
                  <c:v>3.1000000000000106E-7</c:v>
                </c:pt>
                <c:pt idx="1944">
                  <c:v>3.5000000000000104E-7</c:v>
                </c:pt>
                <c:pt idx="1945">
                  <c:v>3.8000000000000102E-7</c:v>
                </c:pt>
                <c:pt idx="1946">
                  <c:v>4.6000000000000121E-7</c:v>
                </c:pt>
                <c:pt idx="1947">
                  <c:v>5.4000000000000182E-7</c:v>
                </c:pt>
                <c:pt idx="1948">
                  <c:v>5.9000000000000208E-7</c:v>
                </c:pt>
                <c:pt idx="1949">
                  <c:v>6.0000000000000188E-7</c:v>
                </c:pt>
                <c:pt idx="1950">
                  <c:v>6.1000000000000157E-7</c:v>
                </c:pt>
                <c:pt idx="1951">
                  <c:v>6.1000000000000157E-7</c:v>
                </c:pt>
                <c:pt idx="1952">
                  <c:v>6.0000000000000188E-7</c:v>
                </c:pt>
                <c:pt idx="1953">
                  <c:v>5.8000000000000143E-7</c:v>
                </c:pt>
                <c:pt idx="1954">
                  <c:v>5.3000000000000138E-7</c:v>
                </c:pt>
                <c:pt idx="1955">
                  <c:v>4.8000000000000123E-7</c:v>
                </c:pt>
                <c:pt idx="1956">
                  <c:v>4.4000000000000156E-7</c:v>
                </c:pt>
                <c:pt idx="1957">
                  <c:v>4.0000000000000115E-7</c:v>
                </c:pt>
                <c:pt idx="1958">
                  <c:v>3.7000000000000138E-7</c:v>
                </c:pt>
                <c:pt idx="1959">
                  <c:v>3.5000000000000104E-7</c:v>
                </c:pt>
                <c:pt idx="1960">
                  <c:v>3.3000000000000086E-7</c:v>
                </c:pt>
                <c:pt idx="1961">
                  <c:v>3.1000000000000106E-7</c:v>
                </c:pt>
                <c:pt idx="1962">
                  <c:v>2.9000000000000082E-7</c:v>
                </c:pt>
                <c:pt idx="1963">
                  <c:v>2.8000000000000081E-7</c:v>
                </c:pt>
                <c:pt idx="1964">
                  <c:v>2.9000000000000082E-7</c:v>
                </c:pt>
                <c:pt idx="1965">
                  <c:v>3.3000000000000086E-7</c:v>
                </c:pt>
                <c:pt idx="1966">
                  <c:v>3.6000000000000116E-7</c:v>
                </c:pt>
                <c:pt idx="1967">
                  <c:v>4.1000000000000094E-7</c:v>
                </c:pt>
                <c:pt idx="1968">
                  <c:v>5.0000000000000146E-7</c:v>
                </c:pt>
                <c:pt idx="1969">
                  <c:v>5.6000000000000131E-7</c:v>
                </c:pt>
                <c:pt idx="1970">
                  <c:v>5.6000000000000131E-7</c:v>
                </c:pt>
                <c:pt idx="1971">
                  <c:v>5.9000000000000208E-7</c:v>
                </c:pt>
                <c:pt idx="1972">
                  <c:v>5.9000000000000208E-7</c:v>
                </c:pt>
                <c:pt idx="1973">
                  <c:v>5.9000000000000208E-7</c:v>
                </c:pt>
                <c:pt idx="1974">
                  <c:v>5.8000000000000143E-7</c:v>
                </c:pt>
                <c:pt idx="1975">
                  <c:v>5.7000000000000195E-7</c:v>
                </c:pt>
                <c:pt idx="1976">
                  <c:v>5.4000000000000182E-7</c:v>
                </c:pt>
                <c:pt idx="1977">
                  <c:v>4.9000000000000145E-7</c:v>
                </c:pt>
                <c:pt idx="1978">
                  <c:v>4.5000000000000125E-7</c:v>
                </c:pt>
                <c:pt idx="1979">
                  <c:v>4.1000000000000094E-7</c:v>
                </c:pt>
                <c:pt idx="1980">
                  <c:v>3.8000000000000102E-7</c:v>
                </c:pt>
                <c:pt idx="1981">
                  <c:v>3.5000000000000104E-7</c:v>
                </c:pt>
                <c:pt idx="1982">
                  <c:v>3.3000000000000086E-7</c:v>
                </c:pt>
                <c:pt idx="1983">
                  <c:v>3.1000000000000106E-7</c:v>
                </c:pt>
                <c:pt idx="1984">
                  <c:v>3.0000000000000094E-7</c:v>
                </c:pt>
                <c:pt idx="1985">
                  <c:v>2.9000000000000082E-7</c:v>
                </c:pt>
                <c:pt idx="1986">
                  <c:v>2.8000000000000081E-7</c:v>
                </c:pt>
                <c:pt idx="1987">
                  <c:v>3.0000000000000094E-7</c:v>
                </c:pt>
                <c:pt idx="1988">
                  <c:v>3.4000000000000093E-7</c:v>
                </c:pt>
                <c:pt idx="1989">
                  <c:v>3.7000000000000138E-7</c:v>
                </c:pt>
                <c:pt idx="1990">
                  <c:v>4.4000000000000156E-7</c:v>
                </c:pt>
                <c:pt idx="1991">
                  <c:v>5.1000000000000126E-7</c:v>
                </c:pt>
                <c:pt idx="1992">
                  <c:v>5.5000000000000162E-7</c:v>
                </c:pt>
                <c:pt idx="1993">
                  <c:v>5.6000000000000131E-7</c:v>
                </c:pt>
                <c:pt idx="1994">
                  <c:v>5.5000000000000162E-7</c:v>
                </c:pt>
                <c:pt idx="1995">
                  <c:v>5.4000000000000182E-7</c:v>
                </c:pt>
                <c:pt idx="1996">
                  <c:v>5.3000000000000138E-7</c:v>
                </c:pt>
                <c:pt idx="1997">
                  <c:v>4.9000000000000145E-7</c:v>
                </c:pt>
                <c:pt idx="1998">
                  <c:v>4.5000000000000125E-7</c:v>
                </c:pt>
                <c:pt idx="1999">
                  <c:v>4.1000000000000094E-7</c:v>
                </c:pt>
                <c:pt idx="2000">
                  <c:v>3.8000000000000102E-7</c:v>
                </c:pt>
                <c:pt idx="2001">
                  <c:v>3.5000000000000104E-7</c:v>
                </c:pt>
                <c:pt idx="2002">
                  <c:v>3.3000000000000086E-7</c:v>
                </c:pt>
                <c:pt idx="2003">
                  <c:v>3.1000000000000106E-7</c:v>
                </c:pt>
                <c:pt idx="2004">
                  <c:v>3.0000000000000094E-7</c:v>
                </c:pt>
                <c:pt idx="2005">
                  <c:v>2.9000000000000082E-7</c:v>
                </c:pt>
                <c:pt idx="2006">
                  <c:v>2.7000000000000096E-7</c:v>
                </c:pt>
                <c:pt idx="2007">
                  <c:v>2.8000000000000081E-7</c:v>
                </c:pt>
                <c:pt idx="2008">
                  <c:v>3.1000000000000106E-7</c:v>
                </c:pt>
                <c:pt idx="2009">
                  <c:v>3.5000000000000104E-7</c:v>
                </c:pt>
                <c:pt idx="2010">
                  <c:v>3.9000000000000119E-7</c:v>
                </c:pt>
                <c:pt idx="2011">
                  <c:v>4.9000000000000145E-7</c:v>
                </c:pt>
                <c:pt idx="2012">
                  <c:v>5.7000000000000195E-7</c:v>
                </c:pt>
                <c:pt idx="2013">
                  <c:v>6.20000000000002E-7</c:v>
                </c:pt>
                <c:pt idx="2014">
                  <c:v>6.4000000000000213E-7</c:v>
                </c:pt>
                <c:pt idx="2015">
                  <c:v>6.4000000000000213E-7</c:v>
                </c:pt>
                <c:pt idx="2016">
                  <c:v>6.5000000000000193E-7</c:v>
                </c:pt>
                <c:pt idx="2017">
                  <c:v>6.4000000000000213E-7</c:v>
                </c:pt>
                <c:pt idx="2018">
                  <c:v>6.1000000000000157E-7</c:v>
                </c:pt>
                <c:pt idx="2019">
                  <c:v>5.5000000000000162E-7</c:v>
                </c:pt>
                <c:pt idx="2020">
                  <c:v>4.9000000000000145E-7</c:v>
                </c:pt>
                <c:pt idx="2021">
                  <c:v>4.5000000000000125E-7</c:v>
                </c:pt>
                <c:pt idx="2022">
                  <c:v>4.1000000000000094E-7</c:v>
                </c:pt>
                <c:pt idx="2023">
                  <c:v>3.8000000000000102E-7</c:v>
                </c:pt>
                <c:pt idx="2024">
                  <c:v>3.5000000000000104E-7</c:v>
                </c:pt>
                <c:pt idx="2025">
                  <c:v>3.3000000000000086E-7</c:v>
                </c:pt>
                <c:pt idx="2026">
                  <c:v>3.2000000000000107E-7</c:v>
                </c:pt>
                <c:pt idx="2027">
                  <c:v>3.0000000000000094E-7</c:v>
                </c:pt>
                <c:pt idx="2028">
                  <c:v>2.9000000000000082E-7</c:v>
                </c:pt>
                <c:pt idx="2029">
                  <c:v>3.0000000000000094E-7</c:v>
                </c:pt>
                <c:pt idx="2030">
                  <c:v>3.4000000000000093E-7</c:v>
                </c:pt>
                <c:pt idx="2031">
                  <c:v>3.8000000000000102E-7</c:v>
                </c:pt>
                <c:pt idx="2032">
                  <c:v>3.8000000000000102E-7</c:v>
                </c:pt>
                <c:pt idx="2033">
                  <c:v>4.3000000000000123E-7</c:v>
                </c:pt>
                <c:pt idx="2034">
                  <c:v>5.1000000000000126E-7</c:v>
                </c:pt>
                <c:pt idx="2035">
                  <c:v>5.1000000000000126E-7</c:v>
                </c:pt>
                <c:pt idx="2036">
                  <c:v>5.5000000000000162E-7</c:v>
                </c:pt>
                <c:pt idx="2037">
                  <c:v>5.7000000000000195E-7</c:v>
                </c:pt>
                <c:pt idx="2038">
                  <c:v>5.8000000000000143E-7</c:v>
                </c:pt>
                <c:pt idx="2039">
                  <c:v>5.7000000000000195E-7</c:v>
                </c:pt>
                <c:pt idx="2040">
                  <c:v>5.7000000000000195E-7</c:v>
                </c:pt>
                <c:pt idx="2041">
                  <c:v>5.5000000000000162E-7</c:v>
                </c:pt>
                <c:pt idx="2042">
                  <c:v>5.1000000000000126E-7</c:v>
                </c:pt>
                <c:pt idx="2043">
                  <c:v>4.7000000000000143E-7</c:v>
                </c:pt>
                <c:pt idx="2044">
                  <c:v>4.3000000000000123E-7</c:v>
                </c:pt>
                <c:pt idx="2045">
                  <c:v>4.0000000000000115E-7</c:v>
                </c:pt>
                <c:pt idx="2046">
                  <c:v>3.7000000000000138E-7</c:v>
                </c:pt>
                <c:pt idx="2047">
                  <c:v>3.4000000000000093E-7</c:v>
                </c:pt>
                <c:pt idx="2048">
                  <c:v>3.2000000000000107E-7</c:v>
                </c:pt>
                <c:pt idx="2049">
                  <c:v>3.1000000000000106E-7</c:v>
                </c:pt>
                <c:pt idx="2050">
                  <c:v>2.9000000000000082E-7</c:v>
                </c:pt>
                <c:pt idx="2051">
                  <c:v>2.8000000000000081E-7</c:v>
                </c:pt>
                <c:pt idx="2052">
                  <c:v>2.7000000000000096E-7</c:v>
                </c:pt>
                <c:pt idx="2053">
                  <c:v>3.0000000000000094E-7</c:v>
                </c:pt>
                <c:pt idx="2054">
                  <c:v>3.4000000000000093E-7</c:v>
                </c:pt>
                <c:pt idx="2055">
                  <c:v>3.7000000000000138E-7</c:v>
                </c:pt>
                <c:pt idx="2056">
                  <c:v>4.6000000000000121E-7</c:v>
                </c:pt>
                <c:pt idx="2057">
                  <c:v>5.4000000000000182E-7</c:v>
                </c:pt>
                <c:pt idx="2058">
                  <c:v>5.9000000000000208E-7</c:v>
                </c:pt>
                <c:pt idx="2059">
                  <c:v>6.0000000000000188E-7</c:v>
                </c:pt>
                <c:pt idx="2060">
                  <c:v>6.0000000000000188E-7</c:v>
                </c:pt>
                <c:pt idx="2061">
                  <c:v>6.0000000000000188E-7</c:v>
                </c:pt>
                <c:pt idx="2062">
                  <c:v>5.9000000000000208E-7</c:v>
                </c:pt>
                <c:pt idx="2063">
                  <c:v>5.7000000000000195E-7</c:v>
                </c:pt>
                <c:pt idx="2064">
                  <c:v>5.1000000000000126E-7</c:v>
                </c:pt>
                <c:pt idx="2065">
                  <c:v>4.7000000000000143E-7</c:v>
                </c:pt>
                <c:pt idx="2066">
                  <c:v>4.3000000000000123E-7</c:v>
                </c:pt>
                <c:pt idx="2067">
                  <c:v>4.0000000000000115E-7</c:v>
                </c:pt>
                <c:pt idx="2068">
                  <c:v>3.7000000000000138E-7</c:v>
                </c:pt>
                <c:pt idx="2069">
                  <c:v>3.4000000000000093E-7</c:v>
                </c:pt>
                <c:pt idx="2070">
                  <c:v>3.2000000000000107E-7</c:v>
                </c:pt>
                <c:pt idx="2071">
                  <c:v>3.0000000000000094E-7</c:v>
                </c:pt>
                <c:pt idx="2072">
                  <c:v>2.9000000000000082E-7</c:v>
                </c:pt>
                <c:pt idx="2073">
                  <c:v>2.8000000000000081E-7</c:v>
                </c:pt>
                <c:pt idx="2074">
                  <c:v>2.9000000000000082E-7</c:v>
                </c:pt>
                <c:pt idx="2075">
                  <c:v>3.3000000000000086E-7</c:v>
                </c:pt>
                <c:pt idx="2076">
                  <c:v>3.6000000000000116E-7</c:v>
                </c:pt>
                <c:pt idx="2077">
                  <c:v>4.1000000000000094E-7</c:v>
                </c:pt>
                <c:pt idx="2078">
                  <c:v>4.9000000000000145E-7</c:v>
                </c:pt>
                <c:pt idx="2079">
                  <c:v>5.4000000000000182E-7</c:v>
                </c:pt>
                <c:pt idx="2080">
                  <c:v>5.5000000000000162E-7</c:v>
                </c:pt>
                <c:pt idx="2081">
                  <c:v>5.6000000000000131E-7</c:v>
                </c:pt>
                <c:pt idx="2082">
                  <c:v>5.5000000000000162E-7</c:v>
                </c:pt>
                <c:pt idx="2083">
                  <c:v>5.4000000000000182E-7</c:v>
                </c:pt>
                <c:pt idx="2084">
                  <c:v>5.0000000000000146E-7</c:v>
                </c:pt>
                <c:pt idx="2085">
                  <c:v>4.6000000000000121E-7</c:v>
                </c:pt>
                <c:pt idx="2086">
                  <c:v>4.2000000000000143E-7</c:v>
                </c:pt>
                <c:pt idx="2087">
                  <c:v>3.9000000000000119E-7</c:v>
                </c:pt>
                <c:pt idx="2088">
                  <c:v>3.6000000000000116E-7</c:v>
                </c:pt>
                <c:pt idx="2089">
                  <c:v>3.4000000000000093E-7</c:v>
                </c:pt>
                <c:pt idx="2090">
                  <c:v>3.2000000000000107E-7</c:v>
                </c:pt>
                <c:pt idx="2091">
                  <c:v>3.0000000000000094E-7</c:v>
                </c:pt>
                <c:pt idx="2092">
                  <c:v>2.9000000000000082E-7</c:v>
                </c:pt>
                <c:pt idx="2093">
                  <c:v>2.8000000000000081E-7</c:v>
                </c:pt>
                <c:pt idx="2094">
                  <c:v>2.7000000000000096E-7</c:v>
                </c:pt>
                <c:pt idx="2095">
                  <c:v>2.7000000000000096E-7</c:v>
                </c:pt>
                <c:pt idx="2096">
                  <c:v>2.7000000000000096E-7</c:v>
                </c:pt>
                <c:pt idx="2097">
                  <c:v>2.9000000000000082E-7</c:v>
                </c:pt>
                <c:pt idx="2098">
                  <c:v>3.3000000000000086E-7</c:v>
                </c:pt>
                <c:pt idx="2099">
                  <c:v>3.7000000000000138E-7</c:v>
                </c:pt>
                <c:pt idx="2100">
                  <c:v>4.4000000000000156E-7</c:v>
                </c:pt>
                <c:pt idx="2101">
                  <c:v>5.0000000000000146E-7</c:v>
                </c:pt>
                <c:pt idx="2102">
                  <c:v>5.4000000000000182E-7</c:v>
                </c:pt>
                <c:pt idx="2103">
                  <c:v>5.5000000000000162E-7</c:v>
                </c:pt>
                <c:pt idx="2104">
                  <c:v>5.4000000000000182E-7</c:v>
                </c:pt>
                <c:pt idx="2105">
                  <c:v>5.4000000000000182E-7</c:v>
                </c:pt>
                <c:pt idx="2106">
                  <c:v>5.4000000000000182E-7</c:v>
                </c:pt>
                <c:pt idx="2107">
                  <c:v>5.2000000000000169E-7</c:v>
                </c:pt>
                <c:pt idx="2108">
                  <c:v>5.2000000000000169E-7</c:v>
                </c:pt>
                <c:pt idx="2109">
                  <c:v>4.8000000000000123E-7</c:v>
                </c:pt>
                <c:pt idx="2110">
                  <c:v>4.4000000000000156E-7</c:v>
                </c:pt>
                <c:pt idx="2111">
                  <c:v>4.1000000000000094E-7</c:v>
                </c:pt>
                <c:pt idx="2112">
                  <c:v>3.8000000000000102E-7</c:v>
                </c:pt>
                <c:pt idx="2113">
                  <c:v>3.5000000000000104E-7</c:v>
                </c:pt>
                <c:pt idx="2114">
                  <c:v>3.3000000000000086E-7</c:v>
                </c:pt>
                <c:pt idx="2115">
                  <c:v>3.1000000000000106E-7</c:v>
                </c:pt>
                <c:pt idx="2116">
                  <c:v>2.9000000000000082E-7</c:v>
                </c:pt>
                <c:pt idx="2117">
                  <c:v>2.8000000000000081E-7</c:v>
                </c:pt>
                <c:pt idx="2118">
                  <c:v>2.7000000000000096E-7</c:v>
                </c:pt>
                <c:pt idx="2119">
                  <c:v>2.600000000000009E-7</c:v>
                </c:pt>
                <c:pt idx="2120">
                  <c:v>2.7000000000000096E-7</c:v>
                </c:pt>
                <c:pt idx="2121">
                  <c:v>2.7000000000000096E-7</c:v>
                </c:pt>
                <c:pt idx="2122">
                  <c:v>2.7000000000000096E-7</c:v>
                </c:pt>
                <c:pt idx="2123">
                  <c:v>2.8000000000000081E-7</c:v>
                </c:pt>
                <c:pt idx="2124">
                  <c:v>2.8000000000000081E-7</c:v>
                </c:pt>
                <c:pt idx="2125">
                  <c:v>2.8000000000000081E-7</c:v>
                </c:pt>
                <c:pt idx="2126">
                  <c:v>2.8000000000000081E-7</c:v>
                </c:pt>
                <c:pt idx="2127">
                  <c:v>2.8000000000000081E-7</c:v>
                </c:pt>
                <c:pt idx="2128">
                  <c:v>2.8000000000000081E-7</c:v>
                </c:pt>
                <c:pt idx="2129">
                  <c:v>2.9000000000000082E-7</c:v>
                </c:pt>
                <c:pt idx="2130">
                  <c:v>2.9000000000000082E-7</c:v>
                </c:pt>
                <c:pt idx="2131">
                  <c:v>2.7000000000000096E-7</c:v>
                </c:pt>
                <c:pt idx="2132">
                  <c:v>2.7000000000000096E-7</c:v>
                </c:pt>
                <c:pt idx="2133">
                  <c:v>2.600000000000009E-7</c:v>
                </c:pt>
                <c:pt idx="2134">
                  <c:v>2.5000000000000078E-7</c:v>
                </c:pt>
                <c:pt idx="2135">
                  <c:v>2.4000000000000061E-7</c:v>
                </c:pt>
                <c:pt idx="2136">
                  <c:v>2.4000000000000061E-7</c:v>
                </c:pt>
                <c:pt idx="2137">
                  <c:v>2.300000000000006E-7</c:v>
                </c:pt>
                <c:pt idx="2138">
                  <c:v>2.300000000000006E-7</c:v>
                </c:pt>
                <c:pt idx="2139">
                  <c:v>2.300000000000006E-7</c:v>
                </c:pt>
                <c:pt idx="2140">
                  <c:v>2.2000000000000091E-7</c:v>
                </c:pt>
                <c:pt idx="2141">
                  <c:v>2.2000000000000091E-7</c:v>
                </c:pt>
                <c:pt idx="2142">
                  <c:v>2.2000000000000091E-7</c:v>
                </c:pt>
                <c:pt idx="2143">
                  <c:v>2.2000000000000091E-7</c:v>
                </c:pt>
                <c:pt idx="2144">
                  <c:v>2.2000000000000091E-7</c:v>
                </c:pt>
                <c:pt idx="2145">
                  <c:v>2.1000000000000077E-7</c:v>
                </c:pt>
                <c:pt idx="2146">
                  <c:v>2.1000000000000077E-7</c:v>
                </c:pt>
                <c:pt idx="2147">
                  <c:v>2.1000000000000077E-7</c:v>
                </c:pt>
                <c:pt idx="2148">
                  <c:v>2.1000000000000077E-7</c:v>
                </c:pt>
                <c:pt idx="2149">
                  <c:v>2.1000000000000077E-7</c:v>
                </c:pt>
                <c:pt idx="2150">
                  <c:v>2.1000000000000077E-7</c:v>
                </c:pt>
                <c:pt idx="2151">
                  <c:v>2.1000000000000077E-7</c:v>
                </c:pt>
                <c:pt idx="2152">
                  <c:v>2.1000000000000077E-7</c:v>
                </c:pt>
                <c:pt idx="2153">
                  <c:v>2.1000000000000077E-7</c:v>
                </c:pt>
                <c:pt idx="2154">
                  <c:v>2.0000000000000057E-7</c:v>
                </c:pt>
                <c:pt idx="2155">
                  <c:v>2.0000000000000057E-7</c:v>
                </c:pt>
                <c:pt idx="2156">
                  <c:v>2.1000000000000077E-7</c:v>
                </c:pt>
                <c:pt idx="2157">
                  <c:v>2.0000000000000057E-7</c:v>
                </c:pt>
                <c:pt idx="2158">
                  <c:v>2.0000000000000057E-7</c:v>
                </c:pt>
                <c:pt idx="2159">
                  <c:v>2.0000000000000057E-7</c:v>
                </c:pt>
                <c:pt idx="2160">
                  <c:v>2.0000000000000057E-7</c:v>
                </c:pt>
                <c:pt idx="2161">
                  <c:v>2.0000000000000057E-7</c:v>
                </c:pt>
                <c:pt idx="2162">
                  <c:v>2.0000000000000057E-7</c:v>
                </c:pt>
                <c:pt idx="2163">
                  <c:v>2.0000000000000057E-7</c:v>
                </c:pt>
                <c:pt idx="2164">
                  <c:v>2.0000000000000057E-7</c:v>
                </c:pt>
                <c:pt idx="2165">
                  <c:v>2.0000000000000057E-7</c:v>
                </c:pt>
                <c:pt idx="2166">
                  <c:v>2.0000000000000057E-7</c:v>
                </c:pt>
                <c:pt idx="2167">
                  <c:v>2.0000000000000057E-7</c:v>
                </c:pt>
                <c:pt idx="2168">
                  <c:v>2.0000000000000057E-7</c:v>
                </c:pt>
                <c:pt idx="2169">
                  <c:v>2.0000000000000057E-7</c:v>
                </c:pt>
                <c:pt idx="2170">
                  <c:v>2.0000000000000057E-7</c:v>
                </c:pt>
                <c:pt idx="2171">
                  <c:v>2.0000000000000057E-7</c:v>
                </c:pt>
                <c:pt idx="2172">
                  <c:v>2.0000000000000057E-7</c:v>
                </c:pt>
                <c:pt idx="2173">
                  <c:v>2.0000000000000057E-7</c:v>
                </c:pt>
                <c:pt idx="2174">
                  <c:v>2.0000000000000057E-7</c:v>
                </c:pt>
                <c:pt idx="2175">
                  <c:v>2.0000000000000057E-7</c:v>
                </c:pt>
                <c:pt idx="2176">
                  <c:v>2.0000000000000057E-7</c:v>
                </c:pt>
                <c:pt idx="2177">
                  <c:v>2.0000000000000057E-7</c:v>
                </c:pt>
                <c:pt idx="2178">
                  <c:v>2.0000000000000057E-7</c:v>
                </c:pt>
                <c:pt idx="2179">
                  <c:v>2.0000000000000057E-7</c:v>
                </c:pt>
                <c:pt idx="2180">
                  <c:v>2.0000000000000057E-7</c:v>
                </c:pt>
                <c:pt idx="2181">
                  <c:v>2.0000000000000057E-7</c:v>
                </c:pt>
                <c:pt idx="2182">
                  <c:v>2.0000000000000057E-7</c:v>
                </c:pt>
                <c:pt idx="2183">
                  <c:v>2.0000000000000057E-7</c:v>
                </c:pt>
                <c:pt idx="2184">
                  <c:v>2.0000000000000057E-7</c:v>
                </c:pt>
                <c:pt idx="2185">
                  <c:v>2.0000000000000057E-7</c:v>
                </c:pt>
                <c:pt idx="2186">
                  <c:v>2.0000000000000057E-7</c:v>
                </c:pt>
                <c:pt idx="2187">
                  <c:v>2.0000000000000057E-7</c:v>
                </c:pt>
                <c:pt idx="2188">
                  <c:v>2.0000000000000057E-7</c:v>
                </c:pt>
                <c:pt idx="2189">
                  <c:v>2.0000000000000057E-7</c:v>
                </c:pt>
                <c:pt idx="2190">
                  <c:v>2.0000000000000057E-7</c:v>
                </c:pt>
                <c:pt idx="2191">
                  <c:v>2.0000000000000057E-7</c:v>
                </c:pt>
                <c:pt idx="2192">
                  <c:v>2.0000000000000057E-7</c:v>
                </c:pt>
                <c:pt idx="2193">
                  <c:v>2.0000000000000057E-7</c:v>
                </c:pt>
                <c:pt idx="2194">
                  <c:v>2.0000000000000057E-7</c:v>
                </c:pt>
                <c:pt idx="2195">
                  <c:v>2.0000000000000057E-7</c:v>
                </c:pt>
                <c:pt idx="2196">
                  <c:v>2.0000000000000057E-7</c:v>
                </c:pt>
                <c:pt idx="2197">
                  <c:v>2.0000000000000057E-7</c:v>
                </c:pt>
                <c:pt idx="2198">
                  <c:v>2.0000000000000057E-7</c:v>
                </c:pt>
                <c:pt idx="2199">
                  <c:v>2.0000000000000057E-7</c:v>
                </c:pt>
                <c:pt idx="2200">
                  <c:v>2.0000000000000057E-7</c:v>
                </c:pt>
                <c:pt idx="2201">
                  <c:v>2.0000000000000057E-7</c:v>
                </c:pt>
                <c:pt idx="2202">
                  <c:v>2.0000000000000057E-7</c:v>
                </c:pt>
                <c:pt idx="2203">
                  <c:v>2.0000000000000057E-7</c:v>
                </c:pt>
                <c:pt idx="2204">
                  <c:v>2.0000000000000057E-7</c:v>
                </c:pt>
                <c:pt idx="2205">
                  <c:v>2.0000000000000057E-7</c:v>
                </c:pt>
                <c:pt idx="2206">
                  <c:v>2.0000000000000057E-7</c:v>
                </c:pt>
                <c:pt idx="2207">
                  <c:v>2.0000000000000057E-7</c:v>
                </c:pt>
                <c:pt idx="2208">
                  <c:v>2.0000000000000057E-7</c:v>
                </c:pt>
                <c:pt idx="2209">
                  <c:v>2.0000000000000057E-7</c:v>
                </c:pt>
                <c:pt idx="2210">
                  <c:v>2.0000000000000057E-7</c:v>
                </c:pt>
                <c:pt idx="2211">
                  <c:v>2.0000000000000057E-7</c:v>
                </c:pt>
                <c:pt idx="2212">
                  <c:v>2.0000000000000057E-7</c:v>
                </c:pt>
                <c:pt idx="2213">
                  <c:v>1.900000000000007E-7</c:v>
                </c:pt>
                <c:pt idx="2214">
                  <c:v>2.0000000000000057E-7</c:v>
                </c:pt>
                <c:pt idx="2215">
                  <c:v>2.0000000000000057E-7</c:v>
                </c:pt>
                <c:pt idx="2216">
                  <c:v>2.0000000000000057E-7</c:v>
                </c:pt>
                <c:pt idx="2217">
                  <c:v>1.900000000000007E-7</c:v>
                </c:pt>
                <c:pt idx="2218">
                  <c:v>2.0000000000000057E-7</c:v>
                </c:pt>
                <c:pt idx="2219">
                  <c:v>2.0000000000000057E-7</c:v>
                </c:pt>
                <c:pt idx="2220">
                  <c:v>1.900000000000007E-7</c:v>
                </c:pt>
                <c:pt idx="2221">
                  <c:v>1.900000000000007E-7</c:v>
                </c:pt>
                <c:pt idx="2222">
                  <c:v>2.0000000000000057E-7</c:v>
                </c:pt>
                <c:pt idx="2223">
                  <c:v>1.900000000000007E-7</c:v>
                </c:pt>
                <c:pt idx="2224">
                  <c:v>2.0000000000000057E-7</c:v>
                </c:pt>
                <c:pt idx="2225">
                  <c:v>1.900000000000007E-7</c:v>
                </c:pt>
                <c:pt idx="2226">
                  <c:v>1.900000000000007E-7</c:v>
                </c:pt>
                <c:pt idx="2227">
                  <c:v>1.900000000000007E-7</c:v>
                </c:pt>
                <c:pt idx="2228">
                  <c:v>1.900000000000007E-7</c:v>
                </c:pt>
                <c:pt idx="2229">
                  <c:v>1.900000000000007E-7</c:v>
                </c:pt>
                <c:pt idx="2230">
                  <c:v>1.900000000000007E-7</c:v>
                </c:pt>
                <c:pt idx="2231">
                  <c:v>1.900000000000007E-7</c:v>
                </c:pt>
                <c:pt idx="2232">
                  <c:v>1.900000000000007E-7</c:v>
                </c:pt>
                <c:pt idx="2233">
                  <c:v>1.900000000000007E-7</c:v>
                </c:pt>
                <c:pt idx="2234">
                  <c:v>1.900000000000007E-7</c:v>
                </c:pt>
                <c:pt idx="2235">
                  <c:v>1.900000000000007E-7</c:v>
                </c:pt>
                <c:pt idx="2236">
                  <c:v>1.900000000000007E-7</c:v>
                </c:pt>
                <c:pt idx="2237">
                  <c:v>1.900000000000007E-7</c:v>
                </c:pt>
                <c:pt idx="2238">
                  <c:v>1.900000000000007E-7</c:v>
                </c:pt>
                <c:pt idx="2239">
                  <c:v>1.900000000000007E-7</c:v>
                </c:pt>
                <c:pt idx="2240">
                  <c:v>1.900000000000007E-7</c:v>
                </c:pt>
                <c:pt idx="2241">
                  <c:v>1.900000000000007E-7</c:v>
                </c:pt>
                <c:pt idx="2242">
                  <c:v>1.900000000000007E-7</c:v>
                </c:pt>
                <c:pt idx="2243">
                  <c:v>1.900000000000007E-7</c:v>
                </c:pt>
                <c:pt idx="2244">
                  <c:v>1.900000000000007E-7</c:v>
                </c:pt>
                <c:pt idx="2245">
                  <c:v>1.900000000000007E-7</c:v>
                </c:pt>
                <c:pt idx="2246">
                  <c:v>1.900000000000007E-7</c:v>
                </c:pt>
                <c:pt idx="2247">
                  <c:v>1.900000000000007E-7</c:v>
                </c:pt>
                <c:pt idx="2248">
                  <c:v>1.900000000000007E-7</c:v>
                </c:pt>
                <c:pt idx="2249">
                  <c:v>1.900000000000007E-7</c:v>
                </c:pt>
                <c:pt idx="2250">
                  <c:v>1.900000000000007E-7</c:v>
                </c:pt>
                <c:pt idx="2251">
                  <c:v>1.900000000000007E-7</c:v>
                </c:pt>
                <c:pt idx="2252">
                  <c:v>1.900000000000007E-7</c:v>
                </c:pt>
                <c:pt idx="2253">
                  <c:v>1.900000000000007E-7</c:v>
                </c:pt>
                <c:pt idx="2254">
                  <c:v>1.900000000000007E-7</c:v>
                </c:pt>
                <c:pt idx="2255">
                  <c:v>1.900000000000007E-7</c:v>
                </c:pt>
                <c:pt idx="2256">
                  <c:v>1.900000000000007E-7</c:v>
                </c:pt>
                <c:pt idx="2257">
                  <c:v>1.900000000000007E-7</c:v>
                </c:pt>
                <c:pt idx="2258">
                  <c:v>1.900000000000007E-7</c:v>
                </c:pt>
                <c:pt idx="2259">
                  <c:v>1.900000000000007E-7</c:v>
                </c:pt>
                <c:pt idx="2260">
                  <c:v>1.900000000000007E-7</c:v>
                </c:pt>
                <c:pt idx="2261">
                  <c:v>1.900000000000007E-7</c:v>
                </c:pt>
                <c:pt idx="2262">
                  <c:v>1.900000000000007E-7</c:v>
                </c:pt>
                <c:pt idx="2263">
                  <c:v>1.900000000000007E-7</c:v>
                </c:pt>
                <c:pt idx="2264">
                  <c:v>1.900000000000007E-7</c:v>
                </c:pt>
                <c:pt idx="2265">
                  <c:v>1.900000000000007E-7</c:v>
                </c:pt>
                <c:pt idx="2266">
                  <c:v>1.900000000000007E-7</c:v>
                </c:pt>
                <c:pt idx="2267">
                  <c:v>1.900000000000007E-7</c:v>
                </c:pt>
                <c:pt idx="2268">
                  <c:v>1.900000000000007E-7</c:v>
                </c:pt>
                <c:pt idx="2269">
                  <c:v>1.900000000000007E-7</c:v>
                </c:pt>
                <c:pt idx="2270">
                  <c:v>1.900000000000007E-7</c:v>
                </c:pt>
                <c:pt idx="2271">
                  <c:v>1.900000000000007E-7</c:v>
                </c:pt>
                <c:pt idx="2272">
                  <c:v>1.900000000000007E-7</c:v>
                </c:pt>
                <c:pt idx="2273">
                  <c:v>1.900000000000007E-7</c:v>
                </c:pt>
                <c:pt idx="2274">
                  <c:v>1.900000000000007E-7</c:v>
                </c:pt>
                <c:pt idx="2275">
                  <c:v>1.900000000000007E-7</c:v>
                </c:pt>
                <c:pt idx="2276">
                  <c:v>1.900000000000007E-7</c:v>
                </c:pt>
                <c:pt idx="2277">
                  <c:v>1.900000000000007E-7</c:v>
                </c:pt>
                <c:pt idx="2278">
                  <c:v>1.900000000000007E-7</c:v>
                </c:pt>
                <c:pt idx="2279">
                  <c:v>1.900000000000007E-7</c:v>
                </c:pt>
                <c:pt idx="2280">
                  <c:v>1.900000000000007E-7</c:v>
                </c:pt>
                <c:pt idx="2281">
                  <c:v>1.900000000000007E-7</c:v>
                </c:pt>
                <c:pt idx="2282">
                  <c:v>1.900000000000007E-7</c:v>
                </c:pt>
                <c:pt idx="2283">
                  <c:v>1.900000000000007E-7</c:v>
                </c:pt>
                <c:pt idx="2284">
                  <c:v>1.900000000000007E-7</c:v>
                </c:pt>
                <c:pt idx="2285">
                  <c:v>1.900000000000007E-7</c:v>
                </c:pt>
                <c:pt idx="2286">
                  <c:v>1.900000000000007E-7</c:v>
                </c:pt>
                <c:pt idx="2287">
                  <c:v>1.900000000000007E-7</c:v>
                </c:pt>
                <c:pt idx="2288">
                  <c:v>1.900000000000007E-7</c:v>
                </c:pt>
                <c:pt idx="2289">
                  <c:v>1.900000000000007E-7</c:v>
                </c:pt>
                <c:pt idx="2290">
                  <c:v>1.900000000000007E-7</c:v>
                </c:pt>
                <c:pt idx="2291">
                  <c:v>1.900000000000007E-7</c:v>
                </c:pt>
                <c:pt idx="2292">
                  <c:v>1.900000000000007E-7</c:v>
                </c:pt>
                <c:pt idx="2293">
                  <c:v>1.900000000000007E-7</c:v>
                </c:pt>
                <c:pt idx="2294">
                  <c:v>1.900000000000007E-7</c:v>
                </c:pt>
                <c:pt idx="2295">
                  <c:v>1.900000000000007E-7</c:v>
                </c:pt>
                <c:pt idx="2296">
                  <c:v>1.900000000000007E-7</c:v>
                </c:pt>
                <c:pt idx="2297">
                  <c:v>1.900000000000007E-7</c:v>
                </c:pt>
                <c:pt idx="2298">
                  <c:v>1.900000000000007E-7</c:v>
                </c:pt>
                <c:pt idx="2299">
                  <c:v>1.900000000000007E-7</c:v>
                </c:pt>
                <c:pt idx="2300">
                  <c:v>1.900000000000007E-7</c:v>
                </c:pt>
                <c:pt idx="2301">
                  <c:v>1.900000000000007E-7</c:v>
                </c:pt>
                <c:pt idx="2302">
                  <c:v>1.900000000000007E-7</c:v>
                </c:pt>
                <c:pt idx="2303">
                  <c:v>1.900000000000007E-7</c:v>
                </c:pt>
                <c:pt idx="2304">
                  <c:v>1.900000000000007E-7</c:v>
                </c:pt>
                <c:pt idx="2305">
                  <c:v>1.900000000000007E-7</c:v>
                </c:pt>
                <c:pt idx="2306">
                  <c:v>1.900000000000007E-7</c:v>
                </c:pt>
                <c:pt idx="2307">
                  <c:v>1.900000000000007E-7</c:v>
                </c:pt>
                <c:pt idx="2308">
                  <c:v>1.900000000000007E-7</c:v>
                </c:pt>
                <c:pt idx="2309">
                  <c:v>1.900000000000007E-7</c:v>
                </c:pt>
                <c:pt idx="2310">
                  <c:v>1.900000000000007E-7</c:v>
                </c:pt>
                <c:pt idx="2311">
                  <c:v>1.900000000000007E-7</c:v>
                </c:pt>
                <c:pt idx="2312">
                  <c:v>1.900000000000007E-7</c:v>
                </c:pt>
                <c:pt idx="2313">
                  <c:v>1.900000000000007E-7</c:v>
                </c:pt>
                <c:pt idx="2314">
                  <c:v>1.900000000000007E-7</c:v>
                </c:pt>
                <c:pt idx="2315">
                  <c:v>1.900000000000007E-7</c:v>
                </c:pt>
                <c:pt idx="2316">
                  <c:v>1.900000000000007E-7</c:v>
                </c:pt>
                <c:pt idx="2317">
                  <c:v>1.900000000000007E-7</c:v>
                </c:pt>
                <c:pt idx="2318">
                  <c:v>1.900000000000007E-7</c:v>
                </c:pt>
                <c:pt idx="2319">
                  <c:v>1.900000000000007E-7</c:v>
                </c:pt>
                <c:pt idx="2320">
                  <c:v>1.900000000000007E-7</c:v>
                </c:pt>
                <c:pt idx="2321">
                  <c:v>1.900000000000007E-7</c:v>
                </c:pt>
                <c:pt idx="2322">
                  <c:v>1.900000000000007E-7</c:v>
                </c:pt>
                <c:pt idx="2323">
                  <c:v>1.900000000000007E-7</c:v>
                </c:pt>
                <c:pt idx="2324">
                  <c:v>1.900000000000007E-7</c:v>
                </c:pt>
                <c:pt idx="2325">
                  <c:v>1.900000000000007E-7</c:v>
                </c:pt>
                <c:pt idx="2326">
                  <c:v>1.900000000000007E-7</c:v>
                </c:pt>
                <c:pt idx="2327">
                  <c:v>1.900000000000007E-7</c:v>
                </c:pt>
                <c:pt idx="2328">
                  <c:v>1.900000000000007E-7</c:v>
                </c:pt>
                <c:pt idx="2329">
                  <c:v>1.900000000000007E-7</c:v>
                </c:pt>
                <c:pt idx="2330">
                  <c:v>1.900000000000007E-7</c:v>
                </c:pt>
                <c:pt idx="2331">
                  <c:v>1.900000000000007E-7</c:v>
                </c:pt>
                <c:pt idx="2332">
                  <c:v>1.900000000000007E-7</c:v>
                </c:pt>
                <c:pt idx="2333">
                  <c:v>1.900000000000007E-7</c:v>
                </c:pt>
                <c:pt idx="2334">
                  <c:v>1.900000000000007E-7</c:v>
                </c:pt>
                <c:pt idx="2335">
                  <c:v>1.900000000000007E-7</c:v>
                </c:pt>
                <c:pt idx="2336">
                  <c:v>1.900000000000007E-7</c:v>
                </c:pt>
                <c:pt idx="2337">
                  <c:v>1.900000000000007E-7</c:v>
                </c:pt>
                <c:pt idx="2338">
                  <c:v>1.900000000000007E-7</c:v>
                </c:pt>
                <c:pt idx="2339">
                  <c:v>1.900000000000007E-7</c:v>
                </c:pt>
                <c:pt idx="2340">
                  <c:v>1.900000000000007E-7</c:v>
                </c:pt>
                <c:pt idx="2341">
                  <c:v>1.900000000000007E-7</c:v>
                </c:pt>
                <c:pt idx="2342">
                  <c:v>1.900000000000007E-7</c:v>
                </c:pt>
                <c:pt idx="2343">
                  <c:v>1.900000000000007E-7</c:v>
                </c:pt>
                <c:pt idx="2344">
                  <c:v>1.900000000000007E-7</c:v>
                </c:pt>
                <c:pt idx="2345">
                  <c:v>1.900000000000007E-7</c:v>
                </c:pt>
                <c:pt idx="2346">
                  <c:v>1.900000000000007E-7</c:v>
                </c:pt>
                <c:pt idx="2347">
                  <c:v>1.900000000000007E-7</c:v>
                </c:pt>
                <c:pt idx="2348">
                  <c:v>1.900000000000007E-7</c:v>
                </c:pt>
                <c:pt idx="2349">
                  <c:v>1.900000000000007E-7</c:v>
                </c:pt>
                <c:pt idx="2350">
                  <c:v>1.900000000000007E-7</c:v>
                </c:pt>
                <c:pt idx="2351">
                  <c:v>1.900000000000007E-7</c:v>
                </c:pt>
                <c:pt idx="2352">
                  <c:v>1.900000000000007E-7</c:v>
                </c:pt>
                <c:pt idx="2353">
                  <c:v>1.900000000000007E-7</c:v>
                </c:pt>
                <c:pt idx="2354">
                  <c:v>1.900000000000007E-7</c:v>
                </c:pt>
                <c:pt idx="2355">
                  <c:v>1.900000000000007E-7</c:v>
                </c:pt>
                <c:pt idx="2356">
                  <c:v>1.900000000000007E-7</c:v>
                </c:pt>
                <c:pt idx="2357">
                  <c:v>1.900000000000007E-7</c:v>
                </c:pt>
                <c:pt idx="2358">
                  <c:v>1.900000000000007E-7</c:v>
                </c:pt>
                <c:pt idx="2359">
                  <c:v>1.900000000000007E-7</c:v>
                </c:pt>
                <c:pt idx="2360">
                  <c:v>1.900000000000007E-7</c:v>
                </c:pt>
                <c:pt idx="2361">
                  <c:v>1.900000000000007E-7</c:v>
                </c:pt>
                <c:pt idx="2362">
                  <c:v>1.900000000000007E-7</c:v>
                </c:pt>
                <c:pt idx="2363">
                  <c:v>1.900000000000007E-7</c:v>
                </c:pt>
                <c:pt idx="2364">
                  <c:v>1.900000000000007E-7</c:v>
                </c:pt>
                <c:pt idx="2365">
                  <c:v>1.900000000000007E-7</c:v>
                </c:pt>
                <c:pt idx="2366">
                  <c:v>1.900000000000007E-7</c:v>
                </c:pt>
                <c:pt idx="2367">
                  <c:v>1.900000000000007E-7</c:v>
                </c:pt>
                <c:pt idx="2368">
                  <c:v>1.900000000000007E-7</c:v>
                </c:pt>
                <c:pt idx="2369">
                  <c:v>1.900000000000007E-7</c:v>
                </c:pt>
                <c:pt idx="2370">
                  <c:v>1.900000000000007E-7</c:v>
                </c:pt>
                <c:pt idx="2371">
                  <c:v>1.900000000000007E-7</c:v>
                </c:pt>
                <c:pt idx="2372">
                  <c:v>1.900000000000007E-7</c:v>
                </c:pt>
                <c:pt idx="2373">
                  <c:v>1.900000000000007E-7</c:v>
                </c:pt>
                <c:pt idx="2374">
                  <c:v>1.900000000000007E-7</c:v>
                </c:pt>
                <c:pt idx="2375">
                  <c:v>1.900000000000007E-7</c:v>
                </c:pt>
                <c:pt idx="2376">
                  <c:v>1.900000000000007E-7</c:v>
                </c:pt>
                <c:pt idx="2377">
                  <c:v>1.900000000000007E-7</c:v>
                </c:pt>
                <c:pt idx="2378">
                  <c:v>1.900000000000007E-7</c:v>
                </c:pt>
                <c:pt idx="2379">
                  <c:v>1.900000000000007E-7</c:v>
                </c:pt>
                <c:pt idx="2380">
                  <c:v>1.900000000000007E-7</c:v>
                </c:pt>
                <c:pt idx="2381">
                  <c:v>1.900000000000007E-7</c:v>
                </c:pt>
                <c:pt idx="2382">
                  <c:v>1.900000000000007E-7</c:v>
                </c:pt>
                <c:pt idx="2383">
                  <c:v>1.900000000000007E-7</c:v>
                </c:pt>
                <c:pt idx="2384">
                  <c:v>1.900000000000007E-7</c:v>
                </c:pt>
                <c:pt idx="2385">
                  <c:v>1.900000000000007E-7</c:v>
                </c:pt>
                <c:pt idx="2386">
                  <c:v>1.900000000000007E-7</c:v>
                </c:pt>
                <c:pt idx="2387">
                  <c:v>1.900000000000007E-7</c:v>
                </c:pt>
                <c:pt idx="2388">
                  <c:v>1.900000000000007E-7</c:v>
                </c:pt>
                <c:pt idx="2389">
                  <c:v>1.900000000000007E-7</c:v>
                </c:pt>
                <c:pt idx="2390">
                  <c:v>1.900000000000007E-7</c:v>
                </c:pt>
                <c:pt idx="2391">
                  <c:v>1.900000000000007E-7</c:v>
                </c:pt>
                <c:pt idx="2392">
                  <c:v>1.900000000000007E-7</c:v>
                </c:pt>
                <c:pt idx="2393">
                  <c:v>1.900000000000007E-7</c:v>
                </c:pt>
                <c:pt idx="2394">
                  <c:v>1.900000000000007E-7</c:v>
                </c:pt>
                <c:pt idx="2395">
                  <c:v>1.900000000000007E-7</c:v>
                </c:pt>
                <c:pt idx="2396">
                  <c:v>1.900000000000007E-7</c:v>
                </c:pt>
                <c:pt idx="2397">
                  <c:v>1.900000000000007E-7</c:v>
                </c:pt>
                <c:pt idx="2398">
                  <c:v>1.900000000000007E-7</c:v>
                </c:pt>
                <c:pt idx="2399">
                  <c:v>1.900000000000007E-7</c:v>
                </c:pt>
                <c:pt idx="2400">
                  <c:v>1.900000000000007E-7</c:v>
                </c:pt>
                <c:pt idx="2401">
                  <c:v>1.900000000000007E-7</c:v>
                </c:pt>
                <c:pt idx="2402">
                  <c:v>1.900000000000007E-7</c:v>
                </c:pt>
                <c:pt idx="2403">
                  <c:v>1.900000000000007E-7</c:v>
                </c:pt>
                <c:pt idx="2404">
                  <c:v>1.900000000000007E-7</c:v>
                </c:pt>
                <c:pt idx="2405">
                  <c:v>1.900000000000007E-7</c:v>
                </c:pt>
                <c:pt idx="2406">
                  <c:v>1.900000000000007E-7</c:v>
                </c:pt>
                <c:pt idx="2407">
                  <c:v>1.900000000000007E-7</c:v>
                </c:pt>
                <c:pt idx="2408">
                  <c:v>1.900000000000007E-7</c:v>
                </c:pt>
                <c:pt idx="2409">
                  <c:v>1.900000000000007E-7</c:v>
                </c:pt>
                <c:pt idx="2410">
                  <c:v>1.900000000000007E-7</c:v>
                </c:pt>
                <c:pt idx="2411">
                  <c:v>1.900000000000007E-7</c:v>
                </c:pt>
                <c:pt idx="2412">
                  <c:v>1.8000000000000069E-7</c:v>
                </c:pt>
                <c:pt idx="2413">
                  <c:v>1.900000000000007E-7</c:v>
                </c:pt>
                <c:pt idx="2414">
                  <c:v>1.900000000000007E-7</c:v>
                </c:pt>
                <c:pt idx="2415">
                  <c:v>1.900000000000007E-7</c:v>
                </c:pt>
                <c:pt idx="2416">
                  <c:v>1.900000000000007E-7</c:v>
                </c:pt>
                <c:pt idx="2417">
                  <c:v>1.900000000000007E-7</c:v>
                </c:pt>
                <c:pt idx="2418">
                  <c:v>2.2000000000000091E-7</c:v>
                </c:pt>
                <c:pt idx="2419">
                  <c:v>2.7000000000000096E-7</c:v>
                </c:pt>
                <c:pt idx="2420">
                  <c:v>3.1000000000000106E-7</c:v>
                </c:pt>
                <c:pt idx="2421">
                  <c:v>3.9000000000000119E-7</c:v>
                </c:pt>
                <c:pt idx="2422">
                  <c:v>4.6000000000000121E-7</c:v>
                </c:pt>
                <c:pt idx="2423">
                  <c:v>4.9000000000000145E-7</c:v>
                </c:pt>
                <c:pt idx="2424">
                  <c:v>5.1000000000000126E-7</c:v>
                </c:pt>
                <c:pt idx="2425">
                  <c:v>5.1000000000000126E-7</c:v>
                </c:pt>
                <c:pt idx="2426">
                  <c:v>5.1000000000000126E-7</c:v>
                </c:pt>
                <c:pt idx="2427">
                  <c:v>5.0000000000000146E-7</c:v>
                </c:pt>
                <c:pt idx="2428">
                  <c:v>4.9000000000000145E-7</c:v>
                </c:pt>
                <c:pt idx="2429">
                  <c:v>4.6000000000000121E-7</c:v>
                </c:pt>
                <c:pt idx="2430">
                  <c:v>4.2000000000000143E-7</c:v>
                </c:pt>
                <c:pt idx="2431">
                  <c:v>3.8000000000000102E-7</c:v>
                </c:pt>
                <c:pt idx="2432">
                  <c:v>3.5000000000000104E-7</c:v>
                </c:pt>
                <c:pt idx="2433">
                  <c:v>3.3000000000000086E-7</c:v>
                </c:pt>
                <c:pt idx="2434">
                  <c:v>3.1000000000000106E-7</c:v>
                </c:pt>
                <c:pt idx="2435">
                  <c:v>2.9000000000000082E-7</c:v>
                </c:pt>
                <c:pt idx="2436">
                  <c:v>2.8000000000000081E-7</c:v>
                </c:pt>
                <c:pt idx="2437">
                  <c:v>2.600000000000009E-7</c:v>
                </c:pt>
                <c:pt idx="2438">
                  <c:v>2.5000000000000078E-7</c:v>
                </c:pt>
                <c:pt idx="2439">
                  <c:v>2.5000000000000078E-7</c:v>
                </c:pt>
                <c:pt idx="2440">
                  <c:v>2.5000000000000078E-7</c:v>
                </c:pt>
                <c:pt idx="2441">
                  <c:v>2.4000000000000061E-7</c:v>
                </c:pt>
                <c:pt idx="2442">
                  <c:v>2.4000000000000061E-7</c:v>
                </c:pt>
                <c:pt idx="2443">
                  <c:v>2.4000000000000061E-7</c:v>
                </c:pt>
                <c:pt idx="2444">
                  <c:v>2.300000000000006E-7</c:v>
                </c:pt>
                <c:pt idx="2445">
                  <c:v>2.2000000000000091E-7</c:v>
                </c:pt>
                <c:pt idx="2446">
                  <c:v>2.2000000000000091E-7</c:v>
                </c:pt>
                <c:pt idx="2447">
                  <c:v>2.2000000000000091E-7</c:v>
                </c:pt>
                <c:pt idx="2448">
                  <c:v>2.1000000000000077E-7</c:v>
                </c:pt>
                <c:pt idx="2449">
                  <c:v>2.1000000000000077E-7</c:v>
                </c:pt>
                <c:pt idx="2450">
                  <c:v>2.1000000000000077E-7</c:v>
                </c:pt>
                <c:pt idx="2451">
                  <c:v>2.1000000000000077E-7</c:v>
                </c:pt>
                <c:pt idx="2452">
                  <c:v>2.1000000000000077E-7</c:v>
                </c:pt>
                <c:pt idx="2453">
                  <c:v>2.0000000000000057E-7</c:v>
                </c:pt>
                <c:pt idx="2454">
                  <c:v>2.0000000000000057E-7</c:v>
                </c:pt>
                <c:pt idx="2455">
                  <c:v>2.0000000000000057E-7</c:v>
                </c:pt>
                <c:pt idx="2456">
                  <c:v>2.0000000000000057E-7</c:v>
                </c:pt>
                <c:pt idx="2457">
                  <c:v>1.900000000000007E-7</c:v>
                </c:pt>
                <c:pt idx="2458">
                  <c:v>1.900000000000007E-7</c:v>
                </c:pt>
                <c:pt idx="2459">
                  <c:v>1.900000000000007E-7</c:v>
                </c:pt>
                <c:pt idx="2460">
                  <c:v>1.900000000000007E-7</c:v>
                </c:pt>
                <c:pt idx="2461">
                  <c:v>1.900000000000007E-7</c:v>
                </c:pt>
                <c:pt idx="2462">
                  <c:v>1.900000000000007E-7</c:v>
                </c:pt>
                <c:pt idx="2463">
                  <c:v>1.900000000000007E-7</c:v>
                </c:pt>
                <c:pt idx="2464">
                  <c:v>1.900000000000007E-7</c:v>
                </c:pt>
                <c:pt idx="2465">
                  <c:v>1.900000000000007E-7</c:v>
                </c:pt>
                <c:pt idx="2466">
                  <c:v>1.900000000000007E-7</c:v>
                </c:pt>
                <c:pt idx="2467">
                  <c:v>1.900000000000007E-7</c:v>
                </c:pt>
                <c:pt idx="2468">
                  <c:v>1.900000000000007E-7</c:v>
                </c:pt>
                <c:pt idx="2469">
                  <c:v>1.900000000000007E-7</c:v>
                </c:pt>
                <c:pt idx="2470">
                  <c:v>1.900000000000007E-7</c:v>
                </c:pt>
                <c:pt idx="2471">
                  <c:v>1.900000000000007E-7</c:v>
                </c:pt>
                <c:pt idx="2472">
                  <c:v>1.900000000000007E-7</c:v>
                </c:pt>
                <c:pt idx="2473">
                  <c:v>1.900000000000007E-7</c:v>
                </c:pt>
                <c:pt idx="2474">
                  <c:v>1.900000000000007E-7</c:v>
                </c:pt>
                <c:pt idx="2475">
                  <c:v>1.900000000000007E-7</c:v>
                </c:pt>
                <c:pt idx="2476">
                  <c:v>1.900000000000007E-7</c:v>
                </c:pt>
                <c:pt idx="2477">
                  <c:v>1.900000000000007E-7</c:v>
                </c:pt>
                <c:pt idx="2478">
                  <c:v>1.900000000000007E-7</c:v>
                </c:pt>
                <c:pt idx="2479">
                  <c:v>2.300000000000006E-7</c:v>
                </c:pt>
                <c:pt idx="2480">
                  <c:v>2.8000000000000081E-7</c:v>
                </c:pt>
                <c:pt idx="2481">
                  <c:v>3.2000000000000107E-7</c:v>
                </c:pt>
                <c:pt idx="2482">
                  <c:v>4.2000000000000143E-7</c:v>
                </c:pt>
                <c:pt idx="2483">
                  <c:v>5.1000000000000126E-7</c:v>
                </c:pt>
                <c:pt idx="2484">
                  <c:v>5.5000000000000162E-7</c:v>
                </c:pt>
                <c:pt idx="2485">
                  <c:v>5.8000000000000143E-7</c:v>
                </c:pt>
                <c:pt idx="2486">
                  <c:v>5.9000000000000208E-7</c:v>
                </c:pt>
                <c:pt idx="2487">
                  <c:v>6.0000000000000188E-7</c:v>
                </c:pt>
                <c:pt idx="2488">
                  <c:v>5.9000000000000208E-7</c:v>
                </c:pt>
                <c:pt idx="2489">
                  <c:v>5.6000000000000131E-7</c:v>
                </c:pt>
                <c:pt idx="2490">
                  <c:v>5.6000000000000131E-7</c:v>
                </c:pt>
                <c:pt idx="2491">
                  <c:v>5.1000000000000126E-7</c:v>
                </c:pt>
                <c:pt idx="2492">
                  <c:v>4.6000000000000121E-7</c:v>
                </c:pt>
                <c:pt idx="2493">
                  <c:v>4.2000000000000143E-7</c:v>
                </c:pt>
                <c:pt idx="2494">
                  <c:v>3.8000000000000102E-7</c:v>
                </c:pt>
                <c:pt idx="2495">
                  <c:v>3.5000000000000104E-7</c:v>
                </c:pt>
                <c:pt idx="2496">
                  <c:v>3.5000000000000104E-7</c:v>
                </c:pt>
                <c:pt idx="2497">
                  <c:v>3.3000000000000086E-7</c:v>
                </c:pt>
                <c:pt idx="2498">
                  <c:v>3.0000000000000094E-7</c:v>
                </c:pt>
                <c:pt idx="2499">
                  <c:v>2.9000000000000082E-7</c:v>
                </c:pt>
                <c:pt idx="2500">
                  <c:v>2.7000000000000096E-7</c:v>
                </c:pt>
                <c:pt idx="2501">
                  <c:v>2.600000000000009E-7</c:v>
                </c:pt>
                <c:pt idx="2502">
                  <c:v>2.600000000000009E-7</c:v>
                </c:pt>
                <c:pt idx="2503">
                  <c:v>2.8000000000000081E-7</c:v>
                </c:pt>
                <c:pt idx="2504">
                  <c:v>3.1000000000000106E-7</c:v>
                </c:pt>
                <c:pt idx="2505">
                  <c:v>3.5000000000000104E-7</c:v>
                </c:pt>
                <c:pt idx="2506">
                  <c:v>3.5000000000000104E-7</c:v>
                </c:pt>
                <c:pt idx="2507">
                  <c:v>4.0000000000000115E-7</c:v>
                </c:pt>
                <c:pt idx="2508">
                  <c:v>5.1000000000000126E-7</c:v>
                </c:pt>
                <c:pt idx="2509">
                  <c:v>5.7000000000000195E-7</c:v>
                </c:pt>
                <c:pt idx="2510">
                  <c:v>6.1000000000000157E-7</c:v>
                </c:pt>
                <c:pt idx="2511">
                  <c:v>6.300000000000018E-7</c:v>
                </c:pt>
                <c:pt idx="2512">
                  <c:v>6.4000000000000213E-7</c:v>
                </c:pt>
                <c:pt idx="2513">
                  <c:v>6.4000000000000213E-7</c:v>
                </c:pt>
                <c:pt idx="2514">
                  <c:v>6.4000000000000213E-7</c:v>
                </c:pt>
                <c:pt idx="2515">
                  <c:v>5.8000000000000143E-7</c:v>
                </c:pt>
                <c:pt idx="2516">
                  <c:v>5.2000000000000169E-7</c:v>
                </c:pt>
                <c:pt idx="2517">
                  <c:v>4.7000000000000143E-7</c:v>
                </c:pt>
                <c:pt idx="2518">
                  <c:v>4.3000000000000123E-7</c:v>
                </c:pt>
                <c:pt idx="2519">
                  <c:v>3.9000000000000119E-7</c:v>
                </c:pt>
                <c:pt idx="2520">
                  <c:v>3.6000000000000116E-7</c:v>
                </c:pt>
                <c:pt idx="2521">
                  <c:v>3.3000000000000086E-7</c:v>
                </c:pt>
                <c:pt idx="2522">
                  <c:v>3.1000000000000106E-7</c:v>
                </c:pt>
                <c:pt idx="2523">
                  <c:v>2.9000000000000082E-7</c:v>
                </c:pt>
                <c:pt idx="2524">
                  <c:v>2.8000000000000081E-7</c:v>
                </c:pt>
                <c:pt idx="2525">
                  <c:v>2.7000000000000096E-7</c:v>
                </c:pt>
                <c:pt idx="2526">
                  <c:v>3.0000000000000094E-7</c:v>
                </c:pt>
                <c:pt idx="2527">
                  <c:v>3.4000000000000093E-7</c:v>
                </c:pt>
                <c:pt idx="2528">
                  <c:v>3.7000000000000138E-7</c:v>
                </c:pt>
                <c:pt idx="2529">
                  <c:v>4.5000000000000125E-7</c:v>
                </c:pt>
                <c:pt idx="2530">
                  <c:v>5.1000000000000126E-7</c:v>
                </c:pt>
                <c:pt idx="2531">
                  <c:v>5.5000000000000162E-7</c:v>
                </c:pt>
                <c:pt idx="2532">
                  <c:v>5.6000000000000131E-7</c:v>
                </c:pt>
                <c:pt idx="2533">
                  <c:v>5.6000000000000131E-7</c:v>
                </c:pt>
                <c:pt idx="2534">
                  <c:v>5.6000000000000131E-7</c:v>
                </c:pt>
                <c:pt idx="2535">
                  <c:v>5.5000000000000162E-7</c:v>
                </c:pt>
                <c:pt idx="2536">
                  <c:v>5.4000000000000182E-7</c:v>
                </c:pt>
                <c:pt idx="2537">
                  <c:v>4.9000000000000145E-7</c:v>
                </c:pt>
                <c:pt idx="2538">
                  <c:v>4.5000000000000125E-7</c:v>
                </c:pt>
                <c:pt idx="2539">
                  <c:v>4.0000000000000115E-7</c:v>
                </c:pt>
                <c:pt idx="2540">
                  <c:v>3.7000000000000138E-7</c:v>
                </c:pt>
                <c:pt idx="2541">
                  <c:v>3.4000000000000093E-7</c:v>
                </c:pt>
                <c:pt idx="2542">
                  <c:v>3.2000000000000107E-7</c:v>
                </c:pt>
                <c:pt idx="2543">
                  <c:v>3.0000000000000094E-7</c:v>
                </c:pt>
                <c:pt idx="2544">
                  <c:v>2.9000000000000082E-7</c:v>
                </c:pt>
                <c:pt idx="2545">
                  <c:v>2.7000000000000096E-7</c:v>
                </c:pt>
                <c:pt idx="2546">
                  <c:v>2.600000000000009E-7</c:v>
                </c:pt>
                <c:pt idx="2547">
                  <c:v>2.7000000000000096E-7</c:v>
                </c:pt>
                <c:pt idx="2548">
                  <c:v>3.0000000000000094E-7</c:v>
                </c:pt>
                <c:pt idx="2549">
                  <c:v>3.4000000000000093E-7</c:v>
                </c:pt>
                <c:pt idx="2550">
                  <c:v>3.8000000000000102E-7</c:v>
                </c:pt>
                <c:pt idx="2551">
                  <c:v>4.8000000000000123E-7</c:v>
                </c:pt>
                <c:pt idx="2552">
                  <c:v>5.4000000000000182E-7</c:v>
                </c:pt>
                <c:pt idx="2553">
                  <c:v>5.7000000000000195E-7</c:v>
                </c:pt>
                <c:pt idx="2554">
                  <c:v>5.8000000000000143E-7</c:v>
                </c:pt>
                <c:pt idx="2555">
                  <c:v>5.8000000000000143E-7</c:v>
                </c:pt>
                <c:pt idx="2556">
                  <c:v>5.8000000000000143E-7</c:v>
                </c:pt>
                <c:pt idx="2557">
                  <c:v>5.7000000000000195E-7</c:v>
                </c:pt>
                <c:pt idx="2558">
                  <c:v>5.4000000000000182E-7</c:v>
                </c:pt>
                <c:pt idx="2559">
                  <c:v>4.8000000000000123E-7</c:v>
                </c:pt>
                <c:pt idx="2560">
                  <c:v>4.8000000000000123E-7</c:v>
                </c:pt>
                <c:pt idx="2561">
                  <c:v>4.4000000000000156E-7</c:v>
                </c:pt>
                <c:pt idx="2562">
                  <c:v>4.0000000000000115E-7</c:v>
                </c:pt>
                <c:pt idx="2563">
                  <c:v>3.7000000000000138E-7</c:v>
                </c:pt>
                <c:pt idx="2564">
                  <c:v>3.4000000000000093E-7</c:v>
                </c:pt>
                <c:pt idx="2565">
                  <c:v>3.2000000000000107E-7</c:v>
                </c:pt>
                <c:pt idx="2566">
                  <c:v>3.0000000000000094E-7</c:v>
                </c:pt>
                <c:pt idx="2567">
                  <c:v>2.8000000000000081E-7</c:v>
                </c:pt>
                <c:pt idx="2568">
                  <c:v>2.7000000000000096E-7</c:v>
                </c:pt>
                <c:pt idx="2569">
                  <c:v>2.600000000000009E-7</c:v>
                </c:pt>
                <c:pt idx="2570">
                  <c:v>2.9000000000000082E-7</c:v>
                </c:pt>
                <c:pt idx="2571">
                  <c:v>2.9000000000000082E-7</c:v>
                </c:pt>
                <c:pt idx="2572">
                  <c:v>3.3000000000000086E-7</c:v>
                </c:pt>
                <c:pt idx="2573">
                  <c:v>3.6000000000000116E-7</c:v>
                </c:pt>
                <c:pt idx="2574">
                  <c:v>4.4000000000000156E-7</c:v>
                </c:pt>
                <c:pt idx="2575">
                  <c:v>4.4000000000000156E-7</c:v>
                </c:pt>
                <c:pt idx="2576">
                  <c:v>5.3000000000000138E-7</c:v>
                </c:pt>
                <c:pt idx="2577">
                  <c:v>5.7000000000000195E-7</c:v>
                </c:pt>
                <c:pt idx="2578">
                  <c:v>6.0000000000000188E-7</c:v>
                </c:pt>
                <c:pt idx="2579">
                  <c:v>6.0000000000000188E-7</c:v>
                </c:pt>
                <c:pt idx="2580">
                  <c:v>6.0000000000000188E-7</c:v>
                </c:pt>
                <c:pt idx="2581">
                  <c:v>5.9000000000000208E-7</c:v>
                </c:pt>
                <c:pt idx="2582">
                  <c:v>5.7000000000000195E-7</c:v>
                </c:pt>
                <c:pt idx="2583">
                  <c:v>5.2000000000000169E-7</c:v>
                </c:pt>
                <c:pt idx="2584">
                  <c:v>4.7000000000000143E-7</c:v>
                </c:pt>
                <c:pt idx="2585">
                  <c:v>4.3000000000000123E-7</c:v>
                </c:pt>
                <c:pt idx="2586">
                  <c:v>3.9000000000000119E-7</c:v>
                </c:pt>
                <c:pt idx="2587">
                  <c:v>3.6000000000000116E-7</c:v>
                </c:pt>
                <c:pt idx="2588">
                  <c:v>3.3000000000000086E-7</c:v>
                </c:pt>
                <c:pt idx="2589">
                  <c:v>3.1000000000000106E-7</c:v>
                </c:pt>
                <c:pt idx="2590">
                  <c:v>2.9000000000000082E-7</c:v>
                </c:pt>
                <c:pt idx="2591">
                  <c:v>2.8000000000000081E-7</c:v>
                </c:pt>
                <c:pt idx="2592">
                  <c:v>2.7000000000000096E-7</c:v>
                </c:pt>
                <c:pt idx="2593">
                  <c:v>2.7000000000000096E-7</c:v>
                </c:pt>
                <c:pt idx="2594">
                  <c:v>3.0000000000000094E-7</c:v>
                </c:pt>
                <c:pt idx="2595">
                  <c:v>3.4000000000000093E-7</c:v>
                </c:pt>
                <c:pt idx="2596">
                  <c:v>3.7000000000000138E-7</c:v>
                </c:pt>
                <c:pt idx="2597">
                  <c:v>4.3000000000000123E-7</c:v>
                </c:pt>
                <c:pt idx="2598">
                  <c:v>4.6000000000000121E-7</c:v>
                </c:pt>
                <c:pt idx="2599">
                  <c:v>4.8000000000000123E-7</c:v>
                </c:pt>
                <c:pt idx="2600">
                  <c:v>4.8000000000000123E-7</c:v>
                </c:pt>
                <c:pt idx="2601">
                  <c:v>4.7000000000000143E-7</c:v>
                </c:pt>
                <c:pt idx="2602">
                  <c:v>4.6000000000000121E-7</c:v>
                </c:pt>
                <c:pt idx="2603">
                  <c:v>4.6000000000000121E-7</c:v>
                </c:pt>
                <c:pt idx="2604">
                  <c:v>4.4000000000000156E-7</c:v>
                </c:pt>
                <c:pt idx="2605">
                  <c:v>4.0000000000000115E-7</c:v>
                </c:pt>
                <c:pt idx="2606">
                  <c:v>3.7000000000000138E-7</c:v>
                </c:pt>
                <c:pt idx="2607">
                  <c:v>3.4000000000000093E-7</c:v>
                </c:pt>
                <c:pt idx="2608">
                  <c:v>3.2000000000000107E-7</c:v>
                </c:pt>
                <c:pt idx="2609">
                  <c:v>3.0000000000000094E-7</c:v>
                </c:pt>
                <c:pt idx="2610">
                  <c:v>2.8000000000000081E-7</c:v>
                </c:pt>
                <c:pt idx="2611">
                  <c:v>2.7000000000000096E-7</c:v>
                </c:pt>
                <c:pt idx="2612">
                  <c:v>2.600000000000009E-7</c:v>
                </c:pt>
                <c:pt idx="2613">
                  <c:v>2.5000000000000078E-7</c:v>
                </c:pt>
                <c:pt idx="2614">
                  <c:v>2.4000000000000061E-7</c:v>
                </c:pt>
                <c:pt idx="2615">
                  <c:v>2.600000000000009E-7</c:v>
                </c:pt>
                <c:pt idx="2616">
                  <c:v>3.0000000000000094E-7</c:v>
                </c:pt>
                <c:pt idx="2617">
                  <c:v>3.3000000000000086E-7</c:v>
                </c:pt>
                <c:pt idx="2618">
                  <c:v>3.9000000000000119E-7</c:v>
                </c:pt>
                <c:pt idx="2619">
                  <c:v>5.0000000000000146E-7</c:v>
                </c:pt>
                <c:pt idx="2620">
                  <c:v>5.8000000000000143E-7</c:v>
                </c:pt>
                <c:pt idx="2621">
                  <c:v>6.20000000000002E-7</c:v>
                </c:pt>
                <c:pt idx="2622">
                  <c:v>6.4000000000000213E-7</c:v>
                </c:pt>
                <c:pt idx="2623">
                  <c:v>6.5000000000000193E-7</c:v>
                </c:pt>
                <c:pt idx="2624">
                  <c:v>6.6000000000000183E-7</c:v>
                </c:pt>
                <c:pt idx="2625">
                  <c:v>6.6000000000000183E-7</c:v>
                </c:pt>
                <c:pt idx="2626">
                  <c:v>5.9000000000000208E-7</c:v>
                </c:pt>
                <c:pt idx="2627">
                  <c:v>5.3000000000000138E-7</c:v>
                </c:pt>
                <c:pt idx="2628">
                  <c:v>4.7000000000000143E-7</c:v>
                </c:pt>
                <c:pt idx="2629">
                  <c:v>4.7000000000000143E-7</c:v>
                </c:pt>
                <c:pt idx="2630">
                  <c:v>4.3000000000000123E-7</c:v>
                </c:pt>
                <c:pt idx="2631">
                  <c:v>3.9000000000000119E-7</c:v>
                </c:pt>
                <c:pt idx="2632">
                  <c:v>3.6000000000000116E-7</c:v>
                </c:pt>
                <c:pt idx="2633">
                  <c:v>3.4000000000000093E-7</c:v>
                </c:pt>
                <c:pt idx="2634">
                  <c:v>3.1000000000000106E-7</c:v>
                </c:pt>
                <c:pt idx="2635">
                  <c:v>3.1000000000000106E-7</c:v>
                </c:pt>
                <c:pt idx="2636">
                  <c:v>2.9000000000000082E-7</c:v>
                </c:pt>
                <c:pt idx="2637">
                  <c:v>2.8000000000000081E-7</c:v>
                </c:pt>
                <c:pt idx="2638">
                  <c:v>2.7000000000000096E-7</c:v>
                </c:pt>
                <c:pt idx="2639">
                  <c:v>3.0000000000000094E-7</c:v>
                </c:pt>
                <c:pt idx="2640">
                  <c:v>3.4000000000000093E-7</c:v>
                </c:pt>
                <c:pt idx="2641">
                  <c:v>3.7000000000000138E-7</c:v>
                </c:pt>
                <c:pt idx="2642">
                  <c:v>3.7000000000000138E-7</c:v>
                </c:pt>
                <c:pt idx="2643">
                  <c:v>4.5000000000000125E-7</c:v>
                </c:pt>
                <c:pt idx="2644">
                  <c:v>5.0000000000000146E-7</c:v>
                </c:pt>
                <c:pt idx="2645">
                  <c:v>5.2000000000000169E-7</c:v>
                </c:pt>
                <c:pt idx="2646">
                  <c:v>5.0000000000000146E-7</c:v>
                </c:pt>
                <c:pt idx="2647">
                  <c:v>4.8000000000000123E-7</c:v>
                </c:pt>
                <c:pt idx="2648">
                  <c:v>4.8000000000000123E-7</c:v>
                </c:pt>
                <c:pt idx="2649">
                  <c:v>4.8000000000000123E-7</c:v>
                </c:pt>
                <c:pt idx="2650">
                  <c:v>4.8000000000000123E-7</c:v>
                </c:pt>
                <c:pt idx="2651">
                  <c:v>4.5000000000000125E-7</c:v>
                </c:pt>
                <c:pt idx="2652">
                  <c:v>4.1000000000000094E-7</c:v>
                </c:pt>
                <c:pt idx="2653">
                  <c:v>3.7000000000000138E-7</c:v>
                </c:pt>
                <c:pt idx="2654">
                  <c:v>3.5000000000000104E-7</c:v>
                </c:pt>
                <c:pt idx="2655">
                  <c:v>3.2000000000000107E-7</c:v>
                </c:pt>
                <c:pt idx="2656">
                  <c:v>3.2000000000000107E-7</c:v>
                </c:pt>
                <c:pt idx="2657">
                  <c:v>3.0000000000000094E-7</c:v>
                </c:pt>
                <c:pt idx="2658">
                  <c:v>2.9000000000000082E-7</c:v>
                </c:pt>
                <c:pt idx="2659">
                  <c:v>2.7000000000000096E-7</c:v>
                </c:pt>
                <c:pt idx="2660">
                  <c:v>2.600000000000009E-7</c:v>
                </c:pt>
                <c:pt idx="2661">
                  <c:v>2.5000000000000078E-7</c:v>
                </c:pt>
                <c:pt idx="2662">
                  <c:v>2.5000000000000078E-7</c:v>
                </c:pt>
                <c:pt idx="2663">
                  <c:v>2.600000000000009E-7</c:v>
                </c:pt>
                <c:pt idx="2664">
                  <c:v>3.0000000000000094E-7</c:v>
                </c:pt>
                <c:pt idx="2665">
                  <c:v>3.4000000000000093E-7</c:v>
                </c:pt>
                <c:pt idx="2666">
                  <c:v>3.8000000000000102E-7</c:v>
                </c:pt>
                <c:pt idx="2667">
                  <c:v>4.9000000000000145E-7</c:v>
                </c:pt>
                <c:pt idx="2668">
                  <c:v>5.7000000000000195E-7</c:v>
                </c:pt>
                <c:pt idx="2669">
                  <c:v>6.1000000000000157E-7</c:v>
                </c:pt>
                <c:pt idx="2670">
                  <c:v>6.300000000000018E-7</c:v>
                </c:pt>
                <c:pt idx="2671">
                  <c:v>6.4000000000000213E-7</c:v>
                </c:pt>
                <c:pt idx="2672">
                  <c:v>6.4000000000000213E-7</c:v>
                </c:pt>
                <c:pt idx="2673">
                  <c:v>6.4000000000000213E-7</c:v>
                </c:pt>
                <c:pt idx="2674">
                  <c:v>5.8000000000000143E-7</c:v>
                </c:pt>
                <c:pt idx="2675">
                  <c:v>5.2000000000000169E-7</c:v>
                </c:pt>
                <c:pt idx="2676">
                  <c:v>4.7000000000000143E-7</c:v>
                </c:pt>
                <c:pt idx="2677">
                  <c:v>4.3000000000000123E-7</c:v>
                </c:pt>
                <c:pt idx="2678">
                  <c:v>3.9000000000000119E-7</c:v>
                </c:pt>
                <c:pt idx="2679">
                  <c:v>3.6000000000000116E-7</c:v>
                </c:pt>
                <c:pt idx="2680">
                  <c:v>3.3000000000000086E-7</c:v>
                </c:pt>
                <c:pt idx="2681">
                  <c:v>3.1000000000000106E-7</c:v>
                </c:pt>
                <c:pt idx="2682">
                  <c:v>2.9000000000000082E-7</c:v>
                </c:pt>
                <c:pt idx="2683">
                  <c:v>2.8000000000000081E-7</c:v>
                </c:pt>
                <c:pt idx="2684">
                  <c:v>2.7000000000000096E-7</c:v>
                </c:pt>
                <c:pt idx="2685">
                  <c:v>3.0000000000000094E-7</c:v>
                </c:pt>
                <c:pt idx="2686">
                  <c:v>3.3000000000000086E-7</c:v>
                </c:pt>
                <c:pt idx="2687">
                  <c:v>3.7000000000000138E-7</c:v>
                </c:pt>
                <c:pt idx="2688">
                  <c:v>4.5000000000000125E-7</c:v>
                </c:pt>
                <c:pt idx="2689">
                  <c:v>5.3000000000000138E-7</c:v>
                </c:pt>
                <c:pt idx="2690">
                  <c:v>5.9000000000000208E-7</c:v>
                </c:pt>
                <c:pt idx="2691">
                  <c:v>6.20000000000002E-7</c:v>
                </c:pt>
                <c:pt idx="2692">
                  <c:v>6.20000000000002E-7</c:v>
                </c:pt>
                <c:pt idx="2693">
                  <c:v>6.300000000000018E-7</c:v>
                </c:pt>
                <c:pt idx="2694">
                  <c:v>6.300000000000018E-7</c:v>
                </c:pt>
                <c:pt idx="2695">
                  <c:v>6.1000000000000157E-7</c:v>
                </c:pt>
                <c:pt idx="2696">
                  <c:v>5.5000000000000162E-7</c:v>
                </c:pt>
                <c:pt idx="2697">
                  <c:v>4.9000000000000145E-7</c:v>
                </c:pt>
                <c:pt idx="2698">
                  <c:v>4.5000000000000125E-7</c:v>
                </c:pt>
                <c:pt idx="2699">
                  <c:v>4.0000000000000115E-7</c:v>
                </c:pt>
                <c:pt idx="2700">
                  <c:v>3.7000000000000138E-7</c:v>
                </c:pt>
                <c:pt idx="2701">
                  <c:v>3.4000000000000093E-7</c:v>
                </c:pt>
                <c:pt idx="2702">
                  <c:v>3.2000000000000107E-7</c:v>
                </c:pt>
                <c:pt idx="2703">
                  <c:v>3.0000000000000094E-7</c:v>
                </c:pt>
                <c:pt idx="2704">
                  <c:v>2.9000000000000082E-7</c:v>
                </c:pt>
                <c:pt idx="2705">
                  <c:v>2.7000000000000096E-7</c:v>
                </c:pt>
                <c:pt idx="2706">
                  <c:v>2.8000000000000081E-7</c:v>
                </c:pt>
                <c:pt idx="2707">
                  <c:v>3.1000000000000106E-7</c:v>
                </c:pt>
                <c:pt idx="2708">
                  <c:v>3.5000000000000104E-7</c:v>
                </c:pt>
                <c:pt idx="2709">
                  <c:v>3.8000000000000102E-7</c:v>
                </c:pt>
                <c:pt idx="2710">
                  <c:v>4.5000000000000125E-7</c:v>
                </c:pt>
                <c:pt idx="2711">
                  <c:v>4.8000000000000123E-7</c:v>
                </c:pt>
                <c:pt idx="2712">
                  <c:v>5.0000000000000146E-7</c:v>
                </c:pt>
                <c:pt idx="2713">
                  <c:v>5.0000000000000146E-7</c:v>
                </c:pt>
                <c:pt idx="2714">
                  <c:v>5.0000000000000146E-7</c:v>
                </c:pt>
                <c:pt idx="2715">
                  <c:v>5.0000000000000146E-7</c:v>
                </c:pt>
                <c:pt idx="2716">
                  <c:v>4.9000000000000145E-7</c:v>
                </c:pt>
                <c:pt idx="2717">
                  <c:v>4.7000000000000143E-7</c:v>
                </c:pt>
                <c:pt idx="2718">
                  <c:v>4.3000000000000123E-7</c:v>
                </c:pt>
                <c:pt idx="2719">
                  <c:v>3.9000000000000119E-7</c:v>
                </c:pt>
                <c:pt idx="2720">
                  <c:v>3.6000000000000116E-7</c:v>
                </c:pt>
                <c:pt idx="2721">
                  <c:v>3.3000000000000086E-7</c:v>
                </c:pt>
                <c:pt idx="2722">
                  <c:v>3.1000000000000106E-7</c:v>
                </c:pt>
                <c:pt idx="2723">
                  <c:v>2.9000000000000082E-7</c:v>
                </c:pt>
                <c:pt idx="2724">
                  <c:v>2.8000000000000081E-7</c:v>
                </c:pt>
                <c:pt idx="2725">
                  <c:v>2.7000000000000096E-7</c:v>
                </c:pt>
                <c:pt idx="2726">
                  <c:v>2.600000000000009E-7</c:v>
                </c:pt>
                <c:pt idx="2727">
                  <c:v>2.5000000000000078E-7</c:v>
                </c:pt>
                <c:pt idx="2728">
                  <c:v>2.7000000000000096E-7</c:v>
                </c:pt>
                <c:pt idx="2729">
                  <c:v>3.0000000000000094E-7</c:v>
                </c:pt>
                <c:pt idx="2730">
                  <c:v>3.4000000000000093E-7</c:v>
                </c:pt>
                <c:pt idx="2731">
                  <c:v>4.0000000000000115E-7</c:v>
                </c:pt>
                <c:pt idx="2732">
                  <c:v>4.7000000000000143E-7</c:v>
                </c:pt>
                <c:pt idx="2733">
                  <c:v>5.0000000000000146E-7</c:v>
                </c:pt>
                <c:pt idx="2734">
                  <c:v>5.1000000000000126E-7</c:v>
                </c:pt>
                <c:pt idx="2735">
                  <c:v>5.1000000000000126E-7</c:v>
                </c:pt>
                <c:pt idx="2736">
                  <c:v>5.1000000000000126E-7</c:v>
                </c:pt>
                <c:pt idx="2737">
                  <c:v>5.0000000000000146E-7</c:v>
                </c:pt>
                <c:pt idx="2738">
                  <c:v>4.9000000000000145E-7</c:v>
                </c:pt>
                <c:pt idx="2739">
                  <c:v>4.5000000000000125E-7</c:v>
                </c:pt>
                <c:pt idx="2740">
                  <c:v>4.2000000000000143E-7</c:v>
                </c:pt>
                <c:pt idx="2741">
                  <c:v>3.8000000000000102E-7</c:v>
                </c:pt>
                <c:pt idx="2742">
                  <c:v>3.5000000000000104E-7</c:v>
                </c:pt>
                <c:pt idx="2743">
                  <c:v>3.2000000000000107E-7</c:v>
                </c:pt>
                <c:pt idx="2744">
                  <c:v>3.0000000000000094E-7</c:v>
                </c:pt>
                <c:pt idx="2745">
                  <c:v>2.9000000000000082E-7</c:v>
                </c:pt>
                <c:pt idx="2746">
                  <c:v>2.7000000000000096E-7</c:v>
                </c:pt>
                <c:pt idx="2747">
                  <c:v>2.600000000000009E-7</c:v>
                </c:pt>
                <c:pt idx="2748">
                  <c:v>2.5000000000000078E-7</c:v>
                </c:pt>
                <c:pt idx="2749">
                  <c:v>2.5000000000000078E-7</c:v>
                </c:pt>
                <c:pt idx="2750">
                  <c:v>2.8000000000000081E-7</c:v>
                </c:pt>
                <c:pt idx="2751">
                  <c:v>3.2000000000000107E-7</c:v>
                </c:pt>
                <c:pt idx="2752">
                  <c:v>3.5000000000000104E-7</c:v>
                </c:pt>
                <c:pt idx="2753">
                  <c:v>4.1000000000000094E-7</c:v>
                </c:pt>
                <c:pt idx="2754">
                  <c:v>4.6000000000000121E-7</c:v>
                </c:pt>
                <c:pt idx="2755">
                  <c:v>4.8000000000000123E-7</c:v>
                </c:pt>
                <c:pt idx="2756">
                  <c:v>4.8000000000000123E-7</c:v>
                </c:pt>
                <c:pt idx="2757">
                  <c:v>4.8000000000000123E-7</c:v>
                </c:pt>
                <c:pt idx="2758">
                  <c:v>4.8000000000000123E-7</c:v>
                </c:pt>
                <c:pt idx="2759">
                  <c:v>4.8000000000000123E-7</c:v>
                </c:pt>
                <c:pt idx="2760">
                  <c:v>4.6000000000000121E-7</c:v>
                </c:pt>
                <c:pt idx="2761">
                  <c:v>4.2000000000000143E-7</c:v>
                </c:pt>
                <c:pt idx="2762">
                  <c:v>3.8000000000000102E-7</c:v>
                </c:pt>
                <c:pt idx="2763">
                  <c:v>3.5000000000000104E-7</c:v>
                </c:pt>
                <c:pt idx="2764">
                  <c:v>3.3000000000000086E-7</c:v>
                </c:pt>
                <c:pt idx="2765">
                  <c:v>3.1000000000000106E-7</c:v>
                </c:pt>
                <c:pt idx="2766">
                  <c:v>2.9000000000000082E-7</c:v>
                </c:pt>
                <c:pt idx="2767">
                  <c:v>2.7000000000000096E-7</c:v>
                </c:pt>
                <c:pt idx="2768">
                  <c:v>2.600000000000009E-7</c:v>
                </c:pt>
                <c:pt idx="2769">
                  <c:v>2.5000000000000078E-7</c:v>
                </c:pt>
                <c:pt idx="2770">
                  <c:v>2.4000000000000061E-7</c:v>
                </c:pt>
                <c:pt idx="2771">
                  <c:v>2.600000000000009E-7</c:v>
                </c:pt>
                <c:pt idx="2772">
                  <c:v>2.9000000000000082E-7</c:v>
                </c:pt>
                <c:pt idx="2773">
                  <c:v>3.3000000000000086E-7</c:v>
                </c:pt>
                <c:pt idx="2774">
                  <c:v>3.8000000000000102E-7</c:v>
                </c:pt>
                <c:pt idx="2775">
                  <c:v>3.8000000000000102E-7</c:v>
                </c:pt>
                <c:pt idx="2776">
                  <c:v>3.8000000000000102E-7</c:v>
                </c:pt>
                <c:pt idx="2777">
                  <c:v>4.8000000000000123E-7</c:v>
                </c:pt>
                <c:pt idx="2778">
                  <c:v>5.5000000000000162E-7</c:v>
                </c:pt>
                <c:pt idx="2779">
                  <c:v>5.9000000000000208E-7</c:v>
                </c:pt>
                <c:pt idx="2780">
                  <c:v>6.1000000000000157E-7</c:v>
                </c:pt>
                <c:pt idx="2781">
                  <c:v>6.1000000000000157E-7</c:v>
                </c:pt>
                <c:pt idx="2782">
                  <c:v>6.20000000000002E-7</c:v>
                </c:pt>
                <c:pt idx="2783">
                  <c:v>6.300000000000018E-7</c:v>
                </c:pt>
                <c:pt idx="2784">
                  <c:v>6.20000000000002E-7</c:v>
                </c:pt>
                <c:pt idx="2785">
                  <c:v>5.7000000000000195E-7</c:v>
                </c:pt>
                <c:pt idx="2786">
                  <c:v>5.0000000000000146E-7</c:v>
                </c:pt>
                <c:pt idx="2787">
                  <c:v>4.6000000000000121E-7</c:v>
                </c:pt>
                <c:pt idx="2788">
                  <c:v>4.2000000000000143E-7</c:v>
                </c:pt>
                <c:pt idx="2789">
                  <c:v>3.8000000000000102E-7</c:v>
                </c:pt>
                <c:pt idx="2790">
                  <c:v>3.5000000000000104E-7</c:v>
                </c:pt>
                <c:pt idx="2791">
                  <c:v>3.2000000000000107E-7</c:v>
                </c:pt>
                <c:pt idx="2792">
                  <c:v>3.0000000000000094E-7</c:v>
                </c:pt>
                <c:pt idx="2793">
                  <c:v>2.9000000000000082E-7</c:v>
                </c:pt>
                <c:pt idx="2794">
                  <c:v>2.7000000000000096E-7</c:v>
                </c:pt>
                <c:pt idx="2795">
                  <c:v>2.7000000000000096E-7</c:v>
                </c:pt>
                <c:pt idx="2796">
                  <c:v>2.9000000000000082E-7</c:v>
                </c:pt>
                <c:pt idx="2797">
                  <c:v>3.3000000000000086E-7</c:v>
                </c:pt>
                <c:pt idx="2798">
                  <c:v>3.6000000000000116E-7</c:v>
                </c:pt>
                <c:pt idx="2799">
                  <c:v>4.4000000000000156E-7</c:v>
                </c:pt>
                <c:pt idx="2800">
                  <c:v>5.1000000000000126E-7</c:v>
                </c:pt>
                <c:pt idx="2801">
                  <c:v>5.4000000000000182E-7</c:v>
                </c:pt>
                <c:pt idx="2802">
                  <c:v>5.6000000000000131E-7</c:v>
                </c:pt>
                <c:pt idx="2803">
                  <c:v>5.6000000000000131E-7</c:v>
                </c:pt>
                <c:pt idx="2804">
                  <c:v>5.5000000000000162E-7</c:v>
                </c:pt>
                <c:pt idx="2805">
                  <c:v>5.5000000000000162E-7</c:v>
                </c:pt>
                <c:pt idx="2806">
                  <c:v>5.3000000000000138E-7</c:v>
                </c:pt>
                <c:pt idx="2807">
                  <c:v>4.8000000000000123E-7</c:v>
                </c:pt>
                <c:pt idx="2808">
                  <c:v>4.4000000000000156E-7</c:v>
                </c:pt>
                <c:pt idx="2809">
                  <c:v>4.0000000000000115E-7</c:v>
                </c:pt>
                <c:pt idx="2810">
                  <c:v>3.7000000000000138E-7</c:v>
                </c:pt>
                <c:pt idx="2811">
                  <c:v>3.4000000000000093E-7</c:v>
                </c:pt>
                <c:pt idx="2812">
                  <c:v>3.2000000000000107E-7</c:v>
                </c:pt>
                <c:pt idx="2813">
                  <c:v>3.0000000000000094E-7</c:v>
                </c:pt>
                <c:pt idx="2814">
                  <c:v>2.8000000000000081E-7</c:v>
                </c:pt>
                <c:pt idx="2815">
                  <c:v>2.7000000000000096E-7</c:v>
                </c:pt>
                <c:pt idx="2816">
                  <c:v>2.600000000000009E-7</c:v>
                </c:pt>
                <c:pt idx="2817">
                  <c:v>2.7000000000000096E-7</c:v>
                </c:pt>
                <c:pt idx="2818">
                  <c:v>3.0000000000000094E-7</c:v>
                </c:pt>
                <c:pt idx="2819">
                  <c:v>3.4000000000000093E-7</c:v>
                </c:pt>
                <c:pt idx="2820">
                  <c:v>3.8000000000000102E-7</c:v>
                </c:pt>
                <c:pt idx="2821">
                  <c:v>4.6000000000000121E-7</c:v>
                </c:pt>
                <c:pt idx="2822">
                  <c:v>5.0000000000000146E-7</c:v>
                </c:pt>
                <c:pt idx="2823">
                  <c:v>5.2000000000000169E-7</c:v>
                </c:pt>
                <c:pt idx="2824">
                  <c:v>5.3000000000000138E-7</c:v>
                </c:pt>
                <c:pt idx="2825">
                  <c:v>5.3000000000000138E-7</c:v>
                </c:pt>
                <c:pt idx="2826">
                  <c:v>5.2000000000000169E-7</c:v>
                </c:pt>
                <c:pt idx="2827">
                  <c:v>5.1000000000000126E-7</c:v>
                </c:pt>
                <c:pt idx="2828">
                  <c:v>4.8000000000000123E-7</c:v>
                </c:pt>
                <c:pt idx="2829">
                  <c:v>4.4000000000000156E-7</c:v>
                </c:pt>
                <c:pt idx="2830">
                  <c:v>4.0000000000000115E-7</c:v>
                </c:pt>
                <c:pt idx="2831">
                  <c:v>3.7000000000000138E-7</c:v>
                </c:pt>
                <c:pt idx="2832">
                  <c:v>3.4000000000000093E-7</c:v>
                </c:pt>
                <c:pt idx="2833">
                  <c:v>3.2000000000000107E-7</c:v>
                </c:pt>
                <c:pt idx="2834">
                  <c:v>3.0000000000000094E-7</c:v>
                </c:pt>
                <c:pt idx="2835">
                  <c:v>2.8000000000000081E-7</c:v>
                </c:pt>
                <c:pt idx="2836">
                  <c:v>2.7000000000000096E-7</c:v>
                </c:pt>
                <c:pt idx="2837">
                  <c:v>2.600000000000009E-7</c:v>
                </c:pt>
                <c:pt idx="2838">
                  <c:v>2.5000000000000078E-7</c:v>
                </c:pt>
                <c:pt idx="2839">
                  <c:v>2.7000000000000096E-7</c:v>
                </c:pt>
                <c:pt idx="2840">
                  <c:v>2.7000000000000096E-7</c:v>
                </c:pt>
                <c:pt idx="2841">
                  <c:v>3.1000000000000106E-7</c:v>
                </c:pt>
                <c:pt idx="2842">
                  <c:v>3.5000000000000104E-7</c:v>
                </c:pt>
                <c:pt idx="2843">
                  <c:v>4.2000000000000143E-7</c:v>
                </c:pt>
                <c:pt idx="2844">
                  <c:v>5.1000000000000126E-7</c:v>
                </c:pt>
                <c:pt idx="2845">
                  <c:v>5.7000000000000195E-7</c:v>
                </c:pt>
                <c:pt idx="2846">
                  <c:v>6.0000000000000188E-7</c:v>
                </c:pt>
                <c:pt idx="2847">
                  <c:v>6.1000000000000157E-7</c:v>
                </c:pt>
                <c:pt idx="2848">
                  <c:v>6.1000000000000157E-7</c:v>
                </c:pt>
                <c:pt idx="2849">
                  <c:v>6.1000000000000157E-7</c:v>
                </c:pt>
                <c:pt idx="2850">
                  <c:v>5.9000000000000208E-7</c:v>
                </c:pt>
                <c:pt idx="2851">
                  <c:v>5.4000000000000182E-7</c:v>
                </c:pt>
                <c:pt idx="2852">
                  <c:v>4.8000000000000123E-7</c:v>
                </c:pt>
                <c:pt idx="2853">
                  <c:v>4.4000000000000156E-7</c:v>
                </c:pt>
                <c:pt idx="2854">
                  <c:v>4.0000000000000115E-7</c:v>
                </c:pt>
                <c:pt idx="2855">
                  <c:v>3.6000000000000116E-7</c:v>
                </c:pt>
                <c:pt idx="2856">
                  <c:v>3.4000000000000093E-7</c:v>
                </c:pt>
                <c:pt idx="2857">
                  <c:v>3.1000000000000106E-7</c:v>
                </c:pt>
                <c:pt idx="2858">
                  <c:v>3.0000000000000094E-7</c:v>
                </c:pt>
                <c:pt idx="2859">
                  <c:v>2.8000000000000081E-7</c:v>
                </c:pt>
                <c:pt idx="2860">
                  <c:v>2.7000000000000096E-7</c:v>
                </c:pt>
                <c:pt idx="2861">
                  <c:v>2.7000000000000096E-7</c:v>
                </c:pt>
                <c:pt idx="2862">
                  <c:v>3.0000000000000094E-7</c:v>
                </c:pt>
                <c:pt idx="2863">
                  <c:v>3.4000000000000093E-7</c:v>
                </c:pt>
                <c:pt idx="2864">
                  <c:v>3.7000000000000138E-7</c:v>
                </c:pt>
                <c:pt idx="2865">
                  <c:v>4.7000000000000143E-7</c:v>
                </c:pt>
                <c:pt idx="2866">
                  <c:v>5.2000000000000169E-7</c:v>
                </c:pt>
                <c:pt idx="2867">
                  <c:v>5.5000000000000162E-7</c:v>
                </c:pt>
                <c:pt idx="2868">
                  <c:v>5.5000000000000162E-7</c:v>
                </c:pt>
                <c:pt idx="2869">
                  <c:v>5.5000000000000162E-7</c:v>
                </c:pt>
                <c:pt idx="2870">
                  <c:v>5.5000000000000162E-7</c:v>
                </c:pt>
                <c:pt idx="2871">
                  <c:v>5.4000000000000182E-7</c:v>
                </c:pt>
                <c:pt idx="2872">
                  <c:v>5.1000000000000126E-7</c:v>
                </c:pt>
                <c:pt idx="2873">
                  <c:v>4.7000000000000143E-7</c:v>
                </c:pt>
                <c:pt idx="2874">
                  <c:v>4.2000000000000143E-7</c:v>
                </c:pt>
                <c:pt idx="2875">
                  <c:v>3.9000000000000119E-7</c:v>
                </c:pt>
                <c:pt idx="2876">
                  <c:v>3.6000000000000116E-7</c:v>
                </c:pt>
                <c:pt idx="2877">
                  <c:v>3.3000000000000086E-7</c:v>
                </c:pt>
                <c:pt idx="2878">
                  <c:v>3.1000000000000106E-7</c:v>
                </c:pt>
                <c:pt idx="2879">
                  <c:v>2.9000000000000082E-7</c:v>
                </c:pt>
                <c:pt idx="2880">
                  <c:v>2.8000000000000081E-7</c:v>
                </c:pt>
                <c:pt idx="2881">
                  <c:v>2.600000000000009E-7</c:v>
                </c:pt>
                <c:pt idx="2882">
                  <c:v>2.600000000000009E-7</c:v>
                </c:pt>
                <c:pt idx="2883">
                  <c:v>2.7000000000000096E-7</c:v>
                </c:pt>
                <c:pt idx="2884">
                  <c:v>3.1000000000000106E-7</c:v>
                </c:pt>
                <c:pt idx="2885">
                  <c:v>3.4000000000000093E-7</c:v>
                </c:pt>
                <c:pt idx="2886">
                  <c:v>4.0000000000000115E-7</c:v>
                </c:pt>
                <c:pt idx="2887">
                  <c:v>4.6000000000000121E-7</c:v>
                </c:pt>
                <c:pt idx="2888">
                  <c:v>4.9000000000000145E-7</c:v>
                </c:pt>
                <c:pt idx="2889">
                  <c:v>5.0000000000000146E-7</c:v>
                </c:pt>
                <c:pt idx="2890">
                  <c:v>4.9000000000000145E-7</c:v>
                </c:pt>
                <c:pt idx="2891">
                  <c:v>4.9000000000000145E-7</c:v>
                </c:pt>
                <c:pt idx="2892">
                  <c:v>4.8000000000000123E-7</c:v>
                </c:pt>
                <c:pt idx="2893">
                  <c:v>4.5000000000000125E-7</c:v>
                </c:pt>
                <c:pt idx="2894">
                  <c:v>4.1000000000000094E-7</c:v>
                </c:pt>
                <c:pt idx="2895">
                  <c:v>3.7000000000000138E-7</c:v>
                </c:pt>
                <c:pt idx="2896">
                  <c:v>3.4000000000000093E-7</c:v>
                </c:pt>
                <c:pt idx="2897">
                  <c:v>3.2000000000000107E-7</c:v>
                </c:pt>
                <c:pt idx="2898">
                  <c:v>3.0000000000000094E-7</c:v>
                </c:pt>
                <c:pt idx="2899">
                  <c:v>2.8000000000000081E-7</c:v>
                </c:pt>
                <c:pt idx="2900">
                  <c:v>2.7000000000000096E-7</c:v>
                </c:pt>
                <c:pt idx="2901">
                  <c:v>2.600000000000009E-7</c:v>
                </c:pt>
                <c:pt idx="2902">
                  <c:v>2.5000000000000078E-7</c:v>
                </c:pt>
                <c:pt idx="2903">
                  <c:v>2.7000000000000096E-7</c:v>
                </c:pt>
                <c:pt idx="2904">
                  <c:v>3.0000000000000094E-7</c:v>
                </c:pt>
                <c:pt idx="2905">
                  <c:v>3.3000000000000086E-7</c:v>
                </c:pt>
                <c:pt idx="2906">
                  <c:v>4.2000000000000143E-7</c:v>
                </c:pt>
                <c:pt idx="2907">
                  <c:v>5.0000000000000146E-7</c:v>
                </c:pt>
                <c:pt idx="2908">
                  <c:v>5.6000000000000131E-7</c:v>
                </c:pt>
                <c:pt idx="2909">
                  <c:v>6.0000000000000188E-7</c:v>
                </c:pt>
                <c:pt idx="2910">
                  <c:v>6.0000000000000188E-7</c:v>
                </c:pt>
                <c:pt idx="2911">
                  <c:v>6.1000000000000157E-7</c:v>
                </c:pt>
                <c:pt idx="2912">
                  <c:v>6.300000000000018E-7</c:v>
                </c:pt>
                <c:pt idx="2913">
                  <c:v>6.300000000000018E-7</c:v>
                </c:pt>
                <c:pt idx="2914">
                  <c:v>6.0000000000000188E-7</c:v>
                </c:pt>
                <c:pt idx="2915">
                  <c:v>5.4000000000000182E-7</c:v>
                </c:pt>
                <c:pt idx="2916">
                  <c:v>4.8000000000000123E-7</c:v>
                </c:pt>
                <c:pt idx="2917">
                  <c:v>4.4000000000000156E-7</c:v>
                </c:pt>
                <c:pt idx="2918">
                  <c:v>4.0000000000000115E-7</c:v>
                </c:pt>
                <c:pt idx="2919">
                  <c:v>3.6000000000000116E-7</c:v>
                </c:pt>
                <c:pt idx="2920">
                  <c:v>3.4000000000000093E-7</c:v>
                </c:pt>
                <c:pt idx="2921">
                  <c:v>3.1000000000000106E-7</c:v>
                </c:pt>
                <c:pt idx="2922">
                  <c:v>3.0000000000000094E-7</c:v>
                </c:pt>
                <c:pt idx="2923">
                  <c:v>2.8000000000000081E-7</c:v>
                </c:pt>
                <c:pt idx="2924">
                  <c:v>2.7000000000000096E-7</c:v>
                </c:pt>
                <c:pt idx="2925">
                  <c:v>2.8000000000000081E-7</c:v>
                </c:pt>
                <c:pt idx="2926">
                  <c:v>3.1000000000000106E-7</c:v>
                </c:pt>
                <c:pt idx="2927">
                  <c:v>3.5000000000000104E-7</c:v>
                </c:pt>
                <c:pt idx="2928">
                  <c:v>3.9000000000000119E-7</c:v>
                </c:pt>
                <c:pt idx="2929">
                  <c:v>4.8000000000000123E-7</c:v>
                </c:pt>
                <c:pt idx="2930">
                  <c:v>5.3000000000000138E-7</c:v>
                </c:pt>
                <c:pt idx="2931">
                  <c:v>5.5000000000000162E-7</c:v>
                </c:pt>
                <c:pt idx="2932">
                  <c:v>5.6000000000000131E-7</c:v>
                </c:pt>
                <c:pt idx="2933">
                  <c:v>5.6000000000000131E-7</c:v>
                </c:pt>
                <c:pt idx="2934">
                  <c:v>5.5000000000000162E-7</c:v>
                </c:pt>
                <c:pt idx="2935">
                  <c:v>5.5000000000000162E-7</c:v>
                </c:pt>
                <c:pt idx="2936">
                  <c:v>5.1000000000000126E-7</c:v>
                </c:pt>
                <c:pt idx="2937">
                  <c:v>4.6000000000000121E-7</c:v>
                </c:pt>
                <c:pt idx="2938">
                  <c:v>4.2000000000000143E-7</c:v>
                </c:pt>
                <c:pt idx="2939">
                  <c:v>3.8000000000000102E-7</c:v>
                </c:pt>
                <c:pt idx="2940">
                  <c:v>3.5000000000000104E-7</c:v>
                </c:pt>
                <c:pt idx="2941">
                  <c:v>3.3000000000000086E-7</c:v>
                </c:pt>
                <c:pt idx="2942">
                  <c:v>3.1000000000000106E-7</c:v>
                </c:pt>
                <c:pt idx="2943">
                  <c:v>2.9000000000000082E-7</c:v>
                </c:pt>
                <c:pt idx="2944">
                  <c:v>2.8000000000000081E-7</c:v>
                </c:pt>
                <c:pt idx="2945">
                  <c:v>2.600000000000009E-7</c:v>
                </c:pt>
                <c:pt idx="2946">
                  <c:v>2.600000000000009E-7</c:v>
                </c:pt>
                <c:pt idx="2947">
                  <c:v>2.8000000000000081E-7</c:v>
                </c:pt>
                <c:pt idx="2948">
                  <c:v>3.2000000000000107E-7</c:v>
                </c:pt>
                <c:pt idx="2949">
                  <c:v>3.5000000000000104E-7</c:v>
                </c:pt>
                <c:pt idx="2950">
                  <c:v>4.4000000000000156E-7</c:v>
                </c:pt>
                <c:pt idx="2951">
                  <c:v>5.3000000000000138E-7</c:v>
                </c:pt>
                <c:pt idx="2952">
                  <c:v>5.9000000000000208E-7</c:v>
                </c:pt>
                <c:pt idx="2953">
                  <c:v>6.20000000000002E-7</c:v>
                </c:pt>
                <c:pt idx="2954">
                  <c:v>6.4000000000000213E-7</c:v>
                </c:pt>
                <c:pt idx="2955">
                  <c:v>6.4000000000000213E-7</c:v>
                </c:pt>
                <c:pt idx="2956">
                  <c:v>6.4000000000000213E-7</c:v>
                </c:pt>
                <c:pt idx="2957">
                  <c:v>6.20000000000002E-7</c:v>
                </c:pt>
                <c:pt idx="2958">
                  <c:v>5.6000000000000131E-7</c:v>
                </c:pt>
                <c:pt idx="2959">
                  <c:v>5.0000000000000146E-7</c:v>
                </c:pt>
                <c:pt idx="2960">
                  <c:v>4.5000000000000125E-7</c:v>
                </c:pt>
                <c:pt idx="2961">
                  <c:v>4.1000000000000094E-7</c:v>
                </c:pt>
                <c:pt idx="2962">
                  <c:v>3.7000000000000138E-7</c:v>
                </c:pt>
                <c:pt idx="2963">
                  <c:v>3.5000000000000104E-7</c:v>
                </c:pt>
                <c:pt idx="2964">
                  <c:v>3.2000000000000107E-7</c:v>
                </c:pt>
                <c:pt idx="2965">
                  <c:v>3.0000000000000094E-7</c:v>
                </c:pt>
                <c:pt idx="2966">
                  <c:v>2.9000000000000082E-7</c:v>
                </c:pt>
                <c:pt idx="2967">
                  <c:v>2.7000000000000096E-7</c:v>
                </c:pt>
                <c:pt idx="2968">
                  <c:v>2.8000000000000081E-7</c:v>
                </c:pt>
                <c:pt idx="2969">
                  <c:v>3.1000000000000106E-7</c:v>
                </c:pt>
                <c:pt idx="2970">
                  <c:v>3.5000000000000104E-7</c:v>
                </c:pt>
                <c:pt idx="2971">
                  <c:v>3.8000000000000102E-7</c:v>
                </c:pt>
                <c:pt idx="2972">
                  <c:v>4.3000000000000123E-7</c:v>
                </c:pt>
                <c:pt idx="2973">
                  <c:v>4.6000000000000121E-7</c:v>
                </c:pt>
                <c:pt idx="2974">
                  <c:v>4.7000000000000143E-7</c:v>
                </c:pt>
                <c:pt idx="2975">
                  <c:v>4.6000000000000121E-7</c:v>
                </c:pt>
                <c:pt idx="2976">
                  <c:v>4.6000000000000121E-7</c:v>
                </c:pt>
                <c:pt idx="2977">
                  <c:v>4.6000000000000121E-7</c:v>
                </c:pt>
                <c:pt idx="2978">
                  <c:v>4.6000000000000121E-7</c:v>
                </c:pt>
                <c:pt idx="2979">
                  <c:v>4.6000000000000121E-7</c:v>
                </c:pt>
                <c:pt idx="2980">
                  <c:v>4.4000000000000156E-7</c:v>
                </c:pt>
                <c:pt idx="2981">
                  <c:v>4.0000000000000115E-7</c:v>
                </c:pt>
                <c:pt idx="2982">
                  <c:v>3.7000000000000138E-7</c:v>
                </c:pt>
                <c:pt idx="2983">
                  <c:v>3.4000000000000093E-7</c:v>
                </c:pt>
                <c:pt idx="2984">
                  <c:v>3.2000000000000107E-7</c:v>
                </c:pt>
                <c:pt idx="2985">
                  <c:v>3.0000000000000094E-7</c:v>
                </c:pt>
                <c:pt idx="2986">
                  <c:v>2.8000000000000081E-7</c:v>
                </c:pt>
                <c:pt idx="2987">
                  <c:v>2.8000000000000081E-7</c:v>
                </c:pt>
                <c:pt idx="2988">
                  <c:v>2.7000000000000096E-7</c:v>
                </c:pt>
                <c:pt idx="2989">
                  <c:v>2.600000000000009E-7</c:v>
                </c:pt>
                <c:pt idx="2990">
                  <c:v>2.5000000000000078E-7</c:v>
                </c:pt>
                <c:pt idx="2991">
                  <c:v>2.4000000000000061E-7</c:v>
                </c:pt>
                <c:pt idx="2992">
                  <c:v>2.600000000000009E-7</c:v>
                </c:pt>
                <c:pt idx="2993">
                  <c:v>3.0000000000000094E-7</c:v>
                </c:pt>
                <c:pt idx="2994">
                  <c:v>3.3000000000000086E-7</c:v>
                </c:pt>
                <c:pt idx="2995">
                  <c:v>3.9000000000000119E-7</c:v>
                </c:pt>
                <c:pt idx="2996">
                  <c:v>4.8000000000000123E-7</c:v>
                </c:pt>
                <c:pt idx="2997">
                  <c:v>5.3000000000000138E-7</c:v>
                </c:pt>
                <c:pt idx="2998">
                  <c:v>5.5000000000000162E-7</c:v>
                </c:pt>
                <c:pt idx="2999">
                  <c:v>5.6000000000000131E-7</c:v>
                </c:pt>
                <c:pt idx="3000">
                  <c:v>5.6000000000000131E-7</c:v>
                </c:pt>
                <c:pt idx="3001">
                  <c:v>5.6000000000000131E-7</c:v>
                </c:pt>
                <c:pt idx="3002">
                  <c:v>5.5000000000000162E-7</c:v>
                </c:pt>
                <c:pt idx="3003">
                  <c:v>5.0000000000000146E-7</c:v>
                </c:pt>
                <c:pt idx="3004">
                  <c:v>4.5000000000000125E-7</c:v>
                </c:pt>
                <c:pt idx="3005">
                  <c:v>4.1000000000000094E-7</c:v>
                </c:pt>
                <c:pt idx="3006">
                  <c:v>3.8000000000000102E-7</c:v>
                </c:pt>
                <c:pt idx="3007">
                  <c:v>3.8000000000000102E-7</c:v>
                </c:pt>
                <c:pt idx="3008">
                  <c:v>3.5000000000000104E-7</c:v>
                </c:pt>
                <c:pt idx="3009">
                  <c:v>3.2000000000000107E-7</c:v>
                </c:pt>
                <c:pt idx="3010">
                  <c:v>3.0000000000000094E-7</c:v>
                </c:pt>
                <c:pt idx="3011">
                  <c:v>2.9000000000000082E-7</c:v>
                </c:pt>
                <c:pt idx="3012">
                  <c:v>2.7000000000000096E-7</c:v>
                </c:pt>
                <c:pt idx="3013">
                  <c:v>2.600000000000009E-7</c:v>
                </c:pt>
                <c:pt idx="3014">
                  <c:v>2.9000000000000082E-7</c:v>
                </c:pt>
                <c:pt idx="3015">
                  <c:v>3.3000000000000086E-7</c:v>
                </c:pt>
                <c:pt idx="3016">
                  <c:v>3.3000000000000086E-7</c:v>
                </c:pt>
                <c:pt idx="3017">
                  <c:v>3.6000000000000116E-7</c:v>
                </c:pt>
                <c:pt idx="3018">
                  <c:v>3.6000000000000116E-7</c:v>
                </c:pt>
                <c:pt idx="3019">
                  <c:v>4.3000000000000123E-7</c:v>
                </c:pt>
                <c:pt idx="3020">
                  <c:v>4.7000000000000143E-7</c:v>
                </c:pt>
                <c:pt idx="3021">
                  <c:v>4.8000000000000123E-7</c:v>
                </c:pt>
                <c:pt idx="3022">
                  <c:v>4.9000000000000145E-7</c:v>
                </c:pt>
                <c:pt idx="3023">
                  <c:v>4.8000000000000123E-7</c:v>
                </c:pt>
                <c:pt idx="3024">
                  <c:v>4.7000000000000143E-7</c:v>
                </c:pt>
                <c:pt idx="3025">
                  <c:v>4.6000000000000121E-7</c:v>
                </c:pt>
                <c:pt idx="3026">
                  <c:v>4.2000000000000143E-7</c:v>
                </c:pt>
                <c:pt idx="3027">
                  <c:v>3.8000000000000102E-7</c:v>
                </c:pt>
                <c:pt idx="3028">
                  <c:v>3.5000000000000104E-7</c:v>
                </c:pt>
                <c:pt idx="3029">
                  <c:v>3.3000000000000086E-7</c:v>
                </c:pt>
                <c:pt idx="3030">
                  <c:v>3.1000000000000106E-7</c:v>
                </c:pt>
                <c:pt idx="3031">
                  <c:v>2.9000000000000082E-7</c:v>
                </c:pt>
                <c:pt idx="3032">
                  <c:v>2.7000000000000096E-7</c:v>
                </c:pt>
                <c:pt idx="3033">
                  <c:v>2.600000000000009E-7</c:v>
                </c:pt>
                <c:pt idx="3034">
                  <c:v>2.5000000000000078E-7</c:v>
                </c:pt>
                <c:pt idx="3035">
                  <c:v>2.4000000000000061E-7</c:v>
                </c:pt>
                <c:pt idx="3036">
                  <c:v>2.600000000000009E-7</c:v>
                </c:pt>
                <c:pt idx="3037">
                  <c:v>2.9000000000000082E-7</c:v>
                </c:pt>
                <c:pt idx="3038">
                  <c:v>3.2000000000000107E-7</c:v>
                </c:pt>
                <c:pt idx="3039">
                  <c:v>3.7000000000000138E-7</c:v>
                </c:pt>
                <c:pt idx="3040">
                  <c:v>4.2000000000000143E-7</c:v>
                </c:pt>
                <c:pt idx="3041">
                  <c:v>4.6000000000000121E-7</c:v>
                </c:pt>
                <c:pt idx="3042">
                  <c:v>4.7000000000000143E-7</c:v>
                </c:pt>
                <c:pt idx="3043">
                  <c:v>4.8000000000000123E-7</c:v>
                </c:pt>
                <c:pt idx="3044">
                  <c:v>4.7000000000000143E-7</c:v>
                </c:pt>
                <c:pt idx="3045">
                  <c:v>4.7000000000000143E-7</c:v>
                </c:pt>
                <c:pt idx="3046">
                  <c:v>4.6000000000000121E-7</c:v>
                </c:pt>
                <c:pt idx="3047">
                  <c:v>4.3000000000000123E-7</c:v>
                </c:pt>
                <c:pt idx="3048">
                  <c:v>4.0000000000000115E-7</c:v>
                </c:pt>
                <c:pt idx="3049">
                  <c:v>3.6000000000000116E-7</c:v>
                </c:pt>
                <c:pt idx="3050">
                  <c:v>3.3000000000000086E-7</c:v>
                </c:pt>
                <c:pt idx="3051">
                  <c:v>3.1000000000000106E-7</c:v>
                </c:pt>
                <c:pt idx="3052">
                  <c:v>2.9000000000000082E-7</c:v>
                </c:pt>
                <c:pt idx="3053">
                  <c:v>2.8000000000000081E-7</c:v>
                </c:pt>
                <c:pt idx="3054">
                  <c:v>2.600000000000009E-7</c:v>
                </c:pt>
                <c:pt idx="3055">
                  <c:v>2.5000000000000078E-7</c:v>
                </c:pt>
                <c:pt idx="3056">
                  <c:v>2.4000000000000061E-7</c:v>
                </c:pt>
                <c:pt idx="3057">
                  <c:v>2.4000000000000061E-7</c:v>
                </c:pt>
                <c:pt idx="3058">
                  <c:v>2.7000000000000096E-7</c:v>
                </c:pt>
                <c:pt idx="3059">
                  <c:v>3.1000000000000106E-7</c:v>
                </c:pt>
                <c:pt idx="3060">
                  <c:v>3.4000000000000093E-7</c:v>
                </c:pt>
                <c:pt idx="3061">
                  <c:v>4.3000000000000123E-7</c:v>
                </c:pt>
                <c:pt idx="3062">
                  <c:v>5.1000000000000126E-7</c:v>
                </c:pt>
                <c:pt idx="3063">
                  <c:v>5.5000000000000162E-7</c:v>
                </c:pt>
                <c:pt idx="3064">
                  <c:v>5.7000000000000195E-7</c:v>
                </c:pt>
                <c:pt idx="3065">
                  <c:v>5.8000000000000143E-7</c:v>
                </c:pt>
                <c:pt idx="3066">
                  <c:v>5.8000000000000143E-7</c:v>
                </c:pt>
                <c:pt idx="3067">
                  <c:v>5.7000000000000195E-7</c:v>
                </c:pt>
                <c:pt idx="3068">
                  <c:v>5.5000000000000162E-7</c:v>
                </c:pt>
                <c:pt idx="3069">
                  <c:v>5.0000000000000146E-7</c:v>
                </c:pt>
                <c:pt idx="3070">
                  <c:v>4.5000000000000125E-7</c:v>
                </c:pt>
                <c:pt idx="3071">
                  <c:v>4.1000000000000094E-7</c:v>
                </c:pt>
                <c:pt idx="3072">
                  <c:v>3.7000000000000138E-7</c:v>
                </c:pt>
                <c:pt idx="3073">
                  <c:v>3.4000000000000093E-7</c:v>
                </c:pt>
                <c:pt idx="3074">
                  <c:v>3.2000000000000107E-7</c:v>
                </c:pt>
                <c:pt idx="3075">
                  <c:v>3.0000000000000094E-7</c:v>
                </c:pt>
                <c:pt idx="3076">
                  <c:v>2.8000000000000081E-7</c:v>
                </c:pt>
                <c:pt idx="3077">
                  <c:v>2.7000000000000096E-7</c:v>
                </c:pt>
                <c:pt idx="3078">
                  <c:v>2.600000000000009E-7</c:v>
                </c:pt>
                <c:pt idx="3079">
                  <c:v>2.7000000000000096E-7</c:v>
                </c:pt>
                <c:pt idx="3080">
                  <c:v>3.0000000000000094E-7</c:v>
                </c:pt>
                <c:pt idx="3081">
                  <c:v>3.3000000000000086E-7</c:v>
                </c:pt>
                <c:pt idx="3082">
                  <c:v>3.7000000000000138E-7</c:v>
                </c:pt>
                <c:pt idx="3083">
                  <c:v>4.8000000000000123E-7</c:v>
                </c:pt>
                <c:pt idx="3084">
                  <c:v>5.6000000000000131E-7</c:v>
                </c:pt>
                <c:pt idx="3085">
                  <c:v>6.0000000000000188E-7</c:v>
                </c:pt>
                <c:pt idx="3086">
                  <c:v>6.300000000000018E-7</c:v>
                </c:pt>
                <c:pt idx="3087">
                  <c:v>6.5000000000000193E-7</c:v>
                </c:pt>
                <c:pt idx="3088">
                  <c:v>6.6000000000000183E-7</c:v>
                </c:pt>
                <c:pt idx="3089">
                  <c:v>6.6000000000000183E-7</c:v>
                </c:pt>
                <c:pt idx="3090">
                  <c:v>6.1000000000000157E-7</c:v>
                </c:pt>
                <c:pt idx="3091">
                  <c:v>5.4000000000000182E-7</c:v>
                </c:pt>
                <c:pt idx="3092">
                  <c:v>4.8000000000000123E-7</c:v>
                </c:pt>
                <c:pt idx="3093">
                  <c:v>4.4000000000000156E-7</c:v>
                </c:pt>
                <c:pt idx="3094">
                  <c:v>4.0000000000000115E-7</c:v>
                </c:pt>
                <c:pt idx="3095">
                  <c:v>3.7000000000000138E-7</c:v>
                </c:pt>
                <c:pt idx="3096">
                  <c:v>3.4000000000000093E-7</c:v>
                </c:pt>
                <c:pt idx="3097">
                  <c:v>3.2000000000000107E-7</c:v>
                </c:pt>
                <c:pt idx="3098">
                  <c:v>3.0000000000000094E-7</c:v>
                </c:pt>
                <c:pt idx="3099">
                  <c:v>2.8000000000000081E-7</c:v>
                </c:pt>
                <c:pt idx="3100">
                  <c:v>2.7000000000000096E-7</c:v>
                </c:pt>
                <c:pt idx="3101">
                  <c:v>2.9000000000000082E-7</c:v>
                </c:pt>
                <c:pt idx="3102">
                  <c:v>3.3000000000000086E-7</c:v>
                </c:pt>
                <c:pt idx="3103">
                  <c:v>3.6000000000000116E-7</c:v>
                </c:pt>
                <c:pt idx="3104">
                  <c:v>4.2000000000000143E-7</c:v>
                </c:pt>
                <c:pt idx="3105">
                  <c:v>4.9000000000000145E-7</c:v>
                </c:pt>
                <c:pt idx="3106">
                  <c:v>5.3000000000000138E-7</c:v>
                </c:pt>
                <c:pt idx="3107">
                  <c:v>5.4000000000000182E-7</c:v>
                </c:pt>
                <c:pt idx="3108">
                  <c:v>5.5000000000000162E-7</c:v>
                </c:pt>
                <c:pt idx="3109">
                  <c:v>5.4000000000000182E-7</c:v>
                </c:pt>
                <c:pt idx="3110">
                  <c:v>5.4000000000000182E-7</c:v>
                </c:pt>
                <c:pt idx="3111">
                  <c:v>5.2000000000000169E-7</c:v>
                </c:pt>
                <c:pt idx="3112">
                  <c:v>4.8000000000000123E-7</c:v>
                </c:pt>
                <c:pt idx="3113">
                  <c:v>4.3000000000000123E-7</c:v>
                </c:pt>
                <c:pt idx="3114">
                  <c:v>3.9000000000000119E-7</c:v>
                </c:pt>
                <c:pt idx="3115">
                  <c:v>3.6000000000000116E-7</c:v>
                </c:pt>
                <c:pt idx="3116">
                  <c:v>3.3000000000000086E-7</c:v>
                </c:pt>
                <c:pt idx="3117">
                  <c:v>3.1000000000000106E-7</c:v>
                </c:pt>
                <c:pt idx="3118">
                  <c:v>2.9000000000000082E-7</c:v>
                </c:pt>
                <c:pt idx="3119">
                  <c:v>2.8000000000000081E-7</c:v>
                </c:pt>
                <c:pt idx="3120">
                  <c:v>2.7000000000000096E-7</c:v>
                </c:pt>
                <c:pt idx="3121">
                  <c:v>2.600000000000009E-7</c:v>
                </c:pt>
                <c:pt idx="3122">
                  <c:v>2.600000000000009E-7</c:v>
                </c:pt>
                <c:pt idx="3123">
                  <c:v>2.9000000000000082E-7</c:v>
                </c:pt>
                <c:pt idx="3124">
                  <c:v>3.3000000000000086E-7</c:v>
                </c:pt>
                <c:pt idx="3125">
                  <c:v>3.6000000000000116E-7</c:v>
                </c:pt>
                <c:pt idx="3126">
                  <c:v>4.4000000000000156E-7</c:v>
                </c:pt>
                <c:pt idx="3127">
                  <c:v>4.7000000000000143E-7</c:v>
                </c:pt>
                <c:pt idx="3128">
                  <c:v>4.9000000000000145E-7</c:v>
                </c:pt>
                <c:pt idx="3129">
                  <c:v>5.0000000000000146E-7</c:v>
                </c:pt>
                <c:pt idx="3130">
                  <c:v>5.0000000000000146E-7</c:v>
                </c:pt>
                <c:pt idx="3131">
                  <c:v>4.9000000000000145E-7</c:v>
                </c:pt>
                <c:pt idx="3132">
                  <c:v>4.9000000000000145E-7</c:v>
                </c:pt>
                <c:pt idx="3133">
                  <c:v>4.6000000000000121E-7</c:v>
                </c:pt>
                <c:pt idx="3134">
                  <c:v>4.2000000000000143E-7</c:v>
                </c:pt>
                <c:pt idx="3135">
                  <c:v>3.9000000000000119E-7</c:v>
                </c:pt>
                <c:pt idx="3136">
                  <c:v>3.6000000000000116E-7</c:v>
                </c:pt>
                <c:pt idx="3137">
                  <c:v>3.3000000000000086E-7</c:v>
                </c:pt>
                <c:pt idx="3138">
                  <c:v>3.1000000000000106E-7</c:v>
                </c:pt>
                <c:pt idx="3139">
                  <c:v>2.9000000000000082E-7</c:v>
                </c:pt>
                <c:pt idx="3140">
                  <c:v>2.8000000000000081E-7</c:v>
                </c:pt>
                <c:pt idx="3141">
                  <c:v>2.600000000000009E-7</c:v>
                </c:pt>
                <c:pt idx="3142">
                  <c:v>2.5000000000000078E-7</c:v>
                </c:pt>
                <c:pt idx="3143">
                  <c:v>2.4000000000000061E-7</c:v>
                </c:pt>
                <c:pt idx="3144">
                  <c:v>2.600000000000009E-7</c:v>
                </c:pt>
                <c:pt idx="3145">
                  <c:v>2.9000000000000082E-7</c:v>
                </c:pt>
                <c:pt idx="3146">
                  <c:v>3.3000000000000086E-7</c:v>
                </c:pt>
                <c:pt idx="3147">
                  <c:v>3.8000000000000102E-7</c:v>
                </c:pt>
                <c:pt idx="3148">
                  <c:v>4.5000000000000125E-7</c:v>
                </c:pt>
                <c:pt idx="3149">
                  <c:v>4.9000000000000145E-7</c:v>
                </c:pt>
                <c:pt idx="3150">
                  <c:v>5.1000000000000126E-7</c:v>
                </c:pt>
                <c:pt idx="3151">
                  <c:v>5.1000000000000126E-7</c:v>
                </c:pt>
                <c:pt idx="3152">
                  <c:v>5.1000000000000126E-7</c:v>
                </c:pt>
                <c:pt idx="3153">
                  <c:v>5.0000000000000146E-7</c:v>
                </c:pt>
                <c:pt idx="3154">
                  <c:v>4.6000000000000121E-7</c:v>
                </c:pt>
                <c:pt idx="3155">
                  <c:v>4.2000000000000143E-7</c:v>
                </c:pt>
                <c:pt idx="3156">
                  <c:v>3.8000000000000102E-7</c:v>
                </c:pt>
                <c:pt idx="3157">
                  <c:v>3.5000000000000104E-7</c:v>
                </c:pt>
                <c:pt idx="3158">
                  <c:v>3.3000000000000086E-7</c:v>
                </c:pt>
                <c:pt idx="3159">
                  <c:v>3.0000000000000094E-7</c:v>
                </c:pt>
                <c:pt idx="3160">
                  <c:v>2.9000000000000082E-7</c:v>
                </c:pt>
                <c:pt idx="3161">
                  <c:v>2.7000000000000096E-7</c:v>
                </c:pt>
                <c:pt idx="3162">
                  <c:v>2.600000000000009E-7</c:v>
                </c:pt>
                <c:pt idx="3163">
                  <c:v>2.5000000000000078E-7</c:v>
                </c:pt>
                <c:pt idx="3164">
                  <c:v>2.5000000000000078E-7</c:v>
                </c:pt>
                <c:pt idx="3165">
                  <c:v>2.8000000000000081E-7</c:v>
                </c:pt>
                <c:pt idx="3166">
                  <c:v>3.1000000000000106E-7</c:v>
                </c:pt>
                <c:pt idx="3167">
                  <c:v>3.5000000000000104E-7</c:v>
                </c:pt>
                <c:pt idx="3168">
                  <c:v>4.4000000000000156E-7</c:v>
                </c:pt>
                <c:pt idx="3169">
                  <c:v>5.1000000000000126E-7</c:v>
                </c:pt>
                <c:pt idx="3170">
                  <c:v>5.5000000000000162E-7</c:v>
                </c:pt>
                <c:pt idx="3171">
                  <c:v>5.6000000000000131E-7</c:v>
                </c:pt>
                <c:pt idx="3172">
                  <c:v>5.7000000000000195E-7</c:v>
                </c:pt>
                <c:pt idx="3173">
                  <c:v>5.6000000000000131E-7</c:v>
                </c:pt>
                <c:pt idx="3174">
                  <c:v>5.5000000000000162E-7</c:v>
                </c:pt>
                <c:pt idx="3175">
                  <c:v>5.3000000000000138E-7</c:v>
                </c:pt>
                <c:pt idx="3176">
                  <c:v>4.8000000000000123E-7</c:v>
                </c:pt>
                <c:pt idx="3177">
                  <c:v>4.4000000000000156E-7</c:v>
                </c:pt>
                <c:pt idx="3178">
                  <c:v>4.0000000000000115E-7</c:v>
                </c:pt>
                <c:pt idx="3179">
                  <c:v>3.6000000000000116E-7</c:v>
                </c:pt>
                <c:pt idx="3180">
                  <c:v>3.4000000000000093E-7</c:v>
                </c:pt>
                <c:pt idx="3181">
                  <c:v>3.1000000000000106E-7</c:v>
                </c:pt>
                <c:pt idx="3182">
                  <c:v>2.9000000000000082E-7</c:v>
                </c:pt>
                <c:pt idx="3183">
                  <c:v>2.8000000000000081E-7</c:v>
                </c:pt>
                <c:pt idx="3184">
                  <c:v>2.7000000000000096E-7</c:v>
                </c:pt>
                <c:pt idx="3185">
                  <c:v>2.7000000000000096E-7</c:v>
                </c:pt>
                <c:pt idx="3186">
                  <c:v>2.600000000000009E-7</c:v>
                </c:pt>
                <c:pt idx="3187">
                  <c:v>2.7000000000000096E-7</c:v>
                </c:pt>
                <c:pt idx="3188">
                  <c:v>2.7000000000000096E-7</c:v>
                </c:pt>
                <c:pt idx="3189">
                  <c:v>3.0000000000000094E-7</c:v>
                </c:pt>
                <c:pt idx="3190">
                  <c:v>3.4000000000000093E-7</c:v>
                </c:pt>
                <c:pt idx="3191">
                  <c:v>3.9000000000000119E-7</c:v>
                </c:pt>
                <c:pt idx="3192">
                  <c:v>4.9000000000000145E-7</c:v>
                </c:pt>
                <c:pt idx="3193">
                  <c:v>5.5000000000000162E-7</c:v>
                </c:pt>
                <c:pt idx="3194">
                  <c:v>5.9000000000000208E-7</c:v>
                </c:pt>
                <c:pt idx="3195">
                  <c:v>6.0000000000000188E-7</c:v>
                </c:pt>
                <c:pt idx="3196">
                  <c:v>6.0000000000000188E-7</c:v>
                </c:pt>
                <c:pt idx="3197">
                  <c:v>6.0000000000000188E-7</c:v>
                </c:pt>
                <c:pt idx="3198">
                  <c:v>5.9000000000000208E-7</c:v>
                </c:pt>
                <c:pt idx="3199">
                  <c:v>5.9000000000000208E-7</c:v>
                </c:pt>
                <c:pt idx="3200">
                  <c:v>5.4000000000000182E-7</c:v>
                </c:pt>
                <c:pt idx="3201">
                  <c:v>4.8000000000000123E-7</c:v>
                </c:pt>
                <c:pt idx="3202">
                  <c:v>4.4000000000000156E-7</c:v>
                </c:pt>
                <c:pt idx="3203">
                  <c:v>4.0000000000000115E-7</c:v>
                </c:pt>
                <c:pt idx="3204">
                  <c:v>3.7000000000000138E-7</c:v>
                </c:pt>
                <c:pt idx="3205">
                  <c:v>3.4000000000000093E-7</c:v>
                </c:pt>
                <c:pt idx="3206">
                  <c:v>3.2000000000000107E-7</c:v>
                </c:pt>
                <c:pt idx="3207">
                  <c:v>2.9000000000000082E-7</c:v>
                </c:pt>
                <c:pt idx="3208">
                  <c:v>2.8000000000000081E-7</c:v>
                </c:pt>
                <c:pt idx="3209">
                  <c:v>2.7000000000000096E-7</c:v>
                </c:pt>
                <c:pt idx="3210">
                  <c:v>2.600000000000009E-7</c:v>
                </c:pt>
                <c:pt idx="3211">
                  <c:v>2.9000000000000082E-7</c:v>
                </c:pt>
                <c:pt idx="3212">
                  <c:v>3.2000000000000107E-7</c:v>
                </c:pt>
                <c:pt idx="3213">
                  <c:v>3.5000000000000104E-7</c:v>
                </c:pt>
                <c:pt idx="3214">
                  <c:v>4.4000000000000156E-7</c:v>
                </c:pt>
                <c:pt idx="3215">
                  <c:v>5.1000000000000126E-7</c:v>
                </c:pt>
                <c:pt idx="3216">
                  <c:v>5.5000000000000162E-7</c:v>
                </c:pt>
                <c:pt idx="3217">
                  <c:v>5.7000000000000195E-7</c:v>
                </c:pt>
                <c:pt idx="3218">
                  <c:v>5.7000000000000195E-7</c:v>
                </c:pt>
                <c:pt idx="3219">
                  <c:v>5.8000000000000143E-7</c:v>
                </c:pt>
                <c:pt idx="3220">
                  <c:v>5.7000000000000195E-7</c:v>
                </c:pt>
                <c:pt idx="3221">
                  <c:v>5.5000000000000162E-7</c:v>
                </c:pt>
                <c:pt idx="3222">
                  <c:v>5.0000000000000146E-7</c:v>
                </c:pt>
                <c:pt idx="3223">
                  <c:v>4.5000000000000125E-7</c:v>
                </c:pt>
                <c:pt idx="3224">
                  <c:v>4.1000000000000094E-7</c:v>
                </c:pt>
                <c:pt idx="3225">
                  <c:v>3.7000000000000138E-7</c:v>
                </c:pt>
                <c:pt idx="3226">
                  <c:v>3.5000000000000104E-7</c:v>
                </c:pt>
                <c:pt idx="3227">
                  <c:v>3.2000000000000107E-7</c:v>
                </c:pt>
                <c:pt idx="3228">
                  <c:v>3.0000000000000094E-7</c:v>
                </c:pt>
                <c:pt idx="3229">
                  <c:v>2.9000000000000082E-7</c:v>
                </c:pt>
                <c:pt idx="3230">
                  <c:v>2.7000000000000096E-7</c:v>
                </c:pt>
                <c:pt idx="3231">
                  <c:v>2.600000000000009E-7</c:v>
                </c:pt>
                <c:pt idx="3232">
                  <c:v>2.600000000000009E-7</c:v>
                </c:pt>
                <c:pt idx="3233">
                  <c:v>3.0000000000000094E-7</c:v>
                </c:pt>
                <c:pt idx="3234">
                  <c:v>3.3000000000000086E-7</c:v>
                </c:pt>
                <c:pt idx="3235">
                  <c:v>3.7000000000000138E-7</c:v>
                </c:pt>
                <c:pt idx="3236">
                  <c:v>4.8000000000000123E-7</c:v>
                </c:pt>
                <c:pt idx="3237">
                  <c:v>5.6000000000000131E-7</c:v>
                </c:pt>
                <c:pt idx="3238">
                  <c:v>6.0000000000000188E-7</c:v>
                </c:pt>
                <c:pt idx="3239">
                  <c:v>6.300000000000018E-7</c:v>
                </c:pt>
                <c:pt idx="3240">
                  <c:v>6.300000000000018E-7</c:v>
                </c:pt>
                <c:pt idx="3241">
                  <c:v>6.4000000000000213E-7</c:v>
                </c:pt>
                <c:pt idx="3242">
                  <c:v>6.300000000000018E-7</c:v>
                </c:pt>
                <c:pt idx="3243">
                  <c:v>5.9000000000000208E-7</c:v>
                </c:pt>
                <c:pt idx="3244">
                  <c:v>5.2000000000000169E-7</c:v>
                </c:pt>
                <c:pt idx="3245">
                  <c:v>4.7000000000000143E-7</c:v>
                </c:pt>
                <c:pt idx="3246">
                  <c:v>4.3000000000000123E-7</c:v>
                </c:pt>
                <c:pt idx="3247">
                  <c:v>3.9000000000000119E-7</c:v>
                </c:pt>
                <c:pt idx="3248">
                  <c:v>3.6000000000000116E-7</c:v>
                </c:pt>
                <c:pt idx="3249">
                  <c:v>3.3000000000000086E-7</c:v>
                </c:pt>
                <c:pt idx="3250">
                  <c:v>3.1000000000000106E-7</c:v>
                </c:pt>
                <c:pt idx="3251">
                  <c:v>2.9000000000000082E-7</c:v>
                </c:pt>
                <c:pt idx="3252">
                  <c:v>2.8000000000000081E-7</c:v>
                </c:pt>
                <c:pt idx="3253">
                  <c:v>2.7000000000000096E-7</c:v>
                </c:pt>
                <c:pt idx="3254">
                  <c:v>2.9000000000000082E-7</c:v>
                </c:pt>
                <c:pt idx="3255">
                  <c:v>3.2000000000000107E-7</c:v>
                </c:pt>
                <c:pt idx="3256">
                  <c:v>3.6000000000000116E-7</c:v>
                </c:pt>
                <c:pt idx="3257">
                  <c:v>4.1000000000000094E-7</c:v>
                </c:pt>
                <c:pt idx="3258">
                  <c:v>4.8000000000000123E-7</c:v>
                </c:pt>
                <c:pt idx="3259">
                  <c:v>4.8000000000000123E-7</c:v>
                </c:pt>
                <c:pt idx="3260">
                  <c:v>5.1000000000000126E-7</c:v>
                </c:pt>
                <c:pt idx="3261">
                  <c:v>5.2000000000000169E-7</c:v>
                </c:pt>
                <c:pt idx="3262">
                  <c:v>5.1000000000000126E-7</c:v>
                </c:pt>
                <c:pt idx="3263">
                  <c:v>5.0000000000000146E-7</c:v>
                </c:pt>
                <c:pt idx="3264">
                  <c:v>5.0000000000000146E-7</c:v>
                </c:pt>
                <c:pt idx="3265">
                  <c:v>4.6000000000000121E-7</c:v>
                </c:pt>
                <c:pt idx="3266">
                  <c:v>4.2000000000000143E-7</c:v>
                </c:pt>
                <c:pt idx="3267">
                  <c:v>3.8000000000000102E-7</c:v>
                </c:pt>
                <c:pt idx="3268">
                  <c:v>3.5000000000000104E-7</c:v>
                </c:pt>
                <c:pt idx="3269">
                  <c:v>3.3000000000000086E-7</c:v>
                </c:pt>
                <c:pt idx="3270">
                  <c:v>3.3000000000000086E-7</c:v>
                </c:pt>
                <c:pt idx="3271">
                  <c:v>3.1000000000000106E-7</c:v>
                </c:pt>
                <c:pt idx="3272">
                  <c:v>3.1000000000000106E-7</c:v>
                </c:pt>
                <c:pt idx="3273">
                  <c:v>2.9000000000000082E-7</c:v>
                </c:pt>
                <c:pt idx="3274">
                  <c:v>2.8000000000000081E-7</c:v>
                </c:pt>
                <c:pt idx="3275">
                  <c:v>2.600000000000009E-7</c:v>
                </c:pt>
                <c:pt idx="3276">
                  <c:v>2.5000000000000078E-7</c:v>
                </c:pt>
                <c:pt idx="3277">
                  <c:v>2.5000000000000078E-7</c:v>
                </c:pt>
                <c:pt idx="3278">
                  <c:v>2.8000000000000081E-7</c:v>
                </c:pt>
                <c:pt idx="3279">
                  <c:v>2.8000000000000081E-7</c:v>
                </c:pt>
                <c:pt idx="3280">
                  <c:v>3.2000000000000107E-7</c:v>
                </c:pt>
                <c:pt idx="3281">
                  <c:v>3.5000000000000104E-7</c:v>
                </c:pt>
                <c:pt idx="3282">
                  <c:v>4.3000000000000123E-7</c:v>
                </c:pt>
                <c:pt idx="3283">
                  <c:v>4.3000000000000123E-7</c:v>
                </c:pt>
                <c:pt idx="3284">
                  <c:v>4.7000000000000143E-7</c:v>
                </c:pt>
                <c:pt idx="3285">
                  <c:v>4.9000000000000145E-7</c:v>
                </c:pt>
                <c:pt idx="3286">
                  <c:v>4.9000000000000145E-7</c:v>
                </c:pt>
                <c:pt idx="3287">
                  <c:v>4.9000000000000145E-7</c:v>
                </c:pt>
                <c:pt idx="3288">
                  <c:v>4.9000000000000145E-7</c:v>
                </c:pt>
                <c:pt idx="3289">
                  <c:v>4.9000000000000145E-7</c:v>
                </c:pt>
                <c:pt idx="3290">
                  <c:v>4.8000000000000123E-7</c:v>
                </c:pt>
                <c:pt idx="3291">
                  <c:v>4.6000000000000121E-7</c:v>
                </c:pt>
                <c:pt idx="3292">
                  <c:v>4.2000000000000143E-7</c:v>
                </c:pt>
                <c:pt idx="3293">
                  <c:v>3.9000000000000119E-7</c:v>
                </c:pt>
                <c:pt idx="3294">
                  <c:v>3.5000000000000104E-7</c:v>
                </c:pt>
                <c:pt idx="3295">
                  <c:v>3.3000000000000086E-7</c:v>
                </c:pt>
                <c:pt idx="3296">
                  <c:v>3.1000000000000106E-7</c:v>
                </c:pt>
                <c:pt idx="3297">
                  <c:v>2.9000000000000082E-7</c:v>
                </c:pt>
                <c:pt idx="3298">
                  <c:v>2.7000000000000096E-7</c:v>
                </c:pt>
                <c:pt idx="3299">
                  <c:v>2.600000000000009E-7</c:v>
                </c:pt>
                <c:pt idx="3300">
                  <c:v>2.5000000000000078E-7</c:v>
                </c:pt>
                <c:pt idx="3301">
                  <c:v>2.4000000000000061E-7</c:v>
                </c:pt>
                <c:pt idx="3302">
                  <c:v>2.600000000000009E-7</c:v>
                </c:pt>
                <c:pt idx="3303">
                  <c:v>2.9000000000000082E-7</c:v>
                </c:pt>
                <c:pt idx="3304">
                  <c:v>3.3000000000000086E-7</c:v>
                </c:pt>
                <c:pt idx="3305">
                  <c:v>3.8000000000000102E-7</c:v>
                </c:pt>
                <c:pt idx="3306">
                  <c:v>4.6000000000000121E-7</c:v>
                </c:pt>
                <c:pt idx="3307">
                  <c:v>4.9000000000000145E-7</c:v>
                </c:pt>
                <c:pt idx="3308">
                  <c:v>5.1000000000000126E-7</c:v>
                </c:pt>
                <c:pt idx="3309">
                  <c:v>5.1000000000000126E-7</c:v>
                </c:pt>
                <c:pt idx="3310">
                  <c:v>5.1000000000000126E-7</c:v>
                </c:pt>
                <c:pt idx="3311">
                  <c:v>5.1000000000000126E-7</c:v>
                </c:pt>
                <c:pt idx="3312">
                  <c:v>5.0000000000000146E-7</c:v>
                </c:pt>
                <c:pt idx="3313">
                  <c:v>4.6000000000000121E-7</c:v>
                </c:pt>
                <c:pt idx="3314">
                  <c:v>4.2000000000000143E-7</c:v>
                </c:pt>
                <c:pt idx="3315">
                  <c:v>3.8000000000000102E-7</c:v>
                </c:pt>
                <c:pt idx="3316">
                  <c:v>3.8000000000000102E-7</c:v>
                </c:pt>
                <c:pt idx="3317">
                  <c:v>3.5000000000000104E-7</c:v>
                </c:pt>
                <c:pt idx="3318">
                  <c:v>3.3000000000000086E-7</c:v>
                </c:pt>
                <c:pt idx="3319">
                  <c:v>3.1000000000000106E-7</c:v>
                </c:pt>
                <c:pt idx="3320">
                  <c:v>3.1000000000000106E-7</c:v>
                </c:pt>
                <c:pt idx="3321">
                  <c:v>2.9000000000000082E-7</c:v>
                </c:pt>
                <c:pt idx="3322">
                  <c:v>2.7000000000000096E-7</c:v>
                </c:pt>
                <c:pt idx="3323">
                  <c:v>2.600000000000009E-7</c:v>
                </c:pt>
                <c:pt idx="3324">
                  <c:v>2.5000000000000078E-7</c:v>
                </c:pt>
                <c:pt idx="3325">
                  <c:v>2.8000000000000081E-7</c:v>
                </c:pt>
                <c:pt idx="3326">
                  <c:v>2.8000000000000081E-7</c:v>
                </c:pt>
                <c:pt idx="3327">
                  <c:v>2.8000000000000081E-7</c:v>
                </c:pt>
                <c:pt idx="3328">
                  <c:v>3.1000000000000106E-7</c:v>
                </c:pt>
                <c:pt idx="3329">
                  <c:v>3.4000000000000093E-7</c:v>
                </c:pt>
                <c:pt idx="3330">
                  <c:v>4.2000000000000143E-7</c:v>
                </c:pt>
                <c:pt idx="3331">
                  <c:v>4.9000000000000145E-7</c:v>
                </c:pt>
                <c:pt idx="3332">
                  <c:v>5.2000000000000169E-7</c:v>
                </c:pt>
                <c:pt idx="3333">
                  <c:v>5.3000000000000138E-7</c:v>
                </c:pt>
                <c:pt idx="3334">
                  <c:v>5.4000000000000182E-7</c:v>
                </c:pt>
                <c:pt idx="3335">
                  <c:v>5.4000000000000182E-7</c:v>
                </c:pt>
                <c:pt idx="3336">
                  <c:v>5.3000000000000138E-7</c:v>
                </c:pt>
                <c:pt idx="3337">
                  <c:v>5.1000000000000126E-7</c:v>
                </c:pt>
                <c:pt idx="3338">
                  <c:v>4.7000000000000143E-7</c:v>
                </c:pt>
                <c:pt idx="3339">
                  <c:v>4.2000000000000143E-7</c:v>
                </c:pt>
                <c:pt idx="3340">
                  <c:v>3.9000000000000119E-7</c:v>
                </c:pt>
                <c:pt idx="3341">
                  <c:v>3.5000000000000104E-7</c:v>
                </c:pt>
                <c:pt idx="3342">
                  <c:v>3.3000000000000086E-7</c:v>
                </c:pt>
                <c:pt idx="3343">
                  <c:v>3.1000000000000106E-7</c:v>
                </c:pt>
                <c:pt idx="3344">
                  <c:v>2.9000000000000082E-7</c:v>
                </c:pt>
                <c:pt idx="3345">
                  <c:v>2.7000000000000096E-7</c:v>
                </c:pt>
                <c:pt idx="3346">
                  <c:v>2.600000000000009E-7</c:v>
                </c:pt>
                <c:pt idx="3347">
                  <c:v>2.5000000000000078E-7</c:v>
                </c:pt>
                <c:pt idx="3348">
                  <c:v>2.600000000000009E-7</c:v>
                </c:pt>
                <c:pt idx="3349">
                  <c:v>2.9000000000000082E-7</c:v>
                </c:pt>
                <c:pt idx="3350">
                  <c:v>3.3000000000000086E-7</c:v>
                </c:pt>
                <c:pt idx="3351">
                  <c:v>3.7000000000000138E-7</c:v>
                </c:pt>
                <c:pt idx="3352">
                  <c:v>4.5000000000000125E-7</c:v>
                </c:pt>
                <c:pt idx="3353">
                  <c:v>5.0000000000000146E-7</c:v>
                </c:pt>
                <c:pt idx="3354">
                  <c:v>5.2000000000000169E-7</c:v>
                </c:pt>
                <c:pt idx="3355">
                  <c:v>5.2000000000000169E-7</c:v>
                </c:pt>
                <c:pt idx="3356">
                  <c:v>5.2000000000000169E-7</c:v>
                </c:pt>
                <c:pt idx="3357">
                  <c:v>5.2000000000000169E-7</c:v>
                </c:pt>
                <c:pt idx="3358">
                  <c:v>5.1000000000000126E-7</c:v>
                </c:pt>
                <c:pt idx="3359">
                  <c:v>4.8000000000000123E-7</c:v>
                </c:pt>
                <c:pt idx="3360">
                  <c:v>4.4000000000000156E-7</c:v>
                </c:pt>
                <c:pt idx="3361">
                  <c:v>4.0000000000000115E-7</c:v>
                </c:pt>
                <c:pt idx="3362">
                  <c:v>3.6000000000000116E-7</c:v>
                </c:pt>
                <c:pt idx="3363">
                  <c:v>3.4000000000000093E-7</c:v>
                </c:pt>
                <c:pt idx="3364">
                  <c:v>3.1000000000000106E-7</c:v>
                </c:pt>
                <c:pt idx="3365">
                  <c:v>2.9000000000000082E-7</c:v>
                </c:pt>
                <c:pt idx="3366">
                  <c:v>2.8000000000000081E-7</c:v>
                </c:pt>
                <c:pt idx="3367">
                  <c:v>2.7000000000000096E-7</c:v>
                </c:pt>
                <c:pt idx="3368">
                  <c:v>2.5000000000000078E-7</c:v>
                </c:pt>
                <c:pt idx="3369">
                  <c:v>2.5000000000000078E-7</c:v>
                </c:pt>
                <c:pt idx="3370">
                  <c:v>2.7000000000000096E-7</c:v>
                </c:pt>
                <c:pt idx="3371">
                  <c:v>3.0000000000000094E-7</c:v>
                </c:pt>
                <c:pt idx="3372">
                  <c:v>3.4000000000000093E-7</c:v>
                </c:pt>
                <c:pt idx="3373">
                  <c:v>4.1000000000000094E-7</c:v>
                </c:pt>
                <c:pt idx="3374">
                  <c:v>5.0000000000000146E-7</c:v>
                </c:pt>
                <c:pt idx="3375">
                  <c:v>5.5000000000000162E-7</c:v>
                </c:pt>
                <c:pt idx="3376">
                  <c:v>5.8000000000000143E-7</c:v>
                </c:pt>
                <c:pt idx="3377">
                  <c:v>6.0000000000000188E-7</c:v>
                </c:pt>
                <c:pt idx="3378">
                  <c:v>6.0000000000000188E-7</c:v>
                </c:pt>
                <c:pt idx="3379">
                  <c:v>5.9000000000000208E-7</c:v>
                </c:pt>
                <c:pt idx="3380">
                  <c:v>5.8000000000000143E-7</c:v>
                </c:pt>
                <c:pt idx="3381">
                  <c:v>5.2000000000000169E-7</c:v>
                </c:pt>
                <c:pt idx="3382">
                  <c:v>4.7000000000000143E-7</c:v>
                </c:pt>
                <c:pt idx="3383">
                  <c:v>4.3000000000000123E-7</c:v>
                </c:pt>
                <c:pt idx="3384">
                  <c:v>3.9000000000000119E-7</c:v>
                </c:pt>
                <c:pt idx="3385">
                  <c:v>3.6000000000000116E-7</c:v>
                </c:pt>
                <c:pt idx="3386">
                  <c:v>3.3000000000000086E-7</c:v>
                </c:pt>
                <c:pt idx="3387">
                  <c:v>3.1000000000000106E-7</c:v>
                </c:pt>
                <c:pt idx="3388">
                  <c:v>2.9000000000000082E-7</c:v>
                </c:pt>
                <c:pt idx="3389">
                  <c:v>2.8000000000000081E-7</c:v>
                </c:pt>
                <c:pt idx="3390">
                  <c:v>2.600000000000009E-7</c:v>
                </c:pt>
                <c:pt idx="3391">
                  <c:v>2.600000000000009E-7</c:v>
                </c:pt>
                <c:pt idx="3392">
                  <c:v>3.0000000000000094E-7</c:v>
                </c:pt>
                <c:pt idx="3393">
                  <c:v>3.3000000000000086E-7</c:v>
                </c:pt>
                <c:pt idx="3394">
                  <c:v>3.6000000000000116E-7</c:v>
                </c:pt>
                <c:pt idx="3395">
                  <c:v>4.3000000000000123E-7</c:v>
                </c:pt>
                <c:pt idx="3396">
                  <c:v>4.7000000000000143E-7</c:v>
                </c:pt>
                <c:pt idx="3397">
                  <c:v>5.0000000000000146E-7</c:v>
                </c:pt>
                <c:pt idx="3398">
                  <c:v>5.0000000000000146E-7</c:v>
                </c:pt>
                <c:pt idx="3399">
                  <c:v>5.0000000000000146E-7</c:v>
                </c:pt>
                <c:pt idx="3400">
                  <c:v>5.0000000000000146E-7</c:v>
                </c:pt>
                <c:pt idx="3401">
                  <c:v>4.9000000000000145E-7</c:v>
                </c:pt>
                <c:pt idx="3402">
                  <c:v>4.6000000000000121E-7</c:v>
                </c:pt>
                <c:pt idx="3403">
                  <c:v>4.3000000000000123E-7</c:v>
                </c:pt>
                <c:pt idx="3404">
                  <c:v>3.9000000000000119E-7</c:v>
                </c:pt>
                <c:pt idx="3405">
                  <c:v>3.6000000000000116E-7</c:v>
                </c:pt>
                <c:pt idx="3406">
                  <c:v>3.3000000000000086E-7</c:v>
                </c:pt>
                <c:pt idx="3407">
                  <c:v>3.1000000000000106E-7</c:v>
                </c:pt>
                <c:pt idx="3408">
                  <c:v>2.9000000000000082E-7</c:v>
                </c:pt>
                <c:pt idx="3409">
                  <c:v>2.8000000000000081E-7</c:v>
                </c:pt>
                <c:pt idx="3410">
                  <c:v>2.600000000000009E-7</c:v>
                </c:pt>
                <c:pt idx="3411">
                  <c:v>2.5000000000000078E-7</c:v>
                </c:pt>
                <c:pt idx="3412">
                  <c:v>2.4000000000000061E-7</c:v>
                </c:pt>
                <c:pt idx="3413">
                  <c:v>2.600000000000009E-7</c:v>
                </c:pt>
                <c:pt idx="3414">
                  <c:v>3.0000000000000094E-7</c:v>
                </c:pt>
                <c:pt idx="3415">
                  <c:v>3.3000000000000086E-7</c:v>
                </c:pt>
                <c:pt idx="3416">
                  <c:v>3.8000000000000102E-7</c:v>
                </c:pt>
                <c:pt idx="3417">
                  <c:v>4.5000000000000125E-7</c:v>
                </c:pt>
                <c:pt idx="3418">
                  <c:v>4.9000000000000145E-7</c:v>
                </c:pt>
                <c:pt idx="3419">
                  <c:v>5.0000000000000146E-7</c:v>
                </c:pt>
                <c:pt idx="3420">
                  <c:v>5.1000000000000126E-7</c:v>
                </c:pt>
                <c:pt idx="3421">
                  <c:v>5.0000000000000146E-7</c:v>
                </c:pt>
                <c:pt idx="3422">
                  <c:v>4.9000000000000145E-7</c:v>
                </c:pt>
                <c:pt idx="3423">
                  <c:v>4.6000000000000121E-7</c:v>
                </c:pt>
                <c:pt idx="3424">
                  <c:v>4.2000000000000143E-7</c:v>
                </c:pt>
                <c:pt idx="3425">
                  <c:v>3.8000000000000102E-7</c:v>
                </c:pt>
                <c:pt idx="3426">
                  <c:v>3.5000000000000104E-7</c:v>
                </c:pt>
                <c:pt idx="3427">
                  <c:v>3.2000000000000107E-7</c:v>
                </c:pt>
                <c:pt idx="3428">
                  <c:v>3.0000000000000094E-7</c:v>
                </c:pt>
                <c:pt idx="3429">
                  <c:v>2.8000000000000081E-7</c:v>
                </c:pt>
                <c:pt idx="3430">
                  <c:v>2.7000000000000096E-7</c:v>
                </c:pt>
                <c:pt idx="3431">
                  <c:v>2.600000000000009E-7</c:v>
                </c:pt>
                <c:pt idx="3432">
                  <c:v>2.5000000000000078E-7</c:v>
                </c:pt>
                <c:pt idx="3433">
                  <c:v>2.5000000000000078E-7</c:v>
                </c:pt>
                <c:pt idx="3434">
                  <c:v>2.8000000000000081E-7</c:v>
                </c:pt>
                <c:pt idx="3435">
                  <c:v>3.1000000000000106E-7</c:v>
                </c:pt>
                <c:pt idx="3436">
                  <c:v>3.4000000000000093E-7</c:v>
                </c:pt>
                <c:pt idx="3437">
                  <c:v>4.1000000000000094E-7</c:v>
                </c:pt>
                <c:pt idx="3438">
                  <c:v>4.5000000000000125E-7</c:v>
                </c:pt>
                <c:pt idx="3439">
                  <c:v>4.7000000000000143E-7</c:v>
                </c:pt>
                <c:pt idx="3440">
                  <c:v>4.8000000000000123E-7</c:v>
                </c:pt>
                <c:pt idx="3441">
                  <c:v>4.7000000000000143E-7</c:v>
                </c:pt>
                <c:pt idx="3442">
                  <c:v>4.7000000000000143E-7</c:v>
                </c:pt>
                <c:pt idx="3443">
                  <c:v>4.7000000000000143E-7</c:v>
                </c:pt>
                <c:pt idx="3444">
                  <c:v>4.5000000000000125E-7</c:v>
                </c:pt>
                <c:pt idx="3445">
                  <c:v>4.2000000000000143E-7</c:v>
                </c:pt>
                <c:pt idx="3446">
                  <c:v>3.8000000000000102E-7</c:v>
                </c:pt>
                <c:pt idx="3447">
                  <c:v>3.5000000000000104E-7</c:v>
                </c:pt>
                <c:pt idx="3448">
                  <c:v>3.2000000000000107E-7</c:v>
                </c:pt>
                <c:pt idx="3449">
                  <c:v>3.0000000000000094E-7</c:v>
                </c:pt>
                <c:pt idx="3450">
                  <c:v>2.8000000000000081E-7</c:v>
                </c:pt>
                <c:pt idx="3451">
                  <c:v>2.7000000000000096E-7</c:v>
                </c:pt>
                <c:pt idx="3452">
                  <c:v>2.600000000000009E-7</c:v>
                </c:pt>
                <c:pt idx="3453">
                  <c:v>2.5000000000000078E-7</c:v>
                </c:pt>
                <c:pt idx="3454">
                  <c:v>2.4000000000000061E-7</c:v>
                </c:pt>
                <c:pt idx="3455">
                  <c:v>2.5000000000000078E-7</c:v>
                </c:pt>
                <c:pt idx="3456">
                  <c:v>2.9000000000000082E-7</c:v>
                </c:pt>
                <c:pt idx="3457">
                  <c:v>3.2000000000000107E-7</c:v>
                </c:pt>
                <c:pt idx="3458">
                  <c:v>3.6000000000000116E-7</c:v>
                </c:pt>
                <c:pt idx="3459">
                  <c:v>4.5000000000000125E-7</c:v>
                </c:pt>
                <c:pt idx="3460">
                  <c:v>4.9000000000000145E-7</c:v>
                </c:pt>
                <c:pt idx="3461">
                  <c:v>5.1000000000000126E-7</c:v>
                </c:pt>
                <c:pt idx="3462">
                  <c:v>5.2000000000000169E-7</c:v>
                </c:pt>
                <c:pt idx="3463">
                  <c:v>5.2000000000000169E-7</c:v>
                </c:pt>
                <c:pt idx="3464">
                  <c:v>5.1000000000000126E-7</c:v>
                </c:pt>
                <c:pt idx="3465">
                  <c:v>5.0000000000000146E-7</c:v>
                </c:pt>
                <c:pt idx="3466">
                  <c:v>4.8000000000000123E-7</c:v>
                </c:pt>
                <c:pt idx="3467">
                  <c:v>4.3000000000000123E-7</c:v>
                </c:pt>
                <c:pt idx="3468">
                  <c:v>3.9000000000000119E-7</c:v>
                </c:pt>
                <c:pt idx="3469">
                  <c:v>3.6000000000000116E-7</c:v>
                </c:pt>
                <c:pt idx="3470">
                  <c:v>3.3000000000000086E-7</c:v>
                </c:pt>
                <c:pt idx="3471">
                  <c:v>3.1000000000000106E-7</c:v>
                </c:pt>
                <c:pt idx="3472">
                  <c:v>2.9000000000000082E-7</c:v>
                </c:pt>
                <c:pt idx="3473">
                  <c:v>2.7000000000000096E-7</c:v>
                </c:pt>
                <c:pt idx="3474">
                  <c:v>2.600000000000009E-7</c:v>
                </c:pt>
                <c:pt idx="3475">
                  <c:v>2.5000000000000078E-7</c:v>
                </c:pt>
                <c:pt idx="3476">
                  <c:v>2.5000000000000078E-7</c:v>
                </c:pt>
                <c:pt idx="3477">
                  <c:v>2.7000000000000096E-7</c:v>
                </c:pt>
                <c:pt idx="3478">
                  <c:v>3.1000000000000106E-7</c:v>
                </c:pt>
                <c:pt idx="3479">
                  <c:v>3.4000000000000093E-7</c:v>
                </c:pt>
                <c:pt idx="3480">
                  <c:v>4.0000000000000115E-7</c:v>
                </c:pt>
                <c:pt idx="3481">
                  <c:v>4.5000000000000125E-7</c:v>
                </c:pt>
                <c:pt idx="3482">
                  <c:v>4.7000000000000143E-7</c:v>
                </c:pt>
                <c:pt idx="3483">
                  <c:v>4.8000000000000123E-7</c:v>
                </c:pt>
                <c:pt idx="3484">
                  <c:v>4.8000000000000123E-7</c:v>
                </c:pt>
                <c:pt idx="3485">
                  <c:v>4.8000000000000123E-7</c:v>
                </c:pt>
                <c:pt idx="3486">
                  <c:v>4.7000000000000143E-7</c:v>
                </c:pt>
                <c:pt idx="3487">
                  <c:v>4.6000000000000121E-7</c:v>
                </c:pt>
                <c:pt idx="3488">
                  <c:v>4.3000000000000123E-7</c:v>
                </c:pt>
                <c:pt idx="3489">
                  <c:v>3.9000000000000119E-7</c:v>
                </c:pt>
                <c:pt idx="3490">
                  <c:v>3.5000000000000104E-7</c:v>
                </c:pt>
                <c:pt idx="3491">
                  <c:v>3.3000000000000086E-7</c:v>
                </c:pt>
                <c:pt idx="3492">
                  <c:v>3.1000000000000106E-7</c:v>
                </c:pt>
                <c:pt idx="3493">
                  <c:v>2.9000000000000082E-7</c:v>
                </c:pt>
                <c:pt idx="3494">
                  <c:v>2.7000000000000096E-7</c:v>
                </c:pt>
                <c:pt idx="3495">
                  <c:v>2.600000000000009E-7</c:v>
                </c:pt>
                <c:pt idx="3496">
                  <c:v>2.5000000000000078E-7</c:v>
                </c:pt>
                <c:pt idx="3497">
                  <c:v>2.4000000000000061E-7</c:v>
                </c:pt>
                <c:pt idx="3498">
                  <c:v>2.5000000000000078E-7</c:v>
                </c:pt>
                <c:pt idx="3499">
                  <c:v>2.8000000000000081E-7</c:v>
                </c:pt>
                <c:pt idx="3500">
                  <c:v>3.1000000000000106E-7</c:v>
                </c:pt>
                <c:pt idx="3501">
                  <c:v>3.5000000000000104E-7</c:v>
                </c:pt>
                <c:pt idx="3502">
                  <c:v>4.5000000000000125E-7</c:v>
                </c:pt>
                <c:pt idx="3503">
                  <c:v>5.1000000000000126E-7</c:v>
                </c:pt>
                <c:pt idx="3504">
                  <c:v>5.4000000000000182E-7</c:v>
                </c:pt>
                <c:pt idx="3505">
                  <c:v>5.5000000000000162E-7</c:v>
                </c:pt>
                <c:pt idx="3506">
                  <c:v>5.5000000000000162E-7</c:v>
                </c:pt>
                <c:pt idx="3507">
                  <c:v>5.5000000000000162E-7</c:v>
                </c:pt>
                <c:pt idx="3508">
                  <c:v>5.4000000000000182E-7</c:v>
                </c:pt>
                <c:pt idx="3509">
                  <c:v>5.0000000000000146E-7</c:v>
                </c:pt>
                <c:pt idx="3510">
                  <c:v>4.6000000000000121E-7</c:v>
                </c:pt>
                <c:pt idx="3511">
                  <c:v>4.2000000000000143E-7</c:v>
                </c:pt>
                <c:pt idx="3512">
                  <c:v>3.8000000000000102E-7</c:v>
                </c:pt>
                <c:pt idx="3513">
                  <c:v>3.5000000000000104E-7</c:v>
                </c:pt>
                <c:pt idx="3514">
                  <c:v>3.2000000000000107E-7</c:v>
                </c:pt>
                <c:pt idx="3515">
                  <c:v>3.0000000000000094E-7</c:v>
                </c:pt>
                <c:pt idx="3516">
                  <c:v>2.8000000000000081E-7</c:v>
                </c:pt>
                <c:pt idx="3517">
                  <c:v>2.7000000000000096E-7</c:v>
                </c:pt>
                <c:pt idx="3518">
                  <c:v>2.600000000000009E-7</c:v>
                </c:pt>
                <c:pt idx="3519">
                  <c:v>2.5000000000000078E-7</c:v>
                </c:pt>
                <c:pt idx="3520">
                  <c:v>2.7000000000000096E-7</c:v>
                </c:pt>
                <c:pt idx="3521">
                  <c:v>3.1000000000000106E-7</c:v>
                </c:pt>
                <c:pt idx="3522">
                  <c:v>3.4000000000000093E-7</c:v>
                </c:pt>
                <c:pt idx="3523">
                  <c:v>4.0000000000000115E-7</c:v>
                </c:pt>
                <c:pt idx="3524">
                  <c:v>4.7000000000000143E-7</c:v>
                </c:pt>
                <c:pt idx="3525">
                  <c:v>5.0000000000000146E-7</c:v>
                </c:pt>
                <c:pt idx="3526">
                  <c:v>5.2000000000000169E-7</c:v>
                </c:pt>
                <c:pt idx="3527">
                  <c:v>5.2000000000000169E-7</c:v>
                </c:pt>
                <c:pt idx="3528">
                  <c:v>5.2000000000000169E-7</c:v>
                </c:pt>
                <c:pt idx="3529">
                  <c:v>5.1000000000000126E-7</c:v>
                </c:pt>
                <c:pt idx="3530">
                  <c:v>5.0000000000000146E-7</c:v>
                </c:pt>
                <c:pt idx="3531">
                  <c:v>4.6000000000000121E-7</c:v>
                </c:pt>
                <c:pt idx="3532">
                  <c:v>4.2000000000000143E-7</c:v>
                </c:pt>
                <c:pt idx="3533">
                  <c:v>3.8000000000000102E-7</c:v>
                </c:pt>
                <c:pt idx="3534">
                  <c:v>3.5000000000000104E-7</c:v>
                </c:pt>
                <c:pt idx="3535">
                  <c:v>3.2000000000000107E-7</c:v>
                </c:pt>
                <c:pt idx="3536">
                  <c:v>3.0000000000000094E-7</c:v>
                </c:pt>
                <c:pt idx="3537">
                  <c:v>2.9000000000000082E-7</c:v>
                </c:pt>
                <c:pt idx="3538">
                  <c:v>2.7000000000000096E-7</c:v>
                </c:pt>
                <c:pt idx="3539">
                  <c:v>2.600000000000009E-7</c:v>
                </c:pt>
                <c:pt idx="3540">
                  <c:v>2.5000000000000078E-7</c:v>
                </c:pt>
                <c:pt idx="3541">
                  <c:v>2.5000000000000078E-7</c:v>
                </c:pt>
                <c:pt idx="3542">
                  <c:v>2.8000000000000081E-7</c:v>
                </c:pt>
                <c:pt idx="3543">
                  <c:v>3.2000000000000107E-7</c:v>
                </c:pt>
                <c:pt idx="3544">
                  <c:v>3.5000000000000104E-7</c:v>
                </c:pt>
                <c:pt idx="3545">
                  <c:v>4.3000000000000123E-7</c:v>
                </c:pt>
                <c:pt idx="3546">
                  <c:v>4.8000000000000123E-7</c:v>
                </c:pt>
                <c:pt idx="3547">
                  <c:v>5.0000000000000146E-7</c:v>
                </c:pt>
                <c:pt idx="3548">
                  <c:v>5.1000000000000126E-7</c:v>
                </c:pt>
                <c:pt idx="3549">
                  <c:v>5.1000000000000126E-7</c:v>
                </c:pt>
                <c:pt idx="3550">
                  <c:v>5.0000000000000146E-7</c:v>
                </c:pt>
                <c:pt idx="3551">
                  <c:v>5.0000000000000146E-7</c:v>
                </c:pt>
                <c:pt idx="3552">
                  <c:v>4.7000000000000143E-7</c:v>
                </c:pt>
                <c:pt idx="3553">
                  <c:v>4.3000000000000123E-7</c:v>
                </c:pt>
                <c:pt idx="3554">
                  <c:v>3.9000000000000119E-7</c:v>
                </c:pt>
                <c:pt idx="3555">
                  <c:v>3.6000000000000116E-7</c:v>
                </c:pt>
                <c:pt idx="3556">
                  <c:v>3.3000000000000086E-7</c:v>
                </c:pt>
                <c:pt idx="3557">
                  <c:v>3.1000000000000106E-7</c:v>
                </c:pt>
                <c:pt idx="3558">
                  <c:v>2.9000000000000082E-7</c:v>
                </c:pt>
                <c:pt idx="3559">
                  <c:v>2.8000000000000081E-7</c:v>
                </c:pt>
                <c:pt idx="3560">
                  <c:v>2.600000000000009E-7</c:v>
                </c:pt>
                <c:pt idx="3561">
                  <c:v>2.5000000000000078E-7</c:v>
                </c:pt>
                <c:pt idx="3562">
                  <c:v>2.4000000000000061E-7</c:v>
                </c:pt>
                <c:pt idx="3563">
                  <c:v>2.600000000000009E-7</c:v>
                </c:pt>
                <c:pt idx="3564">
                  <c:v>2.9000000000000082E-7</c:v>
                </c:pt>
                <c:pt idx="3565">
                  <c:v>3.2000000000000107E-7</c:v>
                </c:pt>
                <c:pt idx="3566">
                  <c:v>3.8000000000000102E-7</c:v>
                </c:pt>
                <c:pt idx="3567">
                  <c:v>4.6000000000000121E-7</c:v>
                </c:pt>
                <c:pt idx="3568">
                  <c:v>5.0000000000000146E-7</c:v>
                </c:pt>
                <c:pt idx="3569">
                  <c:v>5.2000000000000169E-7</c:v>
                </c:pt>
                <c:pt idx="3570">
                  <c:v>5.3000000000000138E-7</c:v>
                </c:pt>
                <c:pt idx="3571">
                  <c:v>5.3000000000000138E-7</c:v>
                </c:pt>
                <c:pt idx="3572">
                  <c:v>5.2000000000000169E-7</c:v>
                </c:pt>
                <c:pt idx="3573">
                  <c:v>5.1000000000000126E-7</c:v>
                </c:pt>
                <c:pt idx="3574">
                  <c:v>4.8000000000000123E-7</c:v>
                </c:pt>
                <c:pt idx="3575">
                  <c:v>4.3000000000000123E-7</c:v>
                </c:pt>
                <c:pt idx="3576">
                  <c:v>3.9000000000000119E-7</c:v>
                </c:pt>
                <c:pt idx="3577">
                  <c:v>3.6000000000000116E-7</c:v>
                </c:pt>
                <c:pt idx="3578">
                  <c:v>3.3000000000000086E-7</c:v>
                </c:pt>
                <c:pt idx="3579">
                  <c:v>3.1000000000000106E-7</c:v>
                </c:pt>
                <c:pt idx="3580">
                  <c:v>2.9000000000000082E-7</c:v>
                </c:pt>
                <c:pt idx="3581">
                  <c:v>2.7000000000000096E-7</c:v>
                </c:pt>
                <c:pt idx="3582">
                  <c:v>2.600000000000009E-7</c:v>
                </c:pt>
                <c:pt idx="3583">
                  <c:v>2.5000000000000078E-7</c:v>
                </c:pt>
                <c:pt idx="3584">
                  <c:v>2.5000000000000078E-7</c:v>
                </c:pt>
                <c:pt idx="3585">
                  <c:v>2.8000000000000081E-7</c:v>
                </c:pt>
                <c:pt idx="3586">
                  <c:v>3.1000000000000106E-7</c:v>
                </c:pt>
                <c:pt idx="3587">
                  <c:v>3.4000000000000093E-7</c:v>
                </c:pt>
                <c:pt idx="3588">
                  <c:v>4.3000000000000123E-7</c:v>
                </c:pt>
                <c:pt idx="3589">
                  <c:v>5.1000000000000126E-7</c:v>
                </c:pt>
                <c:pt idx="3590">
                  <c:v>5.6000000000000131E-7</c:v>
                </c:pt>
                <c:pt idx="3591">
                  <c:v>5.8000000000000143E-7</c:v>
                </c:pt>
                <c:pt idx="3592">
                  <c:v>6.0000000000000188E-7</c:v>
                </c:pt>
                <c:pt idx="3593">
                  <c:v>6.0000000000000188E-7</c:v>
                </c:pt>
                <c:pt idx="3594">
                  <c:v>6.0000000000000188E-7</c:v>
                </c:pt>
                <c:pt idx="3595">
                  <c:v>5.8000000000000143E-7</c:v>
                </c:pt>
                <c:pt idx="3596">
                  <c:v>5.2000000000000169E-7</c:v>
                </c:pt>
                <c:pt idx="3597">
                  <c:v>4.6000000000000121E-7</c:v>
                </c:pt>
                <c:pt idx="3598">
                  <c:v>4.2000000000000143E-7</c:v>
                </c:pt>
                <c:pt idx="3599">
                  <c:v>3.8000000000000102E-7</c:v>
                </c:pt>
                <c:pt idx="3600">
                  <c:v>3.5000000000000104E-7</c:v>
                </c:pt>
                <c:pt idx="3601">
                  <c:v>3.2000000000000107E-7</c:v>
                </c:pt>
                <c:pt idx="3602">
                  <c:v>3.0000000000000094E-7</c:v>
                </c:pt>
                <c:pt idx="3603">
                  <c:v>2.9000000000000082E-7</c:v>
                </c:pt>
                <c:pt idx="3604">
                  <c:v>2.7000000000000096E-7</c:v>
                </c:pt>
                <c:pt idx="3605">
                  <c:v>2.600000000000009E-7</c:v>
                </c:pt>
                <c:pt idx="3606">
                  <c:v>2.7000000000000096E-7</c:v>
                </c:pt>
                <c:pt idx="3607">
                  <c:v>3.0000000000000094E-7</c:v>
                </c:pt>
                <c:pt idx="3608">
                  <c:v>3.4000000000000093E-7</c:v>
                </c:pt>
                <c:pt idx="3609">
                  <c:v>3.7000000000000138E-7</c:v>
                </c:pt>
                <c:pt idx="3610">
                  <c:v>4.7000000000000143E-7</c:v>
                </c:pt>
                <c:pt idx="3611">
                  <c:v>5.2000000000000169E-7</c:v>
                </c:pt>
                <c:pt idx="3612">
                  <c:v>5.5000000000000162E-7</c:v>
                </c:pt>
                <c:pt idx="3613">
                  <c:v>5.6000000000000131E-7</c:v>
                </c:pt>
                <c:pt idx="3614">
                  <c:v>5.6000000000000131E-7</c:v>
                </c:pt>
                <c:pt idx="3615">
                  <c:v>5.6000000000000131E-7</c:v>
                </c:pt>
                <c:pt idx="3616">
                  <c:v>5.5000000000000162E-7</c:v>
                </c:pt>
                <c:pt idx="3617">
                  <c:v>5.1000000000000126E-7</c:v>
                </c:pt>
                <c:pt idx="3618">
                  <c:v>4.6000000000000121E-7</c:v>
                </c:pt>
                <c:pt idx="3619">
                  <c:v>4.2000000000000143E-7</c:v>
                </c:pt>
                <c:pt idx="3620">
                  <c:v>3.8000000000000102E-7</c:v>
                </c:pt>
                <c:pt idx="3621">
                  <c:v>3.5000000000000104E-7</c:v>
                </c:pt>
                <c:pt idx="3622">
                  <c:v>3.3000000000000086E-7</c:v>
                </c:pt>
                <c:pt idx="3623">
                  <c:v>3.0000000000000094E-7</c:v>
                </c:pt>
                <c:pt idx="3624">
                  <c:v>2.9000000000000082E-7</c:v>
                </c:pt>
                <c:pt idx="3625">
                  <c:v>2.7000000000000096E-7</c:v>
                </c:pt>
                <c:pt idx="3626">
                  <c:v>2.600000000000009E-7</c:v>
                </c:pt>
                <c:pt idx="3627">
                  <c:v>2.5000000000000078E-7</c:v>
                </c:pt>
                <c:pt idx="3628">
                  <c:v>2.8000000000000081E-7</c:v>
                </c:pt>
                <c:pt idx="3629">
                  <c:v>3.1000000000000106E-7</c:v>
                </c:pt>
                <c:pt idx="3630">
                  <c:v>3.5000000000000104E-7</c:v>
                </c:pt>
                <c:pt idx="3631">
                  <c:v>4.0000000000000115E-7</c:v>
                </c:pt>
                <c:pt idx="3632">
                  <c:v>4.6000000000000121E-7</c:v>
                </c:pt>
                <c:pt idx="3633">
                  <c:v>4.8000000000000123E-7</c:v>
                </c:pt>
                <c:pt idx="3634">
                  <c:v>4.9000000000000145E-7</c:v>
                </c:pt>
                <c:pt idx="3635">
                  <c:v>4.9000000000000145E-7</c:v>
                </c:pt>
                <c:pt idx="3636">
                  <c:v>4.9000000000000145E-7</c:v>
                </c:pt>
                <c:pt idx="3637">
                  <c:v>4.7000000000000143E-7</c:v>
                </c:pt>
                <c:pt idx="3638">
                  <c:v>4.4000000000000156E-7</c:v>
                </c:pt>
                <c:pt idx="3639">
                  <c:v>4.0000000000000115E-7</c:v>
                </c:pt>
                <c:pt idx="3640">
                  <c:v>3.6000000000000116E-7</c:v>
                </c:pt>
                <c:pt idx="3641">
                  <c:v>3.3000000000000086E-7</c:v>
                </c:pt>
                <c:pt idx="3642">
                  <c:v>3.1000000000000106E-7</c:v>
                </c:pt>
                <c:pt idx="3643">
                  <c:v>3.1000000000000106E-7</c:v>
                </c:pt>
                <c:pt idx="3644">
                  <c:v>2.8000000000000081E-7</c:v>
                </c:pt>
                <c:pt idx="3645">
                  <c:v>2.8000000000000081E-7</c:v>
                </c:pt>
                <c:pt idx="3646">
                  <c:v>2.5000000000000078E-7</c:v>
                </c:pt>
                <c:pt idx="3647">
                  <c:v>2.5000000000000078E-7</c:v>
                </c:pt>
                <c:pt idx="3648">
                  <c:v>2.4000000000000061E-7</c:v>
                </c:pt>
                <c:pt idx="3649">
                  <c:v>2.5000000000000078E-7</c:v>
                </c:pt>
                <c:pt idx="3650">
                  <c:v>2.8000000000000081E-7</c:v>
                </c:pt>
                <c:pt idx="3651">
                  <c:v>3.1000000000000106E-7</c:v>
                </c:pt>
                <c:pt idx="3652">
                  <c:v>3.4000000000000093E-7</c:v>
                </c:pt>
                <c:pt idx="3653">
                  <c:v>4.3000000000000123E-7</c:v>
                </c:pt>
                <c:pt idx="3654">
                  <c:v>4.8000000000000123E-7</c:v>
                </c:pt>
                <c:pt idx="3655">
                  <c:v>5.0000000000000146E-7</c:v>
                </c:pt>
                <c:pt idx="3656">
                  <c:v>5.2000000000000169E-7</c:v>
                </c:pt>
                <c:pt idx="3657">
                  <c:v>5.2000000000000169E-7</c:v>
                </c:pt>
                <c:pt idx="3658">
                  <c:v>5.2000000000000169E-7</c:v>
                </c:pt>
                <c:pt idx="3659">
                  <c:v>5.1000000000000126E-7</c:v>
                </c:pt>
                <c:pt idx="3660">
                  <c:v>4.8000000000000123E-7</c:v>
                </c:pt>
                <c:pt idx="3661">
                  <c:v>4.4000000000000156E-7</c:v>
                </c:pt>
                <c:pt idx="3662">
                  <c:v>4.0000000000000115E-7</c:v>
                </c:pt>
                <c:pt idx="3663">
                  <c:v>3.6000000000000116E-7</c:v>
                </c:pt>
                <c:pt idx="3664">
                  <c:v>3.4000000000000093E-7</c:v>
                </c:pt>
                <c:pt idx="3665">
                  <c:v>3.1000000000000106E-7</c:v>
                </c:pt>
                <c:pt idx="3666">
                  <c:v>2.9000000000000082E-7</c:v>
                </c:pt>
                <c:pt idx="3667">
                  <c:v>2.8000000000000081E-7</c:v>
                </c:pt>
                <c:pt idx="3668">
                  <c:v>2.600000000000009E-7</c:v>
                </c:pt>
                <c:pt idx="3669">
                  <c:v>2.5000000000000078E-7</c:v>
                </c:pt>
                <c:pt idx="3670">
                  <c:v>2.4000000000000061E-7</c:v>
                </c:pt>
                <c:pt idx="3671">
                  <c:v>2.600000000000009E-7</c:v>
                </c:pt>
                <c:pt idx="3672">
                  <c:v>3.0000000000000094E-7</c:v>
                </c:pt>
                <c:pt idx="3673">
                  <c:v>3.3000000000000086E-7</c:v>
                </c:pt>
                <c:pt idx="3674">
                  <c:v>3.8000000000000102E-7</c:v>
                </c:pt>
                <c:pt idx="3675">
                  <c:v>4.3000000000000123E-7</c:v>
                </c:pt>
                <c:pt idx="3676">
                  <c:v>4.6000000000000121E-7</c:v>
                </c:pt>
                <c:pt idx="3677">
                  <c:v>4.7000000000000143E-7</c:v>
                </c:pt>
                <c:pt idx="3678">
                  <c:v>4.7000000000000143E-7</c:v>
                </c:pt>
                <c:pt idx="3679">
                  <c:v>4.7000000000000143E-7</c:v>
                </c:pt>
                <c:pt idx="3680">
                  <c:v>4.6000000000000121E-7</c:v>
                </c:pt>
                <c:pt idx="3681">
                  <c:v>4.5000000000000125E-7</c:v>
                </c:pt>
                <c:pt idx="3682">
                  <c:v>4.2000000000000143E-7</c:v>
                </c:pt>
                <c:pt idx="3683">
                  <c:v>3.8000000000000102E-7</c:v>
                </c:pt>
                <c:pt idx="3684">
                  <c:v>3.5000000000000104E-7</c:v>
                </c:pt>
                <c:pt idx="3685">
                  <c:v>3.2000000000000107E-7</c:v>
                </c:pt>
                <c:pt idx="3686">
                  <c:v>3.0000000000000094E-7</c:v>
                </c:pt>
                <c:pt idx="3687">
                  <c:v>2.8000000000000081E-7</c:v>
                </c:pt>
                <c:pt idx="3688">
                  <c:v>2.7000000000000096E-7</c:v>
                </c:pt>
                <c:pt idx="3689">
                  <c:v>2.600000000000009E-7</c:v>
                </c:pt>
                <c:pt idx="3690">
                  <c:v>2.5000000000000078E-7</c:v>
                </c:pt>
                <c:pt idx="3691">
                  <c:v>2.4000000000000061E-7</c:v>
                </c:pt>
                <c:pt idx="3692">
                  <c:v>2.4000000000000061E-7</c:v>
                </c:pt>
                <c:pt idx="3693">
                  <c:v>2.7000000000000096E-7</c:v>
                </c:pt>
                <c:pt idx="3694">
                  <c:v>3.0000000000000094E-7</c:v>
                </c:pt>
                <c:pt idx="3695">
                  <c:v>3.3000000000000086E-7</c:v>
                </c:pt>
                <c:pt idx="3696">
                  <c:v>4.1000000000000094E-7</c:v>
                </c:pt>
                <c:pt idx="3697">
                  <c:v>4.6000000000000121E-7</c:v>
                </c:pt>
                <c:pt idx="3698">
                  <c:v>4.9000000000000145E-7</c:v>
                </c:pt>
                <c:pt idx="3699">
                  <c:v>5.0000000000000146E-7</c:v>
                </c:pt>
                <c:pt idx="3700">
                  <c:v>5.0000000000000146E-7</c:v>
                </c:pt>
                <c:pt idx="3701">
                  <c:v>5.0000000000000146E-7</c:v>
                </c:pt>
                <c:pt idx="3702">
                  <c:v>4.9000000000000145E-7</c:v>
                </c:pt>
                <c:pt idx="3703">
                  <c:v>4.7000000000000143E-7</c:v>
                </c:pt>
                <c:pt idx="3704">
                  <c:v>4.3000000000000123E-7</c:v>
                </c:pt>
                <c:pt idx="3705">
                  <c:v>3.9000000000000119E-7</c:v>
                </c:pt>
                <c:pt idx="3706">
                  <c:v>3.6000000000000116E-7</c:v>
                </c:pt>
                <c:pt idx="3707">
                  <c:v>3.3000000000000086E-7</c:v>
                </c:pt>
                <c:pt idx="3708">
                  <c:v>3.1000000000000106E-7</c:v>
                </c:pt>
                <c:pt idx="3709">
                  <c:v>2.9000000000000082E-7</c:v>
                </c:pt>
                <c:pt idx="3710">
                  <c:v>2.7000000000000096E-7</c:v>
                </c:pt>
                <c:pt idx="3711">
                  <c:v>2.600000000000009E-7</c:v>
                </c:pt>
                <c:pt idx="3712">
                  <c:v>2.5000000000000078E-7</c:v>
                </c:pt>
                <c:pt idx="3713">
                  <c:v>2.4000000000000061E-7</c:v>
                </c:pt>
                <c:pt idx="3714">
                  <c:v>2.5000000000000078E-7</c:v>
                </c:pt>
                <c:pt idx="3715">
                  <c:v>2.9000000000000082E-7</c:v>
                </c:pt>
                <c:pt idx="3716">
                  <c:v>3.2000000000000107E-7</c:v>
                </c:pt>
                <c:pt idx="3717">
                  <c:v>3.6000000000000116E-7</c:v>
                </c:pt>
                <c:pt idx="3718">
                  <c:v>4.2000000000000143E-7</c:v>
                </c:pt>
                <c:pt idx="3719">
                  <c:v>4.5000000000000125E-7</c:v>
                </c:pt>
                <c:pt idx="3720">
                  <c:v>4.6000000000000121E-7</c:v>
                </c:pt>
                <c:pt idx="3721">
                  <c:v>4.6000000000000121E-7</c:v>
                </c:pt>
                <c:pt idx="3722">
                  <c:v>4.6000000000000121E-7</c:v>
                </c:pt>
                <c:pt idx="3723">
                  <c:v>4.6000000000000121E-7</c:v>
                </c:pt>
                <c:pt idx="3724">
                  <c:v>4.5000000000000125E-7</c:v>
                </c:pt>
                <c:pt idx="3725">
                  <c:v>4.2000000000000143E-7</c:v>
                </c:pt>
                <c:pt idx="3726">
                  <c:v>3.8000000000000102E-7</c:v>
                </c:pt>
                <c:pt idx="3727">
                  <c:v>3.5000000000000104E-7</c:v>
                </c:pt>
                <c:pt idx="3728">
                  <c:v>3.2000000000000107E-7</c:v>
                </c:pt>
                <c:pt idx="3729">
                  <c:v>3.0000000000000094E-7</c:v>
                </c:pt>
                <c:pt idx="3730">
                  <c:v>2.9000000000000082E-7</c:v>
                </c:pt>
                <c:pt idx="3731">
                  <c:v>2.7000000000000096E-7</c:v>
                </c:pt>
                <c:pt idx="3732">
                  <c:v>2.600000000000009E-7</c:v>
                </c:pt>
                <c:pt idx="3733">
                  <c:v>2.5000000000000078E-7</c:v>
                </c:pt>
                <c:pt idx="3734">
                  <c:v>2.4000000000000061E-7</c:v>
                </c:pt>
                <c:pt idx="3735">
                  <c:v>2.300000000000006E-7</c:v>
                </c:pt>
                <c:pt idx="3736">
                  <c:v>2.600000000000009E-7</c:v>
                </c:pt>
                <c:pt idx="3737">
                  <c:v>2.9000000000000082E-7</c:v>
                </c:pt>
                <c:pt idx="3738">
                  <c:v>3.2000000000000107E-7</c:v>
                </c:pt>
                <c:pt idx="3739">
                  <c:v>3.9000000000000119E-7</c:v>
                </c:pt>
                <c:pt idx="3740">
                  <c:v>4.6000000000000121E-7</c:v>
                </c:pt>
                <c:pt idx="3741">
                  <c:v>4.9000000000000145E-7</c:v>
                </c:pt>
                <c:pt idx="3742">
                  <c:v>5.0000000000000146E-7</c:v>
                </c:pt>
                <c:pt idx="3743">
                  <c:v>5.1000000000000126E-7</c:v>
                </c:pt>
                <c:pt idx="3744">
                  <c:v>5.0000000000000146E-7</c:v>
                </c:pt>
                <c:pt idx="3745">
                  <c:v>5.0000000000000146E-7</c:v>
                </c:pt>
                <c:pt idx="3746">
                  <c:v>4.8000000000000123E-7</c:v>
                </c:pt>
                <c:pt idx="3747">
                  <c:v>4.5000000000000125E-7</c:v>
                </c:pt>
                <c:pt idx="3748">
                  <c:v>4.0000000000000115E-7</c:v>
                </c:pt>
                <c:pt idx="3749">
                  <c:v>3.7000000000000138E-7</c:v>
                </c:pt>
                <c:pt idx="3750">
                  <c:v>3.4000000000000093E-7</c:v>
                </c:pt>
                <c:pt idx="3751">
                  <c:v>3.1000000000000106E-7</c:v>
                </c:pt>
                <c:pt idx="3752">
                  <c:v>2.9000000000000082E-7</c:v>
                </c:pt>
                <c:pt idx="3753">
                  <c:v>2.8000000000000081E-7</c:v>
                </c:pt>
                <c:pt idx="3754">
                  <c:v>2.600000000000009E-7</c:v>
                </c:pt>
                <c:pt idx="3755">
                  <c:v>2.5000000000000078E-7</c:v>
                </c:pt>
                <c:pt idx="3756">
                  <c:v>2.4000000000000061E-7</c:v>
                </c:pt>
                <c:pt idx="3757">
                  <c:v>2.5000000000000078E-7</c:v>
                </c:pt>
                <c:pt idx="3758">
                  <c:v>2.8000000000000081E-7</c:v>
                </c:pt>
                <c:pt idx="3759">
                  <c:v>3.2000000000000107E-7</c:v>
                </c:pt>
                <c:pt idx="3760">
                  <c:v>3.5000000000000104E-7</c:v>
                </c:pt>
                <c:pt idx="3761">
                  <c:v>4.6000000000000121E-7</c:v>
                </c:pt>
                <c:pt idx="3762">
                  <c:v>5.2000000000000169E-7</c:v>
                </c:pt>
                <c:pt idx="3763">
                  <c:v>5.5000000000000162E-7</c:v>
                </c:pt>
                <c:pt idx="3764">
                  <c:v>5.7000000000000195E-7</c:v>
                </c:pt>
                <c:pt idx="3765">
                  <c:v>5.7000000000000195E-7</c:v>
                </c:pt>
                <c:pt idx="3766">
                  <c:v>5.7000000000000195E-7</c:v>
                </c:pt>
                <c:pt idx="3767">
                  <c:v>5.6000000000000131E-7</c:v>
                </c:pt>
                <c:pt idx="3768">
                  <c:v>5.3000000000000138E-7</c:v>
                </c:pt>
                <c:pt idx="3769">
                  <c:v>4.7000000000000143E-7</c:v>
                </c:pt>
                <c:pt idx="3770">
                  <c:v>4.3000000000000123E-7</c:v>
                </c:pt>
                <c:pt idx="3771">
                  <c:v>3.9000000000000119E-7</c:v>
                </c:pt>
                <c:pt idx="3772">
                  <c:v>3.6000000000000116E-7</c:v>
                </c:pt>
                <c:pt idx="3773">
                  <c:v>3.3000000000000086E-7</c:v>
                </c:pt>
                <c:pt idx="3774">
                  <c:v>3.1000000000000106E-7</c:v>
                </c:pt>
                <c:pt idx="3775">
                  <c:v>2.9000000000000082E-7</c:v>
                </c:pt>
                <c:pt idx="3776">
                  <c:v>2.7000000000000096E-7</c:v>
                </c:pt>
                <c:pt idx="3777">
                  <c:v>2.600000000000009E-7</c:v>
                </c:pt>
                <c:pt idx="3778">
                  <c:v>2.5000000000000078E-7</c:v>
                </c:pt>
                <c:pt idx="3779">
                  <c:v>2.7000000000000096E-7</c:v>
                </c:pt>
                <c:pt idx="3780">
                  <c:v>3.0000000000000094E-7</c:v>
                </c:pt>
                <c:pt idx="3781">
                  <c:v>3.4000000000000093E-7</c:v>
                </c:pt>
                <c:pt idx="3782">
                  <c:v>3.9000000000000119E-7</c:v>
                </c:pt>
                <c:pt idx="3783">
                  <c:v>4.4000000000000156E-7</c:v>
                </c:pt>
                <c:pt idx="3784">
                  <c:v>4.6000000000000121E-7</c:v>
                </c:pt>
                <c:pt idx="3785">
                  <c:v>4.7000000000000143E-7</c:v>
                </c:pt>
                <c:pt idx="3786">
                  <c:v>4.7000000000000143E-7</c:v>
                </c:pt>
                <c:pt idx="3787">
                  <c:v>4.6000000000000121E-7</c:v>
                </c:pt>
                <c:pt idx="3788">
                  <c:v>4.5000000000000125E-7</c:v>
                </c:pt>
                <c:pt idx="3789">
                  <c:v>4.2000000000000143E-7</c:v>
                </c:pt>
                <c:pt idx="3790">
                  <c:v>3.8000000000000102E-7</c:v>
                </c:pt>
                <c:pt idx="3791">
                  <c:v>3.5000000000000104E-7</c:v>
                </c:pt>
                <c:pt idx="3792">
                  <c:v>3.2000000000000107E-7</c:v>
                </c:pt>
                <c:pt idx="3793">
                  <c:v>3.0000000000000094E-7</c:v>
                </c:pt>
                <c:pt idx="3794">
                  <c:v>2.9000000000000082E-7</c:v>
                </c:pt>
                <c:pt idx="3795">
                  <c:v>2.7000000000000096E-7</c:v>
                </c:pt>
                <c:pt idx="3796">
                  <c:v>2.600000000000009E-7</c:v>
                </c:pt>
                <c:pt idx="3797">
                  <c:v>2.5000000000000078E-7</c:v>
                </c:pt>
                <c:pt idx="3798">
                  <c:v>2.4000000000000061E-7</c:v>
                </c:pt>
                <c:pt idx="3799">
                  <c:v>2.4000000000000061E-7</c:v>
                </c:pt>
                <c:pt idx="3800">
                  <c:v>2.7000000000000096E-7</c:v>
                </c:pt>
                <c:pt idx="3801">
                  <c:v>3.0000000000000094E-7</c:v>
                </c:pt>
                <c:pt idx="3802">
                  <c:v>3.3000000000000086E-7</c:v>
                </c:pt>
                <c:pt idx="3803">
                  <c:v>4.1000000000000094E-7</c:v>
                </c:pt>
                <c:pt idx="3804">
                  <c:v>4.5000000000000125E-7</c:v>
                </c:pt>
                <c:pt idx="3805">
                  <c:v>4.7000000000000143E-7</c:v>
                </c:pt>
                <c:pt idx="3806">
                  <c:v>4.8000000000000123E-7</c:v>
                </c:pt>
                <c:pt idx="3807">
                  <c:v>4.7000000000000143E-7</c:v>
                </c:pt>
                <c:pt idx="3808">
                  <c:v>4.7000000000000143E-7</c:v>
                </c:pt>
                <c:pt idx="3809">
                  <c:v>4.5000000000000125E-7</c:v>
                </c:pt>
                <c:pt idx="3810">
                  <c:v>4.1000000000000094E-7</c:v>
                </c:pt>
                <c:pt idx="3811">
                  <c:v>3.7000000000000138E-7</c:v>
                </c:pt>
                <c:pt idx="3812">
                  <c:v>3.4000000000000093E-7</c:v>
                </c:pt>
                <c:pt idx="3813">
                  <c:v>3.2000000000000107E-7</c:v>
                </c:pt>
                <c:pt idx="3814">
                  <c:v>3.0000000000000094E-7</c:v>
                </c:pt>
                <c:pt idx="3815">
                  <c:v>2.8000000000000081E-7</c:v>
                </c:pt>
                <c:pt idx="3816">
                  <c:v>2.7000000000000096E-7</c:v>
                </c:pt>
                <c:pt idx="3817">
                  <c:v>2.5000000000000078E-7</c:v>
                </c:pt>
                <c:pt idx="3818">
                  <c:v>2.4000000000000061E-7</c:v>
                </c:pt>
                <c:pt idx="3819">
                  <c:v>2.300000000000006E-7</c:v>
                </c:pt>
                <c:pt idx="3820">
                  <c:v>2.5000000000000078E-7</c:v>
                </c:pt>
                <c:pt idx="3821">
                  <c:v>2.8000000000000081E-7</c:v>
                </c:pt>
                <c:pt idx="3822">
                  <c:v>3.2000000000000107E-7</c:v>
                </c:pt>
                <c:pt idx="3823">
                  <c:v>3.6000000000000116E-7</c:v>
                </c:pt>
                <c:pt idx="3824">
                  <c:v>4.2000000000000143E-7</c:v>
                </c:pt>
                <c:pt idx="3825">
                  <c:v>4.5000000000000125E-7</c:v>
                </c:pt>
                <c:pt idx="3826">
                  <c:v>4.7000000000000143E-7</c:v>
                </c:pt>
                <c:pt idx="3827">
                  <c:v>4.7000000000000143E-7</c:v>
                </c:pt>
                <c:pt idx="3828">
                  <c:v>4.7000000000000143E-7</c:v>
                </c:pt>
                <c:pt idx="3829">
                  <c:v>4.8000000000000123E-7</c:v>
                </c:pt>
                <c:pt idx="3830">
                  <c:v>4.7000000000000143E-7</c:v>
                </c:pt>
                <c:pt idx="3831">
                  <c:v>4.4000000000000156E-7</c:v>
                </c:pt>
                <c:pt idx="3832">
                  <c:v>4.0000000000000115E-7</c:v>
                </c:pt>
                <c:pt idx="3833">
                  <c:v>3.6000000000000116E-7</c:v>
                </c:pt>
                <c:pt idx="3834">
                  <c:v>3.3000000000000086E-7</c:v>
                </c:pt>
                <c:pt idx="3835">
                  <c:v>3.1000000000000106E-7</c:v>
                </c:pt>
                <c:pt idx="3836">
                  <c:v>2.9000000000000082E-7</c:v>
                </c:pt>
                <c:pt idx="3837">
                  <c:v>2.9000000000000082E-7</c:v>
                </c:pt>
                <c:pt idx="3838">
                  <c:v>2.7000000000000096E-7</c:v>
                </c:pt>
                <c:pt idx="3839">
                  <c:v>2.600000000000009E-7</c:v>
                </c:pt>
                <c:pt idx="3840">
                  <c:v>2.5000000000000078E-7</c:v>
                </c:pt>
                <c:pt idx="3841">
                  <c:v>2.4000000000000061E-7</c:v>
                </c:pt>
                <c:pt idx="3842">
                  <c:v>2.4000000000000061E-7</c:v>
                </c:pt>
                <c:pt idx="3843">
                  <c:v>2.7000000000000096E-7</c:v>
                </c:pt>
                <c:pt idx="3844">
                  <c:v>3.0000000000000094E-7</c:v>
                </c:pt>
                <c:pt idx="3845">
                  <c:v>3.0000000000000094E-7</c:v>
                </c:pt>
                <c:pt idx="3846">
                  <c:v>3.3000000000000086E-7</c:v>
                </c:pt>
                <c:pt idx="3847">
                  <c:v>4.1000000000000094E-7</c:v>
                </c:pt>
                <c:pt idx="3848">
                  <c:v>4.8000000000000123E-7</c:v>
                </c:pt>
                <c:pt idx="3849">
                  <c:v>5.2000000000000169E-7</c:v>
                </c:pt>
                <c:pt idx="3850">
                  <c:v>5.4000000000000182E-7</c:v>
                </c:pt>
                <c:pt idx="3851">
                  <c:v>5.4000000000000182E-7</c:v>
                </c:pt>
                <c:pt idx="3852">
                  <c:v>5.4000000000000182E-7</c:v>
                </c:pt>
                <c:pt idx="3853">
                  <c:v>5.1000000000000126E-7</c:v>
                </c:pt>
                <c:pt idx="3854">
                  <c:v>5.1000000000000126E-7</c:v>
                </c:pt>
                <c:pt idx="3855">
                  <c:v>4.7000000000000143E-7</c:v>
                </c:pt>
                <c:pt idx="3856">
                  <c:v>4.3000000000000123E-7</c:v>
                </c:pt>
                <c:pt idx="3857">
                  <c:v>4.3000000000000123E-7</c:v>
                </c:pt>
                <c:pt idx="3858">
                  <c:v>3.8000000000000102E-7</c:v>
                </c:pt>
                <c:pt idx="3859">
                  <c:v>3.5000000000000104E-7</c:v>
                </c:pt>
                <c:pt idx="3860">
                  <c:v>3.2000000000000107E-7</c:v>
                </c:pt>
                <c:pt idx="3861">
                  <c:v>3.0000000000000094E-7</c:v>
                </c:pt>
                <c:pt idx="3862">
                  <c:v>2.9000000000000082E-7</c:v>
                </c:pt>
                <c:pt idx="3863">
                  <c:v>2.7000000000000096E-7</c:v>
                </c:pt>
                <c:pt idx="3864">
                  <c:v>2.7000000000000096E-7</c:v>
                </c:pt>
                <c:pt idx="3865">
                  <c:v>2.600000000000009E-7</c:v>
                </c:pt>
                <c:pt idx="3866">
                  <c:v>2.600000000000009E-7</c:v>
                </c:pt>
                <c:pt idx="3867">
                  <c:v>2.5000000000000078E-7</c:v>
                </c:pt>
                <c:pt idx="3868">
                  <c:v>2.600000000000009E-7</c:v>
                </c:pt>
                <c:pt idx="3869">
                  <c:v>2.9000000000000082E-7</c:v>
                </c:pt>
                <c:pt idx="3870">
                  <c:v>3.2000000000000107E-7</c:v>
                </c:pt>
                <c:pt idx="3871">
                  <c:v>3.6000000000000116E-7</c:v>
                </c:pt>
                <c:pt idx="3872">
                  <c:v>3.6000000000000116E-7</c:v>
                </c:pt>
                <c:pt idx="3873">
                  <c:v>4.2000000000000143E-7</c:v>
                </c:pt>
                <c:pt idx="3874">
                  <c:v>4.5000000000000125E-7</c:v>
                </c:pt>
                <c:pt idx="3875">
                  <c:v>4.6000000000000121E-7</c:v>
                </c:pt>
                <c:pt idx="3876">
                  <c:v>4.6000000000000121E-7</c:v>
                </c:pt>
                <c:pt idx="3877">
                  <c:v>4.6000000000000121E-7</c:v>
                </c:pt>
                <c:pt idx="3878">
                  <c:v>4.6000000000000121E-7</c:v>
                </c:pt>
                <c:pt idx="3879">
                  <c:v>4.5000000000000125E-7</c:v>
                </c:pt>
                <c:pt idx="3880">
                  <c:v>4.5000000000000125E-7</c:v>
                </c:pt>
                <c:pt idx="3881">
                  <c:v>4.2000000000000143E-7</c:v>
                </c:pt>
                <c:pt idx="3882">
                  <c:v>3.8000000000000102E-7</c:v>
                </c:pt>
                <c:pt idx="3883">
                  <c:v>3.5000000000000104E-7</c:v>
                </c:pt>
                <c:pt idx="3884">
                  <c:v>3.2000000000000107E-7</c:v>
                </c:pt>
                <c:pt idx="3885">
                  <c:v>3.0000000000000094E-7</c:v>
                </c:pt>
                <c:pt idx="3886">
                  <c:v>2.8000000000000081E-7</c:v>
                </c:pt>
                <c:pt idx="3887">
                  <c:v>2.7000000000000096E-7</c:v>
                </c:pt>
                <c:pt idx="3888">
                  <c:v>2.600000000000009E-7</c:v>
                </c:pt>
                <c:pt idx="3889">
                  <c:v>2.5000000000000078E-7</c:v>
                </c:pt>
                <c:pt idx="3890">
                  <c:v>2.4000000000000061E-7</c:v>
                </c:pt>
                <c:pt idx="3891">
                  <c:v>2.300000000000006E-7</c:v>
                </c:pt>
                <c:pt idx="3892">
                  <c:v>2.600000000000009E-7</c:v>
                </c:pt>
                <c:pt idx="3893">
                  <c:v>2.9000000000000082E-7</c:v>
                </c:pt>
                <c:pt idx="3894">
                  <c:v>3.2000000000000107E-7</c:v>
                </c:pt>
                <c:pt idx="3895">
                  <c:v>3.8000000000000102E-7</c:v>
                </c:pt>
                <c:pt idx="3896">
                  <c:v>4.5000000000000125E-7</c:v>
                </c:pt>
                <c:pt idx="3897">
                  <c:v>4.7000000000000143E-7</c:v>
                </c:pt>
                <c:pt idx="3898">
                  <c:v>4.8000000000000123E-7</c:v>
                </c:pt>
                <c:pt idx="3899">
                  <c:v>4.8000000000000123E-7</c:v>
                </c:pt>
                <c:pt idx="3900">
                  <c:v>4.7000000000000143E-7</c:v>
                </c:pt>
                <c:pt idx="3901">
                  <c:v>4.6000000000000121E-7</c:v>
                </c:pt>
                <c:pt idx="3902">
                  <c:v>4.3000000000000123E-7</c:v>
                </c:pt>
                <c:pt idx="3903">
                  <c:v>3.9000000000000119E-7</c:v>
                </c:pt>
                <c:pt idx="3904">
                  <c:v>3.5000000000000104E-7</c:v>
                </c:pt>
                <c:pt idx="3905">
                  <c:v>3.3000000000000086E-7</c:v>
                </c:pt>
                <c:pt idx="3906">
                  <c:v>3.0000000000000094E-7</c:v>
                </c:pt>
                <c:pt idx="3907">
                  <c:v>2.8000000000000081E-7</c:v>
                </c:pt>
                <c:pt idx="3908">
                  <c:v>2.7000000000000096E-7</c:v>
                </c:pt>
                <c:pt idx="3909">
                  <c:v>2.600000000000009E-7</c:v>
                </c:pt>
                <c:pt idx="3910">
                  <c:v>2.5000000000000078E-7</c:v>
                </c:pt>
                <c:pt idx="3911">
                  <c:v>2.4000000000000061E-7</c:v>
                </c:pt>
                <c:pt idx="3912">
                  <c:v>2.4000000000000061E-7</c:v>
                </c:pt>
                <c:pt idx="3913">
                  <c:v>2.7000000000000096E-7</c:v>
                </c:pt>
                <c:pt idx="3914">
                  <c:v>3.1000000000000106E-7</c:v>
                </c:pt>
                <c:pt idx="3915">
                  <c:v>3.4000000000000093E-7</c:v>
                </c:pt>
                <c:pt idx="3916">
                  <c:v>4.1000000000000094E-7</c:v>
                </c:pt>
                <c:pt idx="3917">
                  <c:v>4.7000000000000143E-7</c:v>
                </c:pt>
                <c:pt idx="3918">
                  <c:v>5.1000000000000126E-7</c:v>
                </c:pt>
                <c:pt idx="3919">
                  <c:v>5.5000000000000162E-7</c:v>
                </c:pt>
                <c:pt idx="3920">
                  <c:v>5.4000000000000182E-7</c:v>
                </c:pt>
                <c:pt idx="3921">
                  <c:v>5.2000000000000169E-7</c:v>
                </c:pt>
                <c:pt idx="3922">
                  <c:v>4.9000000000000145E-7</c:v>
                </c:pt>
                <c:pt idx="3923">
                  <c:v>4.6000000000000121E-7</c:v>
                </c:pt>
                <c:pt idx="3924">
                  <c:v>4.2000000000000143E-7</c:v>
                </c:pt>
                <c:pt idx="3925">
                  <c:v>3.8000000000000102E-7</c:v>
                </c:pt>
                <c:pt idx="3926">
                  <c:v>3.5000000000000104E-7</c:v>
                </c:pt>
                <c:pt idx="3927">
                  <c:v>3.2000000000000107E-7</c:v>
                </c:pt>
                <c:pt idx="3928">
                  <c:v>3.0000000000000094E-7</c:v>
                </c:pt>
                <c:pt idx="3929">
                  <c:v>2.8000000000000081E-7</c:v>
                </c:pt>
                <c:pt idx="3930">
                  <c:v>2.7000000000000096E-7</c:v>
                </c:pt>
                <c:pt idx="3931">
                  <c:v>2.600000000000009E-7</c:v>
                </c:pt>
                <c:pt idx="3932">
                  <c:v>2.600000000000009E-7</c:v>
                </c:pt>
                <c:pt idx="3933">
                  <c:v>2.5000000000000078E-7</c:v>
                </c:pt>
                <c:pt idx="3934">
                  <c:v>2.4000000000000061E-7</c:v>
                </c:pt>
                <c:pt idx="3935">
                  <c:v>2.5000000000000078E-7</c:v>
                </c:pt>
                <c:pt idx="3936">
                  <c:v>2.5000000000000078E-7</c:v>
                </c:pt>
                <c:pt idx="3937">
                  <c:v>2.9000000000000082E-7</c:v>
                </c:pt>
                <c:pt idx="3938">
                  <c:v>2.9000000000000082E-7</c:v>
                </c:pt>
                <c:pt idx="3939">
                  <c:v>3.2000000000000107E-7</c:v>
                </c:pt>
                <c:pt idx="3940">
                  <c:v>3.6000000000000116E-7</c:v>
                </c:pt>
                <c:pt idx="3941">
                  <c:v>4.4000000000000156E-7</c:v>
                </c:pt>
                <c:pt idx="3942">
                  <c:v>4.4000000000000156E-7</c:v>
                </c:pt>
                <c:pt idx="3943">
                  <c:v>5.0000000000000146E-7</c:v>
                </c:pt>
                <c:pt idx="3944">
                  <c:v>5.4000000000000182E-7</c:v>
                </c:pt>
                <c:pt idx="3945">
                  <c:v>5.5000000000000162E-7</c:v>
                </c:pt>
                <c:pt idx="3946">
                  <c:v>5.5000000000000162E-7</c:v>
                </c:pt>
                <c:pt idx="3947">
                  <c:v>5.3000000000000138E-7</c:v>
                </c:pt>
                <c:pt idx="3948">
                  <c:v>5.1000000000000126E-7</c:v>
                </c:pt>
                <c:pt idx="3949">
                  <c:v>4.8000000000000123E-7</c:v>
                </c:pt>
                <c:pt idx="3950">
                  <c:v>4.5000000000000125E-7</c:v>
                </c:pt>
                <c:pt idx="3951">
                  <c:v>4.0000000000000115E-7</c:v>
                </c:pt>
                <c:pt idx="3952">
                  <c:v>4.0000000000000115E-7</c:v>
                </c:pt>
                <c:pt idx="3953">
                  <c:v>3.7000000000000138E-7</c:v>
                </c:pt>
                <c:pt idx="3954">
                  <c:v>3.7000000000000138E-7</c:v>
                </c:pt>
                <c:pt idx="3955">
                  <c:v>3.4000000000000093E-7</c:v>
                </c:pt>
                <c:pt idx="3956">
                  <c:v>3.1000000000000106E-7</c:v>
                </c:pt>
                <c:pt idx="3957">
                  <c:v>2.9000000000000082E-7</c:v>
                </c:pt>
                <c:pt idx="3958">
                  <c:v>2.8000000000000081E-7</c:v>
                </c:pt>
                <c:pt idx="3959">
                  <c:v>2.600000000000009E-7</c:v>
                </c:pt>
                <c:pt idx="3960">
                  <c:v>2.5000000000000078E-7</c:v>
                </c:pt>
                <c:pt idx="3961">
                  <c:v>2.5000000000000078E-7</c:v>
                </c:pt>
                <c:pt idx="3962">
                  <c:v>2.4000000000000061E-7</c:v>
                </c:pt>
                <c:pt idx="3963">
                  <c:v>2.7000000000000096E-7</c:v>
                </c:pt>
                <c:pt idx="3964">
                  <c:v>2.7000000000000096E-7</c:v>
                </c:pt>
                <c:pt idx="3965">
                  <c:v>3.0000000000000094E-7</c:v>
                </c:pt>
                <c:pt idx="3966">
                  <c:v>3.3000000000000086E-7</c:v>
                </c:pt>
                <c:pt idx="3967">
                  <c:v>4.0000000000000115E-7</c:v>
                </c:pt>
                <c:pt idx="3968">
                  <c:v>4.0000000000000115E-7</c:v>
                </c:pt>
                <c:pt idx="3969">
                  <c:v>4.6000000000000121E-7</c:v>
                </c:pt>
                <c:pt idx="3970">
                  <c:v>5.2000000000000169E-7</c:v>
                </c:pt>
                <c:pt idx="3971">
                  <c:v>5.2000000000000169E-7</c:v>
                </c:pt>
                <c:pt idx="3972">
                  <c:v>5.5000000000000162E-7</c:v>
                </c:pt>
                <c:pt idx="3973">
                  <c:v>5.4000000000000182E-7</c:v>
                </c:pt>
                <c:pt idx="3974">
                  <c:v>5.1000000000000126E-7</c:v>
                </c:pt>
                <c:pt idx="3975">
                  <c:v>4.9000000000000145E-7</c:v>
                </c:pt>
                <c:pt idx="3976">
                  <c:v>4.9000000000000145E-7</c:v>
                </c:pt>
                <c:pt idx="3977">
                  <c:v>4.6000000000000121E-7</c:v>
                </c:pt>
                <c:pt idx="3978">
                  <c:v>4.6000000000000121E-7</c:v>
                </c:pt>
                <c:pt idx="3979">
                  <c:v>4.2000000000000143E-7</c:v>
                </c:pt>
                <c:pt idx="3980">
                  <c:v>3.8000000000000102E-7</c:v>
                </c:pt>
                <c:pt idx="3981">
                  <c:v>3.5000000000000104E-7</c:v>
                </c:pt>
                <c:pt idx="3982">
                  <c:v>3.5000000000000104E-7</c:v>
                </c:pt>
                <c:pt idx="3983">
                  <c:v>3.2000000000000107E-7</c:v>
                </c:pt>
                <c:pt idx="3984">
                  <c:v>3.2000000000000107E-7</c:v>
                </c:pt>
                <c:pt idx="3985">
                  <c:v>3.0000000000000094E-7</c:v>
                </c:pt>
                <c:pt idx="3986">
                  <c:v>2.8000000000000081E-7</c:v>
                </c:pt>
                <c:pt idx="3987">
                  <c:v>2.7000000000000096E-7</c:v>
                </c:pt>
                <c:pt idx="3988">
                  <c:v>2.7000000000000096E-7</c:v>
                </c:pt>
                <c:pt idx="3989">
                  <c:v>2.600000000000009E-7</c:v>
                </c:pt>
                <c:pt idx="3990">
                  <c:v>2.5000000000000078E-7</c:v>
                </c:pt>
                <c:pt idx="3991">
                  <c:v>2.4000000000000061E-7</c:v>
                </c:pt>
                <c:pt idx="3992">
                  <c:v>2.5000000000000078E-7</c:v>
                </c:pt>
                <c:pt idx="3993">
                  <c:v>2.5000000000000078E-7</c:v>
                </c:pt>
                <c:pt idx="3994">
                  <c:v>2.8000000000000081E-7</c:v>
                </c:pt>
                <c:pt idx="3995">
                  <c:v>2.8000000000000081E-7</c:v>
                </c:pt>
                <c:pt idx="3996">
                  <c:v>3.2000000000000107E-7</c:v>
                </c:pt>
                <c:pt idx="3997">
                  <c:v>3.5000000000000104E-7</c:v>
                </c:pt>
                <c:pt idx="3998">
                  <c:v>4.3000000000000123E-7</c:v>
                </c:pt>
                <c:pt idx="3999">
                  <c:v>4.3000000000000123E-7</c:v>
                </c:pt>
                <c:pt idx="4000">
                  <c:v>4.8000000000000123E-7</c:v>
                </c:pt>
                <c:pt idx="4001">
                  <c:v>5.2000000000000169E-7</c:v>
                </c:pt>
                <c:pt idx="4002">
                  <c:v>5.4000000000000182E-7</c:v>
                </c:pt>
                <c:pt idx="4003">
                  <c:v>5.4000000000000182E-7</c:v>
                </c:pt>
                <c:pt idx="4004">
                  <c:v>5.2000000000000169E-7</c:v>
                </c:pt>
                <c:pt idx="4005">
                  <c:v>5.0000000000000146E-7</c:v>
                </c:pt>
                <c:pt idx="4006">
                  <c:v>4.8000000000000123E-7</c:v>
                </c:pt>
                <c:pt idx="4007">
                  <c:v>4.8000000000000123E-7</c:v>
                </c:pt>
                <c:pt idx="4008">
                  <c:v>4.4000000000000156E-7</c:v>
                </c:pt>
                <c:pt idx="4009">
                  <c:v>4.0000000000000115E-7</c:v>
                </c:pt>
                <c:pt idx="4010">
                  <c:v>3.7000000000000138E-7</c:v>
                </c:pt>
                <c:pt idx="4011">
                  <c:v>3.7000000000000138E-7</c:v>
                </c:pt>
                <c:pt idx="4012">
                  <c:v>3.4000000000000093E-7</c:v>
                </c:pt>
                <c:pt idx="4013">
                  <c:v>3.4000000000000093E-7</c:v>
                </c:pt>
                <c:pt idx="4014">
                  <c:v>3.4000000000000093E-7</c:v>
                </c:pt>
                <c:pt idx="4015">
                  <c:v>3.1000000000000106E-7</c:v>
                </c:pt>
                <c:pt idx="4016">
                  <c:v>2.9000000000000082E-7</c:v>
                </c:pt>
                <c:pt idx="4017">
                  <c:v>2.8000000000000081E-7</c:v>
                </c:pt>
                <c:pt idx="4018">
                  <c:v>2.8000000000000081E-7</c:v>
                </c:pt>
                <c:pt idx="4019">
                  <c:v>2.600000000000009E-7</c:v>
                </c:pt>
                <c:pt idx="4020">
                  <c:v>2.5000000000000078E-7</c:v>
                </c:pt>
                <c:pt idx="4021">
                  <c:v>2.4000000000000061E-7</c:v>
                </c:pt>
                <c:pt idx="4022">
                  <c:v>2.4000000000000061E-7</c:v>
                </c:pt>
                <c:pt idx="4023">
                  <c:v>2.600000000000009E-7</c:v>
                </c:pt>
                <c:pt idx="4024">
                  <c:v>3.0000000000000094E-7</c:v>
                </c:pt>
                <c:pt idx="4025">
                  <c:v>3.3000000000000086E-7</c:v>
                </c:pt>
                <c:pt idx="4026">
                  <c:v>3.3000000000000086E-7</c:v>
                </c:pt>
                <c:pt idx="4027">
                  <c:v>3.8000000000000102E-7</c:v>
                </c:pt>
                <c:pt idx="4028">
                  <c:v>3.8000000000000102E-7</c:v>
                </c:pt>
                <c:pt idx="4029">
                  <c:v>4.5000000000000125E-7</c:v>
                </c:pt>
                <c:pt idx="4030">
                  <c:v>5.0000000000000146E-7</c:v>
                </c:pt>
                <c:pt idx="4031">
                  <c:v>5.4000000000000182E-7</c:v>
                </c:pt>
                <c:pt idx="4032">
                  <c:v>5.4000000000000182E-7</c:v>
                </c:pt>
                <c:pt idx="4033">
                  <c:v>5.2000000000000169E-7</c:v>
                </c:pt>
                <c:pt idx="4034">
                  <c:v>5.2000000000000169E-7</c:v>
                </c:pt>
                <c:pt idx="4035">
                  <c:v>5.0000000000000146E-7</c:v>
                </c:pt>
                <c:pt idx="4036">
                  <c:v>4.7000000000000143E-7</c:v>
                </c:pt>
                <c:pt idx="4037">
                  <c:v>4.3000000000000123E-7</c:v>
                </c:pt>
                <c:pt idx="4038">
                  <c:v>4.3000000000000123E-7</c:v>
                </c:pt>
                <c:pt idx="4039">
                  <c:v>3.9000000000000119E-7</c:v>
                </c:pt>
                <c:pt idx="4040">
                  <c:v>3.6000000000000116E-7</c:v>
                </c:pt>
                <c:pt idx="4041">
                  <c:v>3.3000000000000086E-7</c:v>
                </c:pt>
                <c:pt idx="4042">
                  <c:v>3.3000000000000086E-7</c:v>
                </c:pt>
                <c:pt idx="4043">
                  <c:v>3.1000000000000106E-7</c:v>
                </c:pt>
                <c:pt idx="4044">
                  <c:v>3.1000000000000106E-7</c:v>
                </c:pt>
                <c:pt idx="4045">
                  <c:v>2.9000000000000082E-7</c:v>
                </c:pt>
                <c:pt idx="4046">
                  <c:v>2.7000000000000096E-7</c:v>
                </c:pt>
                <c:pt idx="4047">
                  <c:v>2.600000000000009E-7</c:v>
                </c:pt>
                <c:pt idx="4048">
                  <c:v>2.5000000000000078E-7</c:v>
                </c:pt>
                <c:pt idx="4049">
                  <c:v>2.4000000000000061E-7</c:v>
                </c:pt>
                <c:pt idx="4050">
                  <c:v>2.5000000000000078E-7</c:v>
                </c:pt>
                <c:pt idx="4051">
                  <c:v>2.8000000000000081E-7</c:v>
                </c:pt>
                <c:pt idx="4052">
                  <c:v>3.1000000000000106E-7</c:v>
                </c:pt>
                <c:pt idx="4053">
                  <c:v>3.5000000000000104E-7</c:v>
                </c:pt>
                <c:pt idx="4054">
                  <c:v>4.2000000000000143E-7</c:v>
                </c:pt>
                <c:pt idx="4055">
                  <c:v>4.8000000000000123E-7</c:v>
                </c:pt>
                <c:pt idx="4056">
                  <c:v>5.2000000000000169E-7</c:v>
                </c:pt>
                <c:pt idx="4057">
                  <c:v>5.4000000000000182E-7</c:v>
                </c:pt>
                <c:pt idx="4058">
                  <c:v>5.3000000000000138E-7</c:v>
                </c:pt>
                <c:pt idx="4059">
                  <c:v>5.0000000000000146E-7</c:v>
                </c:pt>
                <c:pt idx="4060">
                  <c:v>4.8000000000000123E-7</c:v>
                </c:pt>
                <c:pt idx="4061">
                  <c:v>4.5000000000000125E-7</c:v>
                </c:pt>
                <c:pt idx="4062">
                  <c:v>4.1000000000000094E-7</c:v>
                </c:pt>
                <c:pt idx="4063">
                  <c:v>3.7000000000000138E-7</c:v>
                </c:pt>
                <c:pt idx="4064">
                  <c:v>3.4000000000000093E-7</c:v>
                </c:pt>
                <c:pt idx="4065">
                  <c:v>3.2000000000000107E-7</c:v>
                </c:pt>
                <c:pt idx="4066">
                  <c:v>2.9000000000000082E-7</c:v>
                </c:pt>
                <c:pt idx="4067">
                  <c:v>2.8000000000000081E-7</c:v>
                </c:pt>
                <c:pt idx="4068">
                  <c:v>2.600000000000009E-7</c:v>
                </c:pt>
                <c:pt idx="4069">
                  <c:v>2.5000000000000078E-7</c:v>
                </c:pt>
                <c:pt idx="4070">
                  <c:v>2.4000000000000061E-7</c:v>
                </c:pt>
                <c:pt idx="4071">
                  <c:v>2.4000000000000061E-7</c:v>
                </c:pt>
                <c:pt idx="4072">
                  <c:v>2.600000000000009E-7</c:v>
                </c:pt>
                <c:pt idx="4073">
                  <c:v>2.9000000000000082E-7</c:v>
                </c:pt>
                <c:pt idx="4074">
                  <c:v>3.2000000000000107E-7</c:v>
                </c:pt>
                <c:pt idx="4075">
                  <c:v>3.7000000000000138E-7</c:v>
                </c:pt>
                <c:pt idx="4076">
                  <c:v>4.5000000000000125E-7</c:v>
                </c:pt>
                <c:pt idx="4077">
                  <c:v>5.0000000000000146E-7</c:v>
                </c:pt>
                <c:pt idx="4078">
                  <c:v>5.4000000000000182E-7</c:v>
                </c:pt>
                <c:pt idx="4079">
                  <c:v>5.7000000000000195E-7</c:v>
                </c:pt>
                <c:pt idx="4080">
                  <c:v>5.9000000000000208E-7</c:v>
                </c:pt>
                <c:pt idx="4081">
                  <c:v>6.1000000000000157E-7</c:v>
                </c:pt>
                <c:pt idx="4082">
                  <c:v>6.0000000000000188E-7</c:v>
                </c:pt>
                <c:pt idx="4083">
                  <c:v>5.5000000000000162E-7</c:v>
                </c:pt>
                <c:pt idx="4084">
                  <c:v>4.9000000000000145E-7</c:v>
                </c:pt>
                <c:pt idx="4085">
                  <c:v>4.4000000000000156E-7</c:v>
                </c:pt>
                <c:pt idx="4086">
                  <c:v>4.0000000000000115E-7</c:v>
                </c:pt>
                <c:pt idx="4087">
                  <c:v>3.7000000000000138E-7</c:v>
                </c:pt>
                <c:pt idx="4088">
                  <c:v>3.3000000000000086E-7</c:v>
                </c:pt>
                <c:pt idx="4089">
                  <c:v>3.1000000000000106E-7</c:v>
                </c:pt>
                <c:pt idx="4090">
                  <c:v>2.9000000000000082E-7</c:v>
                </c:pt>
                <c:pt idx="4091">
                  <c:v>2.8000000000000081E-7</c:v>
                </c:pt>
                <c:pt idx="4092">
                  <c:v>2.600000000000009E-7</c:v>
                </c:pt>
                <c:pt idx="4093">
                  <c:v>2.600000000000009E-7</c:v>
                </c:pt>
                <c:pt idx="4094">
                  <c:v>2.9000000000000082E-7</c:v>
                </c:pt>
                <c:pt idx="4095">
                  <c:v>3.2000000000000107E-7</c:v>
                </c:pt>
                <c:pt idx="4096">
                  <c:v>3.5000000000000104E-7</c:v>
                </c:pt>
                <c:pt idx="4097">
                  <c:v>4.1000000000000094E-7</c:v>
                </c:pt>
                <c:pt idx="4098">
                  <c:v>4.8000000000000123E-7</c:v>
                </c:pt>
                <c:pt idx="4099">
                  <c:v>5.2000000000000169E-7</c:v>
                </c:pt>
                <c:pt idx="4100">
                  <c:v>5.6000000000000131E-7</c:v>
                </c:pt>
                <c:pt idx="4101">
                  <c:v>5.9000000000000208E-7</c:v>
                </c:pt>
                <c:pt idx="4102">
                  <c:v>5.8000000000000143E-7</c:v>
                </c:pt>
                <c:pt idx="4103">
                  <c:v>5.8000000000000143E-7</c:v>
                </c:pt>
                <c:pt idx="4104">
                  <c:v>5.5000000000000162E-7</c:v>
                </c:pt>
                <c:pt idx="4105">
                  <c:v>4.9000000000000145E-7</c:v>
                </c:pt>
                <c:pt idx="4106">
                  <c:v>4.5000000000000125E-7</c:v>
                </c:pt>
                <c:pt idx="4107">
                  <c:v>4.0000000000000115E-7</c:v>
                </c:pt>
                <c:pt idx="4108">
                  <c:v>3.7000000000000138E-7</c:v>
                </c:pt>
                <c:pt idx="4109">
                  <c:v>3.4000000000000093E-7</c:v>
                </c:pt>
                <c:pt idx="4110">
                  <c:v>3.1000000000000106E-7</c:v>
                </c:pt>
                <c:pt idx="4111">
                  <c:v>2.9000000000000082E-7</c:v>
                </c:pt>
                <c:pt idx="4112">
                  <c:v>2.8000000000000081E-7</c:v>
                </c:pt>
                <c:pt idx="4113">
                  <c:v>2.600000000000009E-7</c:v>
                </c:pt>
                <c:pt idx="4114">
                  <c:v>2.5000000000000078E-7</c:v>
                </c:pt>
                <c:pt idx="4115">
                  <c:v>2.7000000000000096E-7</c:v>
                </c:pt>
                <c:pt idx="4116">
                  <c:v>3.0000000000000094E-7</c:v>
                </c:pt>
                <c:pt idx="4117">
                  <c:v>3.3000000000000086E-7</c:v>
                </c:pt>
                <c:pt idx="4118">
                  <c:v>3.7000000000000138E-7</c:v>
                </c:pt>
                <c:pt idx="4119">
                  <c:v>4.4000000000000156E-7</c:v>
                </c:pt>
                <c:pt idx="4120">
                  <c:v>5.0000000000000146E-7</c:v>
                </c:pt>
                <c:pt idx="4121">
                  <c:v>5.4000000000000182E-7</c:v>
                </c:pt>
                <c:pt idx="4122">
                  <c:v>5.9000000000000208E-7</c:v>
                </c:pt>
                <c:pt idx="4123">
                  <c:v>5.9000000000000208E-7</c:v>
                </c:pt>
                <c:pt idx="4124">
                  <c:v>6.0000000000000188E-7</c:v>
                </c:pt>
                <c:pt idx="4125">
                  <c:v>5.8000000000000143E-7</c:v>
                </c:pt>
                <c:pt idx="4126">
                  <c:v>5.3000000000000138E-7</c:v>
                </c:pt>
                <c:pt idx="4127">
                  <c:v>4.8000000000000123E-7</c:v>
                </c:pt>
                <c:pt idx="4128">
                  <c:v>4.4000000000000156E-7</c:v>
                </c:pt>
                <c:pt idx="4129">
                  <c:v>3.9000000000000119E-7</c:v>
                </c:pt>
                <c:pt idx="4130">
                  <c:v>3.6000000000000116E-7</c:v>
                </c:pt>
                <c:pt idx="4131">
                  <c:v>3.3000000000000086E-7</c:v>
                </c:pt>
                <c:pt idx="4132">
                  <c:v>3.1000000000000106E-7</c:v>
                </c:pt>
                <c:pt idx="4133">
                  <c:v>2.9000000000000082E-7</c:v>
                </c:pt>
                <c:pt idx="4134">
                  <c:v>2.7000000000000096E-7</c:v>
                </c:pt>
                <c:pt idx="4135">
                  <c:v>2.600000000000009E-7</c:v>
                </c:pt>
                <c:pt idx="4136">
                  <c:v>2.5000000000000078E-7</c:v>
                </c:pt>
                <c:pt idx="4137">
                  <c:v>2.8000000000000081E-7</c:v>
                </c:pt>
                <c:pt idx="4138">
                  <c:v>3.2000000000000107E-7</c:v>
                </c:pt>
                <c:pt idx="4139">
                  <c:v>3.4000000000000093E-7</c:v>
                </c:pt>
                <c:pt idx="4140">
                  <c:v>4.0000000000000115E-7</c:v>
                </c:pt>
                <c:pt idx="4141">
                  <c:v>4.7000000000000143E-7</c:v>
                </c:pt>
                <c:pt idx="4142">
                  <c:v>5.2000000000000169E-7</c:v>
                </c:pt>
                <c:pt idx="4143">
                  <c:v>5.5000000000000162E-7</c:v>
                </c:pt>
                <c:pt idx="4144">
                  <c:v>5.7000000000000195E-7</c:v>
                </c:pt>
                <c:pt idx="4145">
                  <c:v>5.7000000000000195E-7</c:v>
                </c:pt>
                <c:pt idx="4146">
                  <c:v>5.6000000000000131E-7</c:v>
                </c:pt>
                <c:pt idx="4147">
                  <c:v>5.3000000000000138E-7</c:v>
                </c:pt>
                <c:pt idx="4148">
                  <c:v>4.8000000000000123E-7</c:v>
                </c:pt>
                <c:pt idx="4149">
                  <c:v>4.4000000000000156E-7</c:v>
                </c:pt>
                <c:pt idx="4150">
                  <c:v>4.0000000000000115E-7</c:v>
                </c:pt>
                <c:pt idx="4151">
                  <c:v>3.6000000000000116E-7</c:v>
                </c:pt>
                <c:pt idx="4152">
                  <c:v>3.3000000000000086E-7</c:v>
                </c:pt>
                <c:pt idx="4153">
                  <c:v>3.1000000000000106E-7</c:v>
                </c:pt>
                <c:pt idx="4154">
                  <c:v>2.9000000000000082E-7</c:v>
                </c:pt>
                <c:pt idx="4155">
                  <c:v>2.7000000000000096E-7</c:v>
                </c:pt>
                <c:pt idx="4156">
                  <c:v>2.600000000000009E-7</c:v>
                </c:pt>
                <c:pt idx="4157">
                  <c:v>2.5000000000000078E-7</c:v>
                </c:pt>
                <c:pt idx="4158">
                  <c:v>2.600000000000009E-7</c:v>
                </c:pt>
                <c:pt idx="4159">
                  <c:v>2.9000000000000082E-7</c:v>
                </c:pt>
                <c:pt idx="4160">
                  <c:v>3.2000000000000107E-7</c:v>
                </c:pt>
                <c:pt idx="4161">
                  <c:v>3.5000000000000104E-7</c:v>
                </c:pt>
                <c:pt idx="4162">
                  <c:v>4.3000000000000123E-7</c:v>
                </c:pt>
                <c:pt idx="4163">
                  <c:v>4.8000000000000123E-7</c:v>
                </c:pt>
                <c:pt idx="4164">
                  <c:v>5.2000000000000169E-7</c:v>
                </c:pt>
                <c:pt idx="4165">
                  <c:v>5.6000000000000131E-7</c:v>
                </c:pt>
                <c:pt idx="4166">
                  <c:v>5.7000000000000195E-7</c:v>
                </c:pt>
                <c:pt idx="4167">
                  <c:v>5.7000000000000195E-7</c:v>
                </c:pt>
                <c:pt idx="4168">
                  <c:v>5.5000000000000162E-7</c:v>
                </c:pt>
                <c:pt idx="4169">
                  <c:v>5.1000000000000126E-7</c:v>
                </c:pt>
                <c:pt idx="4170">
                  <c:v>4.6000000000000121E-7</c:v>
                </c:pt>
                <c:pt idx="4171">
                  <c:v>4.2000000000000143E-7</c:v>
                </c:pt>
                <c:pt idx="4172">
                  <c:v>3.8000000000000102E-7</c:v>
                </c:pt>
                <c:pt idx="4173">
                  <c:v>3.5000000000000104E-7</c:v>
                </c:pt>
                <c:pt idx="4174">
                  <c:v>3.2000000000000107E-7</c:v>
                </c:pt>
                <c:pt idx="4175">
                  <c:v>3.0000000000000094E-7</c:v>
                </c:pt>
                <c:pt idx="4176">
                  <c:v>2.9000000000000082E-7</c:v>
                </c:pt>
                <c:pt idx="4177">
                  <c:v>2.7000000000000096E-7</c:v>
                </c:pt>
                <c:pt idx="4178">
                  <c:v>2.600000000000009E-7</c:v>
                </c:pt>
                <c:pt idx="4179">
                  <c:v>2.5000000000000078E-7</c:v>
                </c:pt>
                <c:pt idx="4180">
                  <c:v>2.7000000000000096E-7</c:v>
                </c:pt>
                <c:pt idx="4181">
                  <c:v>3.0000000000000094E-7</c:v>
                </c:pt>
                <c:pt idx="4182">
                  <c:v>3.3000000000000086E-7</c:v>
                </c:pt>
                <c:pt idx="4183">
                  <c:v>3.8000000000000102E-7</c:v>
                </c:pt>
                <c:pt idx="4184">
                  <c:v>4.6000000000000121E-7</c:v>
                </c:pt>
                <c:pt idx="4185">
                  <c:v>5.0000000000000146E-7</c:v>
                </c:pt>
                <c:pt idx="4186">
                  <c:v>5.4000000000000182E-7</c:v>
                </c:pt>
                <c:pt idx="4187">
                  <c:v>5.8000000000000143E-7</c:v>
                </c:pt>
                <c:pt idx="4188">
                  <c:v>5.9000000000000208E-7</c:v>
                </c:pt>
                <c:pt idx="4189">
                  <c:v>5.8000000000000143E-7</c:v>
                </c:pt>
                <c:pt idx="4190">
                  <c:v>5.6000000000000131E-7</c:v>
                </c:pt>
                <c:pt idx="4191">
                  <c:v>5.1000000000000126E-7</c:v>
                </c:pt>
                <c:pt idx="4192">
                  <c:v>4.6000000000000121E-7</c:v>
                </c:pt>
                <c:pt idx="4193">
                  <c:v>4.2000000000000143E-7</c:v>
                </c:pt>
                <c:pt idx="4194">
                  <c:v>3.8000000000000102E-7</c:v>
                </c:pt>
                <c:pt idx="4195">
                  <c:v>3.5000000000000104E-7</c:v>
                </c:pt>
                <c:pt idx="4196">
                  <c:v>3.2000000000000107E-7</c:v>
                </c:pt>
                <c:pt idx="4197">
                  <c:v>3.0000000000000094E-7</c:v>
                </c:pt>
                <c:pt idx="4198">
                  <c:v>2.8000000000000081E-7</c:v>
                </c:pt>
                <c:pt idx="4199">
                  <c:v>2.7000000000000096E-7</c:v>
                </c:pt>
                <c:pt idx="4200">
                  <c:v>2.600000000000009E-7</c:v>
                </c:pt>
                <c:pt idx="4201">
                  <c:v>2.600000000000009E-7</c:v>
                </c:pt>
                <c:pt idx="4202">
                  <c:v>2.9000000000000082E-7</c:v>
                </c:pt>
                <c:pt idx="4203">
                  <c:v>3.2000000000000107E-7</c:v>
                </c:pt>
                <c:pt idx="4204">
                  <c:v>3.5000000000000104E-7</c:v>
                </c:pt>
                <c:pt idx="4205">
                  <c:v>4.2000000000000143E-7</c:v>
                </c:pt>
                <c:pt idx="4206">
                  <c:v>4.8000000000000123E-7</c:v>
                </c:pt>
                <c:pt idx="4207">
                  <c:v>5.3000000000000138E-7</c:v>
                </c:pt>
                <c:pt idx="4208">
                  <c:v>5.7000000000000195E-7</c:v>
                </c:pt>
                <c:pt idx="4209">
                  <c:v>5.8000000000000143E-7</c:v>
                </c:pt>
                <c:pt idx="4210">
                  <c:v>5.8000000000000143E-7</c:v>
                </c:pt>
                <c:pt idx="4211">
                  <c:v>5.8000000000000143E-7</c:v>
                </c:pt>
                <c:pt idx="4212">
                  <c:v>5.4000000000000182E-7</c:v>
                </c:pt>
                <c:pt idx="4213">
                  <c:v>4.8000000000000123E-7</c:v>
                </c:pt>
                <c:pt idx="4214">
                  <c:v>4.4000000000000156E-7</c:v>
                </c:pt>
                <c:pt idx="4215">
                  <c:v>4.0000000000000115E-7</c:v>
                </c:pt>
                <c:pt idx="4216">
                  <c:v>3.6000000000000116E-7</c:v>
                </c:pt>
                <c:pt idx="4217">
                  <c:v>3.3000000000000086E-7</c:v>
                </c:pt>
                <c:pt idx="4218">
                  <c:v>3.1000000000000106E-7</c:v>
                </c:pt>
                <c:pt idx="4219">
                  <c:v>2.9000000000000082E-7</c:v>
                </c:pt>
                <c:pt idx="4220">
                  <c:v>2.8000000000000081E-7</c:v>
                </c:pt>
                <c:pt idx="4221">
                  <c:v>2.600000000000009E-7</c:v>
                </c:pt>
                <c:pt idx="4222">
                  <c:v>2.5000000000000078E-7</c:v>
                </c:pt>
                <c:pt idx="4223">
                  <c:v>2.7000000000000096E-7</c:v>
                </c:pt>
                <c:pt idx="4224">
                  <c:v>3.1000000000000106E-7</c:v>
                </c:pt>
                <c:pt idx="4225">
                  <c:v>3.4000000000000093E-7</c:v>
                </c:pt>
                <c:pt idx="4226">
                  <c:v>3.8000000000000102E-7</c:v>
                </c:pt>
                <c:pt idx="4227">
                  <c:v>4.5000000000000125E-7</c:v>
                </c:pt>
                <c:pt idx="4228">
                  <c:v>5.0000000000000146E-7</c:v>
                </c:pt>
                <c:pt idx="4229">
                  <c:v>5.4000000000000182E-7</c:v>
                </c:pt>
                <c:pt idx="4230">
                  <c:v>5.8000000000000143E-7</c:v>
                </c:pt>
                <c:pt idx="4231">
                  <c:v>6.1000000000000157E-7</c:v>
                </c:pt>
                <c:pt idx="4232">
                  <c:v>6.20000000000002E-7</c:v>
                </c:pt>
                <c:pt idx="4233">
                  <c:v>6.20000000000002E-7</c:v>
                </c:pt>
                <c:pt idx="4234">
                  <c:v>5.6000000000000131E-7</c:v>
                </c:pt>
                <c:pt idx="4235">
                  <c:v>5.0000000000000146E-7</c:v>
                </c:pt>
                <c:pt idx="4236">
                  <c:v>4.5000000000000125E-7</c:v>
                </c:pt>
                <c:pt idx="4237">
                  <c:v>4.1000000000000094E-7</c:v>
                </c:pt>
                <c:pt idx="4238">
                  <c:v>3.7000000000000138E-7</c:v>
                </c:pt>
                <c:pt idx="4239">
                  <c:v>3.7000000000000138E-7</c:v>
                </c:pt>
                <c:pt idx="4240">
                  <c:v>3.4000000000000093E-7</c:v>
                </c:pt>
                <c:pt idx="4241">
                  <c:v>3.4000000000000093E-7</c:v>
                </c:pt>
                <c:pt idx="4242">
                  <c:v>3.2000000000000107E-7</c:v>
                </c:pt>
                <c:pt idx="4243">
                  <c:v>3.2000000000000107E-7</c:v>
                </c:pt>
                <c:pt idx="4244">
                  <c:v>3.0000000000000094E-7</c:v>
                </c:pt>
                <c:pt idx="4245">
                  <c:v>2.8000000000000081E-7</c:v>
                </c:pt>
                <c:pt idx="4246">
                  <c:v>2.7000000000000096E-7</c:v>
                </c:pt>
                <c:pt idx="4247">
                  <c:v>2.600000000000009E-7</c:v>
                </c:pt>
                <c:pt idx="4248">
                  <c:v>2.9000000000000082E-7</c:v>
                </c:pt>
                <c:pt idx="4249">
                  <c:v>3.2000000000000107E-7</c:v>
                </c:pt>
                <c:pt idx="4250">
                  <c:v>3.2000000000000107E-7</c:v>
                </c:pt>
                <c:pt idx="4251">
                  <c:v>3.5000000000000104E-7</c:v>
                </c:pt>
                <c:pt idx="4252">
                  <c:v>4.2000000000000143E-7</c:v>
                </c:pt>
                <c:pt idx="4253">
                  <c:v>4.8000000000000123E-7</c:v>
                </c:pt>
                <c:pt idx="4254">
                  <c:v>5.3000000000000138E-7</c:v>
                </c:pt>
                <c:pt idx="4255">
                  <c:v>5.7000000000000195E-7</c:v>
                </c:pt>
                <c:pt idx="4256">
                  <c:v>6.1000000000000157E-7</c:v>
                </c:pt>
                <c:pt idx="4257">
                  <c:v>6.300000000000018E-7</c:v>
                </c:pt>
                <c:pt idx="4258">
                  <c:v>6.5000000000000193E-7</c:v>
                </c:pt>
                <c:pt idx="4259">
                  <c:v>6.20000000000002E-7</c:v>
                </c:pt>
                <c:pt idx="4260">
                  <c:v>6.20000000000002E-7</c:v>
                </c:pt>
                <c:pt idx="4261">
                  <c:v>5.5000000000000162E-7</c:v>
                </c:pt>
                <c:pt idx="4262">
                  <c:v>4.9000000000000145E-7</c:v>
                </c:pt>
                <c:pt idx="4263">
                  <c:v>4.9000000000000145E-7</c:v>
                </c:pt>
                <c:pt idx="4264">
                  <c:v>4.5000000000000125E-7</c:v>
                </c:pt>
                <c:pt idx="4265">
                  <c:v>4.0000000000000115E-7</c:v>
                </c:pt>
                <c:pt idx="4266">
                  <c:v>3.7000000000000138E-7</c:v>
                </c:pt>
                <c:pt idx="4267">
                  <c:v>3.4000000000000093E-7</c:v>
                </c:pt>
                <c:pt idx="4268">
                  <c:v>3.2000000000000107E-7</c:v>
                </c:pt>
                <c:pt idx="4269">
                  <c:v>2.9000000000000082E-7</c:v>
                </c:pt>
                <c:pt idx="4270">
                  <c:v>2.8000000000000081E-7</c:v>
                </c:pt>
                <c:pt idx="4271">
                  <c:v>2.7000000000000096E-7</c:v>
                </c:pt>
                <c:pt idx="4272">
                  <c:v>2.8000000000000081E-7</c:v>
                </c:pt>
                <c:pt idx="4273">
                  <c:v>3.1000000000000106E-7</c:v>
                </c:pt>
                <c:pt idx="4274">
                  <c:v>3.4000000000000093E-7</c:v>
                </c:pt>
                <c:pt idx="4275">
                  <c:v>3.7000000000000138E-7</c:v>
                </c:pt>
                <c:pt idx="4276">
                  <c:v>4.5000000000000125E-7</c:v>
                </c:pt>
                <c:pt idx="4277">
                  <c:v>5.0000000000000146E-7</c:v>
                </c:pt>
                <c:pt idx="4278">
                  <c:v>5.4000000000000182E-7</c:v>
                </c:pt>
                <c:pt idx="4279">
                  <c:v>5.8000000000000143E-7</c:v>
                </c:pt>
                <c:pt idx="4280">
                  <c:v>6.1000000000000157E-7</c:v>
                </c:pt>
                <c:pt idx="4281">
                  <c:v>6.300000000000018E-7</c:v>
                </c:pt>
                <c:pt idx="4282">
                  <c:v>6.4000000000000213E-7</c:v>
                </c:pt>
                <c:pt idx="4283">
                  <c:v>5.8000000000000143E-7</c:v>
                </c:pt>
                <c:pt idx="4284">
                  <c:v>5.2000000000000169E-7</c:v>
                </c:pt>
                <c:pt idx="4285">
                  <c:v>4.6000000000000121E-7</c:v>
                </c:pt>
                <c:pt idx="4286">
                  <c:v>4.2000000000000143E-7</c:v>
                </c:pt>
                <c:pt idx="4287">
                  <c:v>3.8000000000000102E-7</c:v>
                </c:pt>
                <c:pt idx="4288">
                  <c:v>3.5000000000000104E-7</c:v>
                </c:pt>
                <c:pt idx="4289">
                  <c:v>3.2000000000000107E-7</c:v>
                </c:pt>
                <c:pt idx="4290">
                  <c:v>3.0000000000000094E-7</c:v>
                </c:pt>
                <c:pt idx="4291">
                  <c:v>2.9000000000000082E-7</c:v>
                </c:pt>
                <c:pt idx="4292">
                  <c:v>2.7000000000000096E-7</c:v>
                </c:pt>
                <c:pt idx="4293">
                  <c:v>2.600000000000009E-7</c:v>
                </c:pt>
                <c:pt idx="4294">
                  <c:v>2.9000000000000082E-7</c:v>
                </c:pt>
                <c:pt idx="4295">
                  <c:v>3.2000000000000107E-7</c:v>
                </c:pt>
                <c:pt idx="4296">
                  <c:v>3.5000000000000104E-7</c:v>
                </c:pt>
                <c:pt idx="4297">
                  <c:v>4.1000000000000094E-7</c:v>
                </c:pt>
                <c:pt idx="4298">
                  <c:v>4.7000000000000143E-7</c:v>
                </c:pt>
                <c:pt idx="4299">
                  <c:v>5.2000000000000169E-7</c:v>
                </c:pt>
                <c:pt idx="4300">
                  <c:v>5.5000000000000162E-7</c:v>
                </c:pt>
                <c:pt idx="4301">
                  <c:v>5.9000000000000208E-7</c:v>
                </c:pt>
                <c:pt idx="4302">
                  <c:v>6.20000000000002E-7</c:v>
                </c:pt>
                <c:pt idx="4303">
                  <c:v>6.300000000000018E-7</c:v>
                </c:pt>
                <c:pt idx="4304">
                  <c:v>6.20000000000002E-7</c:v>
                </c:pt>
                <c:pt idx="4305">
                  <c:v>5.6000000000000131E-7</c:v>
                </c:pt>
                <c:pt idx="4306">
                  <c:v>5.0000000000000146E-7</c:v>
                </c:pt>
                <c:pt idx="4307">
                  <c:v>4.5000000000000125E-7</c:v>
                </c:pt>
                <c:pt idx="4308">
                  <c:v>4.1000000000000094E-7</c:v>
                </c:pt>
                <c:pt idx="4309">
                  <c:v>3.7000000000000138E-7</c:v>
                </c:pt>
                <c:pt idx="4310">
                  <c:v>3.4000000000000093E-7</c:v>
                </c:pt>
                <c:pt idx="4311">
                  <c:v>3.2000000000000107E-7</c:v>
                </c:pt>
                <c:pt idx="4312">
                  <c:v>2.9000000000000082E-7</c:v>
                </c:pt>
                <c:pt idx="4313">
                  <c:v>2.8000000000000081E-7</c:v>
                </c:pt>
                <c:pt idx="4314">
                  <c:v>2.7000000000000096E-7</c:v>
                </c:pt>
                <c:pt idx="4315">
                  <c:v>2.7000000000000096E-7</c:v>
                </c:pt>
                <c:pt idx="4316">
                  <c:v>3.0000000000000094E-7</c:v>
                </c:pt>
                <c:pt idx="4317">
                  <c:v>3.3000000000000086E-7</c:v>
                </c:pt>
                <c:pt idx="4318">
                  <c:v>3.6000000000000116E-7</c:v>
                </c:pt>
                <c:pt idx="4319">
                  <c:v>4.4000000000000156E-7</c:v>
                </c:pt>
                <c:pt idx="4320">
                  <c:v>4.9000000000000145E-7</c:v>
                </c:pt>
                <c:pt idx="4321">
                  <c:v>5.4000000000000182E-7</c:v>
                </c:pt>
                <c:pt idx="4322">
                  <c:v>5.7000000000000195E-7</c:v>
                </c:pt>
                <c:pt idx="4323">
                  <c:v>6.0000000000000188E-7</c:v>
                </c:pt>
                <c:pt idx="4324">
                  <c:v>6.20000000000002E-7</c:v>
                </c:pt>
                <c:pt idx="4325">
                  <c:v>6.300000000000018E-7</c:v>
                </c:pt>
                <c:pt idx="4326">
                  <c:v>5.9000000000000208E-7</c:v>
                </c:pt>
                <c:pt idx="4327">
                  <c:v>5.3000000000000138E-7</c:v>
                </c:pt>
                <c:pt idx="4328">
                  <c:v>4.7000000000000143E-7</c:v>
                </c:pt>
                <c:pt idx="4329">
                  <c:v>4.3000000000000123E-7</c:v>
                </c:pt>
                <c:pt idx="4330">
                  <c:v>3.9000000000000119E-7</c:v>
                </c:pt>
                <c:pt idx="4331">
                  <c:v>3.6000000000000116E-7</c:v>
                </c:pt>
                <c:pt idx="4332">
                  <c:v>3.3000000000000086E-7</c:v>
                </c:pt>
                <c:pt idx="4333">
                  <c:v>3.1000000000000106E-7</c:v>
                </c:pt>
                <c:pt idx="4334">
                  <c:v>2.9000000000000082E-7</c:v>
                </c:pt>
                <c:pt idx="4335">
                  <c:v>2.7000000000000096E-7</c:v>
                </c:pt>
                <c:pt idx="4336">
                  <c:v>2.600000000000009E-7</c:v>
                </c:pt>
                <c:pt idx="4337">
                  <c:v>2.8000000000000081E-7</c:v>
                </c:pt>
                <c:pt idx="4338">
                  <c:v>3.1000000000000106E-7</c:v>
                </c:pt>
                <c:pt idx="4339">
                  <c:v>3.4000000000000093E-7</c:v>
                </c:pt>
                <c:pt idx="4340">
                  <c:v>3.9000000000000119E-7</c:v>
                </c:pt>
                <c:pt idx="4341">
                  <c:v>4.6000000000000121E-7</c:v>
                </c:pt>
                <c:pt idx="4342">
                  <c:v>5.1000000000000126E-7</c:v>
                </c:pt>
                <c:pt idx="4343">
                  <c:v>5.4000000000000182E-7</c:v>
                </c:pt>
                <c:pt idx="4344">
                  <c:v>5.9000000000000208E-7</c:v>
                </c:pt>
                <c:pt idx="4345">
                  <c:v>6.20000000000002E-7</c:v>
                </c:pt>
                <c:pt idx="4346">
                  <c:v>6.4000000000000213E-7</c:v>
                </c:pt>
                <c:pt idx="4347">
                  <c:v>6.4000000000000213E-7</c:v>
                </c:pt>
                <c:pt idx="4348">
                  <c:v>5.7000000000000195E-7</c:v>
                </c:pt>
                <c:pt idx="4349">
                  <c:v>5.1000000000000126E-7</c:v>
                </c:pt>
                <c:pt idx="4350">
                  <c:v>4.6000000000000121E-7</c:v>
                </c:pt>
                <c:pt idx="4351">
                  <c:v>4.2000000000000143E-7</c:v>
                </c:pt>
                <c:pt idx="4352">
                  <c:v>3.8000000000000102E-7</c:v>
                </c:pt>
                <c:pt idx="4353">
                  <c:v>3.5000000000000104E-7</c:v>
                </c:pt>
                <c:pt idx="4354">
                  <c:v>3.2000000000000107E-7</c:v>
                </c:pt>
                <c:pt idx="4355">
                  <c:v>3.0000000000000094E-7</c:v>
                </c:pt>
                <c:pt idx="4356">
                  <c:v>2.9000000000000082E-7</c:v>
                </c:pt>
                <c:pt idx="4357">
                  <c:v>2.7000000000000096E-7</c:v>
                </c:pt>
                <c:pt idx="4358">
                  <c:v>2.7000000000000096E-7</c:v>
                </c:pt>
                <c:pt idx="4359">
                  <c:v>3.0000000000000094E-7</c:v>
                </c:pt>
                <c:pt idx="4360">
                  <c:v>3.3000000000000086E-7</c:v>
                </c:pt>
                <c:pt idx="4361">
                  <c:v>3.6000000000000116E-7</c:v>
                </c:pt>
                <c:pt idx="4362">
                  <c:v>4.3000000000000123E-7</c:v>
                </c:pt>
                <c:pt idx="4363">
                  <c:v>4.7000000000000143E-7</c:v>
                </c:pt>
                <c:pt idx="4364">
                  <c:v>4.8000000000000123E-7</c:v>
                </c:pt>
                <c:pt idx="4365">
                  <c:v>4.9000000000000145E-7</c:v>
                </c:pt>
                <c:pt idx="4366">
                  <c:v>5.2000000000000169E-7</c:v>
                </c:pt>
                <c:pt idx="4367">
                  <c:v>5.5000000000000162E-7</c:v>
                </c:pt>
                <c:pt idx="4368">
                  <c:v>5.6000000000000131E-7</c:v>
                </c:pt>
                <c:pt idx="4369">
                  <c:v>5.4000000000000182E-7</c:v>
                </c:pt>
                <c:pt idx="4370">
                  <c:v>4.9000000000000145E-7</c:v>
                </c:pt>
                <c:pt idx="4371">
                  <c:v>4.5000000000000125E-7</c:v>
                </c:pt>
                <c:pt idx="4372">
                  <c:v>4.0000000000000115E-7</c:v>
                </c:pt>
                <c:pt idx="4373">
                  <c:v>3.7000000000000138E-7</c:v>
                </c:pt>
                <c:pt idx="4374">
                  <c:v>3.4000000000000093E-7</c:v>
                </c:pt>
                <c:pt idx="4375">
                  <c:v>3.1000000000000106E-7</c:v>
                </c:pt>
                <c:pt idx="4376">
                  <c:v>2.9000000000000082E-7</c:v>
                </c:pt>
                <c:pt idx="4377">
                  <c:v>2.8000000000000081E-7</c:v>
                </c:pt>
                <c:pt idx="4378">
                  <c:v>2.600000000000009E-7</c:v>
                </c:pt>
                <c:pt idx="4379">
                  <c:v>2.5000000000000078E-7</c:v>
                </c:pt>
                <c:pt idx="4380">
                  <c:v>2.7000000000000096E-7</c:v>
                </c:pt>
                <c:pt idx="4381">
                  <c:v>3.0000000000000094E-7</c:v>
                </c:pt>
                <c:pt idx="4382">
                  <c:v>3.3000000000000086E-7</c:v>
                </c:pt>
                <c:pt idx="4383">
                  <c:v>3.6000000000000116E-7</c:v>
                </c:pt>
                <c:pt idx="4384">
                  <c:v>4.4000000000000156E-7</c:v>
                </c:pt>
                <c:pt idx="4385">
                  <c:v>4.9000000000000145E-7</c:v>
                </c:pt>
                <c:pt idx="4386">
                  <c:v>5.4000000000000182E-7</c:v>
                </c:pt>
                <c:pt idx="4387">
                  <c:v>5.8000000000000143E-7</c:v>
                </c:pt>
                <c:pt idx="4388">
                  <c:v>6.1000000000000157E-7</c:v>
                </c:pt>
                <c:pt idx="4389">
                  <c:v>6.20000000000002E-7</c:v>
                </c:pt>
                <c:pt idx="4390">
                  <c:v>6.20000000000002E-7</c:v>
                </c:pt>
                <c:pt idx="4391">
                  <c:v>5.7000000000000195E-7</c:v>
                </c:pt>
                <c:pt idx="4392">
                  <c:v>5.0000000000000146E-7</c:v>
                </c:pt>
                <c:pt idx="4393">
                  <c:v>4.6000000000000121E-7</c:v>
                </c:pt>
                <c:pt idx="4394">
                  <c:v>4.1000000000000094E-7</c:v>
                </c:pt>
                <c:pt idx="4395">
                  <c:v>3.8000000000000102E-7</c:v>
                </c:pt>
                <c:pt idx="4396">
                  <c:v>3.4000000000000093E-7</c:v>
                </c:pt>
                <c:pt idx="4397">
                  <c:v>3.2000000000000107E-7</c:v>
                </c:pt>
                <c:pt idx="4398">
                  <c:v>3.0000000000000094E-7</c:v>
                </c:pt>
                <c:pt idx="4399">
                  <c:v>2.8000000000000081E-7</c:v>
                </c:pt>
                <c:pt idx="4400">
                  <c:v>2.7000000000000096E-7</c:v>
                </c:pt>
                <c:pt idx="4401">
                  <c:v>2.600000000000009E-7</c:v>
                </c:pt>
                <c:pt idx="4402">
                  <c:v>2.9000000000000082E-7</c:v>
                </c:pt>
                <c:pt idx="4403">
                  <c:v>3.2000000000000107E-7</c:v>
                </c:pt>
                <c:pt idx="4404">
                  <c:v>3.5000000000000104E-7</c:v>
                </c:pt>
                <c:pt idx="4405">
                  <c:v>4.1000000000000094E-7</c:v>
                </c:pt>
                <c:pt idx="4406">
                  <c:v>4.7000000000000143E-7</c:v>
                </c:pt>
                <c:pt idx="4407">
                  <c:v>5.2000000000000169E-7</c:v>
                </c:pt>
                <c:pt idx="4408">
                  <c:v>5.6000000000000131E-7</c:v>
                </c:pt>
                <c:pt idx="4409">
                  <c:v>6.0000000000000188E-7</c:v>
                </c:pt>
                <c:pt idx="4410">
                  <c:v>6.1000000000000157E-7</c:v>
                </c:pt>
                <c:pt idx="4411">
                  <c:v>6.20000000000002E-7</c:v>
                </c:pt>
                <c:pt idx="4412">
                  <c:v>6.0000000000000188E-7</c:v>
                </c:pt>
                <c:pt idx="4413">
                  <c:v>5.4000000000000182E-7</c:v>
                </c:pt>
                <c:pt idx="4414">
                  <c:v>4.8000000000000123E-7</c:v>
                </c:pt>
                <c:pt idx="4415">
                  <c:v>4.3000000000000123E-7</c:v>
                </c:pt>
                <c:pt idx="4416">
                  <c:v>3.9000000000000119E-7</c:v>
                </c:pt>
                <c:pt idx="4417">
                  <c:v>3.6000000000000116E-7</c:v>
                </c:pt>
                <c:pt idx="4418">
                  <c:v>3.3000000000000086E-7</c:v>
                </c:pt>
                <c:pt idx="4419">
                  <c:v>3.1000000000000106E-7</c:v>
                </c:pt>
                <c:pt idx="4420">
                  <c:v>2.9000000000000082E-7</c:v>
                </c:pt>
                <c:pt idx="4421">
                  <c:v>2.7000000000000096E-7</c:v>
                </c:pt>
                <c:pt idx="4422">
                  <c:v>2.600000000000009E-7</c:v>
                </c:pt>
                <c:pt idx="4423">
                  <c:v>2.7000000000000096E-7</c:v>
                </c:pt>
                <c:pt idx="4424">
                  <c:v>3.0000000000000094E-7</c:v>
                </c:pt>
                <c:pt idx="4425">
                  <c:v>3.4000000000000093E-7</c:v>
                </c:pt>
                <c:pt idx="4426">
                  <c:v>3.7000000000000138E-7</c:v>
                </c:pt>
                <c:pt idx="4427">
                  <c:v>4.4000000000000156E-7</c:v>
                </c:pt>
                <c:pt idx="4428">
                  <c:v>5.0000000000000146E-7</c:v>
                </c:pt>
                <c:pt idx="4429">
                  <c:v>5.4000000000000182E-7</c:v>
                </c:pt>
                <c:pt idx="4430">
                  <c:v>5.8000000000000143E-7</c:v>
                </c:pt>
                <c:pt idx="4431">
                  <c:v>6.1000000000000157E-7</c:v>
                </c:pt>
                <c:pt idx="4432">
                  <c:v>6.300000000000018E-7</c:v>
                </c:pt>
                <c:pt idx="4433">
                  <c:v>6.4000000000000213E-7</c:v>
                </c:pt>
                <c:pt idx="4434">
                  <c:v>5.9000000000000208E-7</c:v>
                </c:pt>
                <c:pt idx="4435">
                  <c:v>5.2000000000000169E-7</c:v>
                </c:pt>
                <c:pt idx="4436">
                  <c:v>4.7000000000000143E-7</c:v>
                </c:pt>
                <c:pt idx="4437">
                  <c:v>4.3000000000000123E-7</c:v>
                </c:pt>
                <c:pt idx="4438">
                  <c:v>3.9000000000000119E-7</c:v>
                </c:pt>
                <c:pt idx="4439">
                  <c:v>3.5000000000000104E-7</c:v>
                </c:pt>
                <c:pt idx="4440">
                  <c:v>3.3000000000000086E-7</c:v>
                </c:pt>
                <c:pt idx="4441">
                  <c:v>3.0000000000000094E-7</c:v>
                </c:pt>
                <c:pt idx="4442">
                  <c:v>2.9000000000000082E-7</c:v>
                </c:pt>
                <c:pt idx="4443">
                  <c:v>2.7000000000000096E-7</c:v>
                </c:pt>
                <c:pt idx="4444">
                  <c:v>2.600000000000009E-7</c:v>
                </c:pt>
                <c:pt idx="4445">
                  <c:v>2.9000000000000082E-7</c:v>
                </c:pt>
                <c:pt idx="4446">
                  <c:v>3.2000000000000107E-7</c:v>
                </c:pt>
                <c:pt idx="4447">
                  <c:v>3.5000000000000104E-7</c:v>
                </c:pt>
                <c:pt idx="4448">
                  <c:v>4.0000000000000115E-7</c:v>
                </c:pt>
                <c:pt idx="4449">
                  <c:v>4.7000000000000143E-7</c:v>
                </c:pt>
                <c:pt idx="4450">
                  <c:v>5.1000000000000126E-7</c:v>
                </c:pt>
                <c:pt idx="4451">
                  <c:v>5.5000000000000162E-7</c:v>
                </c:pt>
                <c:pt idx="4452">
                  <c:v>5.8000000000000143E-7</c:v>
                </c:pt>
                <c:pt idx="4453">
                  <c:v>6.0000000000000188E-7</c:v>
                </c:pt>
                <c:pt idx="4454">
                  <c:v>6.1000000000000157E-7</c:v>
                </c:pt>
                <c:pt idx="4455">
                  <c:v>6.0000000000000188E-7</c:v>
                </c:pt>
                <c:pt idx="4456">
                  <c:v>5.4000000000000182E-7</c:v>
                </c:pt>
                <c:pt idx="4457">
                  <c:v>4.8000000000000123E-7</c:v>
                </c:pt>
                <c:pt idx="4458">
                  <c:v>4.4000000000000156E-7</c:v>
                </c:pt>
                <c:pt idx="4459">
                  <c:v>4.0000000000000115E-7</c:v>
                </c:pt>
                <c:pt idx="4460">
                  <c:v>3.6000000000000116E-7</c:v>
                </c:pt>
                <c:pt idx="4461">
                  <c:v>3.3000000000000086E-7</c:v>
                </c:pt>
                <c:pt idx="4462">
                  <c:v>3.1000000000000106E-7</c:v>
                </c:pt>
                <c:pt idx="4463">
                  <c:v>2.9000000000000082E-7</c:v>
                </c:pt>
                <c:pt idx="4464">
                  <c:v>2.8000000000000081E-7</c:v>
                </c:pt>
                <c:pt idx="4465">
                  <c:v>2.600000000000009E-7</c:v>
                </c:pt>
                <c:pt idx="4466">
                  <c:v>2.600000000000009E-7</c:v>
                </c:pt>
                <c:pt idx="4467">
                  <c:v>3.0000000000000094E-7</c:v>
                </c:pt>
                <c:pt idx="4468">
                  <c:v>3.3000000000000086E-7</c:v>
                </c:pt>
                <c:pt idx="4469">
                  <c:v>3.6000000000000116E-7</c:v>
                </c:pt>
                <c:pt idx="4470">
                  <c:v>4.3000000000000123E-7</c:v>
                </c:pt>
                <c:pt idx="4471">
                  <c:v>4.6000000000000121E-7</c:v>
                </c:pt>
                <c:pt idx="4472">
                  <c:v>4.6000000000000121E-7</c:v>
                </c:pt>
                <c:pt idx="4473">
                  <c:v>4.6000000000000121E-7</c:v>
                </c:pt>
                <c:pt idx="4474">
                  <c:v>4.9000000000000145E-7</c:v>
                </c:pt>
                <c:pt idx="4475">
                  <c:v>5.2000000000000169E-7</c:v>
                </c:pt>
                <c:pt idx="4476">
                  <c:v>5.3000000000000138E-7</c:v>
                </c:pt>
                <c:pt idx="4477">
                  <c:v>5.1000000000000126E-7</c:v>
                </c:pt>
                <c:pt idx="4478">
                  <c:v>4.6000000000000121E-7</c:v>
                </c:pt>
                <c:pt idx="4479">
                  <c:v>4.2000000000000143E-7</c:v>
                </c:pt>
                <c:pt idx="4480">
                  <c:v>3.8000000000000102E-7</c:v>
                </c:pt>
                <c:pt idx="4481">
                  <c:v>3.5000000000000104E-7</c:v>
                </c:pt>
                <c:pt idx="4482">
                  <c:v>3.2000000000000107E-7</c:v>
                </c:pt>
                <c:pt idx="4483">
                  <c:v>3.0000000000000094E-7</c:v>
                </c:pt>
                <c:pt idx="4484">
                  <c:v>2.8000000000000081E-7</c:v>
                </c:pt>
                <c:pt idx="4485">
                  <c:v>2.7000000000000096E-7</c:v>
                </c:pt>
                <c:pt idx="4486">
                  <c:v>2.600000000000009E-7</c:v>
                </c:pt>
                <c:pt idx="4487">
                  <c:v>2.5000000000000078E-7</c:v>
                </c:pt>
                <c:pt idx="4488">
                  <c:v>2.7000000000000096E-7</c:v>
                </c:pt>
                <c:pt idx="4489">
                  <c:v>3.0000000000000094E-7</c:v>
                </c:pt>
                <c:pt idx="4490">
                  <c:v>3.3000000000000086E-7</c:v>
                </c:pt>
                <c:pt idx="4491">
                  <c:v>3.7000000000000138E-7</c:v>
                </c:pt>
                <c:pt idx="4492">
                  <c:v>4.4000000000000156E-7</c:v>
                </c:pt>
                <c:pt idx="4493">
                  <c:v>4.9000000000000145E-7</c:v>
                </c:pt>
                <c:pt idx="4494">
                  <c:v>5.3000000000000138E-7</c:v>
                </c:pt>
                <c:pt idx="4495">
                  <c:v>5.7000000000000195E-7</c:v>
                </c:pt>
                <c:pt idx="4496">
                  <c:v>6.0000000000000188E-7</c:v>
                </c:pt>
                <c:pt idx="4497">
                  <c:v>6.20000000000002E-7</c:v>
                </c:pt>
                <c:pt idx="4498">
                  <c:v>6.20000000000002E-7</c:v>
                </c:pt>
                <c:pt idx="4499">
                  <c:v>5.6000000000000131E-7</c:v>
                </c:pt>
                <c:pt idx="4500">
                  <c:v>5.0000000000000146E-7</c:v>
                </c:pt>
                <c:pt idx="4501">
                  <c:v>4.5000000000000125E-7</c:v>
                </c:pt>
                <c:pt idx="4502">
                  <c:v>4.1000000000000094E-7</c:v>
                </c:pt>
                <c:pt idx="4503">
                  <c:v>3.7000000000000138E-7</c:v>
                </c:pt>
                <c:pt idx="4504">
                  <c:v>3.4000000000000093E-7</c:v>
                </c:pt>
                <c:pt idx="4505">
                  <c:v>3.2000000000000107E-7</c:v>
                </c:pt>
                <c:pt idx="4506">
                  <c:v>3.0000000000000094E-7</c:v>
                </c:pt>
                <c:pt idx="4507">
                  <c:v>2.8000000000000081E-7</c:v>
                </c:pt>
                <c:pt idx="4508">
                  <c:v>2.600000000000009E-7</c:v>
                </c:pt>
                <c:pt idx="4509">
                  <c:v>2.600000000000009E-7</c:v>
                </c:pt>
                <c:pt idx="4510">
                  <c:v>2.9000000000000082E-7</c:v>
                </c:pt>
                <c:pt idx="4511">
                  <c:v>3.2000000000000107E-7</c:v>
                </c:pt>
                <c:pt idx="4512">
                  <c:v>3.5000000000000104E-7</c:v>
                </c:pt>
                <c:pt idx="4513">
                  <c:v>4.1000000000000094E-7</c:v>
                </c:pt>
                <c:pt idx="4514">
                  <c:v>4.7000000000000143E-7</c:v>
                </c:pt>
                <c:pt idx="4515">
                  <c:v>5.1000000000000126E-7</c:v>
                </c:pt>
                <c:pt idx="4516">
                  <c:v>5.5000000000000162E-7</c:v>
                </c:pt>
                <c:pt idx="4517">
                  <c:v>5.9000000000000208E-7</c:v>
                </c:pt>
                <c:pt idx="4518">
                  <c:v>6.1000000000000157E-7</c:v>
                </c:pt>
                <c:pt idx="4519">
                  <c:v>6.20000000000002E-7</c:v>
                </c:pt>
                <c:pt idx="4520">
                  <c:v>5.9000000000000208E-7</c:v>
                </c:pt>
                <c:pt idx="4521">
                  <c:v>5.3000000000000138E-7</c:v>
                </c:pt>
                <c:pt idx="4522">
                  <c:v>4.7000000000000143E-7</c:v>
                </c:pt>
                <c:pt idx="4523">
                  <c:v>4.7000000000000143E-7</c:v>
                </c:pt>
                <c:pt idx="4524">
                  <c:v>4.3000000000000123E-7</c:v>
                </c:pt>
                <c:pt idx="4525">
                  <c:v>3.9000000000000119E-7</c:v>
                </c:pt>
                <c:pt idx="4526">
                  <c:v>3.9000000000000119E-7</c:v>
                </c:pt>
                <c:pt idx="4527">
                  <c:v>3.6000000000000116E-7</c:v>
                </c:pt>
                <c:pt idx="4528">
                  <c:v>3.3000000000000086E-7</c:v>
                </c:pt>
                <c:pt idx="4529">
                  <c:v>3.1000000000000106E-7</c:v>
                </c:pt>
                <c:pt idx="4530">
                  <c:v>2.9000000000000082E-7</c:v>
                </c:pt>
                <c:pt idx="4531">
                  <c:v>2.7000000000000096E-7</c:v>
                </c:pt>
                <c:pt idx="4532">
                  <c:v>2.7000000000000096E-7</c:v>
                </c:pt>
                <c:pt idx="4533">
                  <c:v>2.600000000000009E-7</c:v>
                </c:pt>
                <c:pt idx="4534">
                  <c:v>2.600000000000009E-7</c:v>
                </c:pt>
                <c:pt idx="4535">
                  <c:v>2.7000000000000096E-7</c:v>
                </c:pt>
                <c:pt idx="4536">
                  <c:v>3.0000000000000094E-7</c:v>
                </c:pt>
                <c:pt idx="4537">
                  <c:v>3.3000000000000086E-7</c:v>
                </c:pt>
                <c:pt idx="4538">
                  <c:v>3.6000000000000116E-7</c:v>
                </c:pt>
                <c:pt idx="4539">
                  <c:v>3.6000000000000116E-7</c:v>
                </c:pt>
                <c:pt idx="4540">
                  <c:v>4.4000000000000156E-7</c:v>
                </c:pt>
                <c:pt idx="4541">
                  <c:v>4.4000000000000156E-7</c:v>
                </c:pt>
                <c:pt idx="4542">
                  <c:v>4.7000000000000143E-7</c:v>
                </c:pt>
                <c:pt idx="4543">
                  <c:v>4.7000000000000143E-7</c:v>
                </c:pt>
                <c:pt idx="4544">
                  <c:v>4.7000000000000143E-7</c:v>
                </c:pt>
                <c:pt idx="4545">
                  <c:v>4.9000000000000145E-7</c:v>
                </c:pt>
                <c:pt idx="4546">
                  <c:v>5.3000000000000138E-7</c:v>
                </c:pt>
                <c:pt idx="4547">
                  <c:v>5.5000000000000162E-7</c:v>
                </c:pt>
                <c:pt idx="4548">
                  <c:v>5.6000000000000131E-7</c:v>
                </c:pt>
                <c:pt idx="4549">
                  <c:v>5.2000000000000169E-7</c:v>
                </c:pt>
                <c:pt idx="4550">
                  <c:v>4.7000000000000143E-7</c:v>
                </c:pt>
                <c:pt idx="4551">
                  <c:v>4.3000000000000123E-7</c:v>
                </c:pt>
                <c:pt idx="4552">
                  <c:v>3.8000000000000102E-7</c:v>
                </c:pt>
                <c:pt idx="4553">
                  <c:v>3.5000000000000104E-7</c:v>
                </c:pt>
                <c:pt idx="4554">
                  <c:v>3.3000000000000086E-7</c:v>
                </c:pt>
                <c:pt idx="4555">
                  <c:v>3.1000000000000106E-7</c:v>
                </c:pt>
                <c:pt idx="4556">
                  <c:v>2.9000000000000082E-7</c:v>
                </c:pt>
                <c:pt idx="4557">
                  <c:v>2.7000000000000096E-7</c:v>
                </c:pt>
                <c:pt idx="4558">
                  <c:v>2.600000000000009E-7</c:v>
                </c:pt>
                <c:pt idx="4559">
                  <c:v>2.5000000000000078E-7</c:v>
                </c:pt>
                <c:pt idx="4560">
                  <c:v>2.7000000000000096E-7</c:v>
                </c:pt>
                <c:pt idx="4561">
                  <c:v>3.1000000000000106E-7</c:v>
                </c:pt>
                <c:pt idx="4562">
                  <c:v>3.4000000000000093E-7</c:v>
                </c:pt>
                <c:pt idx="4563">
                  <c:v>3.9000000000000119E-7</c:v>
                </c:pt>
                <c:pt idx="4564">
                  <c:v>4.5000000000000125E-7</c:v>
                </c:pt>
                <c:pt idx="4565">
                  <c:v>5.0000000000000146E-7</c:v>
                </c:pt>
                <c:pt idx="4566">
                  <c:v>5.4000000000000182E-7</c:v>
                </c:pt>
                <c:pt idx="4567">
                  <c:v>5.7000000000000195E-7</c:v>
                </c:pt>
                <c:pt idx="4568">
                  <c:v>6.0000000000000188E-7</c:v>
                </c:pt>
                <c:pt idx="4569">
                  <c:v>6.1000000000000157E-7</c:v>
                </c:pt>
                <c:pt idx="4570">
                  <c:v>6.0000000000000188E-7</c:v>
                </c:pt>
                <c:pt idx="4571">
                  <c:v>5.3000000000000138E-7</c:v>
                </c:pt>
                <c:pt idx="4572">
                  <c:v>4.8000000000000123E-7</c:v>
                </c:pt>
                <c:pt idx="4573">
                  <c:v>4.3000000000000123E-7</c:v>
                </c:pt>
                <c:pt idx="4574">
                  <c:v>3.9000000000000119E-7</c:v>
                </c:pt>
                <c:pt idx="4575">
                  <c:v>3.6000000000000116E-7</c:v>
                </c:pt>
                <c:pt idx="4576">
                  <c:v>3.3000000000000086E-7</c:v>
                </c:pt>
                <c:pt idx="4577">
                  <c:v>3.1000000000000106E-7</c:v>
                </c:pt>
                <c:pt idx="4578">
                  <c:v>2.9000000000000082E-7</c:v>
                </c:pt>
                <c:pt idx="4579">
                  <c:v>2.7000000000000096E-7</c:v>
                </c:pt>
                <c:pt idx="4580">
                  <c:v>2.600000000000009E-7</c:v>
                </c:pt>
                <c:pt idx="4581">
                  <c:v>2.7000000000000096E-7</c:v>
                </c:pt>
                <c:pt idx="4582">
                  <c:v>3.0000000000000094E-7</c:v>
                </c:pt>
                <c:pt idx="4583">
                  <c:v>3.3000000000000086E-7</c:v>
                </c:pt>
                <c:pt idx="4584">
                  <c:v>3.6000000000000116E-7</c:v>
                </c:pt>
                <c:pt idx="4585">
                  <c:v>4.3000000000000123E-7</c:v>
                </c:pt>
                <c:pt idx="4586">
                  <c:v>4.8000000000000123E-7</c:v>
                </c:pt>
                <c:pt idx="4587">
                  <c:v>5.2000000000000169E-7</c:v>
                </c:pt>
                <c:pt idx="4588">
                  <c:v>5.5000000000000162E-7</c:v>
                </c:pt>
                <c:pt idx="4589">
                  <c:v>5.9000000000000208E-7</c:v>
                </c:pt>
                <c:pt idx="4590">
                  <c:v>5.9000000000000208E-7</c:v>
                </c:pt>
                <c:pt idx="4591">
                  <c:v>6.0000000000000188E-7</c:v>
                </c:pt>
                <c:pt idx="4592">
                  <c:v>5.6000000000000131E-7</c:v>
                </c:pt>
                <c:pt idx="4593">
                  <c:v>5.0000000000000146E-7</c:v>
                </c:pt>
                <c:pt idx="4594">
                  <c:v>4.5000000000000125E-7</c:v>
                </c:pt>
                <c:pt idx="4595">
                  <c:v>4.5000000000000125E-7</c:v>
                </c:pt>
                <c:pt idx="4596">
                  <c:v>4.1000000000000094E-7</c:v>
                </c:pt>
                <c:pt idx="4597">
                  <c:v>3.7000000000000138E-7</c:v>
                </c:pt>
                <c:pt idx="4598">
                  <c:v>3.4000000000000093E-7</c:v>
                </c:pt>
                <c:pt idx="4599">
                  <c:v>3.2000000000000107E-7</c:v>
                </c:pt>
                <c:pt idx="4600">
                  <c:v>3.0000000000000094E-7</c:v>
                </c:pt>
                <c:pt idx="4601">
                  <c:v>3.0000000000000094E-7</c:v>
                </c:pt>
                <c:pt idx="4602">
                  <c:v>2.8000000000000081E-7</c:v>
                </c:pt>
                <c:pt idx="4603">
                  <c:v>2.7000000000000096E-7</c:v>
                </c:pt>
                <c:pt idx="4604">
                  <c:v>2.600000000000009E-7</c:v>
                </c:pt>
                <c:pt idx="4605">
                  <c:v>2.7000000000000096E-7</c:v>
                </c:pt>
                <c:pt idx="4606">
                  <c:v>2.7000000000000096E-7</c:v>
                </c:pt>
                <c:pt idx="4607">
                  <c:v>3.1000000000000106E-7</c:v>
                </c:pt>
                <c:pt idx="4608">
                  <c:v>3.1000000000000106E-7</c:v>
                </c:pt>
                <c:pt idx="4609">
                  <c:v>3.3000000000000086E-7</c:v>
                </c:pt>
                <c:pt idx="4610">
                  <c:v>3.8000000000000102E-7</c:v>
                </c:pt>
                <c:pt idx="4611">
                  <c:v>4.5000000000000125E-7</c:v>
                </c:pt>
                <c:pt idx="4612">
                  <c:v>5.0000000000000146E-7</c:v>
                </c:pt>
                <c:pt idx="4613">
                  <c:v>5.0000000000000146E-7</c:v>
                </c:pt>
                <c:pt idx="4614">
                  <c:v>5.3000000000000138E-7</c:v>
                </c:pt>
                <c:pt idx="4615">
                  <c:v>5.7000000000000195E-7</c:v>
                </c:pt>
                <c:pt idx="4616">
                  <c:v>6.0000000000000188E-7</c:v>
                </c:pt>
                <c:pt idx="4617">
                  <c:v>6.0000000000000188E-7</c:v>
                </c:pt>
                <c:pt idx="4618">
                  <c:v>6.1000000000000157E-7</c:v>
                </c:pt>
                <c:pt idx="4619">
                  <c:v>6.1000000000000157E-7</c:v>
                </c:pt>
                <c:pt idx="4620">
                  <c:v>5.5000000000000162E-7</c:v>
                </c:pt>
                <c:pt idx="4621">
                  <c:v>4.9000000000000145E-7</c:v>
                </c:pt>
                <c:pt idx="4622">
                  <c:v>4.5000000000000125E-7</c:v>
                </c:pt>
                <c:pt idx="4623">
                  <c:v>4.0000000000000115E-7</c:v>
                </c:pt>
                <c:pt idx="4624">
                  <c:v>3.7000000000000138E-7</c:v>
                </c:pt>
                <c:pt idx="4625">
                  <c:v>3.4000000000000093E-7</c:v>
                </c:pt>
                <c:pt idx="4626">
                  <c:v>3.1000000000000106E-7</c:v>
                </c:pt>
                <c:pt idx="4627">
                  <c:v>2.9000000000000082E-7</c:v>
                </c:pt>
                <c:pt idx="4628">
                  <c:v>2.8000000000000081E-7</c:v>
                </c:pt>
                <c:pt idx="4629">
                  <c:v>2.600000000000009E-7</c:v>
                </c:pt>
                <c:pt idx="4630">
                  <c:v>2.600000000000009E-7</c:v>
                </c:pt>
                <c:pt idx="4631">
                  <c:v>2.9000000000000082E-7</c:v>
                </c:pt>
                <c:pt idx="4632">
                  <c:v>3.2000000000000107E-7</c:v>
                </c:pt>
                <c:pt idx="4633">
                  <c:v>3.5000000000000104E-7</c:v>
                </c:pt>
                <c:pt idx="4634">
                  <c:v>4.1000000000000094E-7</c:v>
                </c:pt>
                <c:pt idx="4635">
                  <c:v>4.5000000000000125E-7</c:v>
                </c:pt>
                <c:pt idx="4636">
                  <c:v>4.6000000000000121E-7</c:v>
                </c:pt>
                <c:pt idx="4637">
                  <c:v>4.7000000000000143E-7</c:v>
                </c:pt>
                <c:pt idx="4638">
                  <c:v>5.0000000000000146E-7</c:v>
                </c:pt>
                <c:pt idx="4639">
                  <c:v>5.2000000000000169E-7</c:v>
                </c:pt>
                <c:pt idx="4640">
                  <c:v>5.4000000000000182E-7</c:v>
                </c:pt>
                <c:pt idx="4641">
                  <c:v>5.2000000000000169E-7</c:v>
                </c:pt>
                <c:pt idx="4642">
                  <c:v>4.7000000000000143E-7</c:v>
                </c:pt>
                <c:pt idx="4643">
                  <c:v>4.3000000000000123E-7</c:v>
                </c:pt>
                <c:pt idx="4644">
                  <c:v>3.9000000000000119E-7</c:v>
                </c:pt>
                <c:pt idx="4645">
                  <c:v>3.5000000000000104E-7</c:v>
                </c:pt>
                <c:pt idx="4646">
                  <c:v>3.3000000000000086E-7</c:v>
                </c:pt>
                <c:pt idx="4647">
                  <c:v>3.0000000000000094E-7</c:v>
                </c:pt>
                <c:pt idx="4648">
                  <c:v>2.9000000000000082E-7</c:v>
                </c:pt>
                <c:pt idx="4649">
                  <c:v>2.7000000000000096E-7</c:v>
                </c:pt>
                <c:pt idx="4650">
                  <c:v>2.600000000000009E-7</c:v>
                </c:pt>
                <c:pt idx="4651">
                  <c:v>2.5000000000000078E-7</c:v>
                </c:pt>
                <c:pt idx="4652">
                  <c:v>2.600000000000009E-7</c:v>
                </c:pt>
                <c:pt idx="4653">
                  <c:v>2.9000000000000082E-7</c:v>
                </c:pt>
                <c:pt idx="4654">
                  <c:v>3.3000000000000086E-7</c:v>
                </c:pt>
                <c:pt idx="4655">
                  <c:v>3.6000000000000116E-7</c:v>
                </c:pt>
                <c:pt idx="4656">
                  <c:v>4.4000000000000156E-7</c:v>
                </c:pt>
                <c:pt idx="4657">
                  <c:v>4.8000000000000123E-7</c:v>
                </c:pt>
                <c:pt idx="4658">
                  <c:v>5.1000000000000126E-7</c:v>
                </c:pt>
                <c:pt idx="4659">
                  <c:v>5.5000000000000162E-7</c:v>
                </c:pt>
                <c:pt idx="4660">
                  <c:v>5.8000000000000143E-7</c:v>
                </c:pt>
                <c:pt idx="4661">
                  <c:v>6.0000000000000188E-7</c:v>
                </c:pt>
                <c:pt idx="4662">
                  <c:v>6.0000000000000188E-7</c:v>
                </c:pt>
                <c:pt idx="4663">
                  <c:v>5.5000000000000162E-7</c:v>
                </c:pt>
                <c:pt idx="4664">
                  <c:v>4.9000000000000145E-7</c:v>
                </c:pt>
                <c:pt idx="4665">
                  <c:v>4.4000000000000156E-7</c:v>
                </c:pt>
                <c:pt idx="4666">
                  <c:v>4.0000000000000115E-7</c:v>
                </c:pt>
                <c:pt idx="4667">
                  <c:v>3.6000000000000116E-7</c:v>
                </c:pt>
                <c:pt idx="4668">
                  <c:v>3.6000000000000116E-7</c:v>
                </c:pt>
                <c:pt idx="4669">
                  <c:v>3.4000000000000093E-7</c:v>
                </c:pt>
                <c:pt idx="4670">
                  <c:v>3.4000000000000093E-7</c:v>
                </c:pt>
                <c:pt idx="4671">
                  <c:v>3.1000000000000106E-7</c:v>
                </c:pt>
                <c:pt idx="4672">
                  <c:v>2.9000000000000082E-7</c:v>
                </c:pt>
                <c:pt idx="4673">
                  <c:v>2.8000000000000081E-7</c:v>
                </c:pt>
                <c:pt idx="4674">
                  <c:v>2.600000000000009E-7</c:v>
                </c:pt>
                <c:pt idx="4675">
                  <c:v>2.8000000000000081E-7</c:v>
                </c:pt>
                <c:pt idx="4676">
                  <c:v>2.8000000000000081E-7</c:v>
                </c:pt>
                <c:pt idx="4677">
                  <c:v>3.1000000000000106E-7</c:v>
                </c:pt>
                <c:pt idx="4678">
                  <c:v>3.1000000000000106E-7</c:v>
                </c:pt>
                <c:pt idx="4679">
                  <c:v>3.4000000000000093E-7</c:v>
                </c:pt>
                <c:pt idx="4680">
                  <c:v>3.4000000000000093E-7</c:v>
                </c:pt>
                <c:pt idx="4681">
                  <c:v>4.0000000000000115E-7</c:v>
                </c:pt>
                <c:pt idx="4682">
                  <c:v>4.2000000000000143E-7</c:v>
                </c:pt>
                <c:pt idx="4683">
                  <c:v>4.3000000000000123E-7</c:v>
                </c:pt>
                <c:pt idx="4684">
                  <c:v>4.3000000000000123E-7</c:v>
                </c:pt>
                <c:pt idx="4685">
                  <c:v>4.7000000000000143E-7</c:v>
                </c:pt>
                <c:pt idx="4686">
                  <c:v>4.9000000000000145E-7</c:v>
                </c:pt>
                <c:pt idx="4687">
                  <c:v>5.1000000000000126E-7</c:v>
                </c:pt>
                <c:pt idx="4688">
                  <c:v>5.0000000000000146E-7</c:v>
                </c:pt>
                <c:pt idx="4689">
                  <c:v>4.6000000000000121E-7</c:v>
                </c:pt>
                <c:pt idx="4690">
                  <c:v>4.2000000000000143E-7</c:v>
                </c:pt>
                <c:pt idx="4691">
                  <c:v>3.8000000000000102E-7</c:v>
                </c:pt>
                <c:pt idx="4692">
                  <c:v>3.5000000000000104E-7</c:v>
                </c:pt>
                <c:pt idx="4693">
                  <c:v>3.2000000000000107E-7</c:v>
                </c:pt>
                <c:pt idx="4694">
                  <c:v>3.0000000000000094E-7</c:v>
                </c:pt>
                <c:pt idx="4695">
                  <c:v>2.8000000000000081E-7</c:v>
                </c:pt>
                <c:pt idx="4696">
                  <c:v>2.7000000000000096E-7</c:v>
                </c:pt>
                <c:pt idx="4697">
                  <c:v>2.5000000000000078E-7</c:v>
                </c:pt>
                <c:pt idx="4698">
                  <c:v>2.4000000000000061E-7</c:v>
                </c:pt>
                <c:pt idx="4699">
                  <c:v>2.5000000000000078E-7</c:v>
                </c:pt>
                <c:pt idx="4700">
                  <c:v>2.9000000000000082E-7</c:v>
                </c:pt>
                <c:pt idx="4701">
                  <c:v>3.1000000000000106E-7</c:v>
                </c:pt>
                <c:pt idx="4702">
                  <c:v>3.5000000000000104E-7</c:v>
                </c:pt>
                <c:pt idx="4703">
                  <c:v>4.2000000000000143E-7</c:v>
                </c:pt>
                <c:pt idx="4704">
                  <c:v>4.7000000000000143E-7</c:v>
                </c:pt>
                <c:pt idx="4705">
                  <c:v>5.0000000000000146E-7</c:v>
                </c:pt>
                <c:pt idx="4706">
                  <c:v>5.4000000000000182E-7</c:v>
                </c:pt>
                <c:pt idx="4707">
                  <c:v>5.7000000000000195E-7</c:v>
                </c:pt>
                <c:pt idx="4708">
                  <c:v>5.8000000000000143E-7</c:v>
                </c:pt>
                <c:pt idx="4709">
                  <c:v>5.8000000000000143E-7</c:v>
                </c:pt>
                <c:pt idx="4710">
                  <c:v>5.4000000000000182E-7</c:v>
                </c:pt>
                <c:pt idx="4711">
                  <c:v>4.8000000000000123E-7</c:v>
                </c:pt>
                <c:pt idx="4712">
                  <c:v>4.4000000000000156E-7</c:v>
                </c:pt>
                <c:pt idx="4713">
                  <c:v>4.0000000000000115E-7</c:v>
                </c:pt>
                <c:pt idx="4714">
                  <c:v>3.6000000000000116E-7</c:v>
                </c:pt>
                <c:pt idx="4715">
                  <c:v>3.3000000000000086E-7</c:v>
                </c:pt>
                <c:pt idx="4716">
                  <c:v>3.1000000000000106E-7</c:v>
                </c:pt>
                <c:pt idx="4717">
                  <c:v>2.9000000000000082E-7</c:v>
                </c:pt>
                <c:pt idx="4718">
                  <c:v>2.7000000000000096E-7</c:v>
                </c:pt>
                <c:pt idx="4719">
                  <c:v>2.600000000000009E-7</c:v>
                </c:pt>
                <c:pt idx="4720">
                  <c:v>2.5000000000000078E-7</c:v>
                </c:pt>
                <c:pt idx="4721">
                  <c:v>2.7000000000000096E-7</c:v>
                </c:pt>
                <c:pt idx="4722">
                  <c:v>3.0000000000000094E-7</c:v>
                </c:pt>
                <c:pt idx="4723">
                  <c:v>3.3000000000000086E-7</c:v>
                </c:pt>
                <c:pt idx="4724">
                  <c:v>3.7000000000000138E-7</c:v>
                </c:pt>
                <c:pt idx="4725">
                  <c:v>4.2000000000000143E-7</c:v>
                </c:pt>
                <c:pt idx="4726">
                  <c:v>4.6000000000000121E-7</c:v>
                </c:pt>
                <c:pt idx="4727">
                  <c:v>4.8000000000000123E-7</c:v>
                </c:pt>
                <c:pt idx="4728">
                  <c:v>5.2000000000000169E-7</c:v>
                </c:pt>
                <c:pt idx="4729">
                  <c:v>5.4000000000000182E-7</c:v>
                </c:pt>
                <c:pt idx="4730">
                  <c:v>5.6000000000000131E-7</c:v>
                </c:pt>
                <c:pt idx="4731">
                  <c:v>5.6000000000000131E-7</c:v>
                </c:pt>
                <c:pt idx="4732">
                  <c:v>5.1000000000000126E-7</c:v>
                </c:pt>
                <c:pt idx="4733">
                  <c:v>4.6000000000000121E-7</c:v>
                </c:pt>
                <c:pt idx="4734">
                  <c:v>4.2000000000000143E-7</c:v>
                </c:pt>
                <c:pt idx="4735">
                  <c:v>3.8000000000000102E-7</c:v>
                </c:pt>
                <c:pt idx="4736">
                  <c:v>3.5000000000000104E-7</c:v>
                </c:pt>
                <c:pt idx="4737">
                  <c:v>3.2000000000000107E-7</c:v>
                </c:pt>
                <c:pt idx="4738">
                  <c:v>3.0000000000000094E-7</c:v>
                </c:pt>
                <c:pt idx="4739">
                  <c:v>2.8000000000000081E-7</c:v>
                </c:pt>
                <c:pt idx="4740">
                  <c:v>2.7000000000000096E-7</c:v>
                </c:pt>
                <c:pt idx="4741">
                  <c:v>2.5000000000000078E-7</c:v>
                </c:pt>
                <c:pt idx="4742">
                  <c:v>2.5000000000000078E-7</c:v>
                </c:pt>
                <c:pt idx="4743">
                  <c:v>2.600000000000009E-7</c:v>
                </c:pt>
                <c:pt idx="4744">
                  <c:v>2.9000000000000082E-7</c:v>
                </c:pt>
                <c:pt idx="4745">
                  <c:v>3.1000000000000106E-7</c:v>
                </c:pt>
                <c:pt idx="4746">
                  <c:v>3.4000000000000093E-7</c:v>
                </c:pt>
                <c:pt idx="4747">
                  <c:v>4.0000000000000115E-7</c:v>
                </c:pt>
                <c:pt idx="4748">
                  <c:v>4.0000000000000115E-7</c:v>
                </c:pt>
                <c:pt idx="4749">
                  <c:v>4.6000000000000121E-7</c:v>
                </c:pt>
                <c:pt idx="4750">
                  <c:v>4.9000000000000145E-7</c:v>
                </c:pt>
                <c:pt idx="4751">
                  <c:v>5.3000000000000138E-7</c:v>
                </c:pt>
                <c:pt idx="4752">
                  <c:v>5.3000000000000138E-7</c:v>
                </c:pt>
                <c:pt idx="4753">
                  <c:v>5.7000000000000195E-7</c:v>
                </c:pt>
                <c:pt idx="4754">
                  <c:v>5.7000000000000195E-7</c:v>
                </c:pt>
                <c:pt idx="4755">
                  <c:v>6.0000000000000188E-7</c:v>
                </c:pt>
                <c:pt idx="4756">
                  <c:v>6.1000000000000157E-7</c:v>
                </c:pt>
                <c:pt idx="4757">
                  <c:v>5.7000000000000195E-7</c:v>
                </c:pt>
                <c:pt idx="4758">
                  <c:v>5.1000000000000126E-7</c:v>
                </c:pt>
                <c:pt idx="4759">
                  <c:v>5.1000000000000126E-7</c:v>
                </c:pt>
                <c:pt idx="4760">
                  <c:v>4.6000000000000121E-7</c:v>
                </c:pt>
                <c:pt idx="4761">
                  <c:v>4.2000000000000143E-7</c:v>
                </c:pt>
                <c:pt idx="4762">
                  <c:v>3.8000000000000102E-7</c:v>
                </c:pt>
                <c:pt idx="4763">
                  <c:v>3.5000000000000104E-7</c:v>
                </c:pt>
                <c:pt idx="4764">
                  <c:v>3.2000000000000107E-7</c:v>
                </c:pt>
                <c:pt idx="4765">
                  <c:v>3.0000000000000094E-7</c:v>
                </c:pt>
                <c:pt idx="4766">
                  <c:v>2.8000000000000081E-7</c:v>
                </c:pt>
                <c:pt idx="4767">
                  <c:v>2.7000000000000096E-7</c:v>
                </c:pt>
                <c:pt idx="4768">
                  <c:v>2.600000000000009E-7</c:v>
                </c:pt>
                <c:pt idx="4769">
                  <c:v>2.7000000000000096E-7</c:v>
                </c:pt>
                <c:pt idx="4770">
                  <c:v>3.0000000000000094E-7</c:v>
                </c:pt>
                <c:pt idx="4771">
                  <c:v>3.3000000000000086E-7</c:v>
                </c:pt>
                <c:pt idx="4772">
                  <c:v>3.6000000000000116E-7</c:v>
                </c:pt>
                <c:pt idx="4773">
                  <c:v>4.3000000000000123E-7</c:v>
                </c:pt>
                <c:pt idx="4774">
                  <c:v>4.8000000000000123E-7</c:v>
                </c:pt>
                <c:pt idx="4775">
                  <c:v>5.1000000000000126E-7</c:v>
                </c:pt>
                <c:pt idx="4776">
                  <c:v>5.4000000000000182E-7</c:v>
                </c:pt>
                <c:pt idx="4777">
                  <c:v>5.7000000000000195E-7</c:v>
                </c:pt>
                <c:pt idx="4778">
                  <c:v>5.9000000000000208E-7</c:v>
                </c:pt>
                <c:pt idx="4779">
                  <c:v>6.0000000000000188E-7</c:v>
                </c:pt>
                <c:pt idx="4780">
                  <c:v>5.4000000000000182E-7</c:v>
                </c:pt>
                <c:pt idx="4781">
                  <c:v>4.8000000000000123E-7</c:v>
                </c:pt>
                <c:pt idx="4782">
                  <c:v>4.4000000000000156E-7</c:v>
                </c:pt>
                <c:pt idx="4783">
                  <c:v>4.0000000000000115E-7</c:v>
                </c:pt>
                <c:pt idx="4784">
                  <c:v>3.6000000000000116E-7</c:v>
                </c:pt>
                <c:pt idx="4785">
                  <c:v>3.3000000000000086E-7</c:v>
                </c:pt>
                <c:pt idx="4786">
                  <c:v>3.1000000000000106E-7</c:v>
                </c:pt>
                <c:pt idx="4787">
                  <c:v>2.9000000000000082E-7</c:v>
                </c:pt>
                <c:pt idx="4788">
                  <c:v>2.7000000000000096E-7</c:v>
                </c:pt>
                <c:pt idx="4789">
                  <c:v>2.600000000000009E-7</c:v>
                </c:pt>
                <c:pt idx="4790">
                  <c:v>2.600000000000009E-7</c:v>
                </c:pt>
                <c:pt idx="4791">
                  <c:v>2.8000000000000081E-7</c:v>
                </c:pt>
                <c:pt idx="4792">
                  <c:v>3.1000000000000106E-7</c:v>
                </c:pt>
                <c:pt idx="4793">
                  <c:v>3.4000000000000093E-7</c:v>
                </c:pt>
                <c:pt idx="4794">
                  <c:v>3.9000000000000119E-7</c:v>
                </c:pt>
                <c:pt idx="4795">
                  <c:v>4.5000000000000125E-7</c:v>
                </c:pt>
                <c:pt idx="4796">
                  <c:v>4.9000000000000145E-7</c:v>
                </c:pt>
                <c:pt idx="4797">
                  <c:v>5.2000000000000169E-7</c:v>
                </c:pt>
                <c:pt idx="4798">
                  <c:v>5.6000000000000131E-7</c:v>
                </c:pt>
                <c:pt idx="4799">
                  <c:v>5.9000000000000208E-7</c:v>
                </c:pt>
                <c:pt idx="4800">
                  <c:v>6.0000000000000188E-7</c:v>
                </c:pt>
                <c:pt idx="4801">
                  <c:v>5.8000000000000143E-7</c:v>
                </c:pt>
                <c:pt idx="4802">
                  <c:v>5.2000000000000169E-7</c:v>
                </c:pt>
                <c:pt idx="4803">
                  <c:v>4.7000000000000143E-7</c:v>
                </c:pt>
                <c:pt idx="4804">
                  <c:v>4.2000000000000143E-7</c:v>
                </c:pt>
                <c:pt idx="4805">
                  <c:v>3.8000000000000102E-7</c:v>
                </c:pt>
                <c:pt idx="4806">
                  <c:v>3.5000000000000104E-7</c:v>
                </c:pt>
                <c:pt idx="4807">
                  <c:v>3.2000000000000107E-7</c:v>
                </c:pt>
                <c:pt idx="4808">
                  <c:v>3.0000000000000094E-7</c:v>
                </c:pt>
                <c:pt idx="4809">
                  <c:v>2.8000000000000081E-7</c:v>
                </c:pt>
                <c:pt idx="4810">
                  <c:v>2.7000000000000096E-7</c:v>
                </c:pt>
                <c:pt idx="4811">
                  <c:v>2.600000000000009E-7</c:v>
                </c:pt>
                <c:pt idx="4812">
                  <c:v>2.7000000000000096E-7</c:v>
                </c:pt>
                <c:pt idx="4813">
                  <c:v>3.0000000000000094E-7</c:v>
                </c:pt>
                <c:pt idx="4814">
                  <c:v>3.3000000000000086E-7</c:v>
                </c:pt>
                <c:pt idx="4815">
                  <c:v>3.6000000000000116E-7</c:v>
                </c:pt>
                <c:pt idx="4816">
                  <c:v>4.3000000000000123E-7</c:v>
                </c:pt>
                <c:pt idx="4817">
                  <c:v>4.7000000000000143E-7</c:v>
                </c:pt>
                <c:pt idx="4818">
                  <c:v>5.1000000000000126E-7</c:v>
                </c:pt>
                <c:pt idx="4819">
                  <c:v>5.4000000000000182E-7</c:v>
                </c:pt>
                <c:pt idx="4820">
                  <c:v>5.7000000000000195E-7</c:v>
                </c:pt>
                <c:pt idx="4821">
                  <c:v>5.9000000000000208E-7</c:v>
                </c:pt>
                <c:pt idx="4822">
                  <c:v>6.1000000000000157E-7</c:v>
                </c:pt>
                <c:pt idx="4823">
                  <c:v>5.5000000000000162E-7</c:v>
                </c:pt>
                <c:pt idx="4824">
                  <c:v>5.0000000000000146E-7</c:v>
                </c:pt>
                <c:pt idx="4825">
                  <c:v>4.5000000000000125E-7</c:v>
                </c:pt>
                <c:pt idx="4826">
                  <c:v>4.1000000000000094E-7</c:v>
                </c:pt>
                <c:pt idx="4827">
                  <c:v>3.7000000000000138E-7</c:v>
                </c:pt>
                <c:pt idx="4828">
                  <c:v>3.4000000000000093E-7</c:v>
                </c:pt>
                <c:pt idx="4829">
                  <c:v>3.1000000000000106E-7</c:v>
                </c:pt>
                <c:pt idx="4830">
                  <c:v>2.9000000000000082E-7</c:v>
                </c:pt>
                <c:pt idx="4831">
                  <c:v>2.8000000000000081E-7</c:v>
                </c:pt>
                <c:pt idx="4832">
                  <c:v>2.600000000000009E-7</c:v>
                </c:pt>
                <c:pt idx="4833">
                  <c:v>2.600000000000009E-7</c:v>
                </c:pt>
                <c:pt idx="4834">
                  <c:v>2.8000000000000081E-7</c:v>
                </c:pt>
                <c:pt idx="4835">
                  <c:v>3.1000000000000106E-7</c:v>
                </c:pt>
                <c:pt idx="4836">
                  <c:v>3.4000000000000093E-7</c:v>
                </c:pt>
                <c:pt idx="4837">
                  <c:v>3.8000000000000102E-7</c:v>
                </c:pt>
                <c:pt idx="4838">
                  <c:v>4.5000000000000125E-7</c:v>
                </c:pt>
                <c:pt idx="4839">
                  <c:v>4.9000000000000145E-7</c:v>
                </c:pt>
                <c:pt idx="4840">
                  <c:v>5.2000000000000169E-7</c:v>
                </c:pt>
                <c:pt idx="4841">
                  <c:v>5.6000000000000131E-7</c:v>
                </c:pt>
                <c:pt idx="4842">
                  <c:v>5.9000000000000208E-7</c:v>
                </c:pt>
                <c:pt idx="4843">
                  <c:v>6.1000000000000157E-7</c:v>
                </c:pt>
                <c:pt idx="4844">
                  <c:v>6.0000000000000188E-7</c:v>
                </c:pt>
                <c:pt idx="4845">
                  <c:v>5.4000000000000182E-7</c:v>
                </c:pt>
                <c:pt idx="4846">
                  <c:v>4.8000000000000123E-7</c:v>
                </c:pt>
                <c:pt idx="4847">
                  <c:v>4.4000000000000156E-7</c:v>
                </c:pt>
                <c:pt idx="4848">
                  <c:v>3.9000000000000119E-7</c:v>
                </c:pt>
                <c:pt idx="4849">
                  <c:v>3.6000000000000116E-7</c:v>
                </c:pt>
                <c:pt idx="4850">
                  <c:v>3.3000000000000086E-7</c:v>
                </c:pt>
                <c:pt idx="4851">
                  <c:v>3.1000000000000106E-7</c:v>
                </c:pt>
                <c:pt idx="4852">
                  <c:v>2.9000000000000082E-7</c:v>
                </c:pt>
                <c:pt idx="4853">
                  <c:v>2.7000000000000096E-7</c:v>
                </c:pt>
                <c:pt idx="4854">
                  <c:v>2.600000000000009E-7</c:v>
                </c:pt>
                <c:pt idx="4855">
                  <c:v>2.600000000000009E-7</c:v>
                </c:pt>
                <c:pt idx="4856">
                  <c:v>3.0000000000000094E-7</c:v>
                </c:pt>
                <c:pt idx="4857">
                  <c:v>3.2000000000000107E-7</c:v>
                </c:pt>
                <c:pt idx="4858">
                  <c:v>3.5000000000000104E-7</c:v>
                </c:pt>
                <c:pt idx="4859">
                  <c:v>4.2000000000000143E-7</c:v>
                </c:pt>
                <c:pt idx="4860">
                  <c:v>4.7000000000000143E-7</c:v>
                </c:pt>
                <c:pt idx="4861">
                  <c:v>5.1000000000000126E-7</c:v>
                </c:pt>
                <c:pt idx="4862">
                  <c:v>5.4000000000000182E-7</c:v>
                </c:pt>
                <c:pt idx="4863">
                  <c:v>5.8000000000000143E-7</c:v>
                </c:pt>
                <c:pt idx="4864">
                  <c:v>6.1000000000000157E-7</c:v>
                </c:pt>
                <c:pt idx="4865">
                  <c:v>6.20000000000002E-7</c:v>
                </c:pt>
                <c:pt idx="4866">
                  <c:v>5.8000000000000143E-7</c:v>
                </c:pt>
                <c:pt idx="4867">
                  <c:v>5.2000000000000169E-7</c:v>
                </c:pt>
                <c:pt idx="4868">
                  <c:v>4.6000000000000121E-7</c:v>
                </c:pt>
                <c:pt idx="4869">
                  <c:v>4.2000000000000143E-7</c:v>
                </c:pt>
                <c:pt idx="4870">
                  <c:v>3.8000000000000102E-7</c:v>
                </c:pt>
                <c:pt idx="4871">
                  <c:v>3.5000000000000104E-7</c:v>
                </c:pt>
                <c:pt idx="4872">
                  <c:v>3.2000000000000107E-7</c:v>
                </c:pt>
                <c:pt idx="4873">
                  <c:v>3.0000000000000094E-7</c:v>
                </c:pt>
                <c:pt idx="4874">
                  <c:v>2.8000000000000081E-7</c:v>
                </c:pt>
                <c:pt idx="4875">
                  <c:v>2.7000000000000096E-7</c:v>
                </c:pt>
                <c:pt idx="4876">
                  <c:v>2.600000000000009E-7</c:v>
                </c:pt>
                <c:pt idx="4877">
                  <c:v>2.8000000000000081E-7</c:v>
                </c:pt>
                <c:pt idx="4878">
                  <c:v>3.1000000000000106E-7</c:v>
                </c:pt>
                <c:pt idx="4879">
                  <c:v>3.3000000000000086E-7</c:v>
                </c:pt>
                <c:pt idx="4880">
                  <c:v>3.7000000000000138E-7</c:v>
                </c:pt>
                <c:pt idx="4881">
                  <c:v>4.4000000000000156E-7</c:v>
                </c:pt>
                <c:pt idx="4882">
                  <c:v>4.8000000000000123E-7</c:v>
                </c:pt>
                <c:pt idx="4883">
                  <c:v>5.1000000000000126E-7</c:v>
                </c:pt>
                <c:pt idx="4884">
                  <c:v>5.6000000000000131E-7</c:v>
                </c:pt>
                <c:pt idx="4885">
                  <c:v>5.9000000000000208E-7</c:v>
                </c:pt>
                <c:pt idx="4886">
                  <c:v>6.1000000000000157E-7</c:v>
                </c:pt>
                <c:pt idx="4887">
                  <c:v>6.20000000000002E-7</c:v>
                </c:pt>
                <c:pt idx="4888">
                  <c:v>5.6000000000000131E-7</c:v>
                </c:pt>
                <c:pt idx="4889">
                  <c:v>5.0000000000000146E-7</c:v>
                </c:pt>
                <c:pt idx="4890">
                  <c:v>4.6000000000000121E-7</c:v>
                </c:pt>
                <c:pt idx="4891">
                  <c:v>4.1000000000000094E-7</c:v>
                </c:pt>
                <c:pt idx="4892">
                  <c:v>4.1000000000000094E-7</c:v>
                </c:pt>
                <c:pt idx="4893">
                  <c:v>3.7000000000000138E-7</c:v>
                </c:pt>
                <c:pt idx="4894">
                  <c:v>3.5000000000000104E-7</c:v>
                </c:pt>
                <c:pt idx="4895">
                  <c:v>3.2000000000000107E-7</c:v>
                </c:pt>
                <c:pt idx="4896">
                  <c:v>3.0000000000000094E-7</c:v>
                </c:pt>
                <c:pt idx="4897">
                  <c:v>2.8000000000000081E-7</c:v>
                </c:pt>
                <c:pt idx="4898">
                  <c:v>2.7000000000000096E-7</c:v>
                </c:pt>
                <c:pt idx="4899">
                  <c:v>2.9000000000000082E-7</c:v>
                </c:pt>
                <c:pt idx="4900">
                  <c:v>2.9000000000000082E-7</c:v>
                </c:pt>
                <c:pt idx="4901">
                  <c:v>3.2000000000000107E-7</c:v>
                </c:pt>
                <c:pt idx="4902">
                  <c:v>3.2000000000000107E-7</c:v>
                </c:pt>
                <c:pt idx="4903">
                  <c:v>3.5000000000000104E-7</c:v>
                </c:pt>
                <c:pt idx="4904">
                  <c:v>4.0000000000000115E-7</c:v>
                </c:pt>
                <c:pt idx="4905">
                  <c:v>4.6000000000000121E-7</c:v>
                </c:pt>
                <c:pt idx="4906">
                  <c:v>4.6000000000000121E-7</c:v>
                </c:pt>
                <c:pt idx="4907">
                  <c:v>4.9000000000000145E-7</c:v>
                </c:pt>
                <c:pt idx="4908">
                  <c:v>4.9000000000000145E-7</c:v>
                </c:pt>
                <c:pt idx="4909">
                  <c:v>5.2000000000000169E-7</c:v>
                </c:pt>
                <c:pt idx="4910">
                  <c:v>5.6000000000000131E-7</c:v>
                </c:pt>
                <c:pt idx="4911">
                  <c:v>5.9000000000000208E-7</c:v>
                </c:pt>
                <c:pt idx="4912">
                  <c:v>5.9000000000000208E-7</c:v>
                </c:pt>
                <c:pt idx="4913">
                  <c:v>6.0000000000000188E-7</c:v>
                </c:pt>
                <c:pt idx="4914">
                  <c:v>5.8000000000000143E-7</c:v>
                </c:pt>
                <c:pt idx="4915">
                  <c:v>5.2000000000000169E-7</c:v>
                </c:pt>
                <c:pt idx="4916">
                  <c:v>4.7000000000000143E-7</c:v>
                </c:pt>
                <c:pt idx="4917">
                  <c:v>4.3000000000000123E-7</c:v>
                </c:pt>
                <c:pt idx="4918">
                  <c:v>3.9000000000000119E-7</c:v>
                </c:pt>
                <c:pt idx="4919">
                  <c:v>3.5000000000000104E-7</c:v>
                </c:pt>
                <c:pt idx="4920">
                  <c:v>3.3000000000000086E-7</c:v>
                </c:pt>
                <c:pt idx="4921">
                  <c:v>3.1000000000000106E-7</c:v>
                </c:pt>
                <c:pt idx="4922">
                  <c:v>2.9000000000000082E-7</c:v>
                </c:pt>
                <c:pt idx="4923">
                  <c:v>2.7000000000000096E-7</c:v>
                </c:pt>
                <c:pt idx="4924">
                  <c:v>2.600000000000009E-7</c:v>
                </c:pt>
                <c:pt idx="4925">
                  <c:v>2.7000000000000096E-7</c:v>
                </c:pt>
                <c:pt idx="4926">
                  <c:v>3.0000000000000094E-7</c:v>
                </c:pt>
                <c:pt idx="4927">
                  <c:v>3.3000000000000086E-7</c:v>
                </c:pt>
                <c:pt idx="4928">
                  <c:v>3.6000000000000116E-7</c:v>
                </c:pt>
                <c:pt idx="4929">
                  <c:v>4.3000000000000123E-7</c:v>
                </c:pt>
                <c:pt idx="4930">
                  <c:v>4.7000000000000143E-7</c:v>
                </c:pt>
                <c:pt idx="4931">
                  <c:v>5.0000000000000146E-7</c:v>
                </c:pt>
                <c:pt idx="4932">
                  <c:v>5.4000000000000182E-7</c:v>
                </c:pt>
                <c:pt idx="4933">
                  <c:v>5.8000000000000143E-7</c:v>
                </c:pt>
                <c:pt idx="4934">
                  <c:v>6.0000000000000188E-7</c:v>
                </c:pt>
                <c:pt idx="4935">
                  <c:v>6.1000000000000157E-7</c:v>
                </c:pt>
                <c:pt idx="4936">
                  <c:v>5.5000000000000162E-7</c:v>
                </c:pt>
                <c:pt idx="4937">
                  <c:v>4.9000000000000145E-7</c:v>
                </c:pt>
                <c:pt idx="4938">
                  <c:v>4.5000000000000125E-7</c:v>
                </c:pt>
                <c:pt idx="4939">
                  <c:v>4.0000000000000115E-7</c:v>
                </c:pt>
                <c:pt idx="4940">
                  <c:v>3.7000000000000138E-7</c:v>
                </c:pt>
                <c:pt idx="4941">
                  <c:v>3.4000000000000093E-7</c:v>
                </c:pt>
                <c:pt idx="4942">
                  <c:v>3.1000000000000106E-7</c:v>
                </c:pt>
                <c:pt idx="4943">
                  <c:v>3.1000000000000106E-7</c:v>
                </c:pt>
                <c:pt idx="4944">
                  <c:v>2.8000000000000081E-7</c:v>
                </c:pt>
                <c:pt idx="4945">
                  <c:v>2.8000000000000081E-7</c:v>
                </c:pt>
                <c:pt idx="4946">
                  <c:v>2.600000000000009E-7</c:v>
                </c:pt>
                <c:pt idx="4947">
                  <c:v>2.8000000000000081E-7</c:v>
                </c:pt>
                <c:pt idx="4948">
                  <c:v>3.1000000000000106E-7</c:v>
                </c:pt>
                <c:pt idx="4949">
                  <c:v>3.4000000000000093E-7</c:v>
                </c:pt>
                <c:pt idx="4950">
                  <c:v>3.9000000000000119E-7</c:v>
                </c:pt>
                <c:pt idx="4951">
                  <c:v>4.5000000000000125E-7</c:v>
                </c:pt>
                <c:pt idx="4952">
                  <c:v>4.9000000000000145E-7</c:v>
                </c:pt>
                <c:pt idx="4953">
                  <c:v>4.9000000000000145E-7</c:v>
                </c:pt>
                <c:pt idx="4954">
                  <c:v>5.2000000000000169E-7</c:v>
                </c:pt>
                <c:pt idx="4955">
                  <c:v>5.6000000000000131E-7</c:v>
                </c:pt>
                <c:pt idx="4956">
                  <c:v>5.9000000000000208E-7</c:v>
                </c:pt>
                <c:pt idx="4957">
                  <c:v>6.0000000000000188E-7</c:v>
                </c:pt>
                <c:pt idx="4958">
                  <c:v>5.9000000000000208E-7</c:v>
                </c:pt>
                <c:pt idx="4959">
                  <c:v>5.3000000000000138E-7</c:v>
                </c:pt>
                <c:pt idx="4960">
                  <c:v>4.7000000000000143E-7</c:v>
                </c:pt>
                <c:pt idx="4961">
                  <c:v>4.3000000000000123E-7</c:v>
                </c:pt>
                <c:pt idx="4962">
                  <c:v>3.9000000000000119E-7</c:v>
                </c:pt>
                <c:pt idx="4963">
                  <c:v>3.5000000000000104E-7</c:v>
                </c:pt>
                <c:pt idx="4964">
                  <c:v>3.3000000000000086E-7</c:v>
                </c:pt>
                <c:pt idx="4965">
                  <c:v>3.1000000000000106E-7</c:v>
                </c:pt>
                <c:pt idx="4966">
                  <c:v>2.9000000000000082E-7</c:v>
                </c:pt>
                <c:pt idx="4967">
                  <c:v>2.7000000000000096E-7</c:v>
                </c:pt>
                <c:pt idx="4968">
                  <c:v>2.600000000000009E-7</c:v>
                </c:pt>
                <c:pt idx="4969">
                  <c:v>2.7000000000000096E-7</c:v>
                </c:pt>
                <c:pt idx="4970">
                  <c:v>3.0000000000000094E-7</c:v>
                </c:pt>
                <c:pt idx="4971">
                  <c:v>3.3000000000000086E-7</c:v>
                </c:pt>
                <c:pt idx="4972">
                  <c:v>3.5000000000000104E-7</c:v>
                </c:pt>
                <c:pt idx="4973">
                  <c:v>4.2000000000000143E-7</c:v>
                </c:pt>
                <c:pt idx="4974">
                  <c:v>4.7000000000000143E-7</c:v>
                </c:pt>
                <c:pt idx="4975">
                  <c:v>5.0000000000000146E-7</c:v>
                </c:pt>
                <c:pt idx="4976">
                  <c:v>5.4000000000000182E-7</c:v>
                </c:pt>
                <c:pt idx="4977">
                  <c:v>5.8000000000000143E-7</c:v>
                </c:pt>
                <c:pt idx="4978">
                  <c:v>6.0000000000000188E-7</c:v>
                </c:pt>
                <c:pt idx="4979">
                  <c:v>6.1000000000000157E-7</c:v>
                </c:pt>
                <c:pt idx="4980">
                  <c:v>5.6000000000000131E-7</c:v>
                </c:pt>
                <c:pt idx="4981">
                  <c:v>5.0000000000000146E-7</c:v>
                </c:pt>
                <c:pt idx="4982">
                  <c:v>4.6000000000000121E-7</c:v>
                </c:pt>
                <c:pt idx="4983">
                  <c:v>4.1000000000000094E-7</c:v>
                </c:pt>
                <c:pt idx="4984">
                  <c:v>3.7000000000000138E-7</c:v>
                </c:pt>
                <c:pt idx="4985">
                  <c:v>3.4000000000000093E-7</c:v>
                </c:pt>
                <c:pt idx="4986">
                  <c:v>3.2000000000000107E-7</c:v>
                </c:pt>
                <c:pt idx="4987">
                  <c:v>3.0000000000000094E-7</c:v>
                </c:pt>
                <c:pt idx="4988">
                  <c:v>2.8000000000000081E-7</c:v>
                </c:pt>
                <c:pt idx="4989">
                  <c:v>2.7000000000000096E-7</c:v>
                </c:pt>
                <c:pt idx="4990">
                  <c:v>2.600000000000009E-7</c:v>
                </c:pt>
                <c:pt idx="4991">
                  <c:v>2.8000000000000081E-7</c:v>
                </c:pt>
                <c:pt idx="4992">
                  <c:v>3.1000000000000106E-7</c:v>
                </c:pt>
                <c:pt idx="4993">
                  <c:v>3.3000000000000086E-7</c:v>
                </c:pt>
                <c:pt idx="4994">
                  <c:v>3.8000000000000102E-7</c:v>
                </c:pt>
                <c:pt idx="4995">
                  <c:v>4.4000000000000156E-7</c:v>
                </c:pt>
                <c:pt idx="4996">
                  <c:v>4.8000000000000123E-7</c:v>
                </c:pt>
                <c:pt idx="4997">
                  <c:v>5.1000000000000126E-7</c:v>
                </c:pt>
                <c:pt idx="4998">
                  <c:v>5.6000000000000131E-7</c:v>
                </c:pt>
                <c:pt idx="4999">
                  <c:v>5.9000000000000208E-7</c:v>
                </c:pt>
                <c:pt idx="5000">
                  <c:v>6.1000000000000157E-7</c:v>
                </c:pt>
                <c:pt idx="5001">
                  <c:v>6.0000000000000188E-7</c:v>
                </c:pt>
                <c:pt idx="5002">
                  <c:v>5.4000000000000182E-7</c:v>
                </c:pt>
                <c:pt idx="5003">
                  <c:v>4.4000000000000156E-7</c:v>
                </c:pt>
                <c:pt idx="5004">
                  <c:v>4.4000000000000156E-7</c:v>
                </c:pt>
                <c:pt idx="5005">
                  <c:v>4.0000000000000115E-7</c:v>
                </c:pt>
                <c:pt idx="5006">
                  <c:v>3.6000000000000116E-7</c:v>
                </c:pt>
                <c:pt idx="5007">
                  <c:v>3.3000000000000086E-7</c:v>
                </c:pt>
                <c:pt idx="5008">
                  <c:v>3.1000000000000106E-7</c:v>
                </c:pt>
                <c:pt idx="5009">
                  <c:v>2.9000000000000082E-7</c:v>
                </c:pt>
                <c:pt idx="5010">
                  <c:v>2.7000000000000096E-7</c:v>
                </c:pt>
                <c:pt idx="5011">
                  <c:v>2.600000000000009E-7</c:v>
                </c:pt>
                <c:pt idx="5012">
                  <c:v>2.600000000000009E-7</c:v>
                </c:pt>
                <c:pt idx="5013">
                  <c:v>2.9000000000000082E-7</c:v>
                </c:pt>
                <c:pt idx="5014">
                  <c:v>3.2000000000000107E-7</c:v>
                </c:pt>
                <c:pt idx="5015">
                  <c:v>3.5000000000000104E-7</c:v>
                </c:pt>
                <c:pt idx="5016">
                  <c:v>4.1000000000000094E-7</c:v>
                </c:pt>
                <c:pt idx="5017">
                  <c:v>4.7000000000000143E-7</c:v>
                </c:pt>
                <c:pt idx="5018">
                  <c:v>5.0000000000000146E-7</c:v>
                </c:pt>
                <c:pt idx="5019">
                  <c:v>5.3000000000000138E-7</c:v>
                </c:pt>
                <c:pt idx="5020">
                  <c:v>5.7000000000000195E-7</c:v>
                </c:pt>
                <c:pt idx="5021">
                  <c:v>5.9000000000000208E-7</c:v>
                </c:pt>
                <c:pt idx="5022">
                  <c:v>6.0000000000000188E-7</c:v>
                </c:pt>
                <c:pt idx="5023">
                  <c:v>5.7000000000000195E-7</c:v>
                </c:pt>
                <c:pt idx="5024">
                  <c:v>5.1000000000000126E-7</c:v>
                </c:pt>
                <c:pt idx="5025">
                  <c:v>4.6000000000000121E-7</c:v>
                </c:pt>
                <c:pt idx="5026">
                  <c:v>4.1000000000000094E-7</c:v>
                </c:pt>
                <c:pt idx="5027">
                  <c:v>3.8000000000000102E-7</c:v>
                </c:pt>
                <c:pt idx="5028">
                  <c:v>3.5000000000000104E-7</c:v>
                </c:pt>
                <c:pt idx="5029">
                  <c:v>3.2000000000000107E-7</c:v>
                </c:pt>
                <c:pt idx="5030">
                  <c:v>3.0000000000000094E-7</c:v>
                </c:pt>
                <c:pt idx="5031">
                  <c:v>2.8000000000000081E-7</c:v>
                </c:pt>
                <c:pt idx="5032">
                  <c:v>2.7000000000000096E-7</c:v>
                </c:pt>
                <c:pt idx="5033">
                  <c:v>2.5000000000000078E-7</c:v>
                </c:pt>
                <c:pt idx="5034">
                  <c:v>2.7000000000000096E-7</c:v>
                </c:pt>
                <c:pt idx="5035">
                  <c:v>3.0000000000000094E-7</c:v>
                </c:pt>
                <c:pt idx="5036">
                  <c:v>3.3000000000000086E-7</c:v>
                </c:pt>
                <c:pt idx="5037">
                  <c:v>3.7000000000000138E-7</c:v>
                </c:pt>
                <c:pt idx="5038">
                  <c:v>4.3000000000000123E-7</c:v>
                </c:pt>
                <c:pt idx="5039">
                  <c:v>4.8000000000000123E-7</c:v>
                </c:pt>
                <c:pt idx="5040">
                  <c:v>5.1000000000000126E-7</c:v>
                </c:pt>
                <c:pt idx="5041">
                  <c:v>5.5000000000000162E-7</c:v>
                </c:pt>
                <c:pt idx="5042">
                  <c:v>5.8000000000000143E-7</c:v>
                </c:pt>
                <c:pt idx="5043">
                  <c:v>6.0000000000000188E-7</c:v>
                </c:pt>
                <c:pt idx="5044">
                  <c:v>6.1000000000000157E-7</c:v>
                </c:pt>
                <c:pt idx="5045">
                  <c:v>5.5000000000000162E-7</c:v>
                </c:pt>
                <c:pt idx="5046">
                  <c:v>4.9000000000000145E-7</c:v>
                </c:pt>
                <c:pt idx="5047">
                  <c:v>4.4000000000000156E-7</c:v>
                </c:pt>
                <c:pt idx="5048">
                  <c:v>4.0000000000000115E-7</c:v>
                </c:pt>
                <c:pt idx="5049">
                  <c:v>3.6000000000000116E-7</c:v>
                </c:pt>
                <c:pt idx="5050">
                  <c:v>3.4000000000000093E-7</c:v>
                </c:pt>
                <c:pt idx="5051">
                  <c:v>3.1000000000000106E-7</c:v>
                </c:pt>
                <c:pt idx="5052">
                  <c:v>2.9000000000000082E-7</c:v>
                </c:pt>
                <c:pt idx="5053">
                  <c:v>2.7000000000000096E-7</c:v>
                </c:pt>
                <c:pt idx="5054">
                  <c:v>2.600000000000009E-7</c:v>
                </c:pt>
                <c:pt idx="5055">
                  <c:v>2.600000000000009E-7</c:v>
                </c:pt>
                <c:pt idx="5056">
                  <c:v>2.9000000000000082E-7</c:v>
                </c:pt>
                <c:pt idx="5057">
                  <c:v>3.1000000000000106E-7</c:v>
                </c:pt>
                <c:pt idx="5058">
                  <c:v>3.4000000000000093E-7</c:v>
                </c:pt>
                <c:pt idx="5059">
                  <c:v>3.9000000000000119E-7</c:v>
                </c:pt>
                <c:pt idx="5060">
                  <c:v>4.5000000000000125E-7</c:v>
                </c:pt>
                <c:pt idx="5061">
                  <c:v>4.9000000000000145E-7</c:v>
                </c:pt>
                <c:pt idx="5062">
                  <c:v>5.2000000000000169E-7</c:v>
                </c:pt>
                <c:pt idx="5063">
                  <c:v>5.5000000000000162E-7</c:v>
                </c:pt>
                <c:pt idx="5064">
                  <c:v>5.8000000000000143E-7</c:v>
                </c:pt>
                <c:pt idx="5065">
                  <c:v>5.9000000000000208E-7</c:v>
                </c:pt>
                <c:pt idx="5066">
                  <c:v>5.7000000000000195E-7</c:v>
                </c:pt>
                <c:pt idx="5067">
                  <c:v>5.1000000000000126E-7</c:v>
                </c:pt>
                <c:pt idx="5068">
                  <c:v>4.6000000000000121E-7</c:v>
                </c:pt>
                <c:pt idx="5069">
                  <c:v>4.2000000000000143E-7</c:v>
                </c:pt>
                <c:pt idx="5070">
                  <c:v>3.8000000000000102E-7</c:v>
                </c:pt>
                <c:pt idx="5071">
                  <c:v>3.5000000000000104E-7</c:v>
                </c:pt>
                <c:pt idx="5072">
                  <c:v>3.2000000000000107E-7</c:v>
                </c:pt>
                <c:pt idx="5073">
                  <c:v>3.0000000000000094E-7</c:v>
                </c:pt>
                <c:pt idx="5074">
                  <c:v>2.8000000000000081E-7</c:v>
                </c:pt>
                <c:pt idx="5075">
                  <c:v>2.7000000000000096E-7</c:v>
                </c:pt>
                <c:pt idx="5076">
                  <c:v>2.5000000000000078E-7</c:v>
                </c:pt>
                <c:pt idx="5077">
                  <c:v>2.7000000000000096E-7</c:v>
                </c:pt>
                <c:pt idx="5078">
                  <c:v>3.0000000000000094E-7</c:v>
                </c:pt>
                <c:pt idx="5079">
                  <c:v>3.3000000000000086E-7</c:v>
                </c:pt>
                <c:pt idx="5080">
                  <c:v>3.6000000000000116E-7</c:v>
                </c:pt>
                <c:pt idx="5081">
                  <c:v>4.3000000000000123E-7</c:v>
                </c:pt>
                <c:pt idx="5082">
                  <c:v>4.7000000000000143E-7</c:v>
                </c:pt>
                <c:pt idx="5083">
                  <c:v>5.1000000000000126E-7</c:v>
                </c:pt>
                <c:pt idx="5084">
                  <c:v>5.5000000000000162E-7</c:v>
                </c:pt>
                <c:pt idx="5085">
                  <c:v>5.9000000000000208E-7</c:v>
                </c:pt>
                <c:pt idx="5086">
                  <c:v>6.1000000000000157E-7</c:v>
                </c:pt>
                <c:pt idx="5087">
                  <c:v>6.20000000000002E-7</c:v>
                </c:pt>
                <c:pt idx="5088">
                  <c:v>5.7000000000000195E-7</c:v>
                </c:pt>
                <c:pt idx="5089">
                  <c:v>5.0000000000000146E-7</c:v>
                </c:pt>
                <c:pt idx="5090">
                  <c:v>4.5000000000000125E-7</c:v>
                </c:pt>
                <c:pt idx="5091">
                  <c:v>4.1000000000000094E-7</c:v>
                </c:pt>
                <c:pt idx="5092">
                  <c:v>3.7000000000000138E-7</c:v>
                </c:pt>
                <c:pt idx="5093">
                  <c:v>3.4000000000000093E-7</c:v>
                </c:pt>
                <c:pt idx="5094">
                  <c:v>3.2000000000000107E-7</c:v>
                </c:pt>
                <c:pt idx="5095">
                  <c:v>3.0000000000000094E-7</c:v>
                </c:pt>
                <c:pt idx="5096">
                  <c:v>2.8000000000000081E-7</c:v>
                </c:pt>
                <c:pt idx="5097">
                  <c:v>2.600000000000009E-7</c:v>
                </c:pt>
                <c:pt idx="5098">
                  <c:v>2.600000000000009E-7</c:v>
                </c:pt>
                <c:pt idx="5099">
                  <c:v>2.8000000000000081E-7</c:v>
                </c:pt>
                <c:pt idx="5100">
                  <c:v>3.1000000000000106E-7</c:v>
                </c:pt>
                <c:pt idx="5101">
                  <c:v>3.4000000000000093E-7</c:v>
                </c:pt>
                <c:pt idx="5102">
                  <c:v>3.4000000000000093E-7</c:v>
                </c:pt>
                <c:pt idx="5103">
                  <c:v>3.9000000000000119E-7</c:v>
                </c:pt>
                <c:pt idx="5104">
                  <c:v>4.5000000000000125E-7</c:v>
                </c:pt>
                <c:pt idx="5105">
                  <c:v>4.5000000000000125E-7</c:v>
                </c:pt>
                <c:pt idx="5106">
                  <c:v>4.9000000000000145E-7</c:v>
                </c:pt>
                <c:pt idx="5107">
                  <c:v>5.2000000000000169E-7</c:v>
                </c:pt>
                <c:pt idx="5108">
                  <c:v>5.7000000000000195E-7</c:v>
                </c:pt>
                <c:pt idx="5109">
                  <c:v>5.7000000000000195E-7</c:v>
                </c:pt>
                <c:pt idx="5110">
                  <c:v>6.0000000000000188E-7</c:v>
                </c:pt>
                <c:pt idx="5111">
                  <c:v>6.0000000000000188E-7</c:v>
                </c:pt>
                <c:pt idx="5112">
                  <c:v>6.20000000000002E-7</c:v>
                </c:pt>
                <c:pt idx="5113">
                  <c:v>6.20000000000002E-7</c:v>
                </c:pt>
                <c:pt idx="5114">
                  <c:v>6.0000000000000188E-7</c:v>
                </c:pt>
                <c:pt idx="5115">
                  <c:v>5.4000000000000182E-7</c:v>
                </c:pt>
                <c:pt idx="5116">
                  <c:v>4.8000000000000123E-7</c:v>
                </c:pt>
                <c:pt idx="5117">
                  <c:v>4.4000000000000156E-7</c:v>
                </c:pt>
              </c:numCache>
            </c:numRef>
          </c:yVal>
        </c:ser>
        <c:ser>
          <c:idx val="6"/>
          <c:order val="6"/>
          <c:tx>
            <c:strRef>
              <c:f>'History Export'!$H$1</c:f>
              <c:strCache>
                <c:ptCount val="1"/>
                <c:pt idx="0">
                  <c:v>VPIA_40680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'History Export'!$A$2:$A$5119</c:f>
              <c:numCache>
                <c:formatCode>dd\.mm\.yyyy\ hh:mm:ss</c:formatCode>
                <c:ptCount val="5118"/>
                <c:pt idx="0">
                  <c:v>40380.785671296297</c:v>
                </c:pt>
                <c:pt idx="1">
                  <c:v>40380.786111111105</c:v>
                </c:pt>
                <c:pt idx="2">
                  <c:v>40380.78631944456</c:v>
                </c:pt>
                <c:pt idx="3">
                  <c:v>40380.786574074154</c:v>
                </c:pt>
                <c:pt idx="4">
                  <c:v>40380.786793981475</c:v>
                </c:pt>
                <c:pt idx="5">
                  <c:v>40380.787488425929</c:v>
                </c:pt>
                <c:pt idx="6">
                  <c:v>40380.787789351794</c:v>
                </c:pt>
                <c:pt idx="7">
                  <c:v>40380.788414351853</c:v>
                </c:pt>
                <c:pt idx="8">
                  <c:v>40380.788530092643</c:v>
                </c:pt>
                <c:pt idx="9">
                  <c:v>40380.788807870369</c:v>
                </c:pt>
                <c:pt idx="10">
                  <c:v>40380.788993055561</c:v>
                </c:pt>
                <c:pt idx="11">
                  <c:v>40380.789629629624</c:v>
                </c:pt>
                <c:pt idx="12">
                  <c:v>40380.789872685185</c:v>
                </c:pt>
                <c:pt idx="13">
                  <c:v>40380.789895833324</c:v>
                </c:pt>
                <c:pt idx="14">
                  <c:v>40380.789895833324</c:v>
                </c:pt>
                <c:pt idx="15">
                  <c:v>40380.789907407408</c:v>
                </c:pt>
                <c:pt idx="16">
                  <c:v>40380.789918981478</c:v>
                </c:pt>
                <c:pt idx="17">
                  <c:v>40380.789930555555</c:v>
                </c:pt>
                <c:pt idx="18">
                  <c:v>40380.789942129624</c:v>
                </c:pt>
                <c:pt idx="19">
                  <c:v>40380.789953703643</c:v>
                </c:pt>
                <c:pt idx="20">
                  <c:v>40380.789965277778</c:v>
                </c:pt>
                <c:pt idx="21">
                  <c:v>40380.789976851855</c:v>
                </c:pt>
                <c:pt idx="22">
                  <c:v>40380.789988425931</c:v>
                </c:pt>
                <c:pt idx="23">
                  <c:v>40380.79</c:v>
                </c:pt>
                <c:pt idx="24">
                  <c:v>40380.790011574078</c:v>
                </c:pt>
                <c:pt idx="25">
                  <c:v>40380.790023148147</c:v>
                </c:pt>
                <c:pt idx="26">
                  <c:v>40380.790034722224</c:v>
                </c:pt>
                <c:pt idx="27">
                  <c:v>40380.790046296286</c:v>
                </c:pt>
                <c:pt idx="28">
                  <c:v>40380.79005787037</c:v>
                </c:pt>
                <c:pt idx="29">
                  <c:v>40380.790069444447</c:v>
                </c:pt>
                <c:pt idx="30">
                  <c:v>40380.790081018458</c:v>
                </c:pt>
                <c:pt idx="31">
                  <c:v>40380.790092592586</c:v>
                </c:pt>
                <c:pt idx="32">
                  <c:v>40380.79010416659</c:v>
                </c:pt>
                <c:pt idx="33">
                  <c:v>40380.790115740725</c:v>
                </c:pt>
                <c:pt idx="34">
                  <c:v>40380.790127314758</c:v>
                </c:pt>
                <c:pt idx="35">
                  <c:v>40380.790138888886</c:v>
                </c:pt>
                <c:pt idx="36">
                  <c:v>40380.790150462955</c:v>
                </c:pt>
                <c:pt idx="37">
                  <c:v>40380.790162036974</c:v>
                </c:pt>
                <c:pt idx="38">
                  <c:v>40380.790173610992</c:v>
                </c:pt>
                <c:pt idx="39">
                  <c:v>40380.79018518512</c:v>
                </c:pt>
                <c:pt idx="40">
                  <c:v>40380.790196759175</c:v>
                </c:pt>
                <c:pt idx="41">
                  <c:v>40380.790208333325</c:v>
                </c:pt>
                <c:pt idx="42">
                  <c:v>40380.790219907409</c:v>
                </c:pt>
                <c:pt idx="43">
                  <c:v>40380.790231481478</c:v>
                </c:pt>
                <c:pt idx="44">
                  <c:v>40380.790243055555</c:v>
                </c:pt>
                <c:pt idx="45">
                  <c:v>40380.790254629625</c:v>
                </c:pt>
                <c:pt idx="46">
                  <c:v>40380.790347222224</c:v>
                </c:pt>
                <c:pt idx="47">
                  <c:v>40380.790347222224</c:v>
                </c:pt>
                <c:pt idx="48">
                  <c:v>40380.790347222224</c:v>
                </c:pt>
                <c:pt idx="49">
                  <c:v>40380.790347222224</c:v>
                </c:pt>
                <c:pt idx="50">
                  <c:v>40380.790347222224</c:v>
                </c:pt>
                <c:pt idx="51">
                  <c:v>40380.790347222224</c:v>
                </c:pt>
                <c:pt idx="52">
                  <c:v>40380.790347222224</c:v>
                </c:pt>
                <c:pt idx="53">
                  <c:v>40380.790347222224</c:v>
                </c:pt>
                <c:pt idx="54">
                  <c:v>40380.790358796294</c:v>
                </c:pt>
                <c:pt idx="55">
                  <c:v>40380.790370370371</c:v>
                </c:pt>
                <c:pt idx="56">
                  <c:v>40380.790381944425</c:v>
                </c:pt>
                <c:pt idx="57">
                  <c:v>40380.790393518459</c:v>
                </c:pt>
                <c:pt idx="58">
                  <c:v>40380.790405092594</c:v>
                </c:pt>
                <c:pt idx="59">
                  <c:v>40380.790416666583</c:v>
                </c:pt>
                <c:pt idx="60">
                  <c:v>40380.790428240725</c:v>
                </c:pt>
                <c:pt idx="61">
                  <c:v>40380.790439814758</c:v>
                </c:pt>
                <c:pt idx="62">
                  <c:v>40380.790451388886</c:v>
                </c:pt>
                <c:pt idx="63">
                  <c:v>40380.790462962868</c:v>
                </c:pt>
                <c:pt idx="64">
                  <c:v>40380.790474536974</c:v>
                </c:pt>
                <c:pt idx="65">
                  <c:v>40380.790486110993</c:v>
                </c:pt>
                <c:pt idx="66">
                  <c:v>40380.79049768512</c:v>
                </c:pt>
                <c:pt idx="67">
                  <c:v>40380.790509259255</c:v>
                </c:pt>
                <c:pt idx="68">
                  <c:v>40380.790520833223</c:v>
                </c:pt>
                <c:pt idx="69">
                  <c:v>40380.790532407409</c:v>
                </c:pt>
                <c:pt idx="70">
                  <c:v>40380.790543981413</c:v>
                </c:pt>
                <c:pt idx="71">
                  <c:v>40380.790555555555</c:v>
                </c:pt>
                <c:pt idx="72">
                  <c:v>40380.790567129625</c:v>
                </c:pt>
                <c:pt idx="73">
                  <c:v>40380.790578703643</c:v>
                </c:pt>
                <c:pt idx="74">
                  <c:v>40380.790590277778</c:v>
                </c:pt>
                <c:pt idx="75">
                  <c:v>40380.790601851753</c:v>
                </c:pt>
                <c:pt idx="76">
                  <c:v>40380.790613425932</c:v>
                </c:pt>
                <c:pt idx="77">
                  <c:v>40380.790624999994</c:v>
                </c:pt>
                <c:pt idx="78">
                  <c:v>40380.790636574071</c:v>
                </c:pt>
                <c:pt idx="79">
                  <c:v>40380.790648148148</c:v>
                </c:pt>
                <c:pt idx="80">
                  <c:v>40380.790659722225</c:v>
                </c:pt>
                <c:pt idx="81">
                  <c:v>40380.790671296294</c:v>
                </c:pt>
                <c:pt idx="82">
                  <c:v>40380.790682870298</c:v>
                </c:pt>
                <c:pt idx="83">
                  <c:v>40380.790694444448</c:v>
                </c:pt>
                <c:pt idx="84">
                  <c:v>40380.790706018459</c:v>
                </c:pt>
                <c:pt idx="85">
                  <c:v>40380.790717592594</c:v>
                </c:pt>
                <c:pt idx="86">
                  <c:v>40380.790729166583</c:v>
                </c:pt>
                <c:pt idx="87">
                  <c:v>40380.790740740638</c:v>
                </c:pt>
                <c:pt idx="88">
                  <c:v>40380.790752314759</c:v>
                </c:pt>
                <c:pt idx="89">
                  <c:v>40380.790763888821</c:v>
                </c:pt>
                <c:pt idx="90">
                  <c:v>40380.790775462956</c:v>
                </c:pt>
                <c:pt idx="91">
                  <c:v>40380.790787036975</c:v>
                </c:pt>
                <c:pt idx="92">
                  <c:v>40380.790798610993</c:v>
                </c:pt>
                <c:pt idx="93">
                  <c:v>40380.790810185186</c:v>
                </c:pt>
                <c:pt idx="94">
                  <c:v>40380.790821759183</c:v>
                </c:pt>
                <c:pt idx="95">
                  <c:v>40380.790833333325</c:v>
                </c:pt>
                <c:pt idx="96">
                  <c:v>40380.790844907351</c:v>
                </c:pt>
                <c:pt idx="97">
                  <c:v>40380.790856481479</c:v>
                </c:pt>
                <c:pt idx="98">
                  <c:v>40380.790868055556</c:v>
                </c:pt>
                <c:pt idx="99">
                  <c:v>40380.790879629625</c:v>
                </c:pt>
                <c:pt idx="100">
                  <c:v>40380.790891203644</c:v>
                </c:pt>
                <c:pt idx="101">
                  <c:v>40380.790902777713</c:v>
                </c:pt>
                <c:pt idx="102">
                  <c:v>40380.790914351855</c:v>
                </c:pt>
                <c:pt idx="103">
                  <c:v>40380.790925925925</c:v>
                </c:pt>
                <c:pt idx="104">
                  <c:v>40380.790937500002</c:v>
                </c:pt>
                <c:pt idx="105">
                  <c:v>40380.790949074071</c:v>
                </c:pt>
                <c:pt idx="106">
                  <c:v>40380.790960648126</c:v>
                </c:pt>
                <c:pt idx="107">
                  <c:v>40380.790972222225</c:v>
                </c:pt>
                <c:pt idx="108">
                  <c:v>40380.790983796229</c:v>
                </c:pt>
                <c:pt idx="109">
                  <c:v>40380.790995370371</c:v>
                </c:pt>
                <c:pt idx="110">
                  <c:v>40380.791006944426</c:v>
                </c:pt>
                <c:pt idx="111">
                  <c:v>40380.791018518474</c:v>
                </c:pt>
                <c:pt idx="112">
                  <c:v>40380.791099536975</c:v>
                </c:pt>
                <c:pt idx="113">
                  <c:v>40380.791111110993</c:v>
                </c:pt>
                <c:pt idx="114">
                  <c:v>40380.791111110993</c:v>
                </c:pt>
                <c:pt idx="115">
                  <c:v>40380.791111110993</c:v>
                </c:pt>
                <c:pt idx="116">
                  <c:v>40380.791111110993</c:v>
                </c:pt>
                <c:pt idx="117">
                  <c:v>40380.791111110993</c:v>
                </c:pt>
                <c:pt idx="118">
                  <c:v>40380.791111110993</c:v>
                </c:pt>
                <c:pt idx="119">
                  <c:v>40380.791111110993</c:v>
                </c:pt>
                <c:pt idx="120">
                  <c:v>40380.791122685056</c:v>
                </c:pt>
                <c:pt idx="121">
                  <c:v>40380.791134259183</c:v>
                </c:pt>
                <c:pt idx="122">
                  <c:v>40380.791145833173</c:v>
                </c:pt>
                <c:pt idx="123">
                  <c:v>40380.791157407351</c:v>
                </c:pt>
                <c:pt idx="124">
                  <c:v>40380.791168981355</c:v>
                </c:pt>
                <c:pt idx="125">
                  <c:v>40380.79118055541</c:v>
                </c:pt>
                <c:pt idx="126">
                  <c:v>40380.791192129574</c:v>
                </c:pt>
                <c:pt idx="127">
                  <c:v>40380.791203703586</c:v>
                </c:pt>
                <c:pt idx="128">
                  <c:v>40380.791215277779</c:v>
                </c:pt>
                <c:pt idx="129">
                  <c:v>40380.791226851754</c:v>
                </c:pt>
                <c:pt idx="130">
                  <c:v>40380.791238425933</c:v>
                </c:pt>
                <c:pt idx="131">
                  <c:v>40380.791249999995</c:v>
                </c:pt>
                <c:pt idx="132">
                  <c:v>40380.791261573999</c:v>
                </c:pt>
                <c:pt idx="133">
                  <c:v>40380.791273148148</c:v>
                </c:pt>
                <c:pt idx="134">
                  <c:v>40380.791284722174</c:v>
                </c:pt>
                <c:pt idx="135">
                  <c:v>40380.791296296295</c:v>
                </c:pt>
                <c:pt idx="136">
                  <c:v>40380.791307870299</c:v>
                </c:pt>
                <c:pt idx="137">
                  <c:v>40380.791319444441</c:v>
                </c:pt>
                <c:pt idx="138">
                  <c:v>40380.791331018474</c:v>
                </c:pt>
                <c:pt idx="139">
                  <c:v>40380.791342592536</c:v>
                </c:pt>
                <c:pt idx="140">
                  <c:v>40380.791354166591</c:v>
                </c:pt>
                <c:pt idx="141">
                  <c:v>40380.791365740639</c:v>
                </c:pt>
                <c:pt idx="142">
                  <c:v>40380.791377314774</c:v>
                </c:pt>
                <c:pt idx="143">
                  <c:v>40380.791388888822</c:v>
                </c:pt>
                <c:pt idx="144">
                  <c:v>40380.791400462884</c:v>
                </c:pt>
                <c:pt idx="145">
                  <c:v>40380.791412036975</c:v>
                </c:pt>
                <c:pt idx="146">
                  <c:v>40380.79142361095</c:v>
                </c:pt>
                <c:pt idx="147">
                  <c:v>40380.791435185121</c:v>
                </c:pt>
                <c:pt idx="148">
                  <c:v>40380.791446759147</c:v>
                </c:pt>
                <c:pt idx="149">
                  <c:v>40380.791458333224</c:v>
                </c:pt>
                <c:pt idx="150">
                  <c:v>40380.791469907294</c:v>
                </c:pt>
                <c:pt idx="151">
                  <c:v>40380.791481481356</c:v>
                </c:pt>
                <c:pt idx="152">
                  <c:v>40380.791493055469</c:v>
                </c:pt>
                <c:pt idx="153">
                  <c:v>40380.791504629575</c:v>
                </c:pt>
                <c:pt idx="154">
                  <c:v>40380.791516203644</c:v>
                </c:pt>
                <c:pt idx="155">
                  <c:v>40380.791527777714</c:v>
                </c:pt>
                <c:pt idx="156">
                  <c:v>40380.791539351834</c:v>
                </c:pt>
                <c:pt idx="157">
                  <c:v>40380.791550925926</c:v>
                </c:pt>
                <c:pt idx="158">
                  <c:v>40380.791562499988</c:v>
                </c:pt>
                <c:pt idx="159">
                  <c:v>40380.791574074072</c:v>
                </c:pt>
                <c:pt idx="160">
                  <c:v>40380.791585648134</c:v>
                </c:pt>
                <c:pt idx="161">
                  <c:v>40380.791597222225</c:v>
                </c:pt>
                <c:pt idx="162">
                  <c:v>40380.791608796237</c:v>
                </c:pt>
                <c:pt idx="163">
                  <c:v>40380.791620370299</c:v>
                </c:pt>
                <c:pt idx="164">
                  <c:v>40380.791631944434</c:v>
                </c:pt>
                <c:pt idx="165">
                  <c:v>40380.791643518409</c:v>
                </c:pt>
                <c:pt idx="166">
                  <c:v>40380.791655092595</c:v>
                </c:pt>
                <c:pt idx="167">
                  <c:v>40380.791666666562</c:v>
                </c:pt>
                <c:pt idx="168">
                  <c:v>40380.791678240734</c:v>
                </c:pt>
                <c:pt idx="169">
                  <c:v>40380.791689814709</c:v>
                </c:pt>
                <c:pt idx="170">
                  <c:v>40380.791701388829</c:v>
                </c:pt>
                <c:pt idx="171">
                  <c:v>40380.791712962884</c:v>
                </c:pt>
                <c:pt idx="172">
                  <c:v>40380.791724536917</c:v>
                </c:pt>
                <c:pt idx="173">
                  <c:v>40380.791736110994</c:v>
                </c:pt>
                <c:pt idx="174">
                  <c:v>40380.791747685056</c:v>
                </c:pt>
                <c:pt idx="175">
                  <c:v>40380.791759259184</c:v>
                </c:pt>
                <c:pt idx="176">
                  <c:v>40380.791770833173</c:v>
                </c:pt>
                <c:pt idx="177">
                  <c:v>40380.791782407294</c:v>
                </c:pt>
                <c:pt idx="178">
                  <c:v>40380.791793981356</c:v>
                </c:pt>
                <c:pt idx="179">
                  <c:v>40380.791805555476</c:v>
                </c:pt>
                <c:pt idx="180">
                  <c:v>40380.791817129626</c:v>
                </c:pt>
                <c:pt idx="181">
                  <c:v>40380.791828703594</c:v>
                </c:pt>
                <c:pt idx="182">
                  <c:v>40380.791840277714</c:v>
                </c:pt>
                <c:pt idx="183">
                  <c:v>40380.791851851769</c:v>
                </c:pt>
                <c:pt idx="184">
                  <c:v>40380.791863425926</c:v>
                </c:pt>
                <c:pt idx="185">
                  <c:v>40380.791874999995</c:v>
                </c:pt>
                <c:pt idx="186">
                  <c:v>40380.791886574007</c:v>
                </c:pt>
                <c:pt idx="187">
                  <c:v>40380.791898148149</c:v>
                </c:pt>
                <c:pt idx="188">
                  <c:v>40380.791909722175</c:v>
                </c:pt>
                <c:pt idx="189">
                  <c:v>40380.791921296237</c:v>
                </c:pt>
                <c:pt idx="190">
                  <c:v>40380.791932870306</c:v>
                </c:pt>
                <c:pt idx="191">
                  <c:v>40380.791944444434</c:v>
                </c:pt>
                <c:pt idx="192">
                  <c:v>40380.791956018504</c:v>
                </c:pt>
                <c:pt idx="193">
                  <c:v>40380.791967592537</c:v>
                </c:pt>
                <c:pt idx="194">
                  <c:v>40380.791979166599</c:v>
                </c:pt>
                <c:pt idx="195">
                  <c:v>40380.791990740647</c:v>
                </c:pt>
                <c:pt idx="196">
                  <c:v>40380.792002314804</c:v>
                </c:pt>
                <c:pt idx="197">
                  <c:v>40380.792013888888</c:v>
                </c:pt>
                <c:pt idx="198">
                  <c:v>40380.792025462964</c:v>
                </c:pt>
                <c:pt idx="199">
                  <c:v>40380.792037037034</c:v>
                </c:pt>
                <c:pt idx="200">
                  <c:v>40380.792048610994</c:v>
                </c:pt>
                <c:pt idx="201">
                  <c:v>40380.792060185129</c:v>
                </c:pt>
                <c:pt idx="202">
                  <c:v>40380.792071759184</c:v>
                </c:pt>
                <c:pt idx="203">
                  <c:v>40380.792083333246</c:v>
                </c:pt>
                <c:pt idx="204">
                  <c:v>40380.792094907374</c:v>
                </c:pt>
                <c:pt idx="205">
                  <c:v>40380.792106481422</c:v>
                </c:pt>
                <c:pt idx="206">
                  <c:v>40380.792118055557</c:v>
                </c:pt>
                <c:pt idx="207">
                  <c:v>40380.792129629575</c:v>
                </c:pt>
                <c:pt idx="208">
                  <c:v>40380.792141203594</c:v>
                </c:pt>
                <c:pt idx="209">
                  <c:v>40380.792152777714</c:v>
                </c:pt>
                <c:pt idx="210">
                  <c:v>40380.792164351769</c:v>
                </c:pt>
                <c:pt idx="211">
                  <c:v>40380.792175925926</c:v>
                </c:pt>
                <c:pt idx="212">
                  <c:v>40380.792187499988</c:v>
                </c:pt>
                <c:pt idx="213">
                  <c:v>40380.792199074072</c:v>
                </c:pt>
                <c:pt idx="214">
                  <c:v>40380.792210648149</c:v>
                </c:pt>
                <c:pt idx="215">
                  <c:v>40380.792222222204</c:v>
                </c:pt>
                <c:pt idx="216">
                  <c:v>40380.792233796295</c:v>
                </c:pt>
                <c:pt idx="217">
                  <c:v>40380.792245370372</c:v>
                </c:pt>
                <c:pt idx="218">
                  <c:v>40380.792256944442</c:v>
                </c:pt>
                <c:pt idx="219">
                  <c:v>40380.792268518504</c:v>
                </c:pt>
                <c:pt idx="220">
                  <c:v>40380.792280092595</c:v>
                </c:pt>
                <c:pt idx="221">
                  <c:v>40380.792291666599</c:v>
                </c:pt>
                <c:pt idx="222">
                  <c:v>40380.792303240734</c:v>
                </c:pt>
                <c:pt idx="223">
                  <c:v>40380.792314814804</c:v>
                </c:pt>
                <c:pt idx="224">
                  <c:v>40380.792326388888</c:v>
                </c:pt>
                <c:pt idx="225">
                  <c:v>40380.792337962965</c:v>
                </c:pt>
                <c:pt idx="226">
                  <c:v>40380.792349536976</c:v>
                </c:pt>
                <c:pt idx="227">
                  <c:v>40380.792361111002</c:v>
                </c:pt>
                <c:pt idx="228">
                  <c:v>40380.79237268513</c:v>
                </c:pt>
                <c:pt idx="229">
                  <c:v>40380.792384259192</c:v>
                </c:pt>
                <c:pt idx="230">
                  <c:v>40380.792395833247</c:v>
                </c:pt>
                <c:pt idx="231">
                  <c:v>40380.792407407404</c:v>
                </c:pt>
                <c:pt idx="232">
                  <c:v>40380.792418981422</c:v>
                </c:pt>
                <c:pt idx="233">
                  <c:v>40380.792430555477</c:v>
                </c:pt>
                <c:pt idx="234">
                  <c:v>40380.792442129576</c:v>
                </c:pt>
                <c:pt idx="235">
                  <c:v>40380.792453703594</c:v>
                </c:pt>
                <c:pt idx="236">
                  <c:v>40380.792465277722</c:v>
                </c:pt>
                <c:pt idx="237">
                  <c:v>40380.79247685177</c:v>
                </c:pt>
                <c:pt idx="238">
                  <c:v>40380.792488425926</c:v>
                </c:pt>
                <c:pt idx="239">
                  <c:v>40380.792499999996</c:v>
                </c:pt>
                <c:pt idx="240">
                  <c:v>40380.792511574073</c:v>
                </c:pt>
                <c:pt idx="241">
                  <c:v>40380.792523148149</c:v>
                </c:pt>
                <c:pt idx="242">
                  <c:v>40380.792534722204</c:v>
                </c:pt>
                <c:pt idx="243">
                  <c:v>40380.792546296296</c:v>
                </c:pt>
                <c:pt idx="244">
                  <c:v>40380.792627314804</c:v>
                </c:pt>
                <c:pt idx="245">
                  <c:v>40380.792627314804</c:v>
                </c:pt>
                <c:pt idx="246">
                  <c:v>40380.792638888888</c:v>
                </c:pt>
                <c:pt idx="247">
                  <c:v>40380.792638888888</c:v>
                </c:pt>
                <c:pt idx="248">
                  <c:v>40380.792638888888</c:v>
                </c:pt>
                <c:pt idx="249">
                  <c:v>40380.792638888888</c:v>
                </c:pt>
                <c:pt idx="250">
                  <c:v>40380.792638888888</c:v>
                </c:pt>
                <c:pt idx="251">
                  <c:v>40380.792638888888</c:v>
                </c:pt>
                <c:pt idx="252">
                  <c:v>40380.792650462965</c:v>
                </c:pt>
                <c:pt idx="253">
                  <c:v>40380.792662036984</c:v>
                </c:pt>
                <c:pt idx="254">
                  <c:v>40380.792673611002</c:v>
                </c:pt>
                <c:pt idx="255">
                  <c:v>40380.79268518513</c:v>
                </c:pt>
                <c:pt idx="256">
                  <c:v>40380.792696759192</c:v>
                </c:pt>
                <c:pt idx="257">
                  <c:v>40380.792708333247</c:v>
                </c:pt>
                <c:pt idx="258">
                  <c:v>40380.792719907404</c:v>
                </c:pt>
                <c:pt idx="259">
                  <c:v>40380.792731481422</c:v>
                </c:pt>
                <c:pt idx="260">
                  <c:v>40380.792743055485</c:v>
                </c:pt>
                <c:pt idx="261">
                  <c:v>40380.792754629576</c:v>
                </c:pt>
                <c:pt idx="262">
                  <c:v>40380.792766203602</c:v>
                </c:pt>
                <c:pt idx="263">
                  <c:v>40380.792777777722</c:v>
                </c:pt>
                <c:pt idx="264">
                  <c:v>40380.792789351777</c:v>
                </c:pt>
                <c:pt idx="265">
                  <c:v>40380.792800925927</c:v>
                </c:pt>
                <c:pt idx="266">
                  <c:v>40380.792812500003</c:v>
                </c:pt>
                <c:pt idx="267">
                  <c:v>40380.792824074073</c:v>
                </c:pt>
                <c:pt idx="268">
                  <c:v>40380.792835648193</c:v>
                </c:pt>
                <c:pt idx="269">
                  <c:v>40380.792847222205</c:v>
                </c:pt>
                <c:pt idx="270">
                  <c:v>40380.792858796296</c:v>
                </c:pt>
                <c:pt idx="271">
                  <c:v>40380.792870370373</c:v>
                </c:pt>
                <c:pt idx="272">
                  <c:v>40380.792881944435</c:v>
                </c:pt>
                <c:pt idx="273">
                  <c:v>40380.792893518505</c:v>
                </c:pt>
                <c:pt idx="274">
                  <c:v>40380.792905092596</c:v>
                </c:pt>
                <c:pt idx="275">
                  <c:v>40380.792916666607</c:v>
                </c:pt>
                <c:pt idx="276">
                  <c:v>40380.792928240735</c:v>
                </c:pt>
                <c:pt idx="277">
                  <c:v>40380.792939814804</c:v>
                </c:pt>
                <c:pt idx="278">
                  <c:v>40380.792951388888</c:v>
                </c:pt>
                <c:pt idx="279">
                  <c:v>40380.7929629629</c:v>
                </c:pt>
                <c:pt idx="280">
                  <c:v>40380.792974536984</c:v>
                </c:pt>
                <c:pt idx="281">
                  <c:v>40380.792986111002</c:v>
                </c:pt>
                <c:pt idx="282">
                  <c:v>40380.792997685174</c:v>
                </c:pt>
                <c:pt idx="283">
                  <c:v>40380.793009259192</c:v>
                </c:pt>
                <c:pt idx="284">
                  <c:v>40380.793020833189</c:v>
                </c:pt>
                <c:pt idx="285">
                  <c:v>40380.793032407404</c:v>
                </c:pt>
                <c:pt idx="286">
                  <c:v>40380.793043981364</c:v>
                </c:pt>
                <c:pt idx="287">
                  <c:v>40380.793055555485</c:v>
                </c:pt>
                <c:pt idx="288">
                  <c:v>40380.793067129584</c:v>
                </c:pt>
                <c:pt idx="289">
                  <c:v>40380.793078703602</c:v>
                </c:pt>
                <c:pt idx="290">
                  <c:v>40380.793090277723</c:v>
                </c:pt>
                <c:pt idx="291">
                  <c:v>40380.793101851719</c:v>
                </c:pt>
                <c:pt idx="292">
                  <c:v>40380.793113425927</c:v>
                </c:pt>
                <c:pt idx="293">
                  <c:v>40380.793124999975</c:v>
                </c:pt>
                <c:pt idx="294">
                  <c:v>40380.793136574015</c:v>
                </c:pt>
                <c:pt idx="295">
                  <c:v>40380.79314814815</c:v>
                </c:pt>
                <c:pt idx="296">
                  <c:v>40380.793159722176</c:v>
                </c:pt>
                <c:pt idx="297">
                  <c:v>40380.793171296275</c:v>
                </c:pt>
                <c:pt idx="298">
                  <c:v>40380.793182870257</c:v>
                </c:pt>
                <c:pt idx="299">
                  <c:v>40380.793194444435</c:v>
                </c:pt>
                <c:pt idx="300">
                  <c:v>40380.793206018505</c:v>
                </c:pt>
                <c:pt idx="301">
                  <c:v>40380.793217592596</c:v>
                </c:pt>
                <c:pt idx="302">
                  <c:v>40380.793229166607</c:v>
                </c:pt>
                <c:pt idx="303">
                  <c:v>40380.793240740662</c:v>
                </c:pt>
                <c:pt idx="304">
                  <c:v>40380.793252314805</c:v>
                </c:pt>
                <c:pt idx="305">
                  <c:v>40380.793263888874</c:v>
                </c:pt>
                <c:pt idx="306">
                  <c:v>40380.793275462966</c:v>
                </c:pt>
                <c:pt idx="307">
                  <c:v>40380.793287036984</c:v>
                </c:pt>
                <c:pt idx="308">
                  <c:v>40380.793298611003</c:v>
                </c:pt>
                <c:pt idx="309">
                  <c:v>40380.793391203602</c:v>
                </c:pt>
                <c:pt idx="310">
                  <c:v>40380.793391203602</c:v>
                </c:pt>
                <c:pt idx="311">
                  <c:v>40380.793391203602</c:v>
                </c:pt>
                <c:pt idx="312">
                  <c:v>40380.793391203602</c:v>
                </c:pt>
                <c:pt idx="313">
                  <c:v>40380.793391203602</c:v>
                </c:pt>
                <c:pt idx="314">
                  <c:v>40380.793391203602</c:v>
                </c:pt>
                <c:pt idx="315">
                  <c:v>40380.793391203602</c:v>
                </c:pt>
                <c:pt idx="316">
                  <c:v>40380.793391203602</c:v>
                </c:pt>
                <c:pt idx="317">
                  <c:v>40380.793402777665</c:v>
                </c:pt>
                <c:pt idx="318">
                  <c:v>40380.793414351778</c:v>
                </c:pt>
                <c:pt idx="319">
                  <c:v>40380.793425925847</c:v>
                </c:pt>
                <c:pt idx="320">
                  <c:v>40380.793437499997</c:v>
                </c:pt>
                <c:pt idx="321">
                  <c:v>40380.793449074074</c:v>
                </c:pt>
                <c:pt idx="322">
                  <c:v>40380.793460648078</c:v>
                </c:pt>
                <c:pt idx="323">
                  <c:v>40380.793472222176</c:v>
                </c:pt>
                <c:pt idx="324">
                  <c:v>40380.793483796188</c:v>
                </c:pt>
                <c:pt idx="325">
                  <c:v>40380.793495370315</c:v>
                </c:pt>
                <c:pt idx="326">
                  <c:v>40380.793506944436</c:v>
                </c:pt>
                <c:pt idx="327">
                  <c:v>40380.79351851852</c:v>
                </c:pt>
                <c:pt idx="328">
                  <c:v>40380.793530092589</c:v>
                </c:pt>
                <c:pt idx="329">
                  <c:v>40380.793541666564</c:v>
                </c:pt>
                <c:pt idx="330">
                  <c:v>40380.793553240735</c:v>
                </c:pt>
                <c:pt idx="331">
                  <c:v>40380.793564814703</c:v>
                </c:pt>
                <c:pt idx="332">
                  <c:v>40380.793576388889</c:v>
                </c:pt>
                <c:pt idx="333">
                  <c:v>40380.793587962908</c:v>
                </c:pt>
                <c:pt idx="334">
                  <c:v>40380.793599536984</c:v>
                </c:pt>
                <c:pt idx="335">
                  <c:v>40380.793611111003</c:v>
                </c:pt>
                <c:pt idx="336">
                  <c:v>40380.793622685065</c:v>
                </c:pt>
                <c:pt idx="337">
                  <c:v>40380.7936342592</c:v>
                </c:pt>
                <c:pt idx="338">
                  <c:v>40380.793645833197</c:v>
                </c:pt>
                <c:pt idx="339">
                  <c:v>40380.793657407405</c:v>
                </c:pt>
                <c:pt idx="340">
                  <c:v>40380.793668981365</c:v>
                </c:pt>
                <c:pt idx="341">
                  <c:v>40380.793680555442</c:v>
                </c:pt>
                <c:pt idx="342">
                  <c:v>40380.793692129584</c:v>
                </c:pt>
                <c:pt idx="343">
                  <c:v>40380.793703703566</c:v>
                </c:pt>
                <c:pt idx="344">
                  <c:v>40380.793715277774</c:v>
                </c:pt>
                <c:pt idx="345">
                  <c:v>40380.79372685172</c:v>
                </c:pt>
                <c:pt idx="346">
                  <c:v>40380.793749999975</c:v>
                </c:pt>
                <c:pt idx="347">
                  <c:v>40380.793761573965</c:v>
                </c:pt>
                <c:pt idx="348">
                  <c:v>40380.793773148151</c:v>
                </c:pt>
                <c:pt idx="349">
                  <c:v>40380.793784722118</c:v>
                </c:pt>
                <c:pt idx="350">
                  <c:v>40380.793796296275</c:v>
                </c:pt>
                <c:pt idx="351">
                  <c:v>40380.793807870374</c:v>
                </c:pt>
                <c:pt idx="352">
                  <c:v>40380.793819444443</c:v>
                </c:pt>
                <c:pt idx="353">
                  <c:v>40380.79383101852</c:v>
                </c:pt>
                <c:pt idx="354">
                  <c:v>40380.793842592575</c:v>
                </c:pt>
                <c:pt idx="355">
                  <c:v>40380.793854166608</c:v>
                </c:pt>
                <c:pt idx="356">
                  <c:v>40380.79386574067</c:v>
                </c:pt>
                <c:pt idx="357">
                  <c:v>40380.793877314805</c:v>
                </c:pt>
                <c:pt idx="358">
                  <c:v>40380.793888888875</c:v>
                </c:pt>
                <c:pt idx="359">
                  <c:v>40380.793900462908</c:v>
                </c:pt>
                <c:pt idx="360">
                  <c:v>40380.793912036985</c:v>
                </c:pt>
                <c:pt idx="361">
                  <c:v>40380.793923610967</c:v>
                </c:pt>
                <c:pt idx="362">
                  <c:v>40380.793935185175</c:v>
                </c:pt>
                <c:pt idx="363">
                  <c:v>40380.793946759164</c:v>
                </c:pt>
                <c:pt idx="364">
                  <c:v>40380.79395833327</c:v>
                </c:pt>
                <c:pt idx="365">
                  <c:v>40380.793969907303</c:v>
                </c:pt>
                <c:pt idx="366">
                  <c:v>40380.793981481373</c:v>
                </c:pt>
                <c:pt idx="367">
                  <c:v>40380.7939930555</c:v>
                </c:pt>
                <c:pt idx="368">
                  <c:v>40380.794004629584</c:v>
                </c:pt>
                <c:pt idx="369">
                  <c:v>40380.794016203705</c:v>
                </c:pt>
                <c:pt idx="370">
                  <c:v>40380.794027777774</c:v>
                </c:pt>
                <c:pt idx="371">
                  <c:v>40380.794039351851</c:v>
                </c:pt>
                <c:pt idx="372">
                  <c:v>40380.794050925928</c:v>
                </c:pt>
                <c:pt idx="373">
                  <c:v>40380.794062499997</c:v>
                </c:pt>
                <c:pt idx="374">
                  <c:v>40380.794131944444</c:v>
                </c:pt>
                <c:pt idx="375">
                  <c:v>40380.794143518433</c:v>
                </c:pt>
                <c:pt idx="376">
                  <c:v>40380.794143518433</c:v>
                </c:pt>
                <c:pt idx="377">
                  <c:v>40380.794143518433</c:v>
                </c:pt>
                <c:pt idx="378">
                  <c:v>40380.794143518433</c:v>
                </c:pt>
                <c:pt idx="379">
                  <c:v>40380.794143518433</c:v>
                </c:pt>
                <c:pt idx="380">
                  <c:v>40380.794143518433</c:v>
                </c:pt>
                <c:pt idx="381">
                  <c:v>40380.794143518433</c:v>
                </c:pt>
                <c:pt idx="382">
                  <c:v>40380.79415509259</c:v>
                </c:pt>
                <c:pt idx="383">
                  <c:v>40380.794166666572</c:v>
                </c:pt>
                <c:pt idx="384">
                  <c:v>40380.794178240736</c:v>
                </c:pt>
                <c:pt idx="385">
                  <c:v>40380.794189814718</c:v>
                </c:pt>
                <c:pt idx="386">
                  <c:v>40380.79420138889</c:v>
                </c:pt>
                <c:pt idx="387">
                  <c:v>40380.794212962966</c:v>
                </c:pt>
                <c:pt idx="388">
                  <c:v>40380.794224536985</c:v>
                </c:pt>
                <c:pt idx="389">
                  <c:v>40380.794236111105</c:v>
                </c:pt>
                <c:pt idx="390">
                  <c:v>40380.794247685175</c:v>
                </c:pt>
                <c:pt idx="391">
                  <c:v>40380.794259259259</c:v>
                </c:pt>
                <c:pt idx="392">
                  <c:v>40380.79427083327</c:v>
                </c:pt>
                <c:pt idx="393">
                  <c:v>40380.794282407405</c:v>
                </c:pt>
                <c:pt idx="394">
                  <c:v>40380.794293981475</c:v>
                </c:pt>
                <c:pt idx="395">
                  <c:v>40380.794305555501</c:v>
                </c:pt>
                <c:pt idx="396">
                  <c:v>40380.794317129628</c:v>
                </c:pt>
                <c:pt idx="397">
                  <c:v>40380.794328703603</c:v>
                </c:pt>
                <c:pt idx="398">
                  <c:v>40380.794340277775</c:v>
                </c:pt>
                <c:pt idx="399">
                  <c:v>40380.794351851793</c:v>
                </c:pt>
                <c:pt idx="400">
                  <c:v>40380.794363425928</c:v>
                </c:pt>
                <c:pt idx="401">
                  <c:v>40380.794374999998</c:v>
                </c:pt>
                <c:pt idx="402">
                  <c:v>40380.794386574074</c:v>
                </c:pt>
                <c:pt idx="403">
                  <c:v>40380.794398148202</c:v>
                </c:pt>
                <c:pt idx="404">
                  <c:v>40380.794409722184</c:v>
                </c:pt>
                <c:pt idx="405">
                  <c:v>40380.794421296276</c:v>
                </c:pt>
                <c:pt idx="406">
                  <c:v>40380.794432870309</c:v>
                </c:pt>
                <c:pt idx="407">
                  <c:v>40380.794444444444</c:v>
                </c:pt>
                <c:pt idx="408">
                  <c:v>40380.794456018521</c:v>
                </c:pt>
                <c:pt idx="409">
                  <c:v>40380.794467592576</c:v>
                </c:pt>
                <c:pt idx="410">
                  <c:v>40380.794479166609</c:v>
                </c:pt>
                <c:pt idx="411">
                  <c:v>40380.794490740678</c:v>
                </c:pt>
                <c:pt idx="412">
                  <c:v>40380.794502314806</c:v>
                </c:pt>
                <c:pt idx="413">
                  <c:v>40380.79451388889</c:v>
                </c:pt>
                <c:pt idx="414">
                  <c:v>40380.794525462959</c:v>
                </c:pt>
                <c:pt idx="415">
                  <c:v>40380.794537037036</c:v>
                </c:pt>
                <c:pt idx="416">
                  <c:v>40380.794548611018</c:v>
                </c:pt>
                <c:pt idx="417">
                  <c:v>40380.794560185175</c:v>
                </c:pt>
                <c:pt idx="418">
                  <c:v>40380.794571759201</c:v>
                </c:pt>
                <c:pt idx="419">
                  <c:v>40380.794583333271</c:v>
                </c:pt>
                <c:pt idx="420">
                  <c:v>40380.794594907406</c:v>
                </c:pt>
                <c:pt idx="421">
                  <c:v>40380.794606481475</c:v>
                </c:pt>
                <c:pt idx="422">
                  <c:v>40380.794618055559</c:v>
                </c:pt>
                <c:pt idx="423">
                  <c:v>40380.794629629585</c:v>
                </c:pt>
                <c:pt idx="424">
                  <c:v>40380.794641203618</c:v>
                </c:pt>
                <c:pt idx="425">
                  <c:v>40380.794652777775</c:v>
                </c:pt>
                <c:pt idx="426">
                  <c:v>40380.794664351793</c:v>
                </c:pt>
                <c:pt idx="427">
                  <c:v>40380.794675925928</c:v>
                </c:pt>
                <c:pt idx="428">
                  <c:v>40380.794687499998</c:v>
                </c:pt>
                <c:pt idx="429">
                  <c:v>40380.794699074082</c:v>
                </c:pt>
                <c:pt idx="430">
                  <c:v>40380.794710648152</c:v>
                </c:pt>
                <c:pt idx="431">
                  <c:v>40380.794722222185</c:v>
                </c:pt>
                <c:pt idx="432">
                  <c:v>40380.794733796276</c:v>
                </c:pt>
                <c:pt idx="433">
                  <c:v>40380.794745370324</c:v>
                </c:pt>
                <c:pt idx="434">
                  <c:v>40380.794756944444</c:v>
                </c:pt>
                <c:pt idx="435">
                  <c:v>40380.794768518448</c:v>
                </c:pt>
                <c:pt idx="436">
                  <c:v>40380.794780092576</c:v>
                </c:pt>
                <c:pt idx="437">
                  <c:v>40380.794791666573</c:v>
                </c:pt>
                <c:pt idx="438">
                  <c:v>40380.794803240744</c:v>
                </c:pt>
                <c:pt idx="439">
                  <c:v>40380.794814814806</c:v>
                </c:pt>
                <c:pt idx="440">
                  <c:v>40380.79482638889</c:v>
                </c:pt>
                <c:pt idx="441">
                  <c:v>40380.79483796296</c:v>
                </c:pt>
                <c:pt idx="442">
                  <c:v>40380.794849536986</c:v>
                </c:pt>
                <c:pt idx="443">
                  <c:v>40380.794918981475</c:v>
                </c:pt>
                <c:pt idx="444">
                  <c:v>40380.794918981475</c:v>
                </c:pt>
                <c:pt idx="445">
                  <c:v>40380.794930555494</c:v>
                </c:pt>
                <c:pt idx="446">
                  <c:v>40380.794930555494</c:v>
                </c:pt>
                <c:pt idx="447">
                  <c:v>40380.794930555494</c:v>
                </c:pt>
                <c:pt idx="448">
                  <c:v>40380.794930555494</c:v>
                </c:pt>
                <c:pt idx="449">
                  <c:v>40380.794930555494</c:v>
                </c:pt>
                <c:pt idx="450">
                  <c:v>40380.794930555494</c:v>
                </c:pt>
                <c:pt idx="451">
                  <c:v>40380.794930555494</c:v>
                </c:pt>
                <c:pt idx="452">
                  <c:v>40380.794942129585</c:v>
                </c:pt>
                <c:pt idx="453">
                  <c:v>40380.794953703618</c:v>
                </c:pt>
                <c:pt idx="454">
                  <c:v>40380.794965277775</c:v>
                </c:pt>
                <c:pt idx="455">
                  <c:v>40380.794976851794</c:v>
                </c:pt>
                <c:pt idx="456">
                  <c:v>40380.794988425929</c:v>
                </c:pt>
                <c:pt idx="457">
                  <c:v>40380.794999999998</c:v>
                </c:pt>
                <c:pt idx="458">
                  <c:v>40380.795011574075</c:v>
                </c:pt>
                <c:pt idx="459">
                  <c:v>40380.795023148145</c:v>
                </c:pt>
                <c:pt idx="460">
                  <c:v>40380.795034722185</c:v>
                </c:pt>
                <c:pt idx="461">
                  <c:v>40380.795046296284</c:v>
                </c:pt>
                <c:pt idx="462">
                  <c:v>40380.795057870324</c:v>
                </c:pt>
                <c:pt idx="463">
                  <c:v>40380.795069444444</c:v>
                </c:pt>
                <c:pt idx="464">
                  <c:v>40380.795081018448</c:v>
                </c:pt>
                <c:pt idx="465">
                  <c:v>40380.795092592576</c:v>
                </c:pt>
                <c:pt idx="466">
                  <c:v>40380.795104166573</c:v>
                </c:pt>
                <c:pt idx="467">
                  <c:v>40380.795115740679</c:v>
                </c:pt>
                <c:pt idx="468">
                  <c:v>40380.795127314734</c:v>
                </c:pt>
                <c:pt idx="469">
                  <c:v>40380.795138888876</c:v>
                </c:pt>
                <c:pt idx="470">
                  <c:v>40380.795150462924</c:v>
                </c:pt>
                <c:pt idx="471">
                  <c:v>40380.795162036949</c:v>
                </c:pt>
                <c:pt idx="472">
                  <c:v>40380.795173610968</c:v>
                </c:pt>
                <c:pt idx="473">
                  <c:v>40380.795185185074</c:v>
                </c:pt>
                <c:pt idx="474">
                  <c:v>40380.795196759165</c:v>
                </c:pt>
                <c:pt idx="475">
                  <c:v>40380.795208333271</c:v>
                </c:pt>
                <c:pt idx="476">
                  <c:v>40380.795219907406</c:v>
                </c:pt>
                <c:pt idx="477">
                  <c:v>40380.795231481476</c:v>
                </c:pt>
                <c:pt idx="478">
                  <c:v>40380.795243055494</c:v>
                </c:pt>
                <c:pt idx="479">
                  <c:v>40380.795254629586</c:v>
                </c:pt>
                <c:pt idx="480">
                  <c:v>40380.795266203619</c:v>
                </c:pt>
                <c:pt idx="481">
                  <c:v>40380.795277777775</c:v>
                </c:pt>
                <c:pt idx="482">
                  <c:v>40380.795289351794</c:v>
                </c:pt>
                <c:pt idx="483">
                  <c:v>40380.795300925864</c:v>
                </c:pt>
                <c:pt idx="484">
                  <c:v>40380.795312499999</c:v>
                </c:pt>
                <c:pt idx="485">
                  <c:v>40380.795324074075</c:v>
                </c:pt>
                <c:pt idx="486">
                  <c:v>40380.795335648145</c:v>
                </c:pt>
                <c:pt idx="487">
                  <c:v>40380.795347222185</c:v>
                </c:pt>
                <c:pt idx="488">
                  <c:v>40380.795358796284</c:v>
                </c:pt>
                <c:pt idx="489">
                  <c:v>40380.795370370324</c:v>
                </c:pt>
                <c:pt idx="490">
                  <c:v>40380.795381944386</c:v>
                </c:pt>
                <c:pt idx="491">
                  <c:v>40380.795393518449</c:v>
                </c:pt>
                <c:pt idx="492">
                  <c:v>40380.795405092584</c:v>
                </c:pt>
                <c:pt idx="493">
                  <c:v>40380.795416666573</c:v>
                </c:pt>
                <c:pt idx="494">
                  <c:v>40380.795428240679</c:v>
                </c:pt>
                <c:pt idx="495">
                  <c:v>40380.795439814734</c:v>
                </c:pt>
                <c:pt idx="496">
                  <c:v>40380.795451388884</c:v>
                </c:pt>
                <c:pt idx="497">
                  <c:v>40380.795462962844</c:v>
                </c:pt>
                <c:pt idx="498">
                  <c:v>40380.79547453695</c:v>
                </c:pt>
                <c:pt idx="499">
                  <c:v>40380.795486110968</c:v>
                </c:pt>
                <c:pt idx="500">
                  <c:v>40380.795497685074</c:v>
                </c:pt>
                <c:pt idx="501">
                  <c:v>40380.795509259224</c:v>
                </c:pt>
                <c:pt idx="502">
                  <c:v>40380.795520833206</c:v>
                </c:pt>
                <c:pt idx="503">
                  <c:v>40380.795532407406</c:v>
                </c:pt>
                <c:pt idx="504">
                  <c:v>40380.795543981374</c:v>
                </c:pt>
                <c:pt idx="505">
                  <c:v>40380.795555555524</c:v>
                </c:pt>
                <c:pt idx="506">
                  <c:v>40380.795567129586</c:v>
                </c:pt>
                <c:pt idx="507">
                  <c:v>40380.795578703626</c:v>
                </c:pt>
                <c:pt idx="508">
                  <c:v>40380.795590277776</c:v>
                </c:pt>
                <c:pt idx="509">
                  <c:v>40380.795601851736</c:v>
                </c:pt>
                <c:pt idx="510">
                  <c:v>40380.795613425929</c:v>
                </c:pt>
                <c:pt idx="511">
                  <c:v>40380.795624999984</c:v>
                </c:pt>
                <c:pt idx="512">
                  <c:v>40380.795636574076</c:v>
                </c:pt>
                <c:pt idx="513">
                  <c:v>40380.795648148145</c:v>
                </c:pt>
                <c:pt idx="514">
                  <c:v>40380.795659722186</c:v>
                </c:pt>
                <c:pt idx="515">
                  <c:v>40380.795671296284</c:v>
                </c:pt>
                <c:pt idx="516">
                  <c:v>40380.795682870266</c:v>
                </c:pt>
                <c:pt idx="517">
                  <c:v>40380.795694444445</c:v>
                </c:pt>
                <c:pt idx="518">
                  <c:v>40380.795706018456</c:v>
                </c:pt>
                <c:pt idx="519">
                  <c:v>40380.795717592584</c:v>
                </c:pt>
                <c:pt idx="520">
                  <c:v>40380.795729166573</c:v>
                </c:pt>
                <c:pt idx="521">
                  <c:v>40380.795740740621</c:v>
                </c:pt>
                <c:pt idx="522">
                  <c:v>40380.795752314734</c:v>
                </c:pt>
                <c:pt idx="523">
                  <c:v>40380.795763888797</c:v>
                </c:pt>
                <c:pt idx="524">
                  <c:v>40380.795775462924</c:v>
                </c:pt>
                <c:pt idx="525">
                  <c:v>40380.795787036957</c:v>
                </c:pt>
                <c:pt idx="526">
                  <c:v>40380.79579861099</c:v>
                </c:pt>
                <c:pt idx="527">
                  <c:v>40380.795810185184</c:v>
                </c:pt>
                <c:pt idx="528">
                  <c:v>40380.795821759166</c:v>
                </c:pt>
                <c:pt idx="529">
                  <c:v>40380.795833333272</c:v>
                </c:pt>
                <c:pt idx="530">
                  <c:v>40380.795844907327</c:v>
                </c:pt>
                <c:pt idx="531">
                  <c:v>40380.795856481476</c:v>
                </c:pt>
                <c:pt idx="532">
                  <c:v>40380.795868055524</c:v>
                </c:pt>
                <c:pt idx="533">
                  <c:v>40380.795879629586</c:v>
                </c:pt>
                <c:pt idx="534">
                  <c:v>40380.795891203627</c:v>
                </c:pt>
                <c:pt idx="535">
                  <c:v>40380.795902777674</c:v>
                </c:pt>
                <c:pt idx="536">
                  <c:v>40380.795914351824</c:v>
                </c:pt>
                <c:pt idx="537">
                  <c:v>40380.795925925857</c:v>
                </c:pt>
                <c:pt idx="538">
                  <c:v>40380.795937499999</c:v>
                </c:pt>
                <c:pt idx="539">
                  <c:v>40380.795949074076</c:v>
                </c:pt>
                <c:pt idx="540">
                  <c:v>40380.795960648124</c:v>
                </c:pt>
                <c:pt idx="541">
                  <c:v>40380.795972222186</c:v>
                </c:pt>
                <c:pt idx="542">
                  <c:v>40380.795983796204</c:v>
                </c:pt>
                <c:pt idx="543">
                  <c:v>40380.795995370354</c:v>
                </c:pt>
                <c:pt idx="544">
                  <c:v>40380.796006944445</c:v>
                </c:pt>
                <c:pt idx="545">
                  <c:v>40380.796018518522</c:v>
                </c:pt>
                <c:pt idx="546">
                  <c:v>40380.796030092592</c:v>
                </c:pt>
                <c:pt idx="547">
                  <c:v>40380.796041666574</c:v>
                </c:pt>
                <c:pt idx="548">
                  <c:v>40380.796053240738</c:v>
                </c:pt>
                <c:pt idx="549">
                  <c:v>40380.796064814749</c:v>
                </c:pt>
                <c:pt idx="550">
                  <c:v>40380.796076388891</c:v>
                </c:pt>
                <c:pt idx="551">
                  <c:v>40380.796087962954</c:v>
                </c:pt>
                <c:pt idx="552">
                  <c:v>40380.796099536994</c:v>
                </c:pt>
                <c:pt idx="553">
                  <c:v>40380.796111111049</c:v>
                </c:pt>
                <c:pt idx="554">
                  <c:v>40380.796122685097</c:v>
                </c:pt>
                <c:pt idx="555">
                  <c:v>40380.796134259224</c:v>
                </c:pt>
                <c:pt idx="556">
                  <c:v>40380.796145833207</c:v>
                </c:pt>
                <c:pt idx="557">
                  <c:v>40380.796157407407</c:v>
                </c:pt>
                <c:pt idx="558">
                  <c:v>40380.796168981396</c:v>
                </c:pt>
                <c:pt idx="559">
                  <c:v>40380.796180555444</c:v>
                </c:pt>
                <c:pt idx="560">
                  <c:v>40380.796192129594</c:v>
                </c:pt>
                <c:pt idx="561">
                  <c:v>40380.796203703627</c:v>
                </c:pt>
                <c:pt idx="562">
                  <c:v>40380.796215277791</c:v>
                </c:pt>
                <c:pt idx="563">
                  <c:v>40380.796226851824</c:v>
                </c:pt>
                <c:pt idx="564">
                  <c:v>40380.796238425988</c:v>
                </c:pt>
                <c:pt idx="565">
                  <c:v>40380.796249999999</c:v>
                </c:pt>
                <c:pt idx="566">
                  <c:v>40380.796261574076</c:v>
                </c:pt>
                <c:pt idx="567">
                  <c:v>40380.796273148211</c:v>
                </c:pt>
                <c:pt idx="568">
                  <c:v>40380.796284722186</c:v>
                </c:pt>
                <c:pt idx="569">
                  <c:v>40380.796296296299</c:v>
                </c:pt>
                <c:pt idx="570">
                  <c:v>40380.796307870354</c:v>
                </c:pt>
                <c:pt idx="571">
                  <c:v>40380.796319444518</c:v>
                </c:pt>
                <c:pt idx="572">
                  <c:v>40380.796331018515</c:v>
                </c:pt>
                <c:pt idx="573">
                  <c:v>40380.796342592585</c:v>
                </c:pt>
                <c:pt idx="574">
                  <c:v>40380.796354166654</c:v>
                </c:pt>
                <c:pt idx="575">
                  <c:v>40380.796365740724</c:v>
                </c:pt>
                <c:pt idx="576">
                  <c:v>40380.796377314815</c:v>
                </c:pt>
                <c:pt idx="577">
                  <c:v>40380.796388888884</c:v>
                </c:pt>
                <c:pt idx="578">
                  <c:v>40380.796400462954</c:v>
                </c:pt>
                <c:pt idx="579">
                  <c:v>40380.796412036994</c:v>
                </c:pt>
                <c:pt idx="580">
                  <c:v>40380.796423610991</c:v>
                </c:pt>
                <c:pt idx="581">
                  <c:v>40380.796435185184</c:v>
                </c:pt>
                <c:pt idx="582">
                  <c:v>40380.796446759174</c:v>
                </c:pt>
                <c:pt idx="583">
                  <c:v>40380.796458333272</c:v>
                </c:pt>
                <c:pt idx="584">
                  <c:v>40380.796469907335</c:v>
                </c:pt>
                <c:pt idx="585">
                  <c:v>40380.796481481397</c:v>
                </c:pt>
                <c:pt idx="586">
                  <c:v>40380.796493055554</c:v>
                </c:pt>
                <c:pt idx="587">
                  <c:v>40380.796504629594</c:v>
                </c:pt>
                <c:pt idx="588">
                  <c:v>40380.796516203707</c:v>
                </c:pt>
                <c:pt idx="589">
                  <c:v>40380.796527777777</c:v>
                </c:pt>
                <c:pt idx="590">
                  <c:v>40380.796539351853</c:v>
                </c:pt>
                <c:pt idx="591">
                  <c:v>40380.796550925923</c:v>
                </c:pt>
                <c:pt idx="592">
                  <c:v>40380.796562499992</c:v>
                </c:pt>
                <c:pt idx="593">
                  <c:v>40380.796574074091</c:v>
                </c:pt>
                <c:pt idx="594">
                  <c:v>40380.796585648146</c:v>
                </c:pt>
                <c:pt idx="595">
                  <c:v>40380.796597222223</c:v>
                </c:pt>
                <c:pt idx="596">
                  <c:v>40380.7966087963</c:v>
                </c:pt>
                <c:pt idx="597">
                  <c:v>40380.796620370355</c:v>
                </c:pt>
                <c:pt idx="598">
                  <c:v>40380.796631944446</c:v>
                </c:pt>
                <c:pt idx="599">
                  <c:v>40380.796643518457</c:v>
                </c:pt>
                <c:pt idx="600">
                  <c:v>40380.796655092592</c:v>
                </c:pt>
                <c:pt idx="601">
                  <c:v>40380.796666666574</c:v>
                </c:pt>
                <c:pt idx="602">
                  <c:v>40380.796678240738</c:v>
                </c:pt>
                <c:pt idx="603">
                  <c:v>40380.79668981475</c:v>
                </c:pt>
                <c:pt idx="604">
                  <c:v>40380.796701388885</c:v>
                </c:pt>
                <c:pt idx="605">
                  <c:v>40380.796712962954</c:v>
                </c:pt>
                <c:pt idx="606">
                  <c:v>40380.796724536958</c:v>
                </c:pt>
                <c:pt idx="607">
                  <c:v>40380.796736111042</c:v>
                </c:pt>
                <c:pt idx="608">
                  <c:v>40380.796747685104</c:v>
                </c:pt>
                <c:pt idx="609">
                  <c:v>40380.796759259254</c:v>
                </c:pt>
                <c:pt idx="610">
                  <c:v>40380.796770833207</c:v>
                </c:pt>
                <c:pt idx="611">
                  <c:v>40380.796782407335</c:v>
                </c:pt>
                <c:pt idx="612">
                  <c:v>40380.796793981397</c:v>
                </c:pt>
                <c:pt idx="613">
                  <c:v>40380.796805555554</c:v>
                </c:pt>
                <c:pt idx="614">
                  <c:v>40380.796817129631</c:v>
                </c:pt>
                <c:pt idx="615">
                  <c:v>40380.796828703627</c:v>
                </c:pt>
                <c:pt idx="616">
                  <c:v>40380.796840277777</c:v>
                </c:pt>
                <c:pt idx="617">
                  <c:v>40380.796851851854</c:v>
                </c:pt>
                <c:pt idx="618">
                  <c:v>40380.796863425923</c:v>
                </c:pt>
                <c:pt idx="619">
                  <c:v>40380.796875</c:v>
                </c:pt>
                <c:pt idx="620">
                  <c:v>40380.796886574077</c:v>
                </c:pt>
                <c:pt idx="621">
                  <c:v>40380.796898148212</c:v>
                </c:pt>
                <c:pt idx="622">
                  <c:v>40380.796909722194</c:v>
                </c:pt>
                <c:pt idx="623">
                  <c:v>40380.7969212963</c:v>
                </c:pt>
                <c:pt idx="624">
                  <c:v>40380.796932870355</c:v>
                </c:pt>
                <c:pt idx="625">
                  <c:v>40380.796944444446</c:v>
                </c:pt>
                <c:pt idx="626">
                  <c:v>40380.796956018516</c:v>
                </c:pt>
                <c:pt idx="627">
                  <c:v>40380.796967592585</c:v>
                </c:pt>
                <c:pt idx="628">
                  <c:v>40380.796979166655</c:v>
                </c:pt>
                <c:pt idx="629">
                  <c:v>40380.796990740724</c:v>
                </c:pt>
                <c:pt idx="630">
                  <c:v>40380.797002314757</c:v>
                </c:pt>
                <c:pt idx="631">
                  <c:v>40380.797013888885</c:v>
                </c:pt>
                <c:pt idx="632">
                  <c:v>40380.797025462954</c:v>
                </c:pt>
                <c:pt idx="633">
                  <c:v>40380.797037037024</c:v>
                </c:pt>
                <c:pt idx="634">
                  <c:v>40380.797048610977</c:v>
                </c:pt>
                <c:pt idx="635">
                  <c:v>40380.797060185105</c:v>
                </c:pt>
                <c:pt idx="636">
                  <c:v>40380.797071759174</c:v>
                </c:pt>
                <c:pt idx="637">
                  <c:v>40380.797083333215</c:v>
                </c:pt>
                <c:pt idx="638">
                  <c:v>40380.797094907342</c:v>
                </c:pt>
                <c:pt idx="639">
                  <c:v>40380.797106481405</c:v>
                </c:pt>
                <c:pt idx="640">
                  <c:v>40380.797118055554</c:v>
                </c:pt>
                <c:pt idx="641">
                  <c:v>40380.797129629551</c:v>
                </c:pt>
                <c:pt idx="642">
                  <c:v>40380.797141203577</c:v>
                </c:pt>
                <c:pt idx="643">
                  <c:v>40380.797222222194</c:v>
                </c:pt>
                <c:pt idx="644">
                  <c:v>40380.797222222194</c:v>
                </c:pt>
                <c:pt idx="645">
                  <c:v>40380.797222222194</c:v>
                </c:pt>
                <c:pt idx="646">
                  <c:v>40380.797222222194</c:v>
                </c:pt>
                <c:pt idx="647">
                  <c:v>40380.797222222194</c:v>
                </c:pt>
                <c:pt idx="648">
                  <c:v>40380.797222222194</c:v>
                </c:pt>
                <c:pt idx="649">
                  <c:v>40380.797222222194</c:v>
                </c:pt>
                <c:pt idx="650">
                  <c:v>40380.797222222194</c:v>
                </c:pt>
                <c:pt idx="651">
                  <c:v>40380.797233796286</c:v>
                </c:pt>
                <c:pt idx="652">
                  <c:v>40380.79724537037</c:v>
                </c:pt>
                <c:pt idx="653">
                  <c:v>40380.797256944446</c:v>
                </c:pt>
                <c:pt idx="654">
                  <c:v>40380.797268518458</c:v>
                </c:pt>
                <c:pt idx="655">
                  <c:v>40380.797280092585</c:v>
                </c:pt>
                <c:pt idx="656">
                  <c:v>40380.797291666582</c:v>
                </c:pt>
                <c:pt idx="657">
                  <c:v>40380.797303240724</c:v>
                </c:pt>
                <c:pt idx="658">
                  <c:v>40380.797314814758</c:v>
                </c:pt>
                <c:pt idx="659">
                  <c:v>40380.797326388885</c:v>
                </c:pt>
                <c:pt idx="660">
                  <c:v>40380.797337962955</c:v>
                </c:pt>
                <c:pt idx="661">
                  <c:v>40380.797349536959</c:v>
                </c:pt>
                <c:pt idx="662">
                  <c:v>40380.797361110992</c:v>
                </c:pt>
                <c:pt idx="663">
                  <c:v>40380.797372685112</c:v>
                </c:pt>
                <c:pt idx="664">
                  <c:v>40380.797384259175</c:v>
                </c:pt>
                <c:pt idx="665">
                  <c:v>40380.797395833215</c:v>
                </c:pt>
                <c:pt idx="666">
                  <c:v>40380.79740740735</c:v>
                </c:pt>
                <c:pt idx="667">
                  <c:v>40380.797418981405</c:v>
                </c:pt>
                <c:pt idx="668">
                  <c:v>40380.797430555453</c:v>
                </c:pt>
                <c:pt idx="669">
                  <c:v>40380.797442129551</c:v>
                </c:pt>
                <c:pt idx="670">
                  <c:v>40380.797453703577</c:v>
                </c:pt>
                <c:pt idx="671">
                  <c:v>40380.797465277697</c:v>
                </c:pt>
                <c:pt idx="672">
                  <c:v>40380.797476851752</c:v>
                </c:pt>
                <c:pt idx="673">
                  <c:v>40380.797488425924</c:v>
                </c:pt>
                <c:pt idx="674">
                  <c:v>40380.797499999986</c:v>
                </c:pt>
                <c:pt idx="675">
                  <c:v>40380.797511574077</c:v>
                </c:pt>
                <c:pt idx="676">
                  <c:v>40380.797523148147</c:v>
                </c:pt>
                <c:pt idx="677">
                  <c:v>40380.797534722224</c:v>
                </c:pt>
                <c:pt idx="678">
                  <c:v>40380.797546296286</c:v>
                </c:pt>
                <c:pt idx="679">
                  <c:v>40380.79755787037</c:v>
                </c:pt>
                <c:pt idx="680">
                  <c:v>40380.797569444447</c:v>
                </c:pt>
                <c:pt idx="681">
                  <c:v>40380.797581018458</c:v>
                </c:pt>
                <c:pt idx="682">
                  <c:v>40380.797592592586</c:v>
                </c:pt>
                <c:pt idx="683">
                  <c:v>40380.797604166582</c:v>
                </c:pt>
                <c:pt idx="684">
                  <c:v>40380.797615740725</c:v>
                </c:pt>
                <c:pt idx="685">
                  <c:v>40380.797627314758</c:v>
                </c:pt>
                <c:pt idx="686">
                  <c:v>40380.797638888886</c:v>
                </c:pt>
                <c:pt idx="687">
                  <c:v>40380.797650462955</c:v>
                </c:pt>
                <c:pt idx="688">
                  <c:v>40380.797662036974</c:v>
                </c:pt>
                <c:pt idx="689">
                  <c:v>40380.797673610992</c:v>
                </c:pt>
                <c:pt idx="690">
                  <c:v>40380.79768518512</c:v>
                </c:pt>
                <c:pt idx="691">
                  <c:v>40380.797696759175</c:v>
                </c:pt>
                <c:pt idx="692">
                  <c:v>40380.797708333215</c:v>
                </c:pt>
                <c:pt idx="693">
                  <c:v>40380.79771990735</c:v>
                </c:pt>
                <c:pt idx="694">
                  <c:v>40380.797731481398</c:v>
                </c:pt>
                <c:pt idx="695">
                  <c:v>40380.797743055453</c:v>
                </c:pt>
                <c:pt idx="696">
                  <c:v>40380.797754629551</c:v>
                </c:pt>
                <c:pt idx="697">
                  <c:v>40380.797766203577</c:v>
                </c:pt>
                <c:pt idx="698">
                  <c:v>40380.797777777698</c:v>
                </c:pt>
                <c:pt idx="699">
                  <c:v>40380.797789351753</c:v>
                </c:pt>
                <c:pt idx="700">
                  <c:v>40380.797800925924</c:v>
                </c:pt>
                <c:pt idx="701">
                  <c:v>40380.797812500001</c:v>
                </c:pt>
                <c:pt idx="702">
                  <c:v>40380.797824074078</c:v>
                </c:pt>
                <c:pt idx="703">
                  <c:v>40380.797835648147</c:v>
                </c:pt>
                <c:pt idx="704">
                  <c:v>40380.797847222224</c:v>
                </c:pt>
                <c:pt idx="705">
                  <c:v>40380.797858796286</c:v>
                </c:pt>
                <c:pt idx="706">
                  <c:v>40380.79787037037</c:v>
                </c:pt>
                <c:pt idx="707">
                  <c:v>40380.797881944425</c:v>
                </c:pt>
                <c:pt idx="708">
                  <c:v>40380.797893518458</c:v>
                </c:pt>
                <c:pt idx="709">
                  <c:v>40380.797905092586</c:v>
                </c:pt>
                <c:pt idx="710">
                  <c:v>40380.79791666659</c:v>
                </c:pt>
                <c:pt idx="711">
                  <c:v>40380.797928240725</c:v>
                </c:pt>
                <c:pt idx="712">
                  <c:v>40380.797939814758</c:v>
                </c:pt>
                <c:pt idx="713">
                  <c:v>40380.797951388886</c:v>
                </c:pt>
                <c:pt idx="714">
                  <c:v>40380.797962962868</c:v>
                </c:pt>
                <c:pt idx="715">
                  <c:v>40380.797974536974</c:v>
                </c:pt>
                <c:pt idx="716">
                  <c:v>40380.797986110992</c:v>
                </c:pt>
                <c:pt idx="717">
                  <c:v>40380.79799768512</c:v>
                </c:pt>
                <c:pt idx="718">
                  <c:v>40380.798009259255</c:v>
                </c:pt>
                <c:pt idx="719">
                  <c:v>40380.798020833223</c:v>
                </c:pt>
                <c:pt idx="720">
                  <c:v>40380.798032407409</c:v>
                </c:pt>
                <c:pt idx="721">
                  <c:v>40380.798043981413</c:v>
                </c:pt>
                <c:pt idx="722">
                  <c:v>40380.798055555555</c:v>
                </c:pt>
                <c:pt idx="723">
                  <c:v>40380.798067129625</c:v>
                </c:pt>
                <c:pt idx="724">
                  <c:v>40380.798078703643</c:v>
                </c:pt>
                <c:pt idx="725">
                  <c:v>40380.798090277778</c:v>
                </c:pt>
                <c:pt idx="726">
                  <c:v>40380.798101851753</c:v>
                </c:pt>
                <c:pt idx="727">
                  <c:v>40380.798113425932</c:v>
                </c:pt>
                <c:pt idx="728">
                  <c:v>40380.798124999994</c:v>
                </c:pt>
                <c:pt idx="729">
                  <c:v>40380.798136574071</c:v>
                </c:pt>
                <c:pt idx="730">
                  <c:v>40380.798148148147</c:v>
                </c:pt>
                <c:pt idx="731">
                  <c:v>40380.798159722224</c:v>
                </c:pt>
                <c:pt idx="732">
                  <c:v>40380.798171296294</c:v>
                </c:pt>
                <c:pt idx="733">
                  <c:v>40380.798182870283</c:v>
                </c:pt>
                <c:pt idx="734">
                  <c:v>40380.798194444447</c:v>
                </c:pt>
                <c:pt idx="735">
                  <c:v>40380.798206018517</c:v>
                </c:pt>
                <c:pt idx="736">
                  <c:v>40380.798217592601</c:v>
                </c:pt>
                <c:pt idx="737">
                  <c:v>40380.798229166656</c:v>
                </c:pt>
                <c:pt idx="738">
                  <c:v>40380.798240740725</c:v>
                </c:pt>
                <c:pt idx="739">
                  <c:v>40380.798252314817</c:v>
                </c:pt>
                <c:pt idx="740">
                  <c:v>40380.798263888886</c:v>
                </c:pt>
                <c:pt idx="741">
                  <c:v>40380.798275462963</c:v>
                </c:pt>
                <c:pt idx="742">
                  <c:v>40380.798287037025</c:v>
                </c:pt>
                <c:pt idx="743">
                  <c:v>40380.798298611051</c:v>
                </c:pt>
                <c:pt idx="744">
                  <c:v>40380.798310185186</c:v>
                </c:pt>
                <c:pt idx="745">
                  <c:v>40380.798321759183</c:v>
                </c:pt>
                <c:pt idx="746">
                  <c:v>40380.798333333325</c:v>
                </c:pt>
                <c:pt idx="747">
                  <c:v>40380.798344907351</c:v>
                </c:pt>
                <c:pt idx="748">
                  <c:v>40380.798356481479</c:v>
                </c:pt>
                <c:pt idx="749">
                  <c:v>40380.798368055555</c:v>
                </c:pt>
                <c:pt idx="750">
                  <c:v>40380.798379629625</c:v>
                </c:pt>
                <c:pt idx="751">
                  <c:v>40380.798391203643</c:v>
                </c:pt>
                <c:pt idx="752">
                  <c:v>40380.798402777713</c:v>
                </c:pt>
                <c:pt idx="753">
                  <c:v>40380.798414351855</c:v>
                </c:pt>
                <c:pt idx="754">
                  <c:v>40380.798425925925</c:v>
                </c:pt>
                <c:pt idx="755">
                  <c:v>40380.798437500001</c:v>
                </c:pt>
                <c:pt idx="756">
                  <c:v>40380.798449074071</c:v>
                </c:pt>
                <c:pt idx="757">
                  <c:v>40380.798460648126</c:v>
                </c:pt>
                <c:pt idx="758">
                  <c:v>40380.798472222225</c:v>
                </c:pt>
                <c:pt idx="759">
                  <c:v>40380.798483796229</c:v>
                </c:pt>
                <c:pt idx="760">
                  <c:v>40380.798495370371</c:v>
                </c:pt>
                <c:pt idx="761">
                  <c:v>40380.798506944448</c:v>
                </c:pt>
                <c:pt idx="762">
                  <c:v>40380.798518518517</c:v>
                </c:pt>
                <c:pt idx="763">
                  <c:v>40380.798530092601</c:v>
                </c:pt>
                <c:pt idx="764">
                  <c:v>40380.798541666583</c:v>
                </c:pt>
                <c:pt idx="765">
                  <c:v>40380.79855324074</c:v>
                </c:pt>
                <c:pt idx="766">
                  <c:v>40380.798564814759</c:v>
                </c:pt>
                <c:pt idx="767">
                  <c:v>40380.798576388945</c:v>
                </c:pt>
                <c:pt idx="768">
                  <c:v>40380.798587962956</c:v>
                </c:pt>
                <c:pt idx="769">
                  <c:v>40380.798599537025</c:v>
                </c:pt>
                <c:pt idx="770">
                  <c:v>40380.798611111051</c:v>
                </c:pt>
                <c:pt idx="771">
                  <c:v>40380.798622685121</c:v>
                </c:pt>
                <c:pt idx="772">
                  <c:v>40380.798634259256</c:v>
                </c:pt>
                <c:pt idx="773">
                  <c:v>40380.798645833223</c:v>
                </c:pt>
                <c:pt idx="774">
                  <c:v>40380.798657407409</c:v>
                </c:pt>
                <c:pt idx="775">
                  <c:v>40380.798668981413</c:v>
                </c:pt>
                <c:pt idx="776">
                  <c:v>40380.798680555468</c:v>
                </c:pt>
                <c:pt idx="777">
                  <c:v>40380.798692129625</c:v>
                </c:pt>
                <c:pt idx="778">
                  <c:v>40380.798703703585</c:v>
                </c:pt>
                <c:pt idx="779">
                  <c:v>40380.798715277779</c:v>
                </c:pt>
                <c:pt idx="780">
                  <c:v>40380.798726851768</c:v>
                </c:pt>
                <c:pt idx="781">
                  <c:v>40380.798738425932</c:v>
                </c:pt>
                <c:pt idx="782">
                  <c:v>40380.798749999994</c:v>
                </c:pt>
                <c:pt idx="783">
                  <c:v>40380.798761573998</c:v>
                </c:pt>
                <c:pt idx="784">
                  <c:v>40380.798773148148</c:v>
                </c:pt>
                <c:pt idx="785">
                  <c:v>40380.798784722174</c:v>
                </c:pt>
                <c:pt idx="786">
                  <c:v>40380.798796296294</c:v>
                </c:pt>
                <c:pt idx="787">
                  <c:v>40380.798807870371</c:v>
                </c:pt>
                <c:pt idx="788">
                  <c:v>40380.79881944455</c:v>
                </c:pt>
                <c:pt idx="789">
                  <c:v>40380.798831018517</c:v>
                </c:pt>
                <c:pt idx="790">
                  <c:v>40380.798842592594</c:v>
                </c:pt>
                <c:pt idx="791">
                  <c:v>40380.798854166664</c:v>
                </c:pt>
                <c:pt idx="792">
                  <c:v>40380.798865740726</c:v>
                </c:pt>
                <c:pt idx="793">
                  <c:v>40380.798877314817</c:v>
                </c:pt>
                <c:pt idx="794">
                  <c:v>40380.798888888887</c:v>
                </c:pt>
                <c:pt idx="795">
                  <c:v>40380.798900462964</c:v>
                </c:pt>
                <c:pt idx="796">
                  <c:v>40380.798912037026</c:v>
                </c:pt>
                <c:pt idx="797">
                  <c:v>40380.798923610993</c:v>
                </c:pt>
                <c:pt idx="798">
                  <c:v>40380.798935185187</c:v>
                </c:pt>
                <c:pt idx="799">
                  <c:v>40380.798946759183</c:v>
                </c:pt>
                <c:pt idx="800">
                  <c:v>40380.798958333326</c:v>
                </c:pt>
                <c:pt idx="801">
                  <c:v>40380.798969907351</c:v>
                </c:pt>
                <c:pt idx="802">
                  <c:v>40380.798981481414</c:v>
                </c:pt>
                <c:pt idx="803">
                  <c:v>40380.798993055556</c:v>
                </c:pt>
                <c:pt idx="804">
                  <c:v>40380.799004629574</c:v>
                </c:pt>
                <c:pt idx="805">
                  <c:v>40380.799016203644</c:v>
                </c:pt>
                <c:pt idx="806">
                  <c:v>40380.799027777713</c:v>
                </c:pt>
                <c:pt idx="807">
                  <c:v>40380.799039351834</c:v>
                </c:pt>
                <c:pt idx="808">
                  <c:v>40380.799050925925</c:v>
                </c:pt>
                <c:pt idx="809">
                  <c:v>40380.799062499987</c:v>
                </c:pt>
                <c:pt idx="810">
                  <c:v>40380.799074074072</c:v>
                </c:pt>
                <c:pt idx="811">
                  <c:v>40380.799085648134</c:v>
                </c:pt>
                <c:pt idx="812">
                  <c:v>40380.799097222225</c:v>
                </c:pt>
                <c:pt idx="813">
                  <c:v>40380.799108796236</c:v>
                </c:pt>
                <c:pt idx="814">
                  <c:v>40380.799120370299</c:v>
                </c:pt>
                <c:pt idx="815">
                  <c:v>40380.799131944434</c:v>
                </c:pt>
                <c:pt idx="816">
                  <c:v>40380.799143518409</c:v>
                </c:pt>
                <c:pt idx="817">
                  <c:v>40380.799155092594</c:v>
                </c:pt>
                <c:pt idx="818">
                  <c:v>40380.799166666548</c:v>
                </c:pt>
                <c:pt idx="819">
                  <c:v>40380.799178240726</c:v>
                </c:pt>
                <c:pt idx="820">
                  <c:v>40380.799189814708</c:v>
                </c:pt>
                <c:pt idx="821">
                  <c:v>40380.799201388887</c:v>
                </c:pt>
                <c:pt idx="822">
                  <c:v>40380.799212962964</c:v>
                </c:pt>
                <c:pt idx="823">
                  <c:v>40380.799224536975</c:v>
                </c:pt>
                <c:pt idx="824">
                  <c:v>40380.799236111074</c:v>
                </c:pt>
                <c:pt idx="825">
                  <c:v>40380.799247685121</c:v>
                </c:pt>
                <c:pt idx="826">
                  <c:v>40380.799259259256</c:v>
                </c:pt>
                <c:pt idx="827">
                  <c:v>40380.799270833224</c:v>
                </c:pt>
                <c:pt idx="828">
                  <c:v>40380.799282407374</c:v>
                </c:pt>
                <c:pt idx="829">
                  <c:v>40380.799293981414</c:v>
                </c:pt>
                <c:pt idx="830">
                  <c:v>40380.799305555469</c:v>
                </c:pt>
                <c:pt idx="831">
                  <c:v>40380.799317129626</c:v>
                </c:pt>
                <c:pt idx="832">
                  <c:v>40380.799328703586</c:v>
                </c:pt>
                <c:pt idx="833">
                  <c:v>40380.799340277714</c:v>
                </c:pt>
                <c:pt idx="834">
                  <c:v>40380.799351851754</c:v>
                </c:pt>
                <c:pt idx="835">
                  <c:v>40380.799363425926</c:v>
                </c:pt>
                <c:pt idx="836">
                  <c:v>40380.799374999995</c:v>
                </c:pt>
                <c:pt idx="837">
                  <c:v>40380.799386574006</c:v>
                </c:pt>
                <c:pt idx="838">
                  <c:v>40380.799398148149</c:v>
                </c:pt>
                <c:pt idx="839">
                  <c:v>40380.799409722174</c:v>
                </c:pt>
                <c:pt idx="840">
                  <c:v>40380.799421296237</c:v>
                </c:pt>
                <c:pt idx="841">
                  <c:v>40380.799502314774</c:v>
                </c:pt>
                <c:pt idx="842">
                  <c:v>40380.799502314774</c:v>
                </c:pt>
                <c:pt idx="843">
                  <c:v>40380.799502314774</c:v>
                </c:pt>
                <c:pt idx="844">
                  <c:v>40380.799502314774</c:v>
                </c:pt>
                <c:pt idx="845">
                  <c:v>40380.799513888887</c:v>
                </c:pt>
                <c:pt idx="846">
                  <c:v>40380.799513888887</c:v>
                </c:pt>
                <c:pt idx="847">
                  <c:v>40380.799513888887</c:v>
                </c:pt>
                <c:pt idx="848">
                  <c:v>40380.799513888887</c:v>
                </c:pt>
                <c:pt idx="849">
                  <c:v>40380.799513888887</c:v>
                </c:pt>
                <c:pt idx="850">
                  <c:v>40380.799525462964</c:v>
                </c:pt>
                <c:pt idx="851">
                  <c:v>40380.799537037034</c:v>
                </c:pt>
                <c:pt idx="852">
                  <c:v>40380.799548610994</c:v>
                </c:pt>
                <c:pt idx="853">
                  <c:v>40380.799560185122</c:v>
                </c:pt>
                <c:pt idx="854">
                  <c:v>40380.799571759184</c:v>
                </c:pt>
                <c:pt idx="855">
                  <c:v>40380.799583333224</c:v>
                </c:pt>
                <c:pt idx="856">
                  <c:v>40380.799594907374</c:v>
                </c:pt>
                <c:pt idx="857">
                  <c:v>40380.799606481414</c:v>
                </c:pt>
                <c:pt idx="858">
                  <c:v>40380.799618055556</c:v>
                </c:pt>
                <c:pt idx="859">
                  <c:v>40380.799629629575</c:v>
                </c:pt>
                <c:pt idx="860">
                  <c:v>40380.799641203594</c:v>
                </c:pt>
                <c:pt idx="861">
                  <c:v>40380.799652777714</c:v>
                </c:pt>
                <c:pt idx="862">
                  <c:v>40380.799664351769</c:v>
                </c:pt>
                <c:pt idx="863">
                  <c:v>40380.799675925926</c:v>
                </c:pt>
                <c:pt idx="864">
                  <c:v>40380.799687499988</c:v>
                </c:pt>
                <c:pt idx="865">
                  <c:v>40380.799699074072</c:v>
                </c:pt>
                <c:pt idx="866">
                  <c:v>40380.799710648134</c:v>
                </c:pt>
                <c:pt idx="867">
                  <c:v>40380.799722222175</c:v>
                </c:pt>
                <c:pt idx="868">
                  <c:v>40380.799733796237</c:v>
                </c:pt>
                <c:pt idx="869">
                  <c:v>40380.799745370306</c:v>
                </c:pt>
                <c:pt idx="870">
                  <c:v>40380.799756944434</c:v>
                </c:pt>
                <c:pt idx="871">
                  <c:v>40380.799768518416</c:v>
                </c:pt>
                <c:pt idx="872">
                  <c:v>40380.799780092537</c:v>
                </c:pt>
                <c:pt idx="873">
                  <c:v>40380.799791666563</c:v>
                </c:pt>
                <c:pt idx="874">
                  <c:v>40380.799803240734</c:v>
                </c:pt>
                <c:pt idx="875">
                  <c:v>40380.799814814804</c:v>
                </c:pt>
                <c:pt idx="876">
                  <c:v>40380.799826388888</c:v>
                </c:pt>
                <c:pt idx="877">
                  <c:v>40380.799837962964</c:v>
                </c:pt>
                <c:pt idx="878">
                  <c:v>40380.799849536976</c:v>
                </c:pt>
                <c:pt idx="879">
                  <c:v>40380.799861110994</c:v>
                </c:pt>
                <c:pt idx="880">
                  <c:v>40380.799872685129</c:v>
                </c:pt>
                <c:pt idx="881">
                  <c:v>40380.799884259184</c:v>
                </c:pt>
                <c:pt idx="882">
                  <c:v>40380.799895833246</c:v>
                </c:pt>
                <c:pt idx="883">
                  <c:v>40380.799907407374</c:v>
                </c:pt>
                <c:pt idx="884">
                  <c:v>40380.799918981422</c:v>
                </c:pt>
                <c:pt idx="885">
                  <c:v>40380.799930555477</c:v>
                </c:pt>
                <c:pt idx="886">
                  <c:v>40380.799942129575</c:v>
                </c:pt>
                <c:pt idx="887">
                  <c:v>40380.799953703594</c:v>
                </c:pt>
                <c:pt idx="888">
                  <c:v>40380.799965277714</c:v>
                </c:pt>
                <c:pt idx="889">
                  <c:v>40380.799976851769</c:v>
                </c:pt>
                <c:pt idx="890">
                  <c:v>40380.799988425926</c:v>
                </c:pt>
                <c:pt idx="891">
                  <c:v>40380.800000000003</c:v>
                </c:pt>
                <c:pt idx="892">
                  <c:v>40380.800011574131</c:v>
                </c:pt>
                <c:pt idx="893">
                  <c:v>40380.800023148229</c:v>
                </c:pt>
                <c:pt idx="894">
                  <c:v>40380.800034722219</c:v>
                </c:pt>
                <c:pt idx="895">
                  <c:v>40380.800046296368</c:v>
                </c:pt>
                <c:pt idx="896">
                  <c:v>40380.80005787043</c:v>
                </c:pt>
                <c:pt idx="897">
                  <c:v>40380.800069444544</c:v>
                </c:pt>
                <c:pt idx="898">
                  <c:v>40380.800081018519</c:v>
                </c:pt>
                <c:pt idx="899">
                  <c:v>40380.800092592603</c:v>
                </c:pt>
                <c:pt idx="900">
                  <c:v>40380.800104166665</c:v>
                </c:pt>
                <c:pt idx="901">
                  <c:v>40380.800115740742</c:v>
                </c:pt>
                <c:pt idx="902">
                  <c:v>40380.800127314818</c:v>
                </c:pt>
                <c:pt idx="903">
                  <c:v>40380.800138888953</c:v>
                </c:pt>
                <c:pt idx="904">
                  <c:v>40380.800150463001</c:v>
                </c:pt>
                <c:pt idx="905">
                  <c:v>40380.800162037034</c:v>
                </c:pt>
                <c:pt idx="906">
                  <c:v>40380.800173611104</c:v>
                </c:pt>
                <c:pt idx="907">
                  <c:v>40380.800185185188</c:v>
                </c:pt>
                <c:pt idx="908">
                  <c:v>40380.800277777846</c:v>
                </c:pt>
                <c:pt idx="909">
                  <c:v>40380.800277777846</c:v>
                </c:pt>
                <c:pt idx="910">
                  <c:v>40380.800277777846</c:v>
                </c:pt>
                <c:pt idx="911">
                  <c:v>40380.800277777846</c:v>
                </c:pt>
                <c:pt idx="912">
                  <c:v>40380.800277777846</c:v>
                </c:pt>
                <c:pt idx="913">
                  <c:v>40380.800277777846</c:v>
                </c:pt>
                <c:pt idx="914">
                  <c:v>40380.800277777846</c:v>
                </c:pt>
                <c:pt idx="915">
                  <c:v>40380.800277777846</c:v>
                </c:pt>
                <c:pt idx="916">
                  <c:v>40380.800289351893</c:v>
                </c:pt>
                <c:pt idx="917">
                  <c:v>40380.800300925941</c:v>
                </c:pt>
                <c:pt idx="918">
                  <c:v>40380.800312500003</c:v>
                </c:pt>
                <c:pt idx="919">
                  <c:v>40380.800324074138</c:v>
                </c:pt>
                <c:pt idx="920">
                  <c:v>40380.80033564823</c:v>
                </c:pt>
                <c:pt idx="921">
                  <c:v>40380.800347222219</c:v>
                </c:pt>
                <c:pt idx="922">
                  <c:v>40380.800358796369</c:v>
                </c:pt>
                <c:pt idx="923">
                  <c:v>40380.800370370431</c:v>
                </c:pt>
                <c:pt idx="924">
                  <c:v>40380.800381944442</c:v>
                </c:pt>
                <c:pt idx="925">
                  <c:v>40380.800393518519</c:v>
                </c:pt>
                <c:pt idx="926">
                  <c:v>40380.800405092603</c:v>
                </c:pt>
                <c:pt idx="927">
                  <c:v>40380.800416666665</c:v>
                </c:pt>
                <c:pt idx="928">
                  <c:v>40380.800428240742</c:v>
                </c:pt>
                <c:pt idx="929">
                  <c:v>40380.800439814811</c:v>
                </c:pt>
                <c:pt idx="930">
                  <c:v>40380.800451388954</c:v>
                </c:pt>
                <c:pt idx="931">
                  <c:v>40380.800462962965</c:v>
                </c:pt>
                <c:pt idx="932">
                  <c:v>40380.800486111104</c:v>
                </c:pt>
                <c:pt idx="933">
                  <c:v>40380.800497685188</c:v>
                </c:pt>
                <c:pt idx="934">
                  <c:v>40380.800509259316</c:v>
                </c:pt>
                <c:pt idx="935">
                  <c:v>40380.800520833334</c:v>
                </c:pt>
                <c:pt idx="936">
                  <c:v>40380.800532407491</c:v>
                </c:pt>
                <c:pt idx="937">
                  <c:v>40380.800543981481</c:v>
                </c:pt>
                <c:pt idx="938">
                  <c:v>40380.800555555601</c:v>
                </c:pt>
                <c:pt idx="939">
                  <c:v>40380.800567129641</c:v>
                </c:pt>
                <c:pt idx="940">
                  <c:v>40380.800578703711</c:v>
                </c:pt>
                <c:pt idx="941">
                  <c:v>40380.800590277846</c:v>
                </c:pt>
                <c:pt idx="942">
                  <c:v>40380.80060185185</c:v>
                </c:pt>
                <c:pt idx="943">
                  <c:v>40380.800613426021</c:v>
                </c:pt>
                <c:pt idx="944">
                  <c:v>40380.800625000003</c:v>
                </c:pt>
                <c:pt idx="945">
                  <c:v>40380.800636574138</c:v>
                </c:pt>
                <c:pt idx="946">
                  <c:v>40380.80064814823</c:v>
                </c:pt>
                <c:pt idx="947">
                  <c:v>40380.800659722219</c:v>
                </c:pt>
                <c:pt idx="948">
                  <c:v>40380.800671296369</c:v>
                </c:pt>
                <c:pt idx="949">
                  <c:v>40380.800682870373</c:v>
                </c:pt>
                <c:pt idx="950">
                  <c:v>40380.800694444544</c:v>
                </c:pt>
                <c:pt idx="951">
                  <c:v>40380.800706018519</c:v>
                </c:pt>
                <c:pt idx="952">
                  <c:v>40380.800717592603</c:v>
                </c:pt>
                <c:pt idx="953">
                  <c:v>40380.800729166665</c:v>
                </c:pt>
                <c:pt idx="954">
                  <c:v>40380.800740740735</c:v>
                </c:pt>
                <c:pt idx="955">
                  <c:v>40380.800752314812</c:v>
                </c:pt>
                <c:pt idx="956">
                  <c:v>40380.800763888888</c:v>
                </c:pt>
                <c:pt idx="957">
                  <c:v>40380.800775463002</c:v>
                </c:pt>
                <c:pt idx="958">
                  <c:v>40380.800787037035</c:v>
                </c:pt>
                <c:pt idx="959">
                  <c:v>40380.800798611104</c:v>
                </c:pt>
                <c:pt idx="960">
                  <c:v>40380.800810185203</c:v>
                </c:pt>
                <c:pt idx="961">
                  <c:v>40380.800821759258</c:v>
                </c:pt>
                <c:pt idx="962">
                  <c:v>40380.800833333342</c:v>
                </c:pt>
                <c:pt idx="963">
                  <c:v>40380.800844907411</c:v>
                </c:pt>
                <c:pt idx="964">
                  <c:v>40380.800856481546</c:v>
                </c:pt>
                <c:pt idx="965">
                  <c:v>40380.800868055601</c:v>
                </c:pt>
                <c:pt idx="966">
                  <c:v>40380.800879629642</c:v>
                </c:pt>
                <c:pt idx="967">
                  <c:v>40380.800891203711</c:v>
                </c:pt>
                <c:pt idx="968">
                  <c:v>40380.800902777781</c:v>
                </c:pt>
                <c:pt idx="969">
                  <c:v>40380.800914351908</c:v>
                </c:pt>
                <c:pt idx="970">
                  <c:v>40380.800925925942</c:v>
                </c:pt>
                <c:pt idx="971">
                  <c:v>40380.800937500011</c:v>
                </c:pt>
                <c:pt idx="972">
                  <c:v>40380.800949074139</c:v>
                </c:pt>
                <c:pt idx="973">
                  <c:v>40380.800960648201</c:v>
                </c:pt>
                <c:pt idx="974">
                  <c:v>40380.800972222241</c:v>
                </c:pt>
                <c:pt idx="975">
                  <c:v>40380.801053240742</c:v>
                </c:pt>
                <c:pt idx="976">
                  <c:v>40380.801053240742</c:v>
                </c:pt>
                <c:pt idx="977">
                  <c:v>40380.801053240742</c:v>
                </c:pt>
                <c:pt idx="978">
                  <c:v>40380.801053240742</c:v>
                </c:pt>
                <c:pt idx="979">
                  <c:v>40380.801053240742</c:v>
                </c:pt>
                <c:pt idx="980">
                  <c:v>40380.801053240742</c:v>
                </c:pt>
                <c:pt idx="981">
                  <c:v>40380.801053240742</c:v>
                </c:pt>
                <c:pt idx="982">
                  <c:v>40380.801064814805</c:v>
                </c:pt>
                <c:pt idx="983">
                  <c:v>40380.801076388954</c:v>
                </c:pt>
                <c:pt idx="984">
                  <c:v>40380.801087962966</c:v>
                </c:pt>
                <c:pt idx="985">
                  <c:v>40380.801099537035</c:v>
                </c:pt>
                <c:pt idx="986">
                  <c:v>40380.801111111105</c:v>
                </c:pt>
                <c:pt idx="987">
                  <c:v>40380.801122685174</c:v>
                </c:pt>
                <c:pt idx="988">
                  <c:v>40380.801134259258</c:v>
                </c:pt>
                <c:pt idx="989">
                  <c:v>40380.801145833255</c:v>
                </c:pt>
                <c:pt idx="990">
                  <c:v>40380.801157407412</c:v>
                </c:pt>
                <c:pt idx="991">
                  <c:v>40380.801168981474</c:v>
                </c:pt>
                <c:pt idx="992">
                  <c:v>40380.801180555492</c:v>
                </c:pt>
                <c:pt idx="993">
                  <c:v>40380.801192129627</c:v>
                </c:pt>
                <c:pt idx="994">
                  <c:v>40380.801203703704</c:v>
                </c:pt>
                <c:pt idx="995">
                  <c:v>40380.801215277846</c:v>
                </c:pt>
                <c:pt idx="996">
                  <c:v>40380.801238426029</c:v>
                </c:pt>
                <c:pt idx="997">
                  <c:v>40380.801250000011</c:v>
                </c:pt>
                <c:pt idx="998">
                  <c:v>40380.801261574081</c:v>
                </c:pt>
                <c:pt idx="999">
                  <c:v>40380.801273148238</c:v>
                </c:pt>
                <c:pt idx="1000">
                  <c:v>40380.80128472222</c:v>
                </c:pt>
                <c:pt idx="1001">
                  <c:v>40380.801296296377</c:v>
                </c:pt>
                <c:pt idx="1002">
                  <c:v>40380.801307870373</c:v>
                </c:pt>
                <c:pt idx="1003">
                  <c:v>40380.801319444552</c:v>
                </c:pt>
                <c:pt idx="1004">
                  <c:v>40380.801331018542</c:v>
                </c:pt>
                <c:pt idx="1005">
                  <c:v>40380.801342592589</c:v>
                </c:pt>
                <c:pt idx="1006">
                  <c:v>40380.801354166666</c:v>
                </c:pt>
                <c:pt idx="1007">
                  <c:v>40380.801365740735</c:v>
                </c:pt>
                <c:pt idx="1008">
                  <c:v>40380.801377314812</c:v>
                </c:pt>
                <c:pt idx="1009">
                  <c:v>40380.801388888889</c:v>
                </c:pt>
                <c:pt idx="1010">
                  <c:v>40380.801400462966</c:v>
                </c:pt>
                <c:pt idx="1011">
                  <c:v>40380.801412037035</c:v>
                </c:pt>
                <c:pt idx="1012">
                  <c:v>40380.801423611003</c:v>
                </c:pt>
                <c:pt idx="1013">
                  <c:v>40380.801435185182</c:v>
                </c:pt>
                <c:pt idx="1014">
                  <c:v>40380.8014467592</c:v>
                </c:pt>
                <c:pt idx="1015">
                  <c:v>40380.801458333335</c:v>
                </c:pt>
                <c:pt idx="1016">
                  <c:v>40380.801469907405</c:v>
                </c:pt>
                <c:pt idx="1017">
                  <c:v>40380.801481481474</c:v>
                </c:pt>
                <c:pt idx="1018">
                  <c:v>40380.801493055558</c:v>
                </c:pt>
                <c:pt idx="1019">
                  <c:v>40380.801504629628</c:v>
                </c:pt>
                <c:pt idx="1020">
                  <c:v>40380.801516203712</c:v>
                </c:pt>
                <c:pt idx="1021">
                  <c:v>40380.801527777781</c:v>
                </c:pt>
                <c:pt idx="1022">
                  <c:v>40380.801539351909</c:v>
                </c:pt>
                <c:pt idx="1023">
                  <c:v>40380.801550925942</c:v>
                </c:pt>
                <c:pt idx="1024">
                  <c:v>40380.801562500004</c:v>
                </c:pt>
                <c:pt idx="1025">
                  <c:v>40380.801574074147</c:v>
                </c:pt>
                <c:pt idx="1026">
                  <c:v>40380.801585648202</c:v>
                </c:pt>
                <c:pt idx="1027">
                  <c:v>40380.801597222242</c:v>
                </c:pt>
                <c:pt idx="1028">
                  <c:v>40380.801608796297</c:v>
                </c:pt>
                <c:pt idx="1029">
                  <c:v>40380.801620370381</c:v>
                </c:pt>
                <c:pt idx="1030">
                  <c:v>40380.801631944443</c:v>
                </c:pt>
                <c:pt idx="1031">
                  <c:v>40380.80164351852</c:v>
                </c:pt>
                <c:pt idx="1032">
                  <c:v>40380.801655092611</c:v>
                </c:pt>
                <c:pt idx="1033">
                  <c:v>40380.801666666608</c:v>
                </c:pt>
                <c:pt idx="1034">
                  <c:v>40380.801678240743</c:v>
                </c:pt>
                <c:pt idx="1035">
                  <c:v>40380.801689814805</c:v>
                </c:pt>
                <c:pt idx="1036">
                  <c:v>40380.801701388889</c:v>
                </c:pt>
                <c:pt idx="1037">
                  <c:v>40380.801712962966</c:v>
                </c:pt>
                <c:pt idx="1038">
                  <c:v>40380.801724536985</c:v>
                </c:pt>
                <c:pt idx="1039">
                  <c:v>40380.801736111105</c:v>
                </c:pt>
                <c:pt idx="1040">
                  <c:v>40380.801747685175</c:v>
                </c:pt>
                <c:pt idx="1041">
                  <c:v>40380.801759259259</c:v>
                </c:pt>
                <c:pt idx="1042">
                  <c:v>40380.80177083327</c:v>
                </c:pt>
                <c:pt idx="1043">
                  <c:v>40380.801782407405</c:v>
                </c:pt>
                <c:pt idx="1044">
                  <c:v>40380.801793981474</c:v>
                </c:pt>
                <c:pt idx="1045">
                  <c:v>40380.801805555559</c:v>
                </c:pt>
                <c:pt idx="1046">
                  <c:v>40380.801817129643</c:v>
                </c:pt>
                <c:pt idx="1047">
                  <c:v>40380.801828703705</c:v>
                </c:pt>
                <c:pt idx="1048">
                  <c:v>40380.801840277782</c:v>
                </c:pt>
                <c:pt idx="1049">
                  <c:v>40380.801851851851</c:v>
                </c:pt>
                <c:pt idx="1050">
                  <c:v>40380.801863425942</c:v>
                </c:pt>
                <c:pt idx="1051">
                  <c:v>40380.801875000012</c:v>
                </c:pt>
                <c:pt idx="1052">
                  <c:v>40380.801886574081</c:v>
                </c:pt>
                <c:pt idx="1053">
                  <c:v>40380.801898148246</c:v>
                </c:pt>
                <c:pt idx="1054">
                  <c:v>40380.80190972222</c:v>
                </c:pt>
                <c:pt idx="1055">
                  <c:v>40380.801921296297</c:v>
                </c:pt>
                <c:pt idx="1056">
                  <c:v>40380.801932870381</c:v>
                </c:pt>
                <c:pt idx="1057">
                  <c:v>40380.801944444502</c:v>
                </c:pt>
                <c:pt idx="1058">
                  <c:v>40380.801956018542</c:v>
                </c:pt>
                <c:pt idx="1059">
                  <c:v>40380.80196759259</c:v>
                </c:pt>
                <c:pt idx="1060">
                  <c:v>40380.801979166667</c:v>
                </c:pt>
                <c:pt idx="1061">
                  <c:v>40380.801990740736</c:v>
                </c:pt>
                <c:pt idx="1062">
                  <c:v>40380.802002314813</c:v>
                </c:pt>
                <c:pt idx="1063">
                  <c:v>40380.80201388897</c:v>
                </c:pt>
                <c:pt idx="1064">
                  <c:v>40380.802025463003</c:v>
                </c:pt>
                <c:pt idx="1065">
                  <c:v>40380.802037037043</c:v>
                </c:pt>
                <c:pt idx="1066">
                  <c:v>40380.802048611105</c:v>
                </c:pt>
                <c:pt idx="1067">
                  <c:v>40380.802060185182</c:v>
                </c:pt>
                <c:pt idx="1068">
                  <c:v>40380.802071759259</c:v>
                </c:pt>
                <c:pt idx="1069">
                  <c:v>40380.802083333336</c:v>
                </c:pt>
                <c:pt idx="1070">
                  <c:v>40380.802094907413</c:v>
                </c:pt>
                <c:pt idx="1071">
                  <c:v>40380.802106481482</c:v>
                </c:pt>
                <c:pt idx="1072">
                  <c:v>40380.802118055602</c:v>
                </c:pt>
                <c:pt idx="1073">
                  <c:v>40380.802129629628</c:v>
                </c:pt>
                <c:pt idx="1074">
                  <c:v>40380.802141203705</c:v>
                </c:pt>
                <c:pt idx="1075">
                  <c:v>40380.802152777782</c:v>
                </c:pt>
                <c:pt idx="1076">
                  <c:v>40380.802164351851</c:v>
                </c:pt>
                <c:pt idx="1077">
                  <c:v>40380.802175925943</c:v>
                </c:pt>
                <c:pt idx="1078">
                  <c:v>40380.802187500005</c:v>
                </c:pt>
                <c:pt idx="1079">
                  <c:v>40380.802199074154</c:v>
                </c:pt>
                <c:pt idx="1080">
                  <c:v>40380.802210648246</c:v>
                </c:pt>
                <c:pt idx="1081">
                  <c:v>40380.802222222243</c:v>
                </c:pt>
                <c:pt idx="1082">
                  <c:v>40380.802233796385</c:v>
                </c:pt>
                <c:pt idx="1083">
                  <c:v>40380.80224537044</c:v>
                </c:pt>
                <c:pt idx="1084">
                  <c:v>40380.80225694456</c:v>
                </c:pt>
                <c:pt idx="1085">
                  <c:v>40380.802268518542</c:v>
                </c:pt>
                <c:pt idx="1086">
                  <c:v>40380.802280092612</c:v>
                </c:pt>
                <c:pt idx="1087">
                  <c:v>40380.802291666667</c:v>
                </c:pt>
                <c:pt idx="1088">
                  <c:v>40380.802303240802</c:v>
                </c:pt>
                <c:pt idx="1089">
                  <c:v>40380.802314814813</c:v>
                </c:pt>
                <c:pt idx="1090">
                  <c:v>40380.80232638897</c:v>
                </c:pt>
                <c:pt idx="1091">
                  <c:v>40380.802337963003</c:v>
                </c:pt>
                <c:pt idx="1092">
                  <c:v>40380.802349537036</c:v>
                </c:pt>
                <c:pt idx="1093">
                  <c:v>40380.802361111106</c:v>
                </c:pt>
                <c:pt idx="1094">
                  <c:v>40380.802372685182</c:v>
                </c:pt>
                <c:pt idx="1095">
                  <c:v>40380.802384259259</c:v>
                </c:pt>
                <c:pt idx="1096">
                  <c:v>40380.802395833336</c:v>
                </c:pt>
                <c:pt idx="1097">
                  <c:v>40380.802407407413</c:v>
                </c:pt>
                <c:pt idx="1098">
                  <c:v>40380.802418981482</c:v>
                </c:pt>
                <c:pt idx="1099">
                  <c:v>40380.802430555559</c:v>
                </c:pt>
                <c:pt idx="1100">
                  <c:v>40380.802442129629</c:v>
                </c:pt>
                <c:pt idx="1101">
                  <c:v>40380.802453703705</c:v>
                </c:pt>
                <c:pt idx="1102">
                  <c:v>40380.802465277782</c:v>
                </c:pt>
                <c:pt idx="1103">
                  <c:v>40380.802476851852</c:v>
                </c:pt>
                <c:pt idx="1104">
                  <c:v>40380.802557870447</c:v>
                </c:pt>
                <c:pt idx="1105">
                  <c:v>40380.802557870447</c:v>
                </c:pt>
                <c:pt idx="1106">
                  <c:v>40380.802557870447</c:v>
                </c:pt>
                <c:pt idx="1107">
                  <c:v>40380.802557870447</c:v>
                </c:pt>
                <c:pt idx="1108">
                  <c:v>40380.802569444561</c:v>
                </c:pt>
                <c:pt idx="1109">
                  <c:v>40380.802569444561</c:v>
                </c:pt>
                <c:pt idx="1110">
                  <c:v>40380.802569444561</c:v>
                </c:pt>
                <c:pt idx="1111">
                  <c:v>40380.802569444561</c:v>
                </c:pt>
                <c:pt idx="1112">
                  <c:v>40380.802569444561</c:v>
                </c:pt>
                <c:pt idx="1113">
                  <c:v>40380.802581018543</c:v>
                </c:pt>
                <c:pt idx="1114">
                  <c:v>40380.802592592612</c:v>
                </c:pt>
                <c:pt idx="1115">
                  <c:v>40380.802604166667</c:v>
                </c:pt>
                <c:pt idx="1116">
                  <c:v>40380.802615740802</c:v>
                </c:pt>
                <c:pt idx="1117">
                  <c:v>40380.802627314813</c:v>
                </c:pt>
                <c:pt idx="1118">
                  <c:v>40380.80263888897</c:v>
                </c:pt>
                <c:pt idx="1119">
                  <c:v>40380.802650463003</c:v>
                </c:pt>
                <c:pt idx="1120">
                  <c:v>40380.802662037036</c:v>
                </c:pt>
                <c:pt idx="1121">
                  <c:v>40380.802673611106</c:v>
                </c:pt>
                <c:pt idx="1122">
                  <c:v>40380.802685185183</c:v>
                </c:pt>
                <c:pt idx="1123">
                  <c:v>40380.80269675926</c:v>
                </c:pt>
                <c:pt idx="1124">
                  <c:v>40380.802708333336</c:v>
                </c:pt>
                <c:pt idx="1125">
                  <c:v>40380.802719907413</c:v>
                </c:pt>
                <c:pt idx="1126">
                  <c:v>40380.802731481483</c:v>
                </c:pt>
                <c:pt idx="1127">
                  <c:v>40380.802743055552</c:v>
                </c:pt>
                <c:pt idx="1128">
                  <c:v>40380.802754629629</c:v>
                </c:pt>
                <c:pt idx="1129">
                  <c:v>40380.802766203706</c:v>
                </c:pt>
                <c:pt idx="1130">
                  <c:v>40380.802777777782</c:v>
                </c:pt>
                <c:pt idx="1131">
                  <c:v>40380.802789351852</c:v>
                </c:pt>
                <c:pt idx="1132">
                  <c:v>40380.802800925943</c:v>
                </c:pt>
                <c:pt idx="1133">
                  <c:v>40380.802812500013</c:v>
                </c:pt>
                <c:pt idx="1134">
                  <c:v>40380.802824074155</c:v>
                </c:pt>
                <c:pt idx="1135">
                  <c:v>40380.802835648246</c:v>
                </c:pt>
                <c:pt idx="1136">
                  <c:v>40380.802847222243</c:v>
                </c:pt>
                <c:pt idx="1137">
                  <c:v>40380.8028587964</c:v>
                </c:pt>
                <c:pt idx="1138">
                  <c:v>40380.802870370448</c:v>
                </c:pt>
                <c:pt idx="1139">
                  <c:v>40380.802881944503</c:v>
                </c:pt>
                <c:pt idx="1140">
                  <c:v>40380.802893518543</c:v>
                </c:pt>
                <c:pt idx="1141">
                  <c:v>40380.802905092612</c:v>
                </c:pt>
                <c:pt idx="1142">
                  <c:v>40380.802916666667</c:v>
                </c:pt>
                <c:pt idx="1143">
                  <c:v>40380.802928240802</c:v>
                </c:pt>
                <c:pt idx="1144">
                  <c:v>40380.802939814843</c:v>
                </c:pt>
                <c:pt idx="1145">
                  <c:v>40380.802951388985</c:v>
                </c:pt>
                <c:pt idx="1146">
                  <c:v>40380.80296296296</c:v>
                </c:pt>
                <c:pt idx="1147">
                  <c:v>40380.802974537037</c:v>
                </c:pt>
                <c:pt idx="1148">
                  <c:v>40380.802986111114</c:v>
                </c:pt>
                <c:pt idx="1149">
                  <c:v>40380.802997685183</c:v>
                </c:pt>
                <c:pt idx="1150">
                  <c:v>40380.80300925926</c:v>
                </c:pt>
                <c:pt idx="1151">
                  <c:v>40380.803020833271</c:v>
                </c:pt>
                <c:pt idx="1152">
                  <c:v>40380.803032407413</c:v>
                </c:pt>
                <c:pt idx="1153">
                  <c:v>40380.803043981476</c:v>
                </c:pt>
                <c:pt idx="1154">
                  <c:v>40380.803055555552</c:v>
                </c:pt>
                <c:pt idx="1155">
                  <c:v>40380.803067129629</c:v>
                </c:pt>
                <c:pt idx="1156">
                  <c:v>40380.803078703706</c:v>
                </c:pt>
                <c:pt idx="1157">
                  <c:v>40380.803090277783</c:v>
                </c:pt>
                <c:pt idx="1158">
                  <c:v>40380.803101851794</c:v>
                </c:pt>
                <c:pt idx="1159">
                  <c:v>40380.803113425987</c:v>
                </c:pt>
                <c:pt idx="1160">
                  <c:v>40380.803124999999</c:v>
                </c:pt>
                <c:pt idx="1161">
                  <c:v>40380.803136574083</c:v>
                </c:pt>
                <c:pt idx="1162">
                  <c:v>40380.803148148203</c:v>
                </c:pt>
                <c:pt idx="1163">
                  <c:v>40380.803159722222</c:v>
                </c:pt>
                <c:pt idx="1164">
                  <c:v>40380.803171296298</c:v>
                </c:pt>
                <c:pt idx="1165">
                  <c:v>40380.803182870324</c:v>
                </c:pt>
                <c:pt idx="1166">
                  <c:v>40380.80319444451</c:v>
                </c:pt>
                <c:pt idx="1167">
                  <c:v>40380.803206018543</c:v>
                </c:pt>
                <c:pt idx="1168">
                  <c:v>40380.803217592613</c:v>
                </c:pt>
                <c:pt idx="1169">
                  <c:v>40380.803229166668</c:v>
                </c:pt>
                <c:pt idx="1170">
                  <c:v>40380.803240740737</c:v>
                </c:pt>
                <c:pt idx="1171">
                  <c:v>40380.803252314843</c:v>
                </c:pt>
                <c:pt idx="1172">
                  <c:v>40380.803263888891</c:v>
                </c:pt>
                <c:pt idx="1173">
                  <c:v>40380.803275463011</c:v>
                </c:pt>
                <c:pt idx="1174">
                  <c:v>40380.803287037037</c:v>
                </c:pt>
                <c:pt idx="1175">
                  <c:v>40380.803298611114</c:v>
                </c:pt>
                <c:pt idx="1176">
                  <c:v>40380.803310185183</c:v>
                </c:pt>
                <c:pt idx="1177">
                  <c:v>40380.803321759224</c:v>
                </c:pt>
                <c:pt idx="1178">
                  <c:v>40380.803333333337</c:v>
                </c:pt>
                <c:pt idx="1179">
                  <c:v>40380.803344907406</c:v>
                </c:pt>
                <c:pt idx="1180">
                  <c:v>40380.803356481483</c:v>
                </c:pt>
                <c:pt idx="1181">
                  <c:v>40380.803368055553</c:v>
                </c:pt>
                <c:pt idx="1182">
                  <c:v>40380.803379629629</c:v>
                </c:pt>
                <c:pt idx="1183">
                  <c:v>40380.803391203706</c:v>
                </c:pt>
                <c:pt idx="1184">
                  <c:v>40380.803402777776</c:v>
                </c:pt>
                <c:pt idx="1185">
                  <c:v>40380.803414351853</c:v>
                </c:pt>
                <c:pt idx="1186">
                  <c:v>40380.803425925929</c:v>
                </c:pt>
                <c:pt idx="1187">
                  <c:v>40380.803437500006</c:v>
                </c:pt>
                <c:pt idx="1188">
                  <c:v>40380.803449074083</c:v>
                </c:pt>
                <c:pt idx="1189">
                  <c:v>40380.803460648145</c:v>
                </c:pt>
                <c:pt idx="1190">
                  <c:v>40380.803472222222</c:v>
                </c:pt>
                <c:pt idx="1191">
                  <c:v>40380.803483796284</c:v>
                </c:pt>
                <c:pt idx="1192">
                  <c:v>40380.803495370368</c:v>
                </c:pt>
                <c:pt idx="1193">
                  <c:v>40380.80350694451</c:v>
                </c:pt>
                <c:pt idx="1194">
                  <c:v>40380.80351851858</c:v>
                </c:pt>
                <c:pt idx="1195">
                  <c:v>40380.803530092613</c:v>
                </c:pt>
                <c:pt idx="1196">
                  <c:v>40380.803541666624</c:v>
                </c:pt>
                <c:pt idx="1197">
                  <c:v>40380.803553240803</c:v>
                </c:pt>
                <c:pt idx="1198">
                  <c:v>40380.803564814814</c:v>
                </c:pt>
                <c:pt idx="1199">
                  <c:v>40380.803576388986</c:v>
                </c:pt>
                <c:pt idx="1200">
                  <c:v>40380.803587962961</c:v>
                </c:pt>
                <c:pt idx="1201">
                  <c:v>40380.803599537037</c:v>
                </c:pt>
                <c:pt idx="1202">
                  <c:v>40380.803611111114</c:v>
                </c:pt>
                <c:pt idx="1203">
                  <c:v>40380.803622685184</c:v>
                </c:pt>
                <c:pt idx="1204">
                  <c:v>40380.80363425926</c:v>
                </c:pt>
                <c:pt idx="1205">
                  <c:v>40380.803645833272</c:v>
                </c:pt>
                <c:pt idx="1206">
                  <c:v>40380.803657407443</c:v>
                </c:pt>
                <c:pt idx="1207">
                  <c:v>40380.803668981476</c:v>
                </c:pt>
                <c:pt idx="1208">
                  <c:v>40380.803680555524</c:v>
                </c:pt>
                <c:pt idx="1209">
                  <c:v>40380.80369212963</c:v>
                </c:pt>
                <c:pt idx="1210">
                  <c:v>40380.803703703627</c:v>
                </c:pt>
                <c:pt idx="1211">
                  <c:v>40380.803715277783</c:v>
                </c:pt>
                <c:pt idx="1212">
                  <c:v>40380.803726851824</c:v>
                </c:pt>
                <c:pt idx="1213">
                  <c:v>40380.803738425981</c:v>
                </c:pt>
                <c:pt idx="1214">
                  <c:v>40380.803749999999</c:v>
                </c:pt>
                <c:pt idx="1215">
                  <c:v>40380.803761574076</c:v>
                </c:pt>
                <c:pt idx="1216">
                  <c:v>40380.803773148211</c:v>
                </c:pt>
                <c:pt idx="1217">
                  <c:v>40380.803784722186</c:v>
                </c:pt>
                <c:pt idx="1218">
                  <c:v>40380.803796296299</c:v>
                </c:pt>
                <c:pt idx="1219">
                  <c:v>40380.803807870368</c:v>
                </c:pt>
                <c:pt idx="1220">
                  <c:v>40380.803819444576</c:v>
                </c:pt>
                <c:pt idx="1221">
                  <c:v>40380.80383101858</c:v>
                </c:pt>
                <c:pt idx="1222">
                  <c:v>40380.803842592592</c:v>
                </c:pt>
                <c:pt idx="1223">
                  <c:v>40380.803854166668</c:v>
                </c:pt>
                <c:pt idx="1224">
                  <c:v>40380.803865740738</c:v>
                </c:pt>
                <c:pt idx="1225">
                  <c:v>40380.803877314873</c:v>
                </c:pt>
                <c:pt idx="1226">
                  <c:v>40380.803888888891</c:v>
                </c:pt>
                <c:pt idx="1227">
                  <c:v>40380.803900462961</c:v>
                </c:pt>
                <c:pt idx="1228">
                  <c:v>40380.803912037038</c:v>
                </c:pt>
                <c:pt idx="1229">
                  <c:v>40380.803923611049</c:v>
                </c:pt>
                <c:pt idx="1230">
                  <c:v>40380.803935185191</c:v>
                </c:pt>
                <c:pt idx="1231">
                  <c:v>40380.803946759224</c:v>
                </c:pt>
                <c:pt idx="1232">
                  <c:v>40380.80395833333</c:v>
                </c:pt>
                <c:pt idx="1233">
                  <c:v>40380.803969907407</c:v>
                </c:pt>
                <c:pt idx="1234">
                  <c:v>40380.803981481484</c:v>
                </c:pt>
                <c:pt idx="1235">
                  <c:v>40380.803993055553</c:v>
                </c:pt>
                <c:pt idx="1236">
                  <c:v>40380.80400462963</c:v>
                </c:pt>
                <c:pt idx="1237">
                  <c:v>40380.804016203743</c:v>
                </c:pt>
                <c:pt idx="1238">
                  <c:v>40380.804027777791</c:v>
                </c:pt>
                <c:pt idx="1239">
                  <c:v>40380.804039351926</c:v>
                </c:pt>
                <c:pt idx="1240">
                  <c:v>40380.804050925988</c:v>
                </c:pt>
                <c:pt idx="1241">
                  <c:v>40380.804062500007</c:v>
                </c:pt>
                <c:pt idx="1242">
                  <c:v>40380.804074074171</c:v>
                </c:pt>
                <c:pt idx="1243">
                  <c:v>40380.804085648211</c:v>
                </c:pt>
                <c:pt idx="1244">
                  <c:v>40380.804097222281</c:v>
                </c:pt>
                <c:pt idx="1245">
                  <c:v>40380.804108796299</c:v>
                </c:pt>
                <c:pt idx="1246">
                  <c:v>40380.804120370369</c:v>
                </c:pt>
                <c:pt idx="1247">
                  <c:v>40380.804131944518</c:v>
                </c:pt>
                <c:pt idx="1248">
                  <c:v>40380.804143518515</c:v>
                </c:pt>
                <c:pt idx="1249">
                  <c:v>40380.804155092643</c:v>
                </c:pt>
                <c:pt idx="1250">
                  <c:v>40380.804166666654</c:v>
                </c:pt>
                <c:pt idx="1251">
                  <c:v>40380.804178240804</c:v>
                </c:pt>
                <c:pt idx="1252">
                  <c:v>40380.804189814815</c:v>
                </c:pt>
                <c:pt idx="1253">
                  <c:v>40380.804201388994</c:v>
                </c:pt>
                <c:pt idx="1254">
                  <c:v>40380.804212963012</c:v>
                </c:pt>
                <c:pt idx="1255">
                  <c:v>40380.804224537038</c:v>
                </c:pt>
                <c:pt idx="1256">
                  <c:v>40380.804236111173</c:v>
                </c:pt>
                <c:pt idx="1257">
                  <c:v>40380.804247685192</c:v>
                </c:pt>
                <c:pt idx="1258">
                  <c:v>40380.804259259341</c:v>
                </c:pt>
                <c:pt idx="1259">
                  <c:v>40380.804270833331</c:v>
                </c:pt>
                <c:pt idx="1260">
                  <c:v>40380.804282407466</c:v>
                </c:pt>
                <c:pt idx="1261">
                  <c:v>40380.804293981491</c:v>
                </c:pt>
                <c:pt idx="1262">
                  <c:v>40380.804305555561</c:v>
                </c:pt>
                <c:pt idx="1263">
                  <c:v>40380.804317129696</c:v>
                </c:pt>
                <c:pt idx="1264">
                  <c:v>40380.804328703707</c:v>
                </c:pt>
                <c:pt idx="1265">
                  <c:v>40380.804340277791</c:v>
                </c:pt>
                <c:pt idx="1266">
                  <c:v>40380.804351851853</c:v>
                </c:pt>
                <c:pt idx="1267">
                  <c:v>40380.804363425988</c:v>
                </c:pt>
                <c:pt idx="1268">
                  <c:v>40380.804375000043</c:v>
                </c:pt>
                <c:pt idx="1269">
                  <c:v>40380.804386574091</c:v>
                </c:pt>
                <c:pt idx="1270">
                  <c:v>40380.804398148248</c:v>
                </c:pt>
                <c:pt idx="1271">
                  <c:v>40380.804409722223</c:v>
                </c:pt>
                <c:pt idx="1272">
                  <c:v>40380.804421296343</c:v>
                </c:pt>
                <c:pt idx="1273">
                  <c:v>40380.804432870369</c:v>
                </c:pt>
                <c:pt idx="1274">
                  <c:v>40380.804444444519</c:v>
                </c:pt>
                <c:pt idx="1275">
                  <c:v>40380.804456018574</c:v>
                </c:pt>
                <c:pt idx="1276">
                  <c:v>40380.804467592592</c:v>
                </c:pt>
                <c:pt idx="1277">
                  <c:v>40380.804479166669</c:v>
                </c:pt>
                <c:pt idx="1278">
                  <c:v>40380.804490740738</c:v>
                </c:pt>
                <c:pt idx="1279">
                  <c:v>40380.804502314873</c:v>
                </c:pt>
                <c:pt idx="1280">
                  <c:v>40380.804513888994</c:v>
                </c:pt>
                <c:pt idx="1281">
                  <c:v>40380.804525463012</c:v>
                </c:pt>
                <c:pt idx="1282">
                  <c:v>40380.804537037104</c:v>
                </c:pt>
                <c:pt idx="1283">
                  <c:v>40380.804548611108</c:v>
                </c:pt>
                <c:pt idx="1284">
                  <c:v>40380.804560185192</c:v>
                </c:pt>
                <c:pt idx="1285">
                  <c:v>40380.804571759261</c:v>
                </c:pt>
                <c:pt idx="1286">
                  <c:v>40380.804583333331</c:v>
                </c:pt>
                <c:pt idx="1287">
                  <c:v>40380.804594907466</c:v>
                </c:pt>
                <c:pt idx="1288">
                  <c:v>40380.804606481492</c:v>
                </c:pt>
                <c:pt idx="1289">
                  <c:v>40380.804618055612</c:v>
                </c:pt>
                <c:pt idx="1290">
                  <c:v>40380.804629629631</c:v>
                </c:pt>
                <c:pt idx="1291">
                  <c:v>40380.8046412037</c:v>
                </c:pt>
                <c:pt idx="1292">
                  <c:v>40380.804652777791</c:v>
                </c:pt>
                <c:pt idx="1293">
                  <c:v>40380.804664351861</c:v>
                </c:pt>
                <c:pt idx="1294">
                  <c:v>40380.804675925989</c:v>
                </c:pt>
                <c:pt idx="1295">
                  <c:v>40380.8046875</c:v>
                </c:pt>
                <c:pt idx="1296">
                  <c:v>40380.804699074179</c:v>
                </c:pt>
                <c:pt idx="1297">
                  <c:v>40380.804710648212</c:v>
                </c:pt>
                <c:pt idx="1298">
                  <c:v>40380.804722222223</c:v>
                </c:pt>
                <c:pt idx="1299">
                  <c:v>40380.804733796343</c:v>
                </c:pt>
                <c:pt idx="1300">
                  <c:v>40380.804745370369</c:v>
                </c:pt>
                <c:pt idx="1301">
                  <c:v>40380.804756944519</c:v>
                </c:pt>
                <c:pt idx="1302">
                  <c:v>40380.804768518516</c:v>
                </c:pt>
                <c:pt idx="1303">
                  <c:v>40380.804780092592</c:v>
                </c:pt>
                <c:pt idx="1304">
                  <c:v>40380.804791666655</c:v>
                </c:pt>
                <c:pt idx="1305">
                  <c:v>40380.804803240804</c:v>
                </c:pt>
                <c:pt idx="1306">
                  <c:v>40380.804814814874</c:v>
                </c:pt>
                <c:pt idx="1307">
                  <c:v>40380.804826388994</c:v>
                </c:pt>
                <c:pt idx="1308">
                  <c:v>40380.804837963013</c:v>
                </c:pt>
                <c:pt idx="1309">
                  <c:v>40380.804849537039</c:v>
                </c:pt>
                <c:pt idx="1310">
                  <c:v>40380.804861111108</c:v>
                </c:pt>
                <c:pt idx="1311">
                  <c:v>40380.804872685192</c:v>
                </c:pt>
                <c:pt idx="1312">
                  <c:v>40380.804884259262</c:v>
                </c:pt>
                <c:pt idx="1313">
                  <c:v>40380.804895833331</c:v>
                </c:pt>
                <c:pt idx="1314">
                  <c:v>40380.804907407466</c:v>
                </c:pt>
                <c:pt idx="1315">
                  <c:v>40380.804918981492</c:v>
                </c:pt>
                <c:pt idx="1316">
                  <c:v>40380.804930555561</c:v>
                </c:pt>
                <c:pt idx="1317">
                  <c:v>40380.804942129631</c:v>
                </c:pt>
                <c:pt idx="1318">
                  <c:v>40380.8049537037</c:v>
                </c:pt>
                <c:pt idx="1319">
                  <c:v>40380.804965277792</c:v>
                </c:pt>
                <c:pt idx="1320">
                  <c:v>40380.804976851861</c:v>
                </c:pt>
                <c:pt idx="1321">
                  <c:v>40380.804988425996</c:v>
                </c:pt>
                <c:pt idx="1322">
                  <c:v>40380.805</c:v>
                </c:pt>
                <c:pt idx="1323">
                  <c:v>40380.805011574092</c:v>
                </c:pt>
                <c:pt idx="1324">
                  <c:v>40380.805023148212</c:v>
                </c:pt>
                <c:pt idx="1325">
                  <c:v>40380.805034722223</c:v>
                </c:pt>
                <c:pt idx="1326">
                  <c:v>40380.805046296293</c:v>
                </c:pt>
                <c:pt idx="1327">
                  <c:v>40380.805057870391</c:v>
                </c:pt>
                <c:pt idx="1328">
                  <c:v>40380.805069444526</c:v>
                </c:pt>
                <c:pt idx="1329">
                  <c:v>40380.805081018516</c:v>
                </c:pt>
                <c:pt idx="1330">
                  <c:v>40380.805092592593</c:v>
                </c:pt>
                <c:pt idx="1331">
                  <c:v>40380.805104166655</c:v>
                </c:pt>
                <c:pt idx="1332">
                  <c:v>40380.805115740739</c:v>
                </c:pt>
                <c:pt idx="1333">
                  <c:v>40380.805127314816</c:v>
                </c:pt>
                <c:pt idx="1334">
                  <c:v>40380.805138888893</c:v>
                </c:pt>
                <c:pt idx="1335">
                  <c:v>40380.805150462962</c:v>
                </c:pt>
                <c:pt idx="1336">
                  <c:v>40380.805162037024</c:v>
                </c:pt>
                <c:pt idx="1337">
                  <c:v>40380.80517361105</c:v>
                </c:pt>
                <c:pt idx="1338">
                  <c:v>40380.805185185185</c:v>
                </c:pt>
                <c:pt idx="1339">
                  <c:v>40380.805196759255</c:v>
                </c:pt>
                <c:pt idx="1340">
                  <c:v>40380.805208333331</c:v>
                </c:pt>
                <c:pt idx="1341">
                  <c:v>40380.805219907466</c:v>
                </c:pt>
                <c:pt idx="1342">
                  <c:v>40380.805231481492</c:v>
                </c:pt>
                <c:pt idx="1343">
                  <c:v>40380.805243055562</c:v>
                </c:pt>
                <c:pt idx="1344">
                  <c:v>40380.805254629631</c:v>
                </c:pt>
                <c:pt idx="1345">
                  <c:v>40380.805266203701</c:v>
                </c:pt>
                <c:pt idx="1346">
                  <c:v>40380.805277777792</c:v>
                </c:pt>
                <c:pt idx="1347">
                  <c:v>40380.805289351862</c:v>
                </c:pt>
                <c:pt idx="1348">
                  <c:v>40380.805300925931</c:v>
                </c:pt>
                <c:pt idx="1349">
                  <c:v>40380.805312500001</c:v>
                </c:pt>
                <c:pt idx="1350">
                  <c:v>40380.805324074092</c:v>
                </c:pt>
                <c:pt idx="1351">
                  <c:v>40380.805335648212</c:v>
                </c:pt>
                <c:pt idx="1352">
                  <c:v>40380.805347222231</c:v>
                </c:pt>
                <c:pt idx="1353">
                  <c:v>40380.805358796293</c:v>
                </c:pt>
                <c:pt idx="1354">
                  <c:v>40380.805370370392</c:v>
                </c:pt>
                <c:pt idx="1355">
                  <c:v>40380.805381944447</c:v>
                </c:pt>
                <c:pt idx="1356">
                  <c:v>40380.805393518516</c:v>
                </c:pt>
                <c:pt idx="1357">
                  <c:v>40380.805405092593</c:v>
                </c:pt>
                <c:pt idx="1358">
                  <c:v>40380.80541666667</c:v>
                </c:pt>
                <c:pt idx="1359">
                  <c:v>40380.805428240739</c:v>
                </c:pt>
                <c:pt idx="1360">
                  <c:v>40380.805439814816</c:v>
                </c:pt>
                <c:pt idx="1361">
                  <c:v>40380.805532407467</c:v>
                </c:pt>
                <c:pt idx="1362">
                  <c:v>40380.805532407467</c:v>
                </c:pt>
                <c:pt idx="1363">
                  <c:v>40380.805532407467</c:v>
                </c:pt>
                <c:pt idx="1364">
                  <c:v>40380.805532407467</c:v>
                </c:pt>
                <c:pt idx="1365">
                  <c:v>40380.805532407467</c:v>
                </c:pt>
                <c:pt idx="1366">
                  <c:v>40380.805532407467</c:v>
                </c:pt>
                <c:pt idx="1367">
                  <c:v>40380.805532407467</c:v>
                </c:pt>
                <c:pt idx="1368">
                  <c:v>40380.805543981478</c:v>
                </c:pt>
                <c:pt idx="1369">
                  <c:v>40380.805543981478</c:v>
                </c:pt>
                <c:pt idx="1370">
                  <c:v>40380.805543981478</c:v>
                </c:pt>
                <c:pt idx="1371">
                  <c:v>40380.805555555562</c:v>
                </c:pt>
                <c:pt idx="1372">
                  <c:v>40380.805555555562</c:v>
                </c:pt>
                <c:pt idx="1373">
                  <c:v>40380.805567129632</c:v>
                </c:pt>
                <c:pt idx="1374">
                  <c:v>40380.805578703701</c:v>
                </c:pt>
                <c:pt idx="1375">
                  <c:v>40380.805590277792</c:v>
                </c:pt>
                <c:pt idx="1376">
                  <c:v>40380.805601851855</c:v>
                </c:pt>
                <c:pt idx="1377">
                  <c:v>40380.805613425997</c:v>
                </c:pt>
                <c:pt idx="1378">
                  <c:v>40380.805625000001</c:v>
                </c:pt>
                <c:pt idx="1379">
                  <c:v>40380.805636574092</c:v>
                </c:pt>
                <c:pt idx="1380">
                  <c:v>40380.805648148213</c:v>
                </c:pt>
                <c:pt idx="1381">
                  <c:v>40380.805659722231</c:v>
                </c:pt>
                <c:pt idx="1382">
                  <c:v>40380.805671296293</c:v>
                </c:pt>
                <c:pt idx="1383">
                  <c:v>40380.80568287037</c:v>
                </c:pt>
                <c:pt idx="1384">
                  <c:v>40380.805694444534</c:v>
                </c:pt>
                <c:pt idx="1385">
                  <c:v>40380.805706018517</c:v>
                </c:pt>
                <c:pt idx="1386">
                  <c:v>40380.805717592593</c:v>
                </c:pt>
                <c:pt idx="1387">
                  <c:v>40380.80572916667</c:v>
                </c:pt>
                <c:pt idx="1388">
                  <c:v>40380.805740740725</c:v>
                </c:pt>
                <c:pt idx="1389">
                  <c:v>40380.805752314816</c:v>
                </c:pt>
                <c:pt idx="1390">
                  <c:v>40380.805763888886</c:v>
                </c:pt>
                <c:pt idx="1391">
                  <c:v>40380.805775462963</c:v>
                </c:pt>
                <c:pt idx="1392">
                  <c:v>40380.805787037025</c:v>
                </c:pt>
                <c:pt idx="1393">
                  <c:v>40380.805798611051</c:v>
                </c:pt>
                <c:pt idx="1394">
                  <c:v>40380.805810185193</c:v>
                </c:pt>
                <c:pt idx="1395">
                  <c:v>40380.805821759255</c:v>
                </c:pt>
                <c:pt idx="1396">
                  <c:v>40380.805833333332</c:v>
                </c:pt>
                <c:pt idx="1397">
                  <c:v>40380.805844907409</c:v>
                </c:pt>
                <c:pt idx="1398">
                  <c:v>40380.805856481493</c:v>
                </c:pt>
                <c:pt idx="1399">
                  <c:v>40380.805868055562</c:v>
                </c:pt>
                <c:pt idx="1400">
                  <c:v>40380.805879629632</c:v>
                </c:pt>
                <c:pt idx="1401">
                  <c:v>40380.805891203701</c:v>
                </c:pt>
                <c:pt idx="1402">
                  <c:v>40380.805902777778</c:v>
                </c:pt>
                <c:pt idx="1403">
                  <c:v>40380.805914351862</c:v>
                </c:pt>
                <c:pt idx="1404">
                  <c:v>40380.805925925932</c:v>
                </c:pt>
                <c:pt idx="1405">
                  <c:v>40380.805937500001</c:v>
                </c:pt>
                <c:pt idx="1406">
                  <c:v>40380.805949074092</c:v>
                </c:pt>
                <c:pt idx="1407">
                  <c:v>40380.805960648147</c:v>
                </c:pt>
                <c:pt idx="1408">
                  <c:v>40380.805972222232</c:v>
                </c:pt>
                <c:pt idx="1409">
                  <c:v>40380.805983796294</c:v>
                </c:pt>
                <c:pt idx="1410">
                  <c:v>40380.805995370392</c:v>
                </c:pt>
                <c:pt idx="1411">
                  <c:v>40380.806006944535</c:v>
                </c:pt>
                <c:pt idx="1412">
                  <c:v>40380.80601851859</c:v>
                </c:pt>
                <c:pt idx="1413">
                  <c:v>40380.806030092659</c:v>
                </c:pt>
                <c:pt idx="1414">
                  <c:v>40380.806041666656</c:v>
                </c:pt>
                <c:pt idx="1415">
                  <c:v>40380.80605324082</c:v>
                </c:pt>
                <c:pt idx="1416">
                  <c:v>40380.806064814817</c:v>
                </c:pt>
                <c:pt idx="1417">
                  <c:v>40380.806076389003</c:v>
                </c:pt>
                <c:pt idx="1418">
                  <c:v>40380.806087962963</c:v>
                </c:pt>
                <c:pt idx="1419">
                  <c:v>40380.80609953704</c:v>
                </c:pt>
                <c:pt idx="1420">
                  <c:v>40380.806111111109</c:v>
                </c:pt>
                <c:pt idx="1421">
                  <c:v>40380.806122685186</c:v>
                </c:pt>
                <c:pt idx="1422">
                  <c:v>40380.806134259263</c:v>
                </c:pt>
                <c:pt idx="1423">
                  <c:v>40380.806145833325</c:v>
                </c:pt>
                <c:pt idx="1424">
                  <c:v>40380.806157407475</c:v>
                </c:pt>
                <c:pt idx="1425">
                  <c:v>40380.806168981479</c:v>
                </c:pt>
                <c:pt idx="1426">
                  <c:v>40380.806180555555</c:v>
                </c:pt>
                <c:pt idx="1427">
                  <c:v>40380.806192129632</c:v>
                </c:pt>
                <c:pt idx="1428">
                  <c:v>40380.806203703702</c:v>
                </c:pt>
                <c:pt idx="1429">
                  <c:v>40380.806215277888</c:v>
                </c:pt>
                <c:pt idx="1430">
                  <c:v>40380.806226851862</c:v>
                </c:pt>
                <c:pt idx="1431">
                  <c:v>40380.80625000006</c:v>
                </c:pt>
                <c:pt idx="1432">
                  <c:v>40380.806261574093</c:v>
                </c:pt>
                <c:pt idx="1433">
                  <c:v>40380.806273148264</c:v>
                </c:pt>
                <c:pt idx="1434">
                  <c:v>40380.806284722232</c:v>
                </c:pt>
                <c:pt idx="1435">
                  <c:v>40380.80629629641</c:v>
                </c:pt>
                <c:pt idx="1436">
                  <c:v>40380.806307870393</c:v>
                </c:pt>
                <c:pt idx="1437">
                  <c:v>40380.806319444586</c:v>
                </c:pt>
                <c:pt idx="1438">
                  <c:v>40380.80633101859</c:v>
                </c:pt>
                <c:pt idx="1439">
                  <c:v>40380.806342592601</c:v>
                </c:pt>
                <c:pt idx="1440">
                  <c:v>40380.806354166663</c:v>
                </c:pt>
                <c:pt idx="1441">
                  <c:v>40380.80636574074</c:v>
                </c:pt>
                <c:pt idx="1442">
                  <c:v>40380.80637731489</c:v>
                </c:pt>
                <c:pt idx="1443">
                  <c:v>40380.806388888945</c:v>
                </c:pt>
                <c:pt idx="1444">
                  <c:v>40380.806400462963</c:v>
                </c:pt>
                <c:pt idx="1445">
                  <c:v>40380.80641203704</c:v>
                </c:pt>
                <c:pt idx="1446">
                  <c:v>40380.806423611051</c:v>
                </c:pt>
                <c:pt idx="1447">
                  <c:v>40380.806435185201</c:v>
                </c:pt>
                <c:pt idx="1448">
                  <c:v>40380.806446759256</c:v>
                </c:pt>
                <c:pt idx="1449">
                  <c:v>40380.806458333333</c:v>
                </c:pt>
                <c:pt idx="1450">
                  <c:v>40380.806469907409</c:v>
                </c:pt>
                <c:pt idx="1451">
                  <c:v>40380.806481481479</c:v>
                </c:pt>
                <c:pt idx="1452">
                  <c:v>40380.806504629632</c:v>
                </c:pt>
                <c:pt idx="1453">
                  <c:v>40380.806516203767</c:v>
                </c:pt>
                <c:pt idx="1454">
                  <c:v>40380.806527777793</c:v>
                </c:pt>
                <c:pt idx="1455">
                  <c:v>40380.806539351965</c:v>
                </c:pt>
                <c:pt idx="1456">
                  <c:v>40380.806550926005</c:v>
                </c:pt>
                <c:pt idx="1457">
                  <c:v>40380.806562500002</c:v>
                </c:pt>
                <c:pt idx="1458">
                  <c:v>40380.806574074188</c:v>
                </c:pt>
                <c:pt idx="1459">
                  <c:v>40380.806585648228</c:v>
                </c:pt>
                <c:pt idx="1460">
                  <c:v>40380.806597222305</c:v>
                </c:pt>
                <c:pt idx="1461">
                  <c:v>40380.806608796353</c:v>
                </c:pt>
                <c:pt idx="1462">
                  <c:v>40380.806620370393</c:v>
                </c:pt>
                <c:pt idx="1463">
                  <c:v>40380.80663194455</c:v>
                </c:pt>
                <c:pt idx="1464">
                  <c:v>40380.806643518517</c:v>
                </c:pt>
                <c:pt idx="1465">
                  <c:v>40380.80665509266</c:v>
                </c:pt>
                <c:pt idx="1466">
                  <c:v>40380.806666666664</c:v>
                </c:pt>
                <c:pt idx="1467">
                  <c:v>40380.806678240835</c:v>
                </c:pt>
                <c:pt idx="1468">
                  <c:v>40380.806689814817</c:v>
                </c:pt>
                <c:pt idx="1469">
                  <c:v>40380.806701388945</c:v>
                </c:pt>
                <c:pt idx="1470">
                  <c:v>40380.806712962993</c:v>
                </c:pt>
                <c:pt idx="1471">
                  <c:v>40380.806724537026</c:v>
                </c:pt>
                <c:pt idx="1472">
                  <c:v>40380.80673611111</c:v>
                </c:pt>
                <c:pt idx="1473">
                  <c:v>40380.806747685187</c:v>
                </c:pt>
                <c:pt idx="1474">
                  <c:v>40380.806759259263</c:v>
                </c:pt>
                <c:pt idx="1475">
                  <c:v>40380.806770833326</c:v>
                </c:pt>
                <c:pt idx="1476">
                  <c:v>40380.80678240741</c:v>
                </c:pt>
                <c:pt idx="1477">
                  <c:v>40380.806793981479</c:v>
                </c:pt>
                <c:pt idx="1478">
                  <c:v>40380.806805555563</c:v>
                </c:pt>
                <c:pt idx="1479">
                  <c:v>40380.806817129705</c:v>
                </c:pt>
                <c:pt idx="1480">
                  <c:v>40380.806828703702</c:v>
                </c:pt>
                <c:pt idx="1481">
                  <c:v>40380.806840277837</c:v>
                </c:pt>
                <c:pt idx="1482">
                  <c:v>40380.806851851848</c:v>
                </c:pt>
                <c:pt idx="1483">
                  <c:v>40380.806863426005</c:v>
                </c:pt>
                <c:pt idx="1484">
                  <c:v>40380.806875000068</c:v>
                </c:pt>
                <c:pt idx="1485">
                  <c:v>40380.806886574093</c:v>
                </c:pt>
                <c:pt idx="1486">
                  <c:v>40380.806898148265</c:v>
                </c:pt>
                <c:pt idx="1487">
                  <c:v>40380.806909722232</c:v>
                </c:pt>
                <c:pt idx="1488">
                  <c:v>40380.80692129636</c:v>
                </c:pt>
                <c:pt idx="1489">
                  <c:v>40380.806932870393</c:v>
                </c:pt>
                <c:pt idx="1490">
                  <c:v>40380.806944444535</c:v>
                </c:pt>
                <c:pt idx="1491">
                  <c:v>40380.806956018598</c:v>
                </c:pt>
                <c:pt idx="1492">
                  <c:v>40380.806967592602</c:v>
                </c:pt>
                <c:pt idx="1493">
                  <c:v>40380.806979166693</c:v>
                </c:pt>
                <c:pt idx="1494">
                  <c:v>40380.807060185187</c:v>
                </c:pt>
                <c:pt idx="1495">
                  <c:v>40380.807060185187</c:v>
                </c:pt>
                <c:pt idx="1496">
                  <c:v>40380.807060185187</c:v>
                </c:pt>
                <c:pt idx="1497">
                  <c:v>40380.807071759256</c:v>
                </c:pt>
                <c:pt idx="1498">
                  <c:v>40380.807071759256</c:v>
                </c:pt>
                <c:pt idx="1499">
                  <c:v>40380.807071759256</c:v>
                </c:pt>
                <c:pt idx="1500">
                  <c:v>40380.807071759256</c:v>
                </c:pt>
                <c:pt idx="1501">
                  <c:v>40380.807083333326</c:v>
                </c:pt>
                <c:pt idx="1502">
                  <c:v>40380.807083333326</c:v>
                </c:pt>
                <c:pt idx="1503">
                  <c:v>40380.80709490741</c:v>
                </c:pt>
                <c:pt idx="1504">
                  <c:v>40380.807106481479</c:v>
                </c:pt>
                <c:pt idx="1505">
                  <c:v>40380.807118055563</c:v>
                </c:pt>
                <c:pt idx="1506">
                  <c:v>40380.807129629626</c:v>
                </c:pt>
                <c:pt idx="1507">
                  <c:v>40380.807141203644</c:v>
                </c:pt>
                <c:pt idx="1508">
                  <c:v>40380.807152777779</c:v>
                </c:pt>
                <c:pt idx="1509">
                  <c:v>40380.807164351834</c:v>
                </c:pt>
                <c:pt idx="1510">
                  <c:v>40380.807175925933</c:v>
                </c:pt>
                <c:pt idx="1511">
                  <c:v>40380.807187500002</c:v>
                </c:pt>
                <c:pt idx="1512">
                  <c:v>40380.80719907413</c:v>
                </c:pt>
                <c:pt idx="1513">
                  <c:v>40380.807210648229</c:v>
                </c:pt>
                <c:pt idx="1514">
                  <c:v>40380.807222222233</c:v>
                </c:pt>
                <c:pt idx="1515">
                  <c:v>40380.80723379636</c:v>
                </c:pt>
                <c:pt idx="1516">
                  <c:v>40380.80724537043</c:v>
                </c:pt>
                <c:pt idx="1517">
                  <c:v>40380.807256944536</c:v>
                </c:pt>
                <c:pt idx="1518">
                  <c:v>40380.807268518518</c:v>
                </c:pt>
                <c:pt idx="1519">
                  <c:v>40380.807280092602</c:v>
                </c:pt>
                <c:pt idx="1520">
                  <c:v>40380.807291666664</c:v>
                </c:pt>
                <c:pt idx="1521">
                  <c:v>40380.807303240741</c:v>
                </c:pt>
                <c:pt idx="1522">
                  <c:v>40380.807314814818</c:v>
                </c:pt>
                <c:pt idx="1523">
                  <c:v>40380.807326388953</c:v>
                </c:pt>
                <c:pt idx="1524">
                  <c:v>40380.807337962993</c:v>
                </c:pt>
                <c:pt idx="1525">
                  <c:v>40380.807349537034</c:v>
                </c:pt>
                <c:pt idx="1526">
                  <c:v>40380.807361111074</c:v>
                </c:pt>
                <c:pt idx="1527">
                  <c:v>40380.807372685187</c:v>
                </c:pt>
                <c:pt idx="1528">
                  <c:v>40380.807384259257</c:v>
                </c:pt>
                <c:pt idx="1529">
                  <c:v>40380.807395833326</c:v>
                </c:pt>
                <c:pt idx="1530">
                  <c:v>40380.80740740741</c:v>
                </c:pt>
                <c:pt idx="1531">
                  <c:v>40380.80741898148</c:v>
                </c:pt>
                <c:pt idx="1532">
                  <c:v>40380.807430555556</c:v>
                </c:pt>
                <c:pt idx="1533">
                  <c:v>40380.807442129626</c:v>
                </c:pt>
                <c:pt idx="1534">
                  <c:v>40380.807453703674</c:v>
                </c:pt>
                <c:pt idx="1535">
                  <c:v>40380.80746527778</c:v>
                </c:pt>
                <c:pt idx="1536">
                  <c:v>40380.807476851835</c:v>
                </c:pt>
                <c:pt idx="1537">
                  <c:v>40380.807488425933</c:v>
                </c:pt>
                <c:pt idx="1538">
                  <c:v>40380.807500000003</c:v>
                </c:pt>
                <c:pt idx="1539">
                  <c:v>40380.80751157413</c:v>
                </c:pt>
                <c:pt idx="1540">
                  <c:v>40380.807523148229</c:v>
                </c:pt>
                <c:pt idx="1541">
                  <c:v>40380.807534722233</c:v>
                </c:pt>
                <c:pt idx="1542">
                  <c:v>40380.807546296361</c:v>
                </c:pt>
                <c:pt idx="1543">
                  <c:v>40380.80755787043</c:v>
                </c:pt>
                <c:pt idx="1544">
                  <c:v>40380.807569444543</c:v>
                </c:pt>
                <c:pt idx="1545">
                  <c:v>40380.807581018518</c:v>
                </c:pt>
                <c:pt idx="1546">
                  <c:v>40380.807592592602</c:v>
                </c:pt>
                <c:pt idx="1547">
                  <c:v>40380.807604166665</c:v>
                </c:pt>
                <c:pt idx="1548">
                  <c:v>40380.807615740741</c:v>
                </c:pt>
                <c:pt idx="1549">
                  <c:v>40380.807627314818</c:v>
                </c:pt>
                <c:pt idx="1550">
                  <c:v>40380.807638888953</c:v>
                </c:pt>
                <c:pt idx="1551">
                  <c:v>40380.807650462993</c:v>
                </c:pt>
                <c:pt idx="1552">
                  <c:v>40380.807662037034</c:v>
                </c:pt>
                <c:pt idx="1553">
                  <c:v>40380.807673611074</c:v>
                </c:pt>
                <c:pt idx="1554">
                  <c:v>40380.807685185187</c:v>
                </c:pt>
                <c:pt idx="1555">
                  <c:v>40380.807696759257</c:v>
                </c:pt>
                <c:pt idx="1556">
                  <c:v>40380.807708333334</c:v>
                </c:pt>
                <c:pt idx="1557">
                  <c:v>40380.807719907411</c:v>
                </c:pt>
                <c:pt idx="1558">
                  <c:v>40380.807743055557</c:v>
                </c:pt>
                <c:pt idx="1559">
                  <c:v>40380.807754629626</c:v>
                </c:pt>
                <c:pt idx="1560">
                  <c:v>40380.807766203674</c:v>
                </c:pt>
                <c:pt idx="1561">
                  <c:v>40380.80777777778</c:v>
                </c:pt>
                <c:pt idx="1562">
                  <c:v>40380.807789351835</c:v>
                </c:pt>
                <c:pt idx="1563">
                  <c:v>40380.807800925933</c:v>
                </c:pt>
                <c:pt idx="1564">
                  <c:v>40380.807812500003</c:v>
                </c:pt>
                <c:pt idx="1565">
                  <c:v>40380.807824074131</c:v>
                </c:pt>
                <c:pt idx="1566">
                  <c:v>40380.807835648229</c:v>
                </c:pt>
                <c:pt idx="1567">
                  <c:v>40380.807847222219</c:v>
                </c:pt>
                <c:pt idx="1568">
                  <c:v>40380.807858796368</c:v>
                </c:pt>
                <c:pt idx="1569">
                  <c:v>40380.80787037043</c:v>
                </c:pt>
                <c:pt idx="1570">
                  <c:v>40380.807881944442</c:v>
                </c:pt>
                <c:pt idx="1571">
                  <c:v>40380.807893518519</c:v>
                </c:pt>
                <c:pt idx="1572">
                  <c:v>40380.807905092603</c:v>
                </c:pt>
                <c:pt idx="1573">
                  <c:v>40380.807916666665</c:v>
                </c:pt>
                <c:pt idx="1574">
                  <c:v>40380.807928240742</c:v>
                </c:pt>
                <c:pt idx="1575">
                  <c:v>40380.807939814818</c:v>
                </c:pt>
                <c:pt idx="1576">
                  <c:v>40380.807951388953</c:v>
                </c:pt>
                <c:pt idx="1577">
                  <c:v>40380.807962962965</c:v>
                </c:pt>
                <c:pt idx="1578">
                  <c:v>40380.807974537034</c:v>
                </c:pt>
                <c:pt idx="1579">
                  <c:v>40380.807986111104</c:v>
                </c:pt>
                <c:pt idx="1580">
                  <c:v>40380.807997685188</c:v>
                </c:pt>
                <c:pt idx="1581">
                  <c:v>40380.808009259315</c:v>
                </c:pt>
                <c:pt idx="1582">
                  <c:v>40380.808020833334</c:v>
                </c:pt>
                <c:pt idx="1583">
                  <c:v>40380.808032407491</c:v>
                </c:pt>
                <c:pt idx="1584">
                  <c:v>40380.80804398148</c:v>
                </c:pt>
                <c:pt idx="1585">
                  <c:v>40380.808055555593</c:v>
                </c:pt>
                <c:pt idx="1586">
                  <c:v>40380.808067129641</c:v>
                </c:pt>
                <c:pt idx="1587">
                  <c:v>40380.808078703703</c:v>
                </c:pt>
                <c:pt idx="1588">
                  <c:v>40380.808090277846</c:v>
                </c:pt>
                <c:pt idx="1589">
                  <c:v>40380.80810185185</c:v>
                </c:pt>
                <c:pt idx="1590">
                  <c:v>40380.808113426021</c:v>
                </c:pt>
                <c:pt idx="1591">
                  <c:v>40380.808125000003</c:v>
                </c:pt>
                <c:pt idx="1592">
                  <c:v>40380.808136574138</c:v>
                </c:pt>
                <c:pt idx="1593">
                  <c:v>40380.80814814823</c:v>
                </c:pt>
                <c:pt idx="1594">
                  <c:v>40380.808159722219</c:v>
                </c:pt>
                <c:pt idx="1595">
                  <c:v>40380.808171296369</c:v>
                </c:pt>
                <c:pt idx="1596">
                  <c:v>40380.808182870373</c:v>
                </c:pt>
                <c:pt idx="1597">
                  <c:v>40380.808194444544</c:v>
                </c:pt>
                <c:pt idx="1598">
                  <c:v>40380.808206018606</c:v>
                </c:pt>
                <c:pt idx="1599">
                  <c:v>40380.808217592676</c:v>
                </c:pt>
                <c:pt idx="1600">
                  <c:v>40380.808229166723</c:v>
                </c:pt>
                <c:pt idx="1601">
                  <c:v>40380.808240740742</c:v>
                </c:pt>
                <c:pt idx="1602">
                  <c:v>40380.808252314899</c:v>
                </c:pt>
                <c:pt idx="1603">
                  <c:v>40380.808263888954</c:v>
                </c:pt>
                <c:pt idx="1604">
                  <c:v>40380.808275463045</c:v>
                </c:pt>
                <c:pt idx="1605">
                  <c:v>40380.808287037042</c:v>
                </c:pt>
                <c:pt idx="1606">
                  <c:v>40380.808298611111</c:v>
                </c:pt>
                <c:pt idx="1607">
                  <c:v>40380.808310185203</c:v>
                </c:pt>
                <c:pt idx="1608">
                  <c:v>40380.808321759258</c:v>
                </c:pt>
                <c:pt idx="1609">
                  <c:v>40380.808333333342</c:v>
                </c:pt>
                <c:pt idx="1610">
                  <c:v>40380.808344907411</c:v>
                </c:pt>
                <c:pt idx="1611">
                  <c:v>40380.808356481546</c:v>
                </c:pt>
                <c:pt idx="1612">
                  <c:v>40380.808368055601</c:v>
                </c:pt>
                <c:pt idx="1613">
                  <c:v>40380.808379629641</c:v>
                </c:pt>
                <c:pt idx="1614">
                  <c:v>40380.808391203711</c:v>
                </c:pt>
                <c:pt idx="1615">
                  <c:v>40380.80840277778</c:v>
                </c:pt>
                <c:pt idx="1616">
                  <c:v>40380.808414351908</c:v>
                </c:pt>
                <c:pt idx="1617">
                  <c:v>40380.808425925941</c:v>
                </c:pt>
                <c:pt idx="1618">
                  <c:v>40380.808437500003</c:v>
                </c:pt>
                <c:pt idx="1619">
                  <c:v>40380.808449074138</c:v>
                </c:pt>
                <c:pt idx="1620">
                  <c:v>40380.808460648193</c:v>
                </c:pt>
                <c:pt idx="1621">
                  <c:v>40380.808472222219</c:v>
                </c:pt>
                <c:pt idx="1622">
                  <c:v>40380.808483796296</c:v>
                </c:pt>
                <c:pt idx="1623">
                  <c:v>40380.808506944544</c:v>
                </c:pt>
                <c:pt idx="1624">
                  <c:v>40380.808518518606</c:v>
                </c:pt>
                <c:pt idx="1625">
                  <c:v>40380.808587963002</c:v>
                </c:pt>
                <c:pt idx="1626">
                  <c:v>40380.808599537042</c:v>
                </c:pt>
                <c:pt idx="1627">
                  <c:v>40380.808599537042</c:v>
                </c:pt>
                <c:pt idx="1628">
                  <c:v>40380.808599537042</c:v>
                </c:pt>
                <c:pt idx="1629">
                  <c:v>40380.808599537042</c:v>
                </c:pt>
                <c:pt idx="1630">
                  <c:v>40380.808599537042</c:v>
                </c:pt>
                <c:pt idx="1631">
                  <c:v>40380.808599537042</c:v>
                </c:pt>
                <c:pt idx="1632">
                  <c:v>40380.808611111112</c:v>
                </c:pt>
                <c:pt idx="1633">
                  <c:v>40380.808611111112</c:v>
                </c:pt>
                <c:pt idx="1634">
                  <c:v>40380.808611111112</c:v>
                </c:pt>
                <c:pt idx="1635">
                  <c:v>40380.808622685188</c:v>
                </c:pt>
                <c:pt idx="1636">
                  <c:v>40380.808634259316</c:v>
                </c:pt>
                <c:pt idx="1637">
                  <c:v>40380.808645833335</c:v>
                </c:pt>
                <c:pt idx="1638">
                  <c:v>40380.808657407499</c:v>
                </c:pt>
                <c:pt idx="1639">
                  <c:v>40380.808668981481</c:v>
                </c:pt>
                <c:pt idx="1640">
                  <c:v>40380.808680555558</c:v>
                </c:pt>
                <c:pt idx="1641">
                  <c:v>40380.808692129642</c:v>
                </c:pt>
                <c:pt idx="1642">
                  <c:v>40380.808703703704</c:v>
                </c:pt>
                <c:pt idx="1643">
                  <c:v>40380.808715277846</c:v>
                </c:pt>
                <c:pt idx="1644">
                  <c:v>40380.808738426029</c:v>
                </c:pt>
                <c:pt idx="1645">
                  <c:v>40380.808750000011</c:v>
                </c:pt>
                <c:pt idx="1646">
                  <c:v>40380.808761574073</c:v>
                </c:pt>
                <c:pt idx="1647">
                  <c:v>40380.808773148237</c:v>
                </c:pt>
                <c:pt idx="1648">
                  <c:v>40380.80878472222</c:v>
                </c:pt>
                <c:pt idx="1649">
                  <c:v>40380.808796296376</c:v>
                </c:pt>
                <c:pt idx="1650">
                  <c:v>40380.808807870439</c:v>
                </c:pt>
                <c:pt idx="1651">
                  <c:v>40380.80881944461</c:v>
                </c:pt>
                <c:pt idx="1652">
                  <c:v>40380.808831018607</c:v>
                </c:pt>
                <c:pt idx="1653">
                  <c:v>40380.808842592603</c:v>
                </c:pt>
                <c:pt idx="1654">
                  <c:v>40380.808854166724</c:v>
                </c:pt>
                <c:pt idx="1655">
                  <c:v>40380.808865740742</c:v>
                </c:pt>
                <c:pt idx="1656">
                  <c:v>40380.808877314899</c:v>
                </c:pt>
                <c:pt idx="1657">
                  <c:v>40380.808888888954</c:v>
                </c:pt>
                <c:pt idx="1658">
                  <c:v>40380.808900463002</c:v>
                </c:pt>
                <c:pt idx="1659">
                  <c:v>40380.808912037042</c:v>
                </c:pt>
                <c:pt idx="1660">
                  <c:v>40380.808923611105</c:v>
                </c:pt>
                <c:pt idx="1661">
                  <c:v>40380.808935185203</c:v>
                </c:pt>
                <c:pt idx="1662">
                  <c:v>40380.808946759258</c:v>
                </c:pt>
                <c:pt idx="1663">
                  <c:v>40380.808958333342</c:v>
                </c:pt>
                <c:pt idx="1664">
                  <c:v>40380.808969907412</c:v>
                </c:pt>
                <c:pt idx="1665">
                  <c:v>40380.808993055602</c:v>
                </c:pt>
                <c:pt idx="1666">
                  <c:v>40380.809004629627</c:v>
                </c:pt>
                <c:pt idx="1667">
                  <c:v>40380.809016203712</c:v>
                </c:pt>
                <c:pt idx="1668">
                  <c:v>40380.809027777781</c:v>
                </c:pt>
                <c:pt idx="1669">
                  <c:v>40380.809039351909</c:v>
                </c:pt>
                <c:pt idx="1670">
                  <c:v>40380.809050925942</c:v>
                </c:pt>
                <c:pt idx="1671">
                  <c:v>40380.809062500004</c:v>
                </c:pt>
                <c:pt idx="1672">
                  <c:v>40380.809074074146</c:v>
                </c:pt>
                <c:pt idx="1673">
                  <c:v>40380.809085648201</c:v>
                </c:pt>
                <c:pt idx="1674">
                  <c:v>40380.809097222242</c:v>
                </c:pt>
                <c:pt idx="1675">
                  <c:v>40380.809108796297</c:v>
                </c:pt>
                <c:pt idx="1676">
                  <c:v>40380.809120370373</c:v>
                </c:pt>
                <c:pt idx="1677">
                  <c:v>40380.809131944443</c:v>
                </c:pt>
                <c:pt idx="1678">
                  <c:v>40380.80914351852</c:v>
                </c:pt>
                <c:pt idx="1679">
                  <c:v>40380.809155092611</c:v>
                </c:pt>
                <c:pt idx="1680">
                  <c:v>40380.809166666608</c:v>
                </c:pt>
                <c:pt idx="1681">
                  <c:v>40380.809178240743</c:v>
                </c:pt>
                <c:pt idx="1682">
                  <c:v>40380.809189814805</c:v>
                </c:pt>
                <c:pt idx="1683">
                  <c:v>40380.809201388969</c:v>
                </c:pt>
                <c:pt idx="1684">
                  <c:v>40380.809212963002</c:v>
                </c:pt>
                <c:pt idx="1685">
                  <c:v>40380.809224537035</c:v>
                </c:pt>
                <c:pt idx="1686">
                  <c:v>40380.809236111112</c:v>
                </c:pt>
                <c:pt idx="1687">
                  <c:v>40380.809247685182</c:v>
                </c:pt>
                <c:pt idx="1688">
                  <c:v>40380.809259259317</c:v>
                </c:pt>
                <c:pt idx="1689">
                  <c:v>40380.809270833335</c:v>
                </c:pt>
                <c:pt idx="1690">
                  <c:v>40380.809363425942</c:v>
                </c:pt>
                <c:pt idx="1691">
                  <c:v>40380.809363425942</c:v>
                </c:pt>
                <c:pt idx="1692">
                  <c:v>40380.809363425942</c:v>
                </c:pt>
                <c:pt idx="1693">
                  <c:v>40380.809363425942</c:v>
                </c:pt>
                <c:pt idx="1694">
                  <c:v>40380.809363425942</c:v>
                </c:pt>
                <c:pt idx="1695">
                  <c:v>40380.809363425942</c:v>
                </c:pt>
                <c:pt idx="1696">
                  <c:v>40380.809375000012</c:v>
                </c:pt>
                <c:pt idx="1697">
                  <c:v>40380.809375000012</c:v>
                </c:pt>
                <c:pt idx="1698">
                  <c:v>40380.809375000012</c:v>
                </c:pt>
                <c:pt idx="1699">
                  <c:v>40380.809375000012</c:v>
                </c:pt>
                <c:pt idx="1700">
                  <c:v>40380.809375000012</c:v>
                </c:pt>
                <c:pt idx="1701">
                  <c:v>40380.809386574081</c:v>
                </c:pt>
                <c:pt idx="1702">
                  <c:v>40380.809398148238</c:v>
                </c:pt>
                <c:pt idx="1703">
                  <c:v>40380.80940972222</c:v>
                </c:pt>
                <c:pt idx="1704">
                  <c:v>40380.809421296297</c:v>
                </c:pt>
                <c:pt idx="1705">
                  <c:v>40380.809432870381</c:v>
                </c:pt>
                <c:pt idx="1706">
                  <c:v>40380.809444444443</c:v>
                </c:pt>
                <c:pt idx="1707">
                  <c:v>40380.809456018542</c:v>
                </c:pt>
                <c:pt idx="1708">
                  <c:v>40380.809467592589</c:v>
                </c:pt>
                <c:pt idx="1709">
                  <c:v>40380.809479166666</c:v>
                </c:pt>
                <c:pt idx="1710">
                  <c:v>40380.809490740736</c:v>
                </c:pt>
                <c:pt idx="1711">
                  <c:v>40380.809502314813</c:v>
                </c:pt>
                <c:pt idx="1712">
                  <c:v>40380.809513888969</c:v>
                </c:pt>
                <c:pt idx="1713">
                  <c:v>40380.809525463003</c:v>
                </c:pt>
                <c:pt idx="1714">
                  <c:v>40380.809537037043</c:v>
                </c:pt>
                <c:pt idx="1715">
                  <c:v>40380.809548611105</c:v>
                </c:pt>
                <c:pt idx="1716">
                  <c:v>40380.809560185182</c:v>
                </c:pt>
                <c:pt idx="1717">
                  <c:v>40380.809571759259</c:v>
                </c:pt>
                <c:pt idx="1718">
                  <c:v>40380.809583333335</c:v>
                </c:pt>
                <c:pt idx="1719">
                  <c:v>40380.809594907412</c:v>
                </c:pt>
                <c:pt idx="1720">
                  <c:v>40380.809606481482</c:v>
                </c:pt>
                <c:pt idx="1721">
                  <c:v>40380.809618055602</c:v>
                </c:pt>
                <c:pt idx="1722">
                  <c:v>40380.809629629628</c:v>
                </c:pt>
                <c:pt idx="1723">
                  <c:v>40380.809641203705</c:v>
                </c:pt>
                <c:pt idx="1724">
                  <c:v>40380.809652777782</c:v>
                </c:pt>
                <c:pt idx="1725">
                  <c:v>40380.809664351851</c:v>
                </c:pt>
                <c:pt idx="1726">
                  <c:v>40380.809675925942</c:v>
                </c:pt>
                <c:pt idx="1727">
                  <c:v>40380.809687500005</c:v>
                </c:pt>
                <c:pt idx="1728">
                  <c:v>40380.809699074147</c:v>
                </c:pt>
                <c:pt idx="1729">
                  <c:v>40380.809710648202</c:v>
                </c:pt>
                <c:pt idx="1730">
                  <c:v>40380.80972222222</c:v>
                </c:pt>
                <c:pt idx="1731">
                  <c:v>40380.809733796297</c:v>
                </c:pt>
                <c:pt idx="1732">
                  <c:v>40380.809745370381</c:v>
                </c:pt>
                <c:pt idx="1733">
                  <c:v>40380.809756944502</c:v>
                </c:pt>
                <c:pt idx="1734">
                  <c:v>40380.80976851852</c:v>
                </c:pt>
                <c:pt idx="1735">
                  <c:v>40380.80978009259</c:v>
                </c:pt>
                <c:pt idx="1736">
                  <c:v>40380.809791666608</c:v>
                </c:pt>
                <c:pt idx="1737">
                  <c:v>40380.809803240743</c:v>
                </c:pt>
                <c:pt idx="1738">
                  <c:v>40380.809814814813</c:v>
                </c:pt>
                <c:pt idx="1739">
                  <c:v>40380.80982638897</c:v>
                </c:pt>
                <c:pt idx="1740">
                  <c:v>40380.809837963003</c:v>
                </c:pt>
                <c:pt idx="1741">
                  <c:v>40380.809849537036</c:v>
                </c:pt>
                <c:pt idx="1742">
                  <c:v>40380.809861111105</c:v>
                </c:pt>
                <c:pt idx="1743">
                  <c:v>40380.809872685182</c:v>
                </c:pt>
                <c:pt idx="1744">
                  <c:v>40380.809884259259</c:v>
                </c:pt>
                <c:pt idx="1745">
                  <c:v>40380.809895833336</c:v>
                </c:pt>
                <c:pt idx="1746">
                  <c:v>40380.809907407413</c:v>
                </c:pt>
                <c:pt idx="1747">
                  <c:v>40380.809918981482</c:v>
                </c:pt>
                <c:pt idx="1748">
                  <c:v>40380.809930555559</c:v>
                </c:pt>
                <c:pt idx="1749">
                  <c:v>40380.809942129628</c:v>
                </c:pt>
                <c:pt idx="1750">
                  <c:v>40380.809953703705</c:v>
                </c:pt>
                <c:pt idx="1751">
                  <c:v>40380.809965277782</c:v>
                </c:pt>
                <c:pt idx="1752">
                  <c:v>40380.809976851851</c:v>
                </c:pt>
                <c:pt idx="1753">
                  <c:v>40380.809988425943</c:v>
                </c:pt>
                <c:pt idx="1754">
                  <c:v>40380.810000000012</c:v>
                </c:pt>
                <c:pt idx="1755">
                  <c:v>40380.810011574154</c:v>
                </c:pt>
                <c:pt idx="1756">
                  <c:v>40380.810023148246</c:v>
                </c:pt>
                <c:pt idx="1757">
                  <c:v>40380.810104166667</c:v>
                </c:pt>
                <c:pt idx="1758">
                  <c:v>40380.810115740802</c:v>
                </c:pt>
                <c:pt idx="1759">
                  <c:v>40380.810115740802</c:v>
                </c:pt>
                <c:pt idx="1760">
                  <c:v>40380.810115740802</c:v>
                </c:pt>
                <c:pt idx="1761">
                  <c:v>40380.810115740802</c:v>
                </c:pt>
                <c:pt idx="1762">
                  <c:v>40380.810115740802</c:v>
                </c:pt>
                <c:pt idx="1763">
                  <c:v>40380.810115740802</c:v>
                </c:pt>
                <c:pt idx="1764">
                  <c:v>40380.810127314813</c:v>
                </c:pt>
                <c:pt idx="1765">
                  <c:v>40380.810127314813</c:v>
                </c:pt>
                <c:pt idx="1766">
                  <c:v>40380.810127314813</c:v>
                </c:pt>
                <c:pt idx="1767">
                  <c:v>40380.81013888897</c:v>
                </c:pt>
                <c:pt idx="1768">
                  <c:v>40380.81013888897</c:v>
                </c:pt>
                <c:pt idx="1769">
                  <c:v>40380.810150463003</c:v>
                </c:pt>
                <c:pt idx="1770">
                  <c:v>40380.810162037036</c:v>
                </c:pt>
                <c:pt idx="1771">
                  <c:v>40380.810173611106</c:v>
                </c:pt>
                <c:pt idx="1772">
                  <c:v>40380.810185185182</c:v>
                </c:pt>
                <c:pt idx="1773">
                  <c:v>40380.810196759259</c:v>
                </c:pt>
                <c:pt idx="1774">
                  <c:v>40380.810208333343</c:v>
                </c:pt>
                <c:pt idx="1775">
                  <c:v>40380.810219907515</c:v>
                </c:pt>
                <c:pt idx="1776">
                  <c:v>40380.810231481555</c:v>
                </c:pt>
                <c:pt idx="1777">
                  <c:v>40380.810243055603</c:v>
                </c:pt>
                <c:pt idx="1778">
                  <c:v>40380.810254629643</c:v>
                </c:pt>
                <c:pt idx="1779">
                  <c:v>40380.810266203713</c:v>
                </c:pt>
                <c:pt idx="1780">
                  <c:v>40380.810277777855</c:v>
                </c:pt>
                <c:pt idx="1781">
                  <c:v>40380.810289351917</c:v>
                </c:pt>
                <c:pt idx="1782">
                  <c:v>40380.810300925943</c:v>
                </c:pt>
                <c:pt idx="1783">
                  <c:v>40380.810312500013</c:v>
                </c:pt>
                <c:pt idx="1784">
                  <c:v>40380.810324074155</c:v>
                </c:pt>
                <c:pt idx="1785">
                  <c:v>40380.810335648246</c:v>
                </c:pt>
                <c:pt idx="1786">
                  <c:v>40380.810347222243</c:v>
                </c:pt>
                <c:pt idx="1787">
                  <c:v>40380.8103587964</c:v>
                </c:pt>
                <c:pt idx="1788">
                  <c:v>40380.810370370447</c:v>
                </c:pt>
                <c:pt idx="1789">
                  <c:v>40380.810381944502</c:v>
                </c:pt>
                <c:pt idx="1790">
                  <c:v>40380.810393518543</c:v>
                </c:pt>
                <c:pt idx="1791">
                  <c:v>40380.810405092612</c:v>
                </c:pt>
                <c:pt idx="1792">
                  <c:v>40380.810416666667</c:v>
                </c:pt>
                <c:pt idx="1793">
                  <c:v>40380.810428240802</c:v>
                </c:pt>
                <c:pt idx="1794">
                  <c:v>40380.810439814813</c:v>
                </c:pt>
                <c:pt idx="1795">
                  <c:v>40380.81045138897</c:v>
                </c:pt>
                <c:pt idx="1796">
                  <c:v>40380.81046296296</c:v>
                </c:pt>
                <c:pt idx="1797">
                  <c:v>40380.810474537036</c:v>
                </c:pt>
                <c:pt idx="1798">
                  <c:v>40380.810486111106</c:v>
                </c:pt>
                <c:pt idx="1799">
                  <c:v>40380.810497685183</c:v>
                </c:pt>
                <c:pt idx="1800">
                  <c:v>40380.810509259325</c:v>
                </c:pt>
                <c:pt idx="1801">
                  <c:v>40380.810520833336</c:v>
                </c:pt>
                <c:pt idx="1802">
                  <c:v>40380.810532407515</c:v>
                </c:pt>
                <c:pt idx="1803">
                  <c:v>40380.810543981483</c:v>
                </c:pt>
                <c:pt idx="1804">
                  <c:v>40380.810555555603</c:v>
                </c:pt>
                <c:pt idx="1805">
                  <c:v>40380.810567129643</c:v>
                </c:pt>
                <c:pt idx="1806">
                  <c:v>40380.810578703713</c:v>
                </c:pt>
                <c:pt idx="1807">
                  <c:v>40380.810590277855</c:v>
                </c:pt>
                <c:pt idx="1808">
                  <c:v>40380.810601851852</c:v>
                </c:pt>
                <c:pt idx="1809">
                  <c:v>40380.810613426038</c:v>
                </c:pt>
                <c:pt idx="1810">
                  <c:v>40380.810625000013</c:v>
                </c:pt>
                <c:pt idx="1811">
                  <c:v>40380.810636574155</c:v>
                </c:pt>
                <c:pt idx="1812">
                  <c:v>40380.810648148246</c:v>
                </c:pt>
                <c:pt idx="1813">
                  <c:v>40380.810659722243</c:v>
                </c:pt>
                <c:pt idx="1814">
                  <c:v>40380.8106712964</c:v>
                </c:pt>
                <c:pt idx="1815">
                  <c:v>40380.810682870368</c:v>
                </c:pt>
                <c:pt idx="1816">
                  <c:v>40380.810694444561</c:v>
                </c:pt>
                <c:pt idx="1817">
                  <c:v>40380.810706018543</c:v>
                </c:pt>
                <c:pt idx="1818">
                  <c:v>40380.810717592612</c:v>
                </c:pt>
                <c:pt idx="1819">
                  <c:v>40380.810729166667</c:v>
                </c:pt>
                <c:pt idx="1820">
                  <c:v>40380.810740740744</c:v>
                </c:pt>
                <c:pt idx="1821">
                  <c:v>40380.810752314843</c:v>
                </c:pt>
                <c:pt idx="1822">
                  <c:v>40380.810763888891</c:v>
                </c:pt>
                <c:pt idx="1823">
                  <c:v>40380.810775463011</c:v>
                </c:pt>
                <c:pt idx="1824">
                  <c:v>40380.810787037037</c:v>
                </c:pt>
                <c:pt idx="1825">
                  <c:v>40380.810798611114</c:v>
                </c:pt>
                <c:pt idx="1826">
                  <c:v>40380.810810185212</c:v>
                </c:pt>
                <c:pt idx="1827">
                  <c:v>40380.810891203713</c:v>
                </c:pt>
                <c:pt idx="1828">
                  <c:v>40380.810891203713</c:v>
                </c:pt>
                <c:pt idx="1829">
                  <c:v>40380.810902777783</c:v>
                </c:pt>
                <c:pt idx="1830">
                  <c:v>40380.810902777783</c:v>
                </c:pt>
                <c:pt idx="1831">
                  <c:v>40380.810902777783</c:v>
                </c:pt>
                <c:pt idx="1832">
                  <c:v>40380.810902777783</c:v>
                </c:pt>
                <c:pt idx="1833">
                  <c:v>40380.810902777783</c:v>
                </c:pt>
                <c:pt idx="1834">
                  <c:v>40380.810914351918</c:v>
                </c:pt>
                <c:pt idx="1835">
                  <c:v>40380.810914351918</c:v>
                </c:pt>
                <c:pt idx="1836">
                  <c:v>40380.810914351918</c:v>
                </c:pt>
                <c:pt idx="1837">
                  <c:v>40380.810925925987</c:v>
                </c:pt>
                <c:pt idx="1838">
                  <c:v>40380.810925925987</c:v>
                </c:pt>
                <c:pt idx="1839">
                  <c:v>40380.810937500013</c:v>
                </c:pt>
                <c:pt idx="1840">
                  <c:v>40380.810949074155</c:v>
                </c:pt>
                <c:pt idx="1841">
                  <c:v>40380.810960648203</c:v>
                </c:pt>
                <c:pt idx="1842">
                  <c:v>40380.810972222243</c:v>
                </c:pt>
                <c:pt idx="1843">
                  <c:v>40380.810983796298</c:v>
                </c:pt>
                <c:pt idx="1844">
                  <c:v>40380.810995370448</c:v>
                </c:pt>
                <c:pt idx="1845">
                  <c:v>40380.81100694451</c:v>
                </c:pt>
                <c:pt idx="1846">
                  <c:v>40380.811018518543</c:v>
                </c:pt>
                <c:pt idx="1847">
                  <c:v>40380.811030092613</c:v>
                </c:pt>
                <c:pt idx="1848">
                  <c:v>40380.811041666624</c:v>
                </c:pt>
                <c:pt idx="1849">
                  <c:v>40380.811053240803</c:v>
                </c:pt>
                <c:pt idx="1850">
                  <c:v>40380.811064814814</c:v>
                </c:pt>
                <c:pt idx="1851">
                  <c:v>40380.811076388985</c:v>
                </c:pt>
                <c:pt idx="1852">
                  <c:v>40380.81108796296</c:v>
                </c:pt>
                <c:pt idx="1853">
                  <c:v>40380.811099537037</c:v>
                </c:pt>
                <c:pt idx="1854">
                  <c:v>40380.811111111114</c:v>
                </c:pt>
                <c:pt idx="1855">
                  <c:v>40380.811122685176</c:v>
                </c:pt>
                <c:pt idx="1856">
                  <c:v>40380.81113425926</c:v>
                </c:pt>
                <c:pt idx="1857">
                  <c:v>40380.811145833271</c:v>
                </c:pt>
                <c:pt idx="1858">
                  <c:v>40380.811157407443</c:v>
                </c:pt>
                <c:pt idx="1859">
                  <c:v>40380.811168981476</c:v>
                </c:pt>
                <c:pt idx="1860">
                  <c:v>40380.811180555524</c:v>
                </c:pt>
                <c:pt idx="1861">
                  <c:v>40380.811192129629</c:v>
                </c:pt>
                <c:pt idx="1862">
                  <c:v>40380.811203703706</c:v>
                </c:pt>
                <c:pt idx="1863">
                  <c:v>40380.811215277856</c:v>
                </c:pt>
                <c:pt idx="1864">
                  <c:v>40380.811226851853</c:v>
                </c:pt>
                <c:pt idx="1865">
                  <c:v>40380.811238426046</c:v>
                </c:pt>
                <c:pt idx="1866">
                  <c:v>40380.811250000013</c:v>
                </c:pt>
                <c:pt idx="1867">
                  <c:v>40380.811261574083</c:v>
                </c:pt>
                <c:pt idx="1868">
                  <c:v>40380.811273148247</c:v>
                </c:pt>
                <c:pt idx="1869">
                  <c:v>40380.811284722222</c:v>
                </c:pt>
                <c:pt idx="1870">
                  <c:v>40380.811296296401</c:v>
                </c:pt>
                <c:pt idx="1871">
                  <c:v>40380.811307870368</c:v>
                </c:pt>
                <c:pt idx="1872">
                  <c:v>40380.811319444576</c:v>
                </c:pt>
                <c:pt idx="1873">
                  <c:v>40380.81133101858</c:v>
                </c:pt>
                <c:pt idx="1874">
                  <c:v>40380.811342592591</c:v>
                </c:pt>
                <c:pt idx="1875">
                  <c:v>40380.811354166668</c:v>
                </c:pt>
                <c:pt idx="1876">
                  <c:v>40380.811365740738</c:v>
                </c:pt>
                <c:pt idx="1877">
                  <c:v>40380.811377314843</c:v>
                </c:pt>
                <c:pt idx="1878">
                  <c:v>40380.811388888891</c:v>
                </c:pt>
                <c:pt idx="1879">
                  <c:v>40380.811400462961</c:v>
                </c:pt>
                <c:pt idx="1880">
                  <c:v>40380.811412037037</c:v>
                </c:pt>
                <c:pt idx="1881">
                  <c:v>40380.811423611034</c:v>
                </c:pt>
                <c:pt idx="1882">
                  <c:v>40380.811435185191</c:v>
                </c:pt>
                <c:pt idx="1883">
                  <c:v>40380.811446759224</c:v>
                </c:pt>
                <c:pt idx="1884">
                  <c:v>40380.81145833333</c:v>
                </c:pt>
                <c:pt idx="1885">
                  <c:v>40380.811469907407</c:v>
                </c:pt>
                <c:pt idx="1886">
                  <c:v>40380.811481481476</c:v>
                </c:pt>
                <c:pt idx="1887">
                  <c:v>40380.811493055553</c:v>
                </c:pt>
                <c:pt idx="1888">
                  <c:v>40380.81150462963</c:v>
                </c:pt>
                <c:pt idx="1889">
                  <c:v>40380.811516203743</c:v>
                </c:pt>
                <c:pt idx="1890">
                  <c:v>40380.811527777783</c:v>
                </c:pt>
                <c:pt idx="1891">
                  <c:v>40380.811539351926</c:v>
                </c:pt>
                <c:pt idx="1892">
                  <c:v>40380.811550925981</c:v>
                </c:pt>
                <c:pt idx="1893">
                  <c:v>40380.811562500006</c:v>
                </c:pt>
                <c:pt idx="1894">
                  <c:v>40380.81157407417</c:v>
                </c:pt>
                <c:pt idx="1895">
                  <c:v>40380.811585648211</c:v>
                </c:pt>
                <c:pt idx="1896">
                  <c:v>40380.81159722228</c:v>
                </c:pt>
                <c:pt idx="1897">
                  <c:v>40380.811608796299</c:v>
                </c:pt>
                <c:pt idx="1898">
                  <c:v>40380.811620370368</c:v>
                </c:pt>
                <c:pt idx="1899">
                  <c:v>40380.811631944511</c:v>
                </c:pt>
                <c:pt idx="1900">
                  <c:v>40380.811643518522</c:v>
                </c:pt>
                <c:pt idx="1901">
                  <c:v>40380.811655092613</c:v>
                </c:pt>
                <c:pt idx="1902">
                  <c:v>40380.811666666654</c:v>
                </c:pt>
                <c:pt idx="1903">
                  <c:v>40380.811678240803</c:v>
                </c:pt>
                <c:pt idx="1904">
                  <c:v>40380.811689814815</c:v>
                </c:pt>
                <c:pt idx="1905">
                  <c:v>40380.811701388891</c:v>
                </c:pt>
                <c:pt idx="1906">
                  <c:v>40380.811712962961</c:v>
                </c:pt>
                <c:pt idx="1907">
                  <c:v>40380.811724536994</c:v>
                </c:pt>
                <c:pt idx="1908">
                  <c:v>40380.811736111114</c:v>
                </c:pt>
                <c:pt idx="1909">
                  <c:v>40380.811747685184</c:v>
                </c:pt>
                <c:pt idx="1910">
                  <c:v>40380.811759259261</c:v>
                </c:pt>
                <c:pt idx="1911">
                  <c:v>40380.811770833272</c:v>
                </c:pt>
                <c:pt idx="1912">
                  <c:v>40380.811782407407</c:v>
                </c:pt>
                <c:pt idx="1913">
                  <c:v>40380.811793981484</c:v>
                </c:pt>
                <c:pt idx="1914">
                  <c:v>40380.811805555553</c:v>
                </c:pt>
                <c:pt idx="1915">
                  <c:v>40380.811817129696</c:v>
                </c:pt>
                <c:pt idx="1916">
                  <c:v>40380.811828703707</c:v>
                </c:pt>
                <c:pt idx="1917">
                  <c:v>40380.811840277791</c:v>
                </c:pt>
                <c:pt idx="1918">
                  <c:v>40380.811851851853</c:v>
                </c:pt>
                <c:pt idx="1919">
                  <c:v>40380.811863425988</c:v>
                </c:pt>
                <c:pt idx="1920">
                  <c:v>40380.811875000043</c:v>
                </c:pt>
                <c:pt idx="1921">
                  <c:v>40380.811886574083</c:v>
                </c:pt>
                <c:pt idx="1922">
                  <c:v>40380.811898148248</c:v>
                </c:pt>
                <c:pt idx="1923">
                  <c:v>40380.811909722222</c:v>
                </c:pt>
                <c:pt idx="1924">
                  <c:v>40380.811921296299</c:v>
                </c:pt>
                <c:pt idx="1925">
                  <c:v>40380.811932870369</c:v>
                </c:pt>
                <c:pt idx="1926">
                  <c:v>40380.811944444518</c:v>
                </c:pt>
                <c:pt idx="1927">
                  <c:v>40380.811956018573</c:v>
                </c:pt>
                <c:pt idx="1928">
                  <c:v>40380.811967592592</c:v>
                </c:pt>
                <c:pt idx="1929">
                  <c:v>40380.811979166669</c:v>
                </c:pt>
                <c:pt idx="1930">
                  <c:v>40380.811990740738</c:v>
                </c:pt>
                <c:pt idx="1931">
                  <c:v>40380.812002314873</c:v>
                </c:pt>
                <c:pt idx="1932">
                  <c:v>40380.812013888994</c:v>
                </c:pt>
                <c:pt idx="1933">
                  <c:v>40380.812025463012</c:v>
                </c:pt>
                <c:pt idx="1934">
                  <c:v>40380.812037037103</c:v>
                </c:pt>
                <c:pt idx="1935">
                  <c:v>40380.812048611115</c:v>
                </c:pt>
                <c:pt idx="1936">
                  <c:v>40380.812060185192</c:v>
                </c:pt>
                <c:pt idx="1937">
                  <c:v>40380.812071759261</c:v>
                </c:pt>
                <c:pt idx="1938">
                  <c:v>40380.812083333331</c:v>
                </c:pt>
                <c:pt idx="1939">
                  <c:v>40380.812094907466</c:v>
                </c:pt>
                <c:pt idx="1940">
                  <c:v>40380.812106481491</c:v>
                </c:pt>
                <c:pt idx="1941">
                  <c:v>40380.812118055612</c:v>
                </c:pt>
                <c:pt idx="1942">
                  <c:v>40380.81212962963</c:v>
                </c:pt>
                <c:pt idx="1943">
                  <c:v>40380.812141203707</c:v>
                </c:pt>
                <c:pt idx="1944">
                  <c:v>40380.812152777791</c:v>
                </c:pt>
                <c:pt idx="1945">
                  <c:v>40380.812164351853</c:v>
                </c:pt>
                <c:pt idx="1946">
                  <c:v>40380.812175925988</c:v>
                </c:pt>
                <c:pt idx="1947">
                  <c:v>40380.8121875</c:v>
                </c:pt>
                <c:pt idx="1948">
                  <c:v>40380.812199074171</c:v>
                </c:pt>
                <c:pt idx="1949">
                  <c:v>40380.812210648248</c:v>
                </c:pt>
                <c:pt idx="1950">
                  <c:v>40380.812222222288</c:v>
                </c:pt>
                <c:pt idx="1951">
                  <c:v>40380.812233796409</c:v>
                </c:pt>
                <c:pt idx="1952">
                  <c:v>40380.812245370456</c:v>
                </c:pt>
                <c:pt idx="1953">
                  <c:v>40380.812256944577</c:v>
                </c:pt>
                <c:pt idx="1954">
                  <c:v>40380.812268518574</c:v>
                </c:pt>
                <c:pt idx="1955">
                  <c:v>40380.812280092643</c:v>
                </c:pt>
                <c:pt idx="1956">
                  <c:v>40380.812291666669</c:v>
                </c:pt>
                <c:pt idx="1957">
                  <c:v>40380.812303240804</c:v>
                </c:pt>
                <c:pt idx="1958">
                  <c:v>40380.812314814873</c:v>
                </c:pt>
                <c:pt idx="1959">
                  <c:v>40380.812326388994</c:v>
                </c:pt>
                <c:pt idx="1960">
                  <c:v>40380.812337963012</c:v>
                </c:pt>
                <c:pt idx="1961">
                  <c:v>40380.812418981492</c:v>
                </c:pt>
                <c:pt idx="1962">
                  <c:v>40380.812430555561</c:v>
                </c:pt>
                <c:pt idx="1963">
                  <c:v>40380.812430555561</c:v>
                </c:pt>
                <c:pt idx="1964">
                  <c:v>40380.812430555561</c:v>
                </c:pt>
                <c:pt idx="1965">
                  <c:v>40380.812442129631</c:v>
                </c:pt>
                <c:pt idx="1966">
                  <c:v>40380.812442129631</c:v>
                </c:pt>
                <c:pt idx="1967">
                  <c:v>40380.812442129631</c:v>
                </c:pt>
                <c:pt idx="1968">
                  <c:v>40380.8124537037</c:v>
                </c:pt>
                <c:pt idx="1969">
                  <c:v>40380.8124537037</c:v>
                </c:pt>
                <c:pt idx="1970">
                  <c:v>40380.8124537037</c:v>
                </c:pt>
                <c:pt idx="1971">
                  <c:v>40380.812465277791</c:v>
                </c:pt>
                <c:pt idx="1972">
                  <c:v>40380.812465277791</c:v>
                </c:pt>
                <c:pt idx="1973">
                  <c:v>40380.812476851861</c:v>
                </c:pt>
                <c:pt idx="1974">
                  <c:v>40380.812488425989</c:v>
                </c:pt>
                <c:pt idx="1975">
                  <c:v>40380.812500000058</c:v>
                </c:pt>
                <c:pt idx="1976">
                  <c:v>40380.812511574179</c:v>
                </c:pt>
                <c:pt idx="1977">
                  <c:v>40380.812523148248</c:v>
                </c:pt>
                <c:pt idx="1978">
                  <c:v>40380.812534722289</c:v>
                </c:pt>
                <c:pt idx="1979">
                  <c:v>40380.812546296409</c:v>
                </c:pt>
                <c:pt idx="1980">
                  <c:v>40380.812557870457</c:v>
                </c:pt>
                <c:pt idx="1981">
                  <c:v>40380.812569444577</c:v>
                </c:pt>
                <c:pt idx="1982">
                  <c:v>40380.812581018574</c:v>
                </c:pt>
                <c:pt idx="1983">
                  <c:v>40380.812592592643</c:v>
                </c:pt>
                <c:pt idx="1984">
                  <c:v>40380.812604166669</c:v>
                </c:pt>
                <c:pt idx="1985">
                  <c:v>40380.812615740804</c:v>
                </c:pt>
                <c:pt idx="1986">
                  <c:v>40380.812627314874</c:v>
                </c:pt>
                <c:pt idx="1987">
                  <c:v>40380.812638888994</c:v>
                </c:pt>
                <c:pt idx="1988">
                  <c:v>40380.812650463013</c:v>
                </c:pt>
                <c:pt idx="1989">
                  <c:v>40380.812662037039</c:v>
                </c:pt>
                <c:pt idx="1990">
                  <c:v>40380.812673611108</c:v>
                </c:pt>
                <c:pt idx="1991">
                  <c:v>40380.812685185192</c:v>
                </c:pt>
                <c:pt idx="1992">
                  <c:v>40380.812696759262</c:v>
                </c:pt>
                <c:pt idx="1993">
                  <c:v>40380.812708333331</c:v>
                </c:pt>
                <c:pt idx="1994">
                  <c:v>40380.812731481492</c:v>
                </c:pt>
                <c:pt idx="1995">
                  <c:v>40380.812743055561</c:v>
                </c:pt>
                <c:pt idx="1996">
                  <c:v>40380.812754629631</c:v>
                </c:pt>
                <c:pt idx="1997">
                  <c:v>40380.8127662037</c:v>
                </c:pt>
                <c:pt idx="1998">
                  <c:v>40380.812777777792</c:v>
                </c:pt>
                <c:pt idx="1999">
                  <c:v>40380.812789351861</c:v>
                </c:pt>
                <c:pt idx="2000">
                  <c:v>40380.812800925996</c:v>
                </c:pt>
                <c:pt idx="2001">
                  <c:v>40380.812812500058</c:v>
                </c:pt>
                <c:pt idx="2002">
                  <c:v>40380.812824074179</c:v>
                </c:pt>
                <c:pt idx="2003">
                  <c:v>40380.812835648248</c:v>
                </c:pt>
                <c:pt idx="2004">
                  <c:v>40380.812847222289</c:v>
                </c:pt>
                <c:pt idx="2005">
                  <c:v>40380.812858796402</c:v>
                </c:pt>
                <c:pt idx="2006">
                  <c:v>40380.812870370479</c:v>
                </c:pt>
                <c:pt idx="2007">
                  <c:v>40380.812881944526</c:v>
                </c:pt>
                <c:pt idx="2008">
                  <c:v>40380.812893518574</c:v>
                </c:pt>
                <c:pt idx="2009">
                  <c:v>40380.812905092651</c:v>
                </c:pt>
                <c:pt idx="2010">
                  <c:v>40380.812916666669</c:v>
                </c:pt>
                <c:pt idx="2011">
                  <c:v>40380.812928240819</c:v>
                </c:pt>
                <c:pt idx="2012">
                  <c:v>40380.812939814874</c:v>
                </c:pt>
                <c:pt idx="2013">
                  <c:v>40380.812951388994</c:v>
                </c:pt>
                <c:pt idx="2014">
                  <c:v>40380.812962962962</c:v>
                </c:pt>
                <c:pt idx="2015">
                  <c:v>40380.812974537039</c:v>
                </c:pt>
                <c:pt idx="2016">
                  <c:v>40380.812986111108</c:v>
                </c:pt>
                <c:pt idx="2017">
                  <c:v>40380.812997685192</c:v>
                </c:pt>
                <c:pt idx="2018">
                  <c:v>40380.813009259262</c:v>
                </c:pt>
                <c:pt idx="2019">
                  <c:v>40380.813020833324</c:v>
                </c:pt>
                <c:pt idx="2020">
                  <c:v>40380.813032407466</c:v>
                </c:pt>
                <c:pt idx="2021">
                  <c:v>40380.813043981485</c:v>
                </c:pt>
                <c:pt idx="2022">
                  <c:v>40380.813055555562</c:v>
                </c:pt>
                <c:pt idx="2023">
                  <c:v>40380.813067129631</c:v>
                </c:pt>
                <c:pt idx="2024">
                  <c:v>40380.813078703701</c:v>
                </c:pt>
                <c:pt idx="2025">
                  <c:v>40380.813090277792</c:v>
                </c:pt>
                <c:pt idx="2026">
                  <c:v>40380.813101851854</c:v>
                </c:pt>
                <c:pt idx="2027">
                  <c:v>40380.81318287037</c:v>
                </c:pt>
                <c:pt idx="2028">
                  <c:v>40380.81318287037</c:v>
                </c:pt>
                <c:pt idx="2029">
                  <c:v>40380.81318287037</c:v>
                </c:pt>
                <c:pt idx="2030">
                  <c:v>40380.813194444527</c:v>
                </c:pt>
                <c:pt idx="2031">
                  <c:v>40380.813194444527</c:v>
                </c:pt>
                <c:pt idx="2032">
                  <c:v>40380.813194444527</c:v>
                </c:pt>
                <c:pt idx="2033">
                  <c:v>40380.813206018574</c:v>
                </c:pt>
                <c:pt idx="2034">
                  <c:v>40380.813206018574</c:v>
                </c:pt>
                <c:pt idx="2035">
                  <c:v>40380.813206018574</c:v>
                </c:pt>
                <c:pt idx="2036">
                  <c:v>40380.813217592651</c:v>
                </c:pt>
                <c:pt idx="2037">
                  <c:v>40380.813217592651</c:v>
                </c:pt>
                <c:pt idx="2038">
                  <c:v>40380.813217592651</c:v>
                </c:pt>
                <c:pt idx="2039">
                  <c:v>40380.813229166692</c:v>
                </c:pt>
                <c:pt idx="2040">
                  <c:v>40380.813240740739</c:v>
                </c:pt>
                <c:pt idx="2041">
                  <c:v>40380.813252314874</c:v>
                </c:pt>
                <c:pt idx="2042">
                  <c:v>40380.813263888893</c:v>
                </c:pt>
                <c:pt idx="2043">
                  <c:v>40380.813275463013</c:v>
                </c:pt>
                <c:pt idx="2044">
                  <c:v>40380.813287037039</c:v>
                </c:pt>
                <c:pt idx="2045">
                  <c:v>40380.813298611109</c:v>
                </c:pt>
                <c:pt idx="2046">
                  <c:v>40380.813310185193</c:v>
                </c:pt>
                <c:pt idx="2047">
                  <c:v>40380.813321759255</c:v>
                </c:pt>
                <c:pt idx="2048">
                  <c:v>40380.813333333332</c:v>
                </c:pt>
                <c:pt idx="2049">
                  <c:v>40380.813344907408</c:v>
                </c:pt>
                <c:pt idx="2050">
                  <c:v>40380.813356481493</c:v>
                </c:pt>
                <c:pt idx="2051">
                  <c:v>40380.813368055562</c:v>
                </c:pt>
                <c:pt idx="2052">
                  <c:v>40380.813379629632</c:v>
                </c:pt>
                <c:pt idx="2053">
                  <c:v>40380.813391203701</c:v>
                </c:pt>
                <c:pt idx="2054">
                  <c:v>40380.813402777778</c:v>
                </c:pt>
                <c:pt idx="2055">
                  <c:v>40380.813414351862</c:v>
                </c:pt>
                <c:pt idx="2056">
                  <c:v>40380.813425925931</c:v>
                </c:pt>
                <c:pt idx="2057">
                  <c:v>40380.813437500001</c:v>
                </c:pt>
                <c:pt idx="2058">
                  <c:v>40380.813449074092</c:v>
                </c:pt>
                <c:pt idx="2059">
                  <c:v>40380.813460648147</c:v>
                </c:pt>
                <c:pt idx="2060">
                  <c:v>40380.813472222231</c:v>
                </c:pt>
                <c:pt idx="2061">
                  <c:v>40380.813483796286</c:v>
                </c:pt>
                <c:pt idx="2062">
                  <c:v>40380.813495370392</c:v>
                </c:pt>
                <c:pt idx="2063">
                  <c:v>40380.813506944534</c:v>
                </c:pt>
                <c:pt idx="2064">
                  <c:v>40380.813518518589</c:v>
                </c:pt>
                <c:pt idx="2065">
                  <c:v>40380.813530092651</c:v>
                </c:pt>
                <c:pt idx="2066">
                  <c:v>40380.81354166667</c:v>
                </c:pt>
                <c:pt idx="2067">
                  <c:v>40380.81355324082</c:v>
                </c:pt>
                <c:pt idx="2068">
                  <c:v>40380.813564814816</c:v>
                </c:pt>
                <c:pt idx="2069">
                  <c:v>40380.813576389002</c:v>
                </c:pt>
                <c:pt idx="2070">
                  <c:v>40380.813587962963</c:v>
                </c:pt>
                <c:pt idx="2071">
                  <c:v>40380.813599537039</c:v>
                </c:pt>
                <c:pt idx="2072">
                  <c:v>40380.813611111109</c:v>
                </c:pt>
                <c:pt idx="2073">
                  <c:v>40380.813622685186</c:v>
                </c:pt>
                <c:pt idx="2074">
                  <c:v>40380.813634259262</c:v>
                </c:pt>
                <c:pt idx="2075">
                  <c:v>40380.813645833325</c:v>
                </c:pt>
                <c:pt idx="2076">
                  <c:v>40380.813657407467</c:v>
                </c:pt>
                <c:pt idx="2077">
                  <c:v>40380.813668981478</c:v>
                </c:pt>
                <c:pt idx="2078">
                  <c:v>40380.813680555555</c:v>
                </c:pt>
                <c:pt idx="2079">
                  <c:v>40380.813692129632</c:v>
                </c:pt>
                <c:pt idx="2080">
                  <c:v>40380.813703703643</c:v>
                </c:pt>
                <c:pt idx="2081">
                  <c:v>40380.813715277793</c:v>
                </c:pt>
                <c:pt idx="2082">
                  <c:v>40380.813726851855</c:v>
                </c:pt>
                <c:pt idx="2083">
                  <c:v>40380.813750000001</c:v>
                </c:pt>
                <c:pt idx="2084">
                  <c:v>40380.813761574071</c:v>
                </c:pt>
                <c:pt idx="2085">
                  <c:v>40380.813773148213</c:v>
                </c:pt>
                <c:pt idx="2086">
                  <c:v>40380.813784722224</c:v>
                </c:pt>
                <c:pt idx="2087">
                  <c:v>40380.813796296352</c:v>
                </c:pt>
                <c:pt idx="2088">
                  <c:v>40380.813807870392</c:v>
                </c:pt>
                <c:pt idx="2089">
                  <c:v>40380.813819444586</c:v>
                </c:pt>
                <c:pt idx="2090">
                  <c:v>40380.81383101859</c:v>
                </c:pt>
                <c:pt idx="2091">
                  <c:v>40380.813842592601</c:v>
                </c:pt>
                <c:pt idx="2092">
                  <c:v>40380.813854166663</c:v>
                </c:pt>
                <c:pt idx="2093">
                  <c:v>40380.81386574074</c:v>
                </c:pt>
                <c:pt idx="2094">
                  <c:v>40380.813877314889</c:v>
                </c:pt>
                <c:pt idx="2095">
                  <c:v>40380.813877314889</c:v>
                </c:pt>
                <c:pt idx="2096">
                  <c:v>40380.813958333332</c:v>
                </c:pt>
                <c:pt idx="2097">
                  <c:v>40380.813969907409</c:v>
                </c:pt>
                <c:pt idx="2098">
                  <c:v>40380.813969907409</c:v>
                </c:pt>
                <c:pt idx="2099">
                  <c:v>40380.813969907409</c:v>
                </c:pt>
                <c:pt idx="2100">
                  <c:v>40380.813981481479</c:v>
                </c:pt>
                <c:pt idx="2101">
                  <c:v>40380.813981481479</c:v>
                </c:pt>
                <c:pt idx="2102">
                  <c:v>40380.813981481479</c:v>
                </c:pt>
                <c:pt idx="2103">
                  <c:v>40380.813993055563</c:v>
                </c:pt>
                <c:pt idx="2104">
                  <c:v>40380.813993055563</c:v>
                </c:pt>
                <c:pt idx="2105">
                  <c:v>40380.813993055563</c:v>
                </c:pt>
                <c:pt idx="2106">
                  <c:v>40380.813993055563</c:v>
                </c:pt>
                <c:pt idx="2107">
                  <c:v>40380.814004629632</c:v>
                </c:pt>
                <c:pt idx="2108">
                  <c:v>40380.814004629632</c:v>
                </c:pt>
                <c:pt idx="2109">
                  <c:v>40380.81401620376</c:v>
                </c:pt>
                <c:pt idx="2110">
                  <c:v>40380.814027777793</c:v>
                </c:pt>
                <c:pt idx="2111">
                  <c:v>40380.814039351964</c:v>
                </c:pt>
                <c:pt idx="2112">
                  <c:v>40380.814050926005</c:v>
                </c:pt>
                <c:pt idx="2113">
                  <c:v>40380.814062500001</c:v>
                </c:pt>
                <c:pt idx="2114">
                  <c:v>40380.814074074187</c:v>
                </c:pt>
                <c:pt idx="2115">
                  <c:v>40380.814085648213</c:v>
                </c:pt>
                <c:pt idx="2116">
                  <c:v>40380.814097222305</c:v>
                </c:pt>
                <c:pt idx="2117">
                  <c:v>40380.814108796352</c:v>
                </c:pt>
                <c:pt idx="2118">
                  <c:v>40380.814120370393</c:v>
                </c:pt>
                <c:pt idx="2119">
                  <c:v>40380.814131944535</c:v>
                </c:pt>
                <c:pt idx="2120">
                  <c:v>40380.814143518517</c:v>
                </c:pt>
                <c:pt idx="2121">
                  <c:v>40380.814155092659</c:v>
                </c:pt>
                <c:pt idx="2122">
                  <c:v>40380.814166666656</c:v>
                </c:pt>
                <c:pt idx="2123">
                  <c:v>40380.81417824082</c:v>
                </c:pt>
                <c:pt idx="2124">
                  <c:v>40380.814189814817</c:v>
                </c:pt>
                <c:pt idx="2125">
                  <c:v>40380.81420138901</c:v>
                </c:pt>
                <c:pt idx="2126">
                  <c:v>40380.814212963036</c:v>
                </c:pt>
                <c:pt idx="2127">
                  <c:v>40380.81422453704</c:v>
                </c:pt>
                <c:pt idx="2128">
                  <c:v>40380.814236111175</c:v>
                </c:pt>
                <c:pt idx="2129">
                  <c:v>40380.814247685201</c:v>
                </c:pt>
                <c:pt idx="2130">
                  <c:v>40380.814259259365</c:v>
                </c:pt>
                <c:pt idx="2131">
                  <c:v>40380.814270833333</c:v>
                </c:pt>
                <c:pt idx="2132">
                  <c:v>40380.814282407475</c:v>
                </c:pt>
                <c:pt idx="2133">
                  <c:v>40380.814293981493</c:v>
                </c:pt>
                <c:pt idx="2134">
                  <c:v>40380.814305555563</c:v>
                </c:pt>
                <c:pt idx="2135">
                  <c:v>40380.814317129705</c:v>
                </c:pt>
                <c:pt idx="2136">
                  <c:v>40380.814328703702</c:v>
                </c:pt>
                <c:pt idx="2137">
                  <c:v>40380.814340277793</c:v>
                </c:pt>
                <c:pt idx="2138">
                  <c:v>40380.814351851863</c:v>
                </c:pt>
                <c:pt idx="2139">
                  <c:v>40380.814363426005</c:v>
                </c:pt>
                <c:pt idx="2140">
                  <c:v>40380.814375000067</c:v>
                </c:pt>
                <c:pt idx="2141">
                  <c:v>40380.814386574093</c:v>
                </c:pt>
                <c:pt idx="2142">
                  <c:v>40380.814398148264</c:v>
                </c:pt>
                <c:pt idx="2143">
                  <c:v>40380.814409722232</c:v>
                </c:pt>
                <c:pt idx="2144">
                  <c:v>40380.814421296353</c:v>
                </c:pt>
                <c:pt idx="2145">
                  <c:v>40380.814432870393</c:v>
                </c:pt>
                <c:pt idx="2146">
                  <c:v>40380.81444444455</c:v>
                </c:pt>
                <c:pt idx="2147">
                  <c:v>40380.814467592601</c:v>
                </c:pt>
                <c:pt idx="2148">
                  <c:v>40380.814479166693</c:v>
                </c:pt>
                <c:pt idx="2149">
                  <c:v>40380.81449074074</c:v>
                </c:pt>
                <c:pt idx="2150">
                  <c:v>40380.814502314897</c:v>
                </c:pt>
                <c:pt idx="2151">
                  <c:v>40380.81451388901</c:v>
                </c:pt>
                <c:pt idx="2152">
                  <c:v>40380.814525463036</c:v>
                </c:pt>
                <c:pt idx="2153">
                  <c:v>40380.81454861111</c:v>
                </c:pt>
                <c:pt idx="2154">
                  <c:v>40380.814571759263</c:v>
                </c:pt>
                <c:pt idx="2155">
                  <c:v>40380.814583333333</c:v>
                </c:pt>
                <c:pt idx="2156">
                  <c:v>40380.814594907475</c:v>
                </c:pt>
                <c:pt idx="2157">
                  <c:v>40380.814606481537</c:v>
                </c:pt>
                <c:pt idx="2158">
                  <c:v>40380.814618055636</c:v>
                </c:pt>
                <c:pt idx="2159">
                  <c:v>40380.814629629633</c:v>
                </c:pt>
                <c:pt idx="2160">
                  <c:v>40380.814652777837</c:v>
                </c:pt>
                <c:pt idx="2161">
                  <c:v>40380.814687500002</c:v>
                </c:pt>
                <c:pt idx="2162">
                  <c:v>40380.814699074188</c:v>
                </c:pt>
                <c:pt idx="2163">
                  <c:v>40380.814722222232</c:v>
                </c:pt>
                <c:pt idx="2164">
                  <c:v>40380.814745370393</c:v>
                </c:pt>
                <c:pt idx="2165">
                  <c:v>40380.814756944535</c:v>
                </c:pt>
                <c:pt idx="2166">
                  <c:v>40380.814768518518</c:v>
                </c:pt>
                <c:pt idx="2167">
                  <c:v>40380.814791666664</c:v>
                </c:pt>
                <c:pt idx="2168">
                  <c:v>40380.814803240835</c:v>
                </c:pt>
                <c:pt idx="2169">
                  <c:v>40380.814814814898</c:v>
                </c:pt>
                <c:pt idx="2170">
                  <c:v>40380.814826389011</c:v>
                </c:pt>
                <c:pt idx="2171">
                  <c:v>40380.814837963037</c:v>
                </c:pt>
                <c:pt idx="2172">
                  <c:v>40380.814849537041</c:v>
                </c:pt>
                <c:pt idx="2173">
                  <c:v>40380.81486111111</c:v>
                </c:pt>
                <c:pt idx="2174">
                  <c:v>40380.814872685201</c:v>
                </c:pt>
                <c:pt idx="2175">
                  <c:v>40380.814884259293</c:v>
                </c:pt>
                <c:pt idx="2176">
                  <c:v>40380.814918981538</c:v>
                </c:pt>
                <c:pt idx="2177">
                  <c:v>40380.814930555563</c:v>
                </c:pt>
                <c:pt idx="2178">
                  <c:v>40380.814942129633</c:v>
                </c:pt>
                <c:pt idx="2179">
                  <c:v>40380.814953703702</c:v>
                </c:pt>
                <c:pt idx="2180">
                  <c:v>40380.815023148229</c:v>
                </c:pt>
                <c:pt idx="2181">
                  <c:v>40380.815034722233</c:v>
                </c:pt>
                <c:pt idx="2182">
                  <c:v>40380.81504629636</c:v>
                </c:pt>
                <c:pt idx="2183">
                  <c:v>40380.81505787043</c:v>
                </c:pt>
                <c:pt idx="2184">
                  <c:v>40380.815069444536</c:v>
                </c:pt>
                <c:pt idx="2185">
                  <c:v>40380.815081018518</c:v>
                </c:pt>
                <c:pt idx="2186">
                  <c:v>40380.815092592602</c:v>
                </c:pt>
                <c:pt idx="2187">
                  <c:v>40380.815104166664</c:v>
                </c:pt>
                <c:pt idx="2188">
                  <c:v>40380.815115740741</c:v>
                </c:pt>
                <c:pt idx="2189">
                  <c:v>40380.815127314818</c:v>
                </c:pt>
                <c:pt idx="2190">
                  <c:v>40380.815138888953</c:v>
                </c:pt>
                <c:pt idx="2191">
                  <c:v>40380.815150462993</c:v>
                </c:pt>
                <c:pt idx="2192">
                  <c:v>40380.815254629633</c:v>
                </c:pt>
                <c:pt idx="2193">
                  <c:v>40380.815266203703</c:v>
                </c:pt>
                <c:pt idx="2194">
                  <c:v>40380.81532407413</c:v>
                </c:pt>
                <c:pt idx="2195">
                  <c:v>40380.815335648229</c:v>
                </c:pt>
                <c:pt idx="2196">
                  <c:v>40380.815347222233</c:v>
                </c:pt>
                <c:pt idx="2197">
                  <c:v>40380.815358796361</c:v>
                </c:pt>
                <c:pt idx="2198">
                  <c:v>40380.81537037043</c:v>
                </c:pt>
                <c:pt idx="2199">
                  <c:v>40380.815381944441</c:v>
                </c:pt>
                <c:pt idx="2200">
                  <c:v>40380.815393518518</c:v>
                </c:pt>
                <c:pt idx="2201">
                  <c:v>40380.815405092602</c:v>
                </c:pt>
                <c:pt idx="2202">
                  <c:v>40380.815416666665</c:v>
                </c:pt>
                <c:pt idx="2203">
                  <c:v>40380.815428240741</c:v>
                </c:pt>
                <c:pt idx="2204">
                  <c:v>40380.815451388953</c:v>
                </c:pt>
                <c:pt idx="2205">
                  <c:v>40380.815567129641</c:v>
                </c:pt>
                <c:pt idx="2206">
                  <c:v>40380.815578703703</c:v>
                </c:pt>
                <c:pt idx="2207">
                  <c:v>40380.815590277845</c:v>
                </c:pt>
                <c:pt idx="2208">
                  <c:v>40380.815601851835</c:v>
                </c:pt>
                <c:pt idx="2209">
                  <c:v>40380.815613426021</c:v>
                </c:pt>
                <c:pt idx="2210">
                  <c:v>40380.815625000003</c:v>
                </c:pt>
                <c:pt idx="2211">
                  <c:v>40380.815648148229</c:v>
                </c:pt>
                <c:pt idx="2212">
                  <c:v>40380.815717592603</c:v>
                </c:pt>
                <c:pt idx="2213">
                  <c:v>40380.815775463001</c:v>
                </c:pt>
                <c:pt idx="2214">
                  <c:v>40380.815787037034</c:v>
                </c:pt>
                <c:pt idx="2215">
                  <c:v>40380.815798611104</c:v>
                </c:pt>
                <c:pt idx="2216">
                  <c:v>40380.815810185202</c:v>
                </c:pt>
                <c:pt idx="2217">
                  <c:v>40380.815821759257</c:v>
                </c:pt>
                <c:pt idx="2218">
                  <c:v>40380.815833333341</c:v>
                </c:pt>
                <c:pt idx="2219">
                  <c:v>40380.815844907411</c:v>
                </c:pt>
                <c:pt idx="2220">
                  <c:v>40380.815856481546</c:v>
                </c:pt>
                <c:pt idx="2221">
                  <c:v>40380.815868055593</c:v>
                </c:pt>
                <c:pt idx="2222">
                  <c:v>40380.815914351893</c:v>
                </c:pt>
                <c:pt idx="2223">
                  <c:v>40380.815925925941</c:v>
                </c:pt>
                <c:pt idx="2224">
                  <c:v>40380.815949074138</c:v>
                </c:pt>
                <c:pt idx="2225">
                  <c:v>40380.815972222219</c:v>
                </c:pt>
                <c:pt idx="2226">
                  <c:v>40380.815995370431</c:v>
                </c:pt>
                <c:pt idx="2227">
                  <c:v>40380.816018518606</c:v>
                </c:pt>
                <c:pt idx="2228">
                  <c:v>40380.816041666665</c:v>
                </c:pt>
                <c:pt idx="2229">
                  <c:v>40380.816076389012</c:v>
                </c:pt>
                <c:pt idx="2230">
                  <c:v>40380.816087963001</c:v>
                </c:pt>
                <c:pt idx="2231">
                  <c:v>40380.816099537042</c:v>
                </c:pt>
                <c:pt idx="2232">
                  <c:v>40380.816111111111</c:v>
                </c:pt>
                <c:pt idx="2233">
                  <c:v>40380.816122685188</c:v>
                </c:pt>
                <c:pt idx="2234">
                  <c:v>40380.816145833334</c:v>
                </c:pt>
                <c:pt idx="2235">
                  <c:v>40380.816192129641</c:v>
                </c:pt>
                <c:pt idx="2236">
                  <c:v>40380.816226851908</c:v>
                </c:pt>
                <c:pt idx="2237">
                  <c:v>40380.816273148281</c:v>
                </c:pt>
                <c:pt idx="2238">
                  <c:v>40380.816284722219</c:v>
                </c:pt>
                <c:pt idx="2239">
                  <c:v>40380.816307870438</c:v>
                </c:pt>
                <c:pt idx="2240">
                  <c:v>40380.81631944461</c:v>
                </c:pt>
                <c:pt idx="2241">
                  <c:v>40380.816331018606</c:v>
                </c:pt>
                <c:pt idx="2242">
                  <c:v>40380.816342592603</c:v>
                </c:pt>
                <c:pt idx="2243">
                  <c:v>40380.816354166724</c:v>
                </c:pt>
                <c:pt idx="2244">
                  <c:v>40380.816365740742</c:v>
                </c:pt>
                <c:pt idx="2245">
                  <c:v>40380.816377314899</c:v>
                </c:pt>
                <c:pt idx="2246">
                  <c:v>40380.816400463002</c:v>
                </c:pt>
                <c:pt idx="2247">
                  <c:v>40380.816435185203</c:v>
                </c:pt>
                <c:pt idx="2248">
                  <c:v>40380.816481481481</c:v>
                </c:pt>
                <c:pt idx="2249">
                  <c:v>40380.816516203791</c:v>
                </c:pt>
                <c:pt idx="2250">
                  <c:v>40380.816527777846</c:v>
                </c:pt>
                <c:pt idx="2251">
                  <c:v>40380.816539351967</c:v>
                </c:pt>
                <c:pt idx="2252">
                  <c:v>40380.816550926029</c:v>
                </c:pt>
                <c:pt idx="2253">
                  <c:v>40380.816574074197</c:v>
                </c:pt>
                <c:pt idx="2254">
                  <c:v>40380.816585648237</c:v>
                </c:pt>
                <c:pt idx="2255">
                  <c:v>40380.816597222329</c:v>
                </c:pt>
                <c:pt idx="2256">
                  <c:v>40380.816608796376</c:v>
                </c:pt>
                <c:pt idx="2257">
                  <c:v>40380.816620370439</c:v>
                </c:pt>
                <c:pt idx="2258">
                  <c:v>40380.816631944552</c:v>
                </c:pt>
                <c:pt idx="2259">
                  <c:v>40380.816655092676</c:v>
                </c:pt>
                <c:pt idx="2260">
                  <c:v>40380.816689814812</c:v>
                </c:pt>
                <c:pt idx="2261">
                  <c:v>40380.816712963002</c:v>
                </c:pt>
                <c:pt idx="2262">
                  <c:v>40380.816736111112</c:v>
                </c:pt>
                <c:pt idx="2263">
                  <c:v>40380.816770833335</c:v>
                </c:pt>
                <c:pt idx="2264">
                  <c:v>40380.816782407412</c:v>
                </c:pt>
                <c:pt idx="2265">
                  <c:v>40380.816793981481</c:v>
                </c:pt>
                <c:pt idx="2266">
                  <c:v>40380.816805555602</c:v>
                </c:pt>
                <c:pt idx="2267">
                  <c:v>40380.816817129729</c:v>
                </c:pt>
                <c:pt idx="2268">
                  <c:v>40380.816828703712</c:v>
                </c:pt>
                <c:pt idx="2269">
                  <c:v>40380.816840277846</c:v>
                </c:pt>
                <c:pt idx="2270">
                  <c:v>40380.816851851909</c:v>
                </c:pt>
                <c:pt idx="2271">
                  <c:v>40380.816863426029</c:v>
                </c:pt>
                <c:pt idx="2272">
                  <c:v>40380.816875000084</c:v>
                </c:pt>
                <c:pt idx="2273">
                  <c:v>40380.816886574146</c:v>
                </c:pt>
                <c:pt idx="2274">
                  <c:v>40380.816898148296</c:v>
                </c:pt>
                <c:pt idx="2275">
                  <c:v>40380.816956018614</c:v>
                </c:pt>
                <c:pt idx="2276">
                  <c:v>40380.817025463002</c:v>
                </c:pt>
                <c:pt idx="2277">
                  <c:v>40380.817037037043</c:v>
                </c:pt>
                <c:pt idx="2278">
                  <c:v>40380.817048611105</c:v>
                </c:pt>
                <c:pt idx="2279">
                  <c:v>40380.817060185182</c:v>
                </c:pt>
                <c:pt idx="2280">
                  <c:v>40380.817083333335</c:v>
                </c:pt>
                <c:pt idx="2281">
                  <c:v>40380.817094907412</c:v>
                </c:pt>
                <c:pt idx="2282">
                  <c:v>40380.817106481481</c:v>
                </c:pt>
                <c:pt idx="2283">
                  <c:v>40380.817118055602</c:v>
                </c:pt>
                <c:pt idx="2284">
                  <c:v>40380.817129629628</c:v>
                </c:pt>
                <c:pt idx="2285">
                  <c:v>40380.817199074147</c:v>
                </c:pt>
                <c:pt idx="2286">
                  <c:v>40380.817268518542</c:v>
                </c:pt>
                <c:pt idx="2287">
                  <c:v>40380.817280092611</c:v>
                </c:pt>
                <c:pt idx="2288">
                  <c:v>40380.817291666666</c:v>
                </c:pt>
                <c:pt idx="2289">
                  <c:v>40380.817303240743</c:v>
                </c:pt>
                <c:pt idx="2290">
                  <c:v>40380.817314814813</c:v>
                </c:pt>
                <c:pt idx="2291">
                  <c:v>40380.817326388969</c:v>
                </c:pt>
                <c:pt idx="2292">
                  <c:v>40380.817337963003</c:v>
                </c:pt>
                <c:pt idx="2293">
                  <c:v>40380.817349537036</c:v>
                </c:pt>
                <c:pt idx="2294">
                  <c:v>40380.817361111105</c:v>
                </c:pt>
                <c:pt idx="2295">
                  <c:v>40380.817372685182</c:v>
                </c:pt>
                <c:pt idx="2296">
                  <c:v>40380.817442129628</c:v>
                </c:pt>
                <c:pt idx="2297">
                  <c:v>40380.817523148246</c:v>
                </c:pt>
                <c:pt idx="2298">
                  <c:v>40380.817534722242</c:v>
                </c:pt>
                <c:pt idx="2299">
                  <c:v>40380.817546296385</c:v>
                </c:pt>
                <c:pt idx="2300">
                  <c:v>40380.817557870447</c:v>
                </c:pt>
                <c:pt idx="2301">
                  <c:v>40380.81756944456</c:v>
                </c:pt>
                <c:pt idx="2302">
                  <c:v>40380.817581018542</c:v>
                </c:pt>
                <c:pt idx="2303">
                  <c:v>40380.817592592612</c:v>
                </c:pt>
                <c:pt idx="2304">
                  <c:v>40380.817604166667</c:v>
                </c:pt>
                <c:pt idx="2305">
                  <c:v>40380.817615740743</c:v>
                </c:pt>
                <c:pt idx="2306">
                  <c:v>40380.817627314813</c:v>
                </c:pt>
                <c:pt idx="2307">
                  <c:v>40380.817662037036</c:v>
                </c:pt>
                <c:pt idx="2308">
                  <c:v>40380.817673611105</c:v>
                </c:pt>
                <c:pt idx="2309">
                  <c:v>40380.817685185182</c:v>
                </c:pt>
                <c:pt idx="2310">
                  <c:v>40380.817708333336</c:v>
                </c:pt>
                <c:pt idx="2311">
                  <c:v>40380.817789351851</c:v>
                </c:pt>
                <c:pt idx="2312">
                  <c:v>40380.817789351851</c:v>
                </c:pt>
                <c:pt idx="2313">
                  <c:v>40380.817800925943</c:v>
                </c:pt>
                <c:pt idx="2314">
                  <c:v>40380.817800925943</c:v>
                </c:pt>
                <c:pt idx="2315">
                  <c:v>40380.817800925943</c:v>
                </c:pt>
                <c:pt idx="2316">
                  <c:v>40380.817812500012</c:v>
                </c:pt>
                <c:pt idx="2317">
                  <c:v>40380.817824074154</c:v>
                </c:pt>
                <c:pt idx="2318">
                  <c:v>40380.817835648246</c:v>
                </c:pt>
                <c:pt idx="2319">
                  <c:v>40380.817847222243</c:v>
                </c:pt>
                <c:pt idx="2320">
                  <c:v>40380.817858796385</c:v>
                </c:pt>
                <c:pt idx="2321">
                  <c:v>40380.81787037044</c:v>
                </c:pt>
                <c:pt idx="2322">
                  <c:v>40380.817881944502</c:v>
                </c:pt>
                <c:pt idx="2323">
                  <c:v>40380.817905092612</c:v>
                </c:pt>
                <c:pt idx="2324">
                  <c:v>40380.817916666667</c:v>
                </c:pt>
                <c:pt idx="2325">
                  <c:v>40380.817928240802</c:v>
                </c:pt>
                <c:pt idx="2326">
                  <c:v>40380.817939814813</c:v>
                </c:pt>
                <c:pt idx="2327">
                  <c:v>40380.81795138897</c:v>
                </c:pt>
                <c:pt idx="2328">
                  <c:v>40380.817962962959</c:v>
                </c:pt>
                <c:pt idx="2329">
                  <c:v>40380.817997685182</c:v>
                </c:pt>
                <c:pt idx="2330">
                  <c:v>40380.818009259325</c:v>
                </c:pt>
                <c:pt idx="2331">
                  <c:v>40380.818032407515</c:v>
                </c:pt>
                <c:pt idx="2332">
                  <c:v>40380.818043981482</c:v>
                </c:pt>
                <c:pt idx="2333">
                  <c:v>40380.818055555603</c:v>
                </c:pt>
                <c:pt idx="2334">
                  <c:v>40380.818067129643</c:v>
                </c:pt>
                <c:pt idx="2335">
                  <c:v>40380.818078703713</c:v>
                </c:pt>
                <c:pt idx="2336">
                  <c:v>40380.818090277855</c:v>
                </c:pt>
                <c:pt idx="2337">
                  <c:v>40380.818101851852</c:v>
                </c:pt>
                <c:pt idx="2338">
                  <c:v>40380.818113426038</c:v>
                </c:pt>
                <c:pt idx="2339">
                  <c:v>40380.818125000013</c:v>
                </c:pt>
                <c:pt idx="2340">
                  <c:v>40380.8181712964</c:v>
                </c:pt>
                <c:pt idx="2341">
                  <c:v>40380.818194444561</c:v>
                </c:pt>
                <c:pt idx="2342">
                  <c:v>40380.818206018623</c:v>
                </c:pt>
                <c:pt idx="2343">
                  <c:v>40380.818217592685</c:v>
                </c:pt>
                <c:pt idx="2344">
                  <c:v>40380.818275463054</c:v>
                </c:pt>
                <c:pt idx="2345">
                  <c:v>40380.818287037095</c:v>
                </c:pt>
                <c:pt idx="2346">
                  <c:v>40380.818298611113</c:v>
                </c:pt>
                <c:pt idx="2347">
                  <c:v>40380.818310185212</c:v>
                </c:pt>
                <c:pt idx="2348">
                  <c:v>40380.81832175926</c:v>
                </c:pt>
                <c:pt idx="2349">
                  <c:v>40380.818333333395</c:v>
                </c:pt>
                <c:pt idx="2350">
                  <c:v>40380.818356481555</c:v>
                </c:pt>
                <c:pt idx="2351">
                  <c:v>40380.818368055603</c:v>
                </c:pt>
                <c:pt idx="2352">
                  <c:v>40380.818379629643</c:v>
                </c:pt>
                <c:pt idx="2353">
                  <c:v>40380.818391203713</c:v>
                </c:pt>
                <c:pt idx="2354">
                  <c:v>40380.818402777782</c:v>
                </c:pt>
                <c:pt idx="2355">
                  <c:v>40380.818414351917</c:v>
                </c:pt>
                <c:pt idx="2356">
                  <c:v>40380.818518518623</c:v>
                </c:pt>
                <c:pt idx="2357">
                  <c:v>40380.8185300927</c:v>
                </c:pt>
                <c:pt idx="2358">
                  <c:v>40380.818541666667</c:v>
                </c:pt>
                <c:pt idx="2359">
                  <c:v>40380.818564814843</c:v>
                </c:pt>
                <c:pt idx="2360">
                  <c:v>40380.818587963011</c:v>
                </c:pt>
                <c:pt idx="2361">
                  <c:v>40380.818599537095</c:v>
                </c:pt>
                <c:pt idx="2362">
                  <c:v>40380.818611111143</c:v>
                </c:pt>
                <c:pt idx="2363">
                  <c:v>40380.818622685183</c:v>
                </c:pt>
                <c:pt idx="2364">
                  <c:v>40380.818657407515</c:v>
                </c:pt>
                <c:pt idx="2365">
                  <c:v>40380.818784722222</c:v>
                </c:pt>
                <c:pt idx="2366">
                  <c:v>40380.8187962964</c:v>
                </c:pt>
                <c:pt idx="2367">
                  <c:v>40380.818807870448</c:v>
                </c:pt>
                <c:pt idx="2368">
                  <c:v>40380.818819444627</c:v>
                </c:pt>
                <c:pt idx="2369">
                  <c:v>40380.818831018623</c:v>
                </c:pt>
                <c:pt idx="2370">
                  <c:v>40380.818842592613</c:v>
                </c:pt>
                <c:pt idx="2371">
                  <c:v>40380.818854166748</c:v>
                </c:pt>
                <c:pt idx="2372">
                  <c:v>40380.818865740803</c:v>
                </c:pt>
                <c:pt idx="2373">
                  <c:v>40380.818900463011</c:v>
                </c:pt>
                <c:pt idx="2374">
                  <c:v>40380.81894675926</c:v>
                </c:pt>
                <c:pt idx="2375">
                  <c:v>40380.819027777783</c:v>
                </c:pt>
                <c:pt idx="2376">
                  <c:v>40380.819039351918</c:v>
                </c:pt>
                <c:pt idx="2377">
                  <c:v>40380.819050925988</c:v>
                </c:pt>
                <c:pt idx="2378">
                  <c:v>40380.819062500006</c:v>
                </c:pt>
                <c:pt idx="2379">
                  <c:v>40380.819074074156</c:v>
                </c:pt>
                <c:pt idx="2380">
                  <c:v>40380.819085648203</c:v>
                </c:pt>
                <c:pt idx="2381">
                  <c:v>40380.81909722228</c:v>
                </c:pt>
                <c:pt idx="2382">
                  <c:v>40380.819108796299</c:v>
                </c:pt>
                <c:pt idx="2383">
                  <c:v>40380.819120370368</c:v>
                </c:pt>
                <c:pt idx="2384">
                  <c:v>40380.81913194451</c:v>
                </c:pt>
                <c:pt idx="2385">
                  <c:v>40380.819155092613</c:v>
                </c:pt>
                <c:pt idx="2386">
                  <c:v>40380.819166666624</c:v>
                </c:pt>
                <c:pt idx="2387">
                  <c:v>40380.819247685191</c:v>
                </c:pt>
                <c:pt idx="2388">
                  <c:v>40380.819282407443</c:v>
                </c:pt>
                <c:pt idx="2389">
                  <c:v>40380.819305555553</c:v>
                </c:pt>
                <c:pt idx="2390">
                  <c:v>40380.819328703707</c:v>
                </c:pt>
                <c:pt idx="2391">
                  <c:v>40380.819340277783</c:v>
                </c:pt>
                <c:pt idx="2392">
                  <c:v>40380.819351851853</c:v>
                </c:pt>
                <c:pt idx="2393">
                  <c:v>40380.819363425981</c:v>
                </c:pt>
                <c:pt idx="2394">
                  <c:v>40380.819375000043</c:v>
                </c:pt>
                <c:pt idx="2395">
                  <c:v>40380.819386574083</c:v>
                </c:pt>
                <c:pt idx="2396">
                  <c:v>40380.819537037103</c:v>
                </c:pt>
                <c:pt idx="2397">
                  <c:v>40380.819548611114</c:v>
                </c:pt>
                <c:pt idx="2398">
                  <c:v>40380.819560185191</c:v>
                </c:pt>
                <c:pt idx="2399">
                  <c:v>40380.819571759261</c:v>
                </c:pt>
                <c:pt idx="2400">
                  <c:v>40380.81958333333</c:v>
                </c:pt>
                <c:pt idx="2401">
                  <c:v>40380.819594907443</c:v>
                </c:pt>
                <c:pt idx="2402">
                  <c:v>40380.819606481491</c:v>
                </c:pt>
                <c:pt idx="2403">
                  <c:v>40380.819618055611</c:v>
                </c:pt>
                <c:pt idx="2404">
                  <c:v>40380.81962962963</c:v>
                </c:pt>
                <c:pt idx="2405">
                  <c:v>40380.819641203707</c:v>
                </c:pt>
                <c:pt idx="2406">
                  <c:v>40380.819652777791</c:v>
                </c:pt>
                <c:pt idx="2407">
                  <c:v>40380.819664351853</c:v>
                </c:pt>
                <c:pt idx="2408">
                  <c:v>40380.819675925988</c:v>
                </c:pt>
                <c:pt idx="2409">
                  <c:v>40380.819699074171</c:v>
                </c:pt>
                <c:pt idx="2410">
                  <c:v>40380.819780092592</c:v>
                </c:pt>
                <c:pt idx="2411">
                  <c:v>40380.819803240804</c:v>
                </c:pt>
                <c:pt idx="2412">
                  <c:v>40380.819814814873</c:v>
                </c:pt>
                <c:pt idx="2413">
                  <c:v>40380.819826388994</c:v>
                </c:pt>
                <c:pt idx="2414">
                  <c:v>40380.819837963012</c:v>
                </c:pt>
                <c:pt idx="2415">
                  <c:v>40380.819849537038</c:v>
                </c:pt>
                <c:pt idx="2416">
                  <c:v>40380.819861111115</c:v>
                </c:pt>
                <c:pt idx="2417">
                  <c:v>40380.819872685192</c:v>
                </c:pt>
                <c:pt idx="2418">
                  <c:v>40380.819884259261</c:v>
                </c:pt>
                <c:pt idx="2419">
                  <c:v>40380.819895833331</c:v>
                </c:pt>
                <c:pt idx="2420">
                  <c:v>40380.819907407466</c:v>
                </c:pt>
                <c:pt idx="2421">
                  <c:v>40380.819918981491</c:v>
                </c:pt>
                <c:pt idx="2422">
                  <c:v>40380.819930555561</c:v>
                </c:pt>
                <c:pt idx="2423">
                  <c:v>40380.81994212963</c:v>
                </c:pt>
                <c:pt idx="2424">
                  <c:v>40380.819953703707</c:v>
                </c:pt>
                <c:pt idx="2425">
                  <c:v>40380.819965277791</c:v>
                </c:pt>
                <c:pt idx="2426">
                  <c:v>40380.819976851853</c:v>
                </c:pt>
                <c:pt idx="2427">
                  <c:v>40380.819988425988</c:v>
                </c:pt>
                <c:pt idx="2428">
                  <c:v>40380.82</c:v>
                </c:pt>
                <c:pt idx="2429">
                  <c:v>40380.820092592592</c:v>
                </c:pt>
                <c:pt idx="2430">
                  <c:v>40380.820092592592</c:v>
                </c:pt>
                <c:pt idx="2431">
                  <c:v>40380.820092592592</c:v>
                </c:pt>
                <c:pt idx="2432">
                  <c:v>40380.820092592592</c:v>
                </c:pt>
                <c:pt idx="2433">
                  <c:v>40380.820104166654</c:v>
                </c:pt>
                <c:pt idx="2434">
                  <c:v>40380.820104166654</c:v>
                </c:pt>
                <c:pt idx="2435">
                  <c:v>40380.820115740738</c:v>
                </c:pt>
                <c:pt idx="2436">
                  <c:v>40380.820115740738</c:v>
                </c:pt>
                <c:pt idx="2437">
                  <c:v>40380.820115740738</c:v>
                </c:pt>
                <c:pt idx="2438">
                  <c:v>40380.820127314815</c:v>
                </c:pt>
                <c:pt idx="2439">
                  <c:v>40380.820127314815</c:v>
                </c:pt>
                <c:pt idx="2440">
                  <c:v>40380.820127314815</c:v>
                </c:pt>
                <c:pt idx="2441">
                  <c:v>40380.820138888892</c:v>
                </c:pt>
                <c:pt idx="2442">
                  <c:v>40380.820138888892</c:v>
                </c:pt>
                <c:pt idx="2443">
                  <c:v>40380.820150462961</c:v>
                </c:pt>
                <c:pt idx="2444">
                  <c:v>40380.820162037024</c:v>
                </c:pt>
                <c:pt idx="2445">
                  <c:v>40380.820173611042</c:v>
                </c:pt>
                <c:pt idx="2446">
                  <c:v>40380.820185185185</c:v>
                </c:pt>
                <c:pt idx="2447">
                  <c:v>40380.820196759254</c:v>
                </c:pt>
                <c:pt idx="2448">
                  <c:v>40380.820208333331</c:v>
                </c:pt>
                <c:pt idx="2449">
                  <c:v>40380.820219907466</c:v>
                </c:pt>
                <c:pt idx="2450">
                  <c:v>40380.820231481492</c:v>
                </c:pt>
                <c:pt idx="2451">
                  <c:v>40380.820243055561</c:v>
                </c:pt>
                <c:pt idx="2452">
                  <c:v>40380.820254629631</c:v>
                </c:pt>
                <c:pt idx="2453">
                  <c:v>40380.8202662037</c:v>
                </c:pt>
                <c:pt idx="2454">
                  <c:v>40380.820277777791</c:v>
                </c:pt>
                <c:pt idx="2455">
                  <c:v>40380.820324074091</c:v>
                </c:pt>
                <c:pt idx="2456">
                  <c:v>40380.820335648212</c:v>
                </c:pt>
                <c:pt idx="2457">
                  <c:v>40380.820347222223</c:v>
                </c:pt>
                <c:pt idx="2458">
                  <c:v>40380.820358796343</c:v>
                </c:pt>
                <c:pt idx="2459">
                  <c:v>40380.820370370369</c:v>
                </c:pt>
                <c:pt idx="2460">
                  <c:v>40380.820381944446</c:v>
                </c:pt>
                <c:pt idx="2461">
                  <c:v>40380.820393518516</c:v>
                </c:pt>
                <c:pt idx="2462">
                  <c:v>40380.820405092592</c:v>
                </c:pt>
                <c:pt idx="2463">
                  <c:v>40380.820416666655</c:v>
                </c:pt>
                <c:pt idx="2464">
                  <c:v>40380.820428240739</c:v>
                </c:pt>
                <c:pt idx="2465">
                  <c:v>40380.820451388892</c:v>
                </c:pt>
                <c:pt idx="2466">
                  <c:v>40380.820462962954</c:v>
                </c:pt>
                <c:pt idx="2467">
                  <c:v>40380.820474537024</c:v>
                </c:pt>
                <c:pt idx="2468">
                  <c:v>40380.820486111043</c:v>
                </c:pt>
                <c:pt idx="2469">
                  <c:v>40380.820497685185</c:v>
                </c:pt>
                <c:pt idx="2470">
                  <c:v>40380.820532407466</c:v>
                </c:pt>
                <c:pt idx="2471">
                  <c:v>40380.820543981485</c:v>
                </c:pt>
                <c:pt idx="2472">
                  <c:v>40380.820555555561</c:v>
                </c:pt>
                <c:pt idx="2473">
                  <c:v>40380.8205787037</c:v>
                </c:pt>
                <c:pt idx="2474">
                  <c:v>40380.820590277792</c:v>
                </c:pt>
                <c:pt idx="2475">
                  <c:v>40380.820601851854</c:v>
                </c:pt>
                <c:pt idx="2476">
                  <c:v>40380.820613425996</c:v>
                </c:pt>
                <c:pt idx="2477">
                  <c:v>40380.820625</c:v>
                </c:pt>
                <c:pt idx="2478">
                  <c:v>40380.820636574092</c:v>
                </c:pt>
                <c:pt idx="2479">
                  <c:v>40380.820648148212</c:v>
                </c:pt>
                <c:pt idx="2480">
                  <c:v>40380.820659722223</c:v>
                </c:pt>
                <c:pt idx="2481">
                  <c:v>40380.820671296293</c:v>
                </c:pt>
                <c:pt idx="2482">
                  <c:v>40380.82068287037</c:v>
                </c:pt>
                <c:pt idx="2483">
                  <c:v>40380.820694444526</c:v>
                </c:pt>
                <c:pt idx="2484">
                  <c:v>40380.820706018516</c:v>
                </c:pt>
                <c:pt idx="2485">
                  <c:v>40380.820717592593</c:v>
                </c:pt>
                <c:pt idx="2486">
                  <c:v>40380.820729166655</c:v>
                </c:pt>
                <c:pt idx="2487">
                  <c:v>40380.820740740724</c:v>
                </c:pt>
                <c:pt idx="2488">
                  <c:v>40380.820752314816</c:v>
                </c:pt>
                <c:pt idx="2489">
                  <c:v>40380.820763888885</c:v>
                </c:pt>
                <c:pt idx="2490">
                  <c:v>40380.820844907408</c:v>
                </c:pt>
                <c:pt idx="2491">
                  <c:v>40380.820856481492</c:v>
                </c:pt>
                <c:pt idx="2492">
                  <c:v>40380.820856481492</c:v>
                </c:pt>
                <c:pt idx="2493">
                  <c:v>40380.820856481492</c:v>
                </c:pt>
                <c:pt idx="2494">
                  <c:v>40380.820856481492</c:v>
                </c:pt>
                <c:pt idx="2495">
                  <c:v>40380.820868055562</c:v>
                </c:pt>
                <c:pt idx="2496">
                  <c:v>40380.820868055562</c:v>
                </c:pt>
                <c:pt idx="2497">
                  <c:v>40380.820879629631</c:v>
                </c:pt>
                <c:pt idx="2498">
                  <c:v>40380.820879629631</c:v>
                </c:pt>
                <c:pt idx="2499">
                  <c:v>40380.820879629631</c:v>
                </c:pt>
                <c:pt idx="2500">
                  <c:v>40380.820891203701</c:v>
                </c:pt>
                <c:pt idx="2501">
                  <c:v>40380.820891203701</c:v>
                </c:pt>
                <c:pt idx="2502">
                  <c:v>40380.820891203701</c:v>
                </c:pt>
                <c:pt idx="2503">
                  <c:v>40380.820902777778</c:v>
                </c:pt>
                <c:pt idx="2504">
                  <c:v>40380.820902777778</c:v>
                </c:pt>
                <c:pt idx="2505">
                  <c:v>40380.820914351862</c:v>
                </c:pt>
                <c:pt idx="2506">
                  <c:v>40380.820914351862</c:v>
                </c:pt>
                <c:pt idx="2507">
                  <c:v>40380.820925925931</c:v>
                </c:pt>
                <c:pt idx="2508">
                  <c:v>40380.820937500001</c:v>
                </c:pt>
                <c:pt idx="2509">
                  <c:v>40380.820949074092</c:v>
                </c:pt>
                <c:pt idx="2510">
                  <c:v>40380.820960648147</c:v>
                </c:pt>
                <c:pt idx="2511">
                  <c:v>40380.820972222231</c:v>
                </c:pt>
                <c:pt idx="2512">
                  <c:v>40380.820983796286</c:v>
                </c:pt>
                <c:pt idx="2513">
                  <c:v>40380.820995370392</c:v>
                </c:pt>
                <c:pt idx="2514">
                  <c:v>40380.821006944447</c:v>
                </c:pt>
                <c:pt idx="2515">
                  <c:v>40380.821018518516</c:v>
                </c:pt>
                <c:pt idx="2516">
                  <c:v>40380.821030092593</c:v>
                </c:pt>
                <c:pt idx="2517">
                  <c:v>40380.821041666582</c:v>
                </c:pt>
                <c:pt idx="2518">
                  <c:v>40380.821053240739</c:v>
                </c:pt>
                <c:pt idx="2519">
                  <c:v>40380.821064814758</c:v>
                </c:pt>
                <c:pt idx="2520">
                  <c:v>40380.821076388893</c:v>
                </c:pt>
                <c:pt idx="2521">
                  <c:v>40380.821087962955</c:v>
                </c:pt>
                <c:pt idx="2522">
                  <c:v>40380.821099537025</c:v>
                </c:pt>
                <c:pt idx="2523">
                  <c:v>40380.82111111105</c:v>
                </c:pt>
                <c:pt idx="2524">
                  <c:v>40380.82112268512</c:v>
                </c:pt>
                <c:pt idx="2525">
                  <c:v>40380.821134259255</c:v>
                </c:pt>
                <c:pt idx="2526">
                  <c:v>40380.821145833215</c:v>
                </c:pt>
                <c:pt idx="2527">
                  <c:v>40380.821157407408</c:v>
                </c:pt>
                <c:pt idx="2528">
                  <c:v>40380.821168981398</c:v>
                </c:pt>
                <c:pt idx="2529">
                  <c:v>40380.821180555453</c:v>
                </c:pt>
                <c:pt idx="2530">
                  <c:v>40380.821192129624</c:v>
                </c:pt>
                <c:pt idx="2531">
                  <c:v>40380.821203703643</c:v>
                </c:pt>
                <c:pt idx="2532">
                  <c:v>40380.821215277792</c:v>
                </c:pt>
                <c:pt idx="2533">
                  <c:v>40380.821226851855</c:v>
                </c:pt>
                <c:pt idx="2534">
                  <c:v>40380.821238425997</c:v>
                </c:pt>
                <c:pt idx="2535">
                  <c:v>40380.821250000001</c:v>
                </c:pt>
                <c:pt idx="2536">
                  <c:v>40380.821261574078</c:v>
                </c:pt>
                <c:pt idx="2537">
                  <c:v>40380.821273148213</c:v>
                </c:pt>
                <c:pt idx="2538">
                  <c:v>40380.821284722224</c:v>
                </c:pt>
                <c:pt idx="2539">
                  <c:v>40380.821296296293</c:v>
                </c:pt>
                <c:pt idx="2540">
                  <c:v>40380.82130787037</c:v>
                </c:pt>
                <c:pt idx="2541">
                  <c:v>40380.821319444534</c:v>
                </c:pt>
                <c:pt idx="2542">
                  <c:v>40380.821331018517</c:v>
                </c:pt>
                <c:pt idx="2543">
                  <c:v>40380.821342592586</c:v>
                </c:pt>
                <c:pt idx="2544">
                  <c:v>40380.82135416667</c:v>
                </c:pt>
                <c:pt idx="2545">
                  <c:v>40380.821365740725</c:v>
                </c:pt>
                <c:pt idx="2546">
                  <c:v>40380.821377314816</c:v>
                </c:pt>
                <c:pt idx="2547">
                  <c:v>40380.821388888886</c:v>
                </c:pt>
                <c:pt idx="2548">
                  <c:v>40380.821400462955</c:v>
                </c:pt>
                <c:pt idx="2549">
                  <c:v>40380.821412037025</c:v>
                </c:pt>
                <c:pt idx="2550">
                  <c:v>40380.821423610992</c:v>
                </c:pt>
                <c:pt idx="2551">
                  <c:v>40380.821435185186</c:v>
                </c:pt>
                <c:pt idx="2552">
                  <c:v>40380.821446759175</c:v>
                </c:pt>
                <c:pt idx="2553">
                  <c:v>40380.821458333325</c:v>
                </c:pt>
                <c:pt idx="2554">
                  <c:v>40380.821469907351</c:v>
                </c:pt>
                <c:pt idx="2555">
                  <c:v>40380.821481481413</c:v>
                </c:pt>
                <c:pt idx="2556">
                  <c:v>40380.821493055555</c:v>
                </c:pt>
                <c:pt idx="2557">
                  <c:v>40380.821504629625</c:v>
                </c:pt>
                <c:pt idx="2558">
                  <c:v>40380.821516203701</c:v>
                </c:pt>
                <c:pt idx="2559">
                  <c:v>40380.821527777778</c:v>
                </c:pt>
                <c:pt idx="2560">
                  <c:v>40380.821539351862</c:v>
                </c:pt>
                <c:pt idx="2561">
                  <c:v>40380.821620370371</c:v>
                </c:pt>
                <c:pt idx="2562">
                  <c:v>40380.821620370371</c:v>
                </c:pt>
                <c:pt idx="2563">
                  <c:v>40380.821631944447</c:v>
                </c:pt>
                <c:pt idx="2564">
                  <c:v>40380.821631944447</c:v>
                </c:pt>
                <c:pt idx="2565">
                  <c:v>40380.821631944447</c:v>
                </c:pt>
                <c:pt idx="2566">
                  <c:v>40380.821643518459</c:v>
                </c:pt>
                <c:pt idx="2567">
                  <c:v>40380.821643518459</c:v>
                </c:pt>
                <c:pt idx="2568">
                  <c:v>40380.821643518459</c:v>
                </c:pt>
                <c:pt idx="2569">
                  <c:v>40380.821655092601</c:v>
                </c:pt>
                <c:pt idx="2570">
                  <c:v>40380.821655092601</c:v>
                </c:pt>
                <c:pt idx="2571">
                  <c:v>40380.821655092601</c:v>
                </c:pt>
                <c:pt idx="2572">
                  <c:v>40380.821666666583</c:v>
                </c:pt>
                <c:pt idx="2573">
                  <c:v>40380.821666666583</c:v>
                </c:pt>
                <c:pt idx="2574">
                  <c:v>40380.82167824074</c:v>
                </c:pt>
                <c:pt idx="2575">
                  <c:v>40380.82167824074</c:v>
                </c:pt>
                <c:pt idx="2576">
                  <c:v>40380.821689814758</c:v>
                </c:pt>
                <c:pt idx="2577">
                  <c:v>40380.821701388886</c:v>
                </c:pt>
                <c:pt idx="2578">
                  <c:v>40380.821712962956</c:v>
                </c:pt>
                <c:pt idx="2579">
                  <c:v>40380.821724536974</c:v>
                </c:pt>
                <c:pt idx="2580">
                  <c:v>40380.821736111051</c:v>
                </c:pt>
                <c:pt idx="2581">
                  <c:v>40380.82174768512</c:v>
                </c:pt>
                <c:pt idx="2582">
                  <c:v>40380.821759259255</c:v>
                </c:pt>
                <c:pt idx="2583">
                  <c:v>40380.821770833223</c:v>
                </c:pt>
                <c:pt idx="2584">
                  <c:v>40380.821782407351</c:v>
                </c:pt>
                <c:pt idx="2585">
                  <c:v>40380.821793981413</c:v>
                </c:pt>
                <c:pt idx="2586">
                  <c:v>40380.821805555555</c:v>
                </c:pt>
                <c:pt idx="2587">
                  <c:v>40380.821817129632</c:v>
                </c:pt>
                <c:pt idx="2588">
                  <c:v>40380.821828703643</c:v>
                </c:pt>
                <c:pt idx="2589">
                  <c:v>40380.821840277778</c:v>
                </c:pt>
                <c:pt idx="2590">
                  <c:v>40380.821851851855</c:v>
                </c:pt>
                <c:pt idx="2591">
                  <c:v>40380.821863425932</c:v>
                </c:pt>
                <c:pt idx="2592">
                  <c:v>40380.821875000001</c:v>
                </c:pt>
                <c:pt idx="2593">
                  <c:v>40380.821886574071</c:v>
                </c:pt>
                <c:pt idx="2594">
                  <c:v>40380.821898148213</c:v>
                </c:pt>
                <c:pt idx="2595">
                  <c:v>40380.821909722225</c:v>
                </c:pt>
                <c:pt idx="2596">
                  <c:v>40380.821921296294</c:v>
                </c:pt>
                <c:pt idx="2597">
                  <c:v>40380.821932870371</c:v>
                </c:pt>
                <c:pt idx="2598">
                  <c:v>40380.821944444448</c:v>
                </c:pt>
                <c:pt idx="2599">
                  <c:v>40380.821956018517</c:v>
                </c:pt>
                <c:pt idx="2600">
                  <c:v>40380.821967592594</c:v>
                </c:pt>
                <c:pt idx="2601">
                  <c:v>40380.821979166656</c:v>
                </c:pt>
                <c:pt idx="2602">
                  <c:v>40380.821990740726</c:v>
                </c:pt>
                <c:pt idx="2603">
                  <c:v>40380.822002314817</c:v>
                </c:pt>
                <c:pt idx="2604">
                  <c:v>40380.822013888945</c:v>
                </c:pt>
                <c:pt idx="2605">
                  <c:v>40380.822025462963</c:v>
                </c:pt>
                <c:pt idx="2606">
                  <c:v>40380.82203703704</c:v>
                </c:pt>
                <c:pt idx="2607">
                  <c:v>40380.822048611051</c:v>
                </c:pt>
                <c:pt idx="2608">
                  <c:v>40380.822060185186</c:v>
                </c:pt>
                <c:pt idx="2609">
                  <c:v>40380.822071759256</c:v>
                </c:pt>
                <c:pt idx="2610">
                  <c:v>40380.822083333325</c:v>
                </c:pt>
                <c:pt idx="2611">
                  <c:v>40380.822094907409</c:v>
                </c:pt>
                <c:pt idx="2612">
                  <c:v>40380.822106481479</c:v>
                </c:pt>
                <c:pt idx="2613">
                  <c:v>40380.822118055563</c:v>
                </c:pt>
                <c:pt idx="2614">
                  <c:v>40380.822129629625</c:v>
                </c:pt>
                <c:pt idx="2615">
                  <c:v>40380.822141203644</c:v>
                </c:pt>
                <c:pt idx="2616">
                  <c:v>40380.822152777779</c:v>
                </c:pt>
                <c:pt idx="2617">
                  <c:v>40380.822164351855</c:v>
                </c:pt>
                <c:pt idx="2618">
                  <c:v>40380.822175925932</c:v>
                </c:pt>
                <c:pt idx="2619">
                  <c:v>40380.822187500002</c:v>
                </c:pt>
                <c:pt idx="2620">
                  <c:v>40380.822199074093</c:v>
                </c:pt>
                <c:pt idx="2621">
                  <c:v>40380.822210648228</c:v>
                </c:pt>
                <c:pt idx="2622">
                  <c:v>40380.822222222232</c:v>
                </c:pt>
                <c:pt idx="2623">
                  <c:v>40380.822233796353</c:v>
                </c:pt>
                <c:pt idx="2624">
                  <c:v>40380.822245370393</c:v>
                </c:pt>
                <c:pt idx="2625">
                  <c:v>40380.82225694455</c:v>
                </c:pt>
                <c:pt idx="2626">
                  <c:v>40380.822268518517</c:v>
                </c:pt>
                <c:pt idx="2627">
                  <c:v>40380.822280092601</c:v>
                </c:pt>
                <c:pt idx="2628">
                  <c:v>40380.822291666664</c:v>
                </c:pt>
                <c:pt idx="2629">
                  <c:v>40380.822372685187</c:v>
                </c:pt>
                <c:pt idx="2630">
                  <c:v>40380.822384259256</c:v>
                </c:pt>
                <c:pt idx="2631">
                  <c:v>40380.822384259256</c:v>
                </c:pt>
                <c:pt idx="2632">
                  <c:v>40380.822384259256</c:v>
                </c:pt>
                <c:pt idx="2633">
                  <c:v>40380.822384259256</c:v>
                </c:pt>
                <c:pt idx="2634">
                  <c:v>40380.822604166664</c:v>
                </c:pt>
                <c:pt idx="2635">
                  <c:v>40380.822604166664</c:v>
                </c:pt>
                <c:pt idx="2636">
                  <c:v>40380.822615740741</c:v>
                </c:pt>
                <c:pt idx="2637">
                  <c:v>40380.822615740741</c:v>
                </c:pt>
                <c:pt idx="2638">
                  <c:v>40380.822615740741</c:v>
                </c:pt>
                <c:pt idx="2639">
                  <c:v>40380.822615740741</c:v>
                </c:pt>
                <c:pt idx="2640">
                  <c:v>40380.822615740741</c:v>
                </c:pt>
                <c:pt idx="2641">
                  <c:v>40380.822615740741</c:v>
                </c:pt>
                <c:pt idx="2642">
                  <c:v>40380.822615740741</c:v>
                </c:pt>
                <c:pt idx="2643">
                  <c:v>40380.822627314818</c:v>
                </c:pt>
                <c:pt idx="2644">
                  <c:v>40380.822627314818</c:v>
                </c:pt>
                <c:pt idx="2645">
                  <c:v>40380.822627314818</c:v>
                </c:pt>
                <c:pt idx="2646">
                  <c:v>40380.822627314818</c:v>
                </c:pt>
                <c:pt idx="2647">
                  <c:v>40380.822627314818</c:v>
                </c:pt>
                <c:pt idx="2648">
                  <c:v>40380.822627314818</c:v>
                </c:pt>
                <c:pt idx="2649">
                  <c:v>40380.822627314818</c:v>
                </c:pt>
                <c:pt idx="2650">
                  <c:v>40380.822627314818</c:v>
                </c:pt>
                <c:pt idx="2651">
                  <c:v>40380.822638888945</c:v>
                </c:pt>
                <c:pt idx="2652">
                  <c:v>40380.822638888945</c:v>
                </c:pt>
                <c:pt idx="2653">
                  <c:v>40380.822638888945</c:v>
                </c:pt>
                <c:pt idx="2654">
                  <c:v>40380.822638888945</c:v>
                </c:pt>
                <c:pt idx="2655">
                  <c:v>40380.822638888945</c:v>
                </c:pt>
                <c:pt idx="2656">
                  <c:v>40380.822638888945</c:v>
                </c:pt>
                <c:pt idx="2657">
                  <c:v>40380.822650462993</c:v>
                </c:pt>
                <c:pt idx="2658">
                  <c:v>40380.822650462993</c:v>
                </c:pt>
                <c:pt idx="2659">
                  <c:v>40380.822650462993</c:v>
                </c:pt>
                <c:pt idx="2660">
                  <c:v>40380.822650462993</c:v>
                </c:pt>
                <c:pt idx="2661">
                  <c:v>40380.822650462993</c:v>
                </c:pt>
                <c:pt idx="2662">
                  <c:v>40380.822650462993</c:v>
                </c:pt>
                <c:pt idx="2663">
                  <c:v>40380.822662037026</c:v>
                </c:pt>
                <c:pt idx="2664">
                  <c:v>40380.822662037026</c:v>
                </c:pt>
                <c:pt idx="2665">
                  <c:v>40380.822662037026</c:v>
                </c:pt>
                <c:pt idx="2666">
                  <c:v>40380.822673611074</c:v>
                </c:pt>
                <c:pt idx="2667">
                  <c:v>40380.822685185187</c:v>
                </c:pt>
                <c:pt idx="2668">
                  <c:v>40380.822696759256</c:v>
                </c:pt>
                <c:pt idx="2669">
                  <c:v>40380.822708333326</c:v>
                </c:pt>
                <c:pt idx="2670">
                  <c:v>40380.82271990741</c:v>
                </c:pt>
                <c:pt idx="2671">
                  <c:v>40380.822731481479</c:v>
                </c:pt>
                <c:pt idx="2672">
                  <c:v>40380.822743055556</c:v>
                </c:pt>
                <c:pt idx="2673">
                  <c:v>40380.822754629626</c:v>
                </c:pt>
                <c:pt idx="2674">
                  <c:v>40380.822766203644</c:v>
                </c:pt>
                <c:pt idx="2675">
                  <c:v>40380.822777777779</c:v>
                </c:pt>
                <c:pt idx="2676">
                  <c:v>40380.822789351834</c:v>
                </c:pt>
                <c:pt idx="2677">
                  <c:v>40380.822800925933</c:v>
                </c:pt>
                <c:pt idx="2678">
                  <c:v>40380.822812500002</c:v>
                </c:pt>
                <c:pt idx="2679">
                  <c:v>40380.82282407413</c:v>
                </c:pt>
                <c:pt idx="2680">
                  <c:v>40380.822835648229</c:v>
                </c:pt>
                <c:pt idx="2681">
                  <c:v>40380.822847222233</c:v>
                </c:pt>
                <c:pt idx="2682">
                  <c:v>40380.82285879636</c:v>
                </c:pt>
                <c:pt idx="2683">
                  <c:v>40380.82287037043</c:v>
                </c:pt>
                <c:pt idx="2684">
                  <c:v>40380.822881944441</c:v>
                </c:pt>
                <c:pt idx="2685">
                  <c:v>40380.822893518518</c:v>
                </c:pt>
                <c:pt idx="2686">
                  <c:v>40380.822905092602</c:v>
                </c:pt>
                <c:pt idx="2687">
                  <c:v>40380.822916666664</c:v>
                </c:pt>
                <c:pt idx="2688">
                  <c:v>40380.822928240741</c:v>
                </c:pt>
                <c:pt idx="2689">
                  <c:v>40380.822939814818</c:v>
                </c:pt>
                <c:pt idx="2690">
                  <c:v>40380.822951388953</c:v>
                </c:pt>
                <c:pt idx="2691">
                  <c:v>40380.822962962964</c:v>
                </c:pt>
                <c:pt idx="2692">
                  <c:v>40380.822974537034</c:v>
                </c:pt>
                <c:pt idx="2693">
                  <c:v>40380.822986111074</c:v>
                </c:pt>
                <c:pt idx="2694">
                  <c:v>40380.822997685187</c:v>
                </c:pt>
                <c:pt idx="2695">
                  <c:v>40380.823009259257</c:v>
                </c:pt>
                <c:pt idx="2696">
                  <c:v>40380.823020833224</c:v>
                </c:pt>
                <c:pt idx="2697">
                  <c:v>40380.82303240741</c:v>
                </c:pt>
                <c:pt idx="2698">
                  <c:v>40380.823043981414</c:v>
                </c:pt>
                <c:pt idx="2699">
                  <c:v>40380.823055555556</c:v>
                </c:pt>
                <c:pt idx="2700">
                  <c:v>40380.823067129626</c:v>
                </c:pt>
                <c:pt idx="2701">
                  <c:v>40380.823078703674</c:v>
                </c:pt>
                <c:pt idx="2702">
                  <c:v>40380.82309027778</c:v>
                </c:pt>
                <c:pt idx="2703">
                  <c:v>40380.823101851769</c:v>
                </c:pt>
                <c:pt idx="2704">
                  <c:v>40380.823113425933</c:v>
                </c:pt>
                <c:pt idx="2705">
                  <c:v>40380.823124999995</c:v>
                </c:pt>
                <c:pt idx="2706">
                  <c:v>40380.823136574072</c:v>
                </c:pt>
                <c:pt idx="2707">
                  <c:v>40380.823148148149</c:v>
                </c:pt>
                <c:pt idx="2708">
                  <c:v>40380.823159722226</c:v>
                </c:pt>
                <c:pt idx="2709">
                  <c:v>40380.823171296295</c:v>
                </c:pt>
                <c:pt idx="2710">
                  <c:v>40380.823182870306</c:v>
                </c:pt>
                <c:pt idx="2711">
                  <c:v>40380.823194444441</c:v>
                </c:pt>
                <c:pt idx="2712">
                  <c:v>40380.823206018518</c:v>
                </c:pt>
                <c:pt idx="2713">
                  <c:v>40380.823217592602</c:v>
                </c:pt>
                <c:pt idx="2714">
                  <c:v>40380.823229166665</c:v>
                </c:pt>
                <c:pt idx="2715">
                  <c:v>40380.823240740734</c:v>
                </c:pt>
                <c:pt idx="2716">
                  <c:v>40380.823252314818</c:v>
                </c:pt>
                <c:pt idx="2717">
                  <c:v>40380.823263888888</c:v>
                </c:pt>
                <c:pt idx="2718">
                  <c:v>40380.823275462993</c:v>
                </c:pt>
                <c:pt idx="2719">
                  <c:v>40380.823287037034</c:v>
                </c:pt>
                <c:pt idx="2720">
                  <c:v>40380.823298611074</c:v>
                </c:pt>
                <c:pt idx="2721">
                  <c:v>40380.823310185187</c:v>
                </c:pt>
                <c:pt idx="2722">
                  <c:v>40380.823321759184</c:v>
                </c:pt>
                <c:pt idx="2723">
                  <c:v>40380.823333333334</c:v>
                </c:pt>
                <c:pt idx="2724">
                  <c:v>40380.823344907374</c:v>
                </c:pt>
                <c:pt idx="2725">
                  <c:v>40380.82335648148</c:v>
                </c:pt>
                <c:pt idx="2726">
                  <c:v>40380.823368055557</c:v>
                </c:pt>
                <c:pt idx="2727">
                  <c:v>40380.823379629626</c:v>
                </c:pt>
                <c:pt idx="2728">
                  <c:v>40380.823391203674</c:v>
                </c:pt>
                <c:pt idx="2729">
                  <c:v>40380.823402777714</c:v>
                </c:pt>
                <c:pt idx="2730">
                  <c:v>40380.823414351835</c:v>
                </c:pt>
                <c:pt idx="2731">
                  <c:v>40380.823425925926</c:v>
                </c:pt>
                <c:pt idx="2732">
                  <c:v>40380.823437500003</c:v>
                </c:pt>
                <c:pt idx="2733">
                  <c:v>40380.823449074072</c:v>
                </c:pt>
                <c:pt idx="2734">
                  <c:v>40380.823460648135</c:v>
                </c:pt>
                <c:pt idx="2735">
                  <c:v>40380.823472222204</c:v>
                </c:pt>
                <c:pt idx="2736">
                  <c:v>40380.823483796274</c:v>
                </c:pt>
                <c:pt idx="2737">
                  <c:v>40380.823495370372</c:v>
                </c:pt>
                <c:pt idx="2738">
                  <c:v>40380.823506944442</c:v>
                </c:pt>
                <c:pt idx="2739">
                  <c:v>40380.823518518519</c:v>
                </c:pt>
                <c:pt idx="2740">
                  <c:v>40380.823530092603</c:v>
                </c:pt>
                <c:pt idx="2741">
                  <c:v>40380.823541666599</c:v>
                </c:pt>
                <c:pt idx="2742">
                  <c:v>40380.823553240742</c:v>
                </c:pt>
                <c:pt idx="2743">
                  <c:v>40380.823564814804</c:v>
                </c:pt>
                <c:pt idx="2744">
                  <c:v>40380.823576388953</c:v>
                </c:pt>
                <c:pt idx="2745">
                  <c:v>40380.823587962965</c:v>
                </c:pt>
                <c:pt idx="2746">
                  <c:v>40380.823599537034</c:v>
                </c:pt>
                <c:pt idx="2747">
                  <c:v>40380.823611111104</c:v>
                </c:pt>
                <c:pt idx="2748">
                  <c:v>40380.82362268513</c:v>
                </c:pt>
                <c:pt idx="2749">
                  <c:v>40380.823634259257</c:v>
                </c:pt>
                <c:pt idx="2750">
                  <c:v>40380.823645833247</c:v>
                </c:pt>
                <c:pt idx="2751">
                  <c:v>40380.823657407411</c:v>
                </c:pt>
                <c:pt idx="2752">
                  <c:v>40380.823668981422</c:v>
                </c:pt>
                <c:pt idx="2753">
                  <c:v>40380.823680555477</c:v>
                </c:pt>
                <c:pt idx="2754">
                  <c:v>40380.823692129627</c:v>
                </c:pt>
                <c:pt idx="2755">
                  <c:v>40380.823703703594</c:v>
                </c:pt>
                <c:pt idx="2756">
                  <c:v>40380.82371527778</c:v>
                </c:pt>
                <c:pt idx="2757">
                  <c:v>40380.82372685177</c:v>
                </c:pt>
                <c:pt idx="2758">
                  <c:v>40380.823738425941</c:v>
                </c:pt>
                <c:pt idx="2759">
                  <c:v>40380.823749999996</c:v>
                </c:pt>
                <c:pt idx="2760">
                  <c:v>40380.823761574014</c:v>
                </c:pt>
                <c:pt idx="2761">
                  <c:v>40380.823773148149</c:v>
                </c:pt>
                <c:pt idx="2762">
                  <c:v>40380.823784722175</c:v>
                </c:pt>
                <c:pt idx="2763">
                  <c:v>40380.823796296296</c:v>
                </c:pt>
                <c:pt idx="2764">
                  <c:v>40380.823807870373</c:v>
                </c:pt>
                <c:pt idx="2765">
                  <c:v>40380.823900462965</c:v>
                </c:pt>
                <c:pt idx="2766">
                  <c:v>40380.823900462965</c:v>
                </c:pt>
                <c:pt idx="2767">
                  <c:v>40380.823912037034</c:v>
                </c:pt>
                <c:pt idx="2768">
                  <c:v>40380.823912037034</c:v>
                </c:pt>
                <c:pt idx="2769">
                  <c:v>40380.823923611002</c:v>
                </c:pt>
                <c:pt idx="2770">
                  <c:v>40380.823923611002</c:v>
                </c:pt>
                <c:pt idx="2771">
                  <c:v>40380.823923611002</c:v>
                </c:pt>
                <c:pt idx="2772">
                  <c:v>40380.823935185188</c:v>
                </c:pt>
                <c:pt idx="2773">
                  <c:v>40380.823935185188</c:v>
                </c:pt>
                <c:pt idx="2774">
                  <c:v>40380.823946759192</c:v>
                </c:pt>
                <c:pt idx="2775">
                  <c:v>40380.823946759192</c:v>
                </c:pt>
                <c:pt idx="2776">
                  <c:v>40380.823946759192</c:v>
                </c:pt>
                <c:pt idx="2777">
                  <c:v>40380.823958333334</c:v>
                </c:pt>
                <c:pt idx="2778">
                  <c:v>40380.823958333334</c:v>
                </c:pt>
                <c:pt idx="2779">
                  <c:v>40380.823958333334</c:v>
                </c:pt>
                <c:pt idx="2780">
                  <c:v>40380.823969907404</c:v>
                </c:pt>
                <c:pt idx="2781">
                  <c:v>40380.823969907404</c:v>
                </c:pt>
                <c:pt idx="2782">
                  <c:v>40380.823981481422</c:v>
                </c:pt>
                <c:pt idx="2783">
                  <c:v>40380.823993055557</c:v>
                </c:pt>
                <c:pt idx="2784">
                  <c:v>40380.824004629627</c:v>
                </c:pt>
                <c:pt idx="2785">
                  <c:v>40380.824016203711</c:v>
                </c:pt>
                <c:pt idx="2786">
                  <c:v>40380.82402777778</c:v>
                </c:pt>
                <c:pt idx="2787">
                  <c:v>40380.824039351908</c:v>
                </c:pt>
                <c:pt idx="2788">
                  <c:v>40380.824050925941</c:v>
                </c:pt>
                <c:pt idx="2789">
                  <c:v>40380.824062500003</c:v>
                </c:pt>
                <c:pt idx="2790">
                  <c:v>40380.824074074138</c:v>
                </c:pt>
                <c:pt idx="2791">
                  <c:v>40380.824085648193</c:v>
                </c:pt>
                <c:pt idx="2792">
                  <c:v>40380.824097222219</c:v>
                </c:pt>
                <c:pt idx="2793">
                  <c:v>40380.824108796296</c:v>
                </c:pt>
                <c:pt idx="2794">
                  <c:v>40380.824120370373</c:v>
                </c:pt>
                <c:pt idx="2795">
                  <c:v>40380.824131944442</c:v>
                </c:pt>
                <c:pt idx="2796">
                  <c:v>40380.824143518505</c:v>
                </c:pt>
                <c:pt idx="2797">
                  <c:v>40380.824155092603</c:v>
                </c:pt>
                <c:pt idx="2798">
                  <c:v>40380.824166666607</c:v>
                </c:pt>
                <c:pt idx="2799">
                  <c:v>40380.824178240742</c:v>
                </c:pt>
                <c:pt idx="2800">
                  <c:v>40380.824189814804</c:v>
                </c:pt>
                <c:pt idx="2801">
                  <c:v>40380.824201388954</c:v>
                </c:pt>
                <c:pt idx="2802">
                  <c:v>40380.824212963002</c:v>
                </c:pt>
                <c:pt idx="2803">
                  <c:v>40380.824224537035</c:v>
                </c:pt>
                <c:pt idx="2804">
                  <c:v>40380.824236111112</c:v>
                </c:pt>
                <c:pt idx="2805">
                  <c:v>40380.824247685188</c:v>
                </c:pt>
                <c:pt idx="2806">
                  <c:v>40380.824259259316</c:v>
                </c:pt>
                <c:pt idx="2807">
                  <c:v>40380.824270833335</c:v>
                </c:pt>
                <c:pt idx="2808">
                  <c:v>40380.824282407411</c:v>
                </c:pt>
                <c:pt idx="2809">
                  <c:v>40380.824293981481</c:v>
                </c:pt>
                <c:pt idx="2810">
                  <c:v>40380.824305555558</c:v>
                </c:pt>
                <c:pt idx="2811">
                  <c:v>40380.824317129642</c:v>
                </c:pt>
                <c:pt idx="2812">
                  <c:v>40380.824328703704</c:v>
                </c:pt>
                <c:pt idx="2813">
                  <c:v>40380.824340277781</c:v>
                </c:pt>
                <c:pt idx="2814">
                  <c:v>40380.82435185185</c:v>
                </c:pt>
                <c:pt idx="2815">
                  <c:v>40380.824363425942</c:v>
                </c:pt>
                <c:pt idx="2816">
                  <c:v>40380.824375000011</c:v>
                </c:pt>
                <c:pt idx="2817">
                  <c:v>40380.824386574073</c:v>
                </c:pt>
                <c:pt idx="2818">
                  <c:v>40380.824398148237</c:v>
                </c:pt>
                <c:pt idx="2819">
                  <c:v>40380.82440972222</c:v>
                </c:pt>
                <c:pt idx="2820">
                  <c:v>40380.824421296296</c:v>
                </c:pt>
                <c:pt idx="2821">
                  <c:v>40380.824432870373</c:v>
                </c:pt>
                <c:pt idx="2822">
                  <c:v>40380.824444444443</c:v>
                </c:pt>
                <c:pt idx="2823">
                  <c:v>40380.824456018519</c:v>
                </c:pt>
                <c:pt idx="2824">
                  <c:v>40380.824467592596</c:v>
                </c:pt>
                <c:pt idx="2825">
                  <c:v>40380.824479166666</c:v>
                </c:pt>
                <c:pt idx="2826">
                  <c:v>40380.824490740735</c:v>
                </c:pt>
                <c:pt idx="2827">
                  <c:v>40380.824502314812</c:v>
                </c:pt>
                <c:pt idx="2828">
                  <c:v>40380.824513888954</c:v>
                </c:pt>
                <c:pt idx="2829">
                  <c:v>40380.824525463002</c:v>
                </c:pt>
                <c:pt idx="2830">
                  <c:v>40380.824537037042</c:v>
                </c:pt>
                <c:pt idx="2831">
                  <c:v>40380.824548611105</c:v>
                </c:pt>
                <c:pt idx="2832">
                  <c:v>40380.824560185189</c:v>
                </c:pt>
                <c:pt idx="2833">
                  <c:v>40380.824571759258</c:v>
                </c:pt>
                <c:pt idx="2834">
                  <c:v>40380.824583333335</c:v>
                </c:pt>
                <c:pt idx="2835">
                  <c:v>40380.824675925942</c:v>
                </c:pt>
                <c:pt idx="2836">
                  <c:v>40380.824675925942</c:v>
                </c:pt>
                <c:pt idx="2837">
                  <c:v>40380.824675925942</c:v>
                </c:pt>
                <c:pt idx="2838">
                  <c:v>40380.824687500004</c:v>
                </c:pt>
                <c:pt idx="2839">
                  <c:v>40380.824687500004</c:v>
                </c:pt>
                <c:pt idx="2840">
                  <c:v>40380.824687500004</c:v>
                </c:pt>
                <c:pt idx="2841">
                  <c:v>40380.824699074146</c:v>
                </c:pt>
                <c:pt idx="2842">
                  <c:v>40380.824699074146</c:v>
                </c:pt>
                <c:pt idx="2843">
                  <c:v>40380.824710648201</c:v>
                </c:pt>
                <c:pt idx="2844">
                  <c:v>40380.824710648201</c:v>
                </c:pt>
                <c:pt idx="2845">
                  <c:v>40380.82472222222</c:v>
                </c:pt>
                <c:pt idx="2846">
                  <c:v>40380.82472222222</c:v>
                </c:pt>
                <c:pt idx="2847">
                  <c:v>40380.824733796297</c:v>
                </c:pt>
                <c:pt idx="2848">
                  <c:v>40380.824733796297</c:v>
                </c:pt>
                <c:pt idx="2849">
                  <c:v>40380.824733796297</c:v>
                </c:pt>
                <c:pt idx="2850">
                  <c:v>40380.824756944443</c:v>
                </c:pt>
                <c:pt idx="2851">
                  <c:v>40380.82476851852</c:v>
                </c:pt>
                <c:pt idx="2852">
                  <c:v>40380.824780092589</c:v>
                </c:pt>
                <c:pt idx="2853">
                  <c:v>40380.824791666608</c:v>
                </c:pt>
                <c:pt idx="2854">
                  <c:v>40380.824803240743</c:v>
                </c:pt>
                <c:pt idx="2855">
                  <c:v>40380.824814814812</c:v>
                </c:pt>
                <c:pt idx="2856">
                  <c:v>40380.824826388969</c:v>
                </c:pt>
                <c:pt idx="2857">
                  <c:v>40380.824837963002</c:v>
                </c:pt>
                <c:pt idx="2858">
                  <c:v>40380.824849537035</c:v>
                </c:pt>
                <c:pt idx="2859">
                  <c:v>40380.824861111105</c:v>
                </c:pt>
                <c:pt idx="2860">
                  <c:v>40380.824872685182</c:v>
                </c:pt>
                <c:pt idx="2861">
                  <c:v>40380.824884259258</c:v>
                </c:pt>
                <c:pt idx="2862">
                  <c:v>40380.824895833335</c:v>
                </c:pt>
                <c:pt idx="2863">
                  <c:v>40380.824907407412</c:v>
                </c:pt>
                <c:pt idx="2864">
                  <c:v>40380.824918981481</c:v>
                </c:pt>
                <c:pt idx="2865">
                  <c:v>40380.824930555558</c:v>
                </c:pt>
                <c:pt idx="2866">
                  <c:v>40380.824942129628</c:v>
                </c:pt>
                <c:pt idx="2867">
                  <c:v>40380.824953703705</c:v>
                </c:pt>
                <c:pt idx="2868">
                  <c:v>40380.824965277781</c:v>
                </c:pt>
                <c:pt idx="2869">
                  <c:v>40380.824976851851</c:v>
                </c:pt>
                <c:pt idx="2870">
                  <c:v>40380.824988425942</c:v>
                </c:pt>
                <c:pt idx="2871">
                  <c:v>40380.825000000004</c:v>
                </c:pt>
                <c:pt idx="2872">
                  <c:v>40380.825011574081</c:v>
                </c:pt>
                <c:pt idx="2873">
                  <c:v>40380.825023148202</c:v>
                </c:pt>
                <c:pt idx="2874">
                  <c:v>40380.82503472222</c:v>
                </c:pt>
                <c:pt idx="2875">
                  <c:v>40380.825046296297</c:v>
                </c:pt>
                <c:pt idx="2876">
                  <c:v>40380.825057870381</c:v>
                </c:pt>
                <c:pt idx="2877">
                  <c:v>40380.825069444443</c:v>
                </c:pt>
                <c:pt idx="2878">
                  <c:v>40380.82508101852</c:v>
                </c:pt>
                <c:pt idx="2879">
                  <c:v>40380.825092592589</c:v>
                </c:pt>
                <c:pt idx="2880">
                  <c:v>40380.825104166608</c:v>
                </c:pt>
                <c:pt idx="2881">
                  <c:v>40380.825115740736</c:v>
                </c:pt>
                <c:pt idx="2882">
                  <c:v>40380.825127314805</c:v>
                </c:pt>
                <c:pt idx="2883">
                  <c:v>40380.825138888889</c:v>
                </c:pt>
                <c:pt idx="2884">
                  <c:v>40380.825150462966</c:v>
                </c:pt>
                <c:pt idx="2885">
                  <c:v>40380.825162036985</c:v>
                </c:pt>
                <c:pt idx="2886">
                  <c:v>40380.825173611003</c:v>
                </c:pt>
                <c:pt idx="2887">
                  <c:v>40380.825185185175</c:v>
                </c:pt>
                <c:pt idx="2888">
                  <c:v>40380.8251967592</c:v>
                </c:pt>
                <c:pt idx="2889">
                  <c:v>40380.825208333335</c:v>
                </c:pt>
                <c:pt idx="2890">
                  <c:v>40380.825231481482</c:v>
                </c:pt>
                <c:pt idx="2891">
                  <c:v>40380.825243055559</c:v>
                </c:pt>
                <c:pt idx="2892">
                  <c:v>40380.825254629628</c:v>
                </c:pt>
                <c:pt idx="2893">
                  <c:v>40380.825266203705</c:v>
                </c:pt>
                <c:pt idx="2894">
                  <c:v>40380.825277777782</c:v>
                </c:pt>
                <c:pt idx="2895">
                  <c:v>40380.825289351851</c:v>
                </c:pt>
                <c:pt idx="2896">
                  <c:v>40380.825300925928</c:v>
                </c:pt>
                <c:pt idx="2897">
                  <c:v>40380.825312500005</c:v>
                </c:pt>
                <c:pt idx="2898">
                  <c:v>40380.825324074081</c:v>
                </c:pt>
                <c:pt idx="2899">
                  <c:v>40380.825335648202</c:v>
                </c:pt>
                <c:pt idx="2900">
                  <c:v>40380.82534722222</c:v>
                </c:pt>
                <c:pt idx="2901">
                  <c:v>40380.825439814806</c:v>
                </c:pt>
                <c:pt idx="2902">
                  <c:v>40380.825439814806</c:v>
                </c:pt>
                <c:pt idx="2903">
                  <c:v>40380.825439814806</c:v>
                </c:pt>
                <c:pt idx="2904">
                  <c:v>40380.82545138889</c:v>
                </c:pt>
                <c:pt idx="2905">
                  <c:v>40380.82545138889</c:v>
                </c:pt>
                <c:pt idx="2906">
                  <c:v>40380.825462962908</c:v>
                </c:pt>
                <c:pt idx="2907">
                  <c:v>40380.825462962908</c:v>
                </c:pt>
                <c:pt idx="2908">
                  <c:v>40380.825474536985</c:v>
                </c:pt>
                <c:pt idx="2909">
                  <c:v>40380.825474536985</c:v>
                </c:pt>
                <c:pt idx="2910">
                  <c:v>40380.825474536985</c:v>
                </c:pt>
                <c:pt idx="2911">
                  <c:v>40380.825486111018</c:v>
                </c:pt>
                <c:pt idx="2912">
                  <c:v>40380.825486111018</c:v>
                </c:pt>
                <c:pt idx="2913">
                  <c:v>40380.825497685175</c:v>
                </c:pt>
                <c:pt idx="2914">
                  <c:v>40380.825509259259</c:v>
                </c:pt>
                <c:pt idx="2915">
                  <c:v>40380.82552083327</c:v>
                </c:pt>
                <c:pt idx="2916">
                  <c:v>40380.825532407413</c:v>
                </c:pt>
                <c:pt idx="2917">
                  <c:v>40380.825543981475</c:v>
                </c:pt>
                <c:pt idx="2918">
                  <c:v>40380.825555555559</c:v>
                </c:pt>
                <c:pt idx="2919">
                  <c:v>40380.825567129628</c:v>
                </c:pt>
                <c:pt idx="2920">
                  <c:v>40380.825578703705</c:v>
                </c:pt>
                <c:pt idx="2921">
                  <c:v>40380.825590277782</c:v>
                </c:pt>
                <c:pt idx="2922">
                  <c:v>40380.825601851793</c:v>
                </c:pt>
                <c:pt idx="2923">
                  <c:v>40380.825613425943</c:v>
                </c:pt>
                <c:pt idx="2924">
                  <c:v>40380.825624999998</c:v>
                </c:pt>
                <c:pt idx="2925">
                  <c:v>40380.825636574082</c:v>
                </c:pt>
                <c:pt idx="2926">
                  <c:v>40380.825648148202</c:v>
                </c:pt>
                <c:pt idx="2927">
                  <c:v>40380.825659722221</c:v>
                </c:pt>
                <c:pt idx="2928">
                  <c:v>40380.825671296298</c:v>
                </c:pt>
                <c:pt idx="2929">
                  <c:v>40380.825682870309</c:v>
                </c:pt>
                <c:pt idx="2930">
                  <c:v>40380.825694444502</c:v>
                </c:pt>
                <c:pt idx="2931">
                  <c:v>40380.825706018521</c:v>
                </c:pt>
                <c:pt idx="2932">
                  <c:v>40380.82571759259</c:v>
                </c:pt>
                <c:pt idx="2933">
                  <c:v>40380.825729166609</c:v>
                </c:pt>
                <c:pt idx="2934">
                  <c:v>40380.825740740678</c:v>
                </c:pt>
                <c:pt idx="2935">
                  <c:v>40380.825752314806</c:v>
                </c:pt>
                <c:pt idx="2936">
                  <c:v>40380.825763888875</c:v>
                </c:pt>
                <c:pt idx="2937">
                  <c:v>40380.825775462959</c:v>
                </c:pt>
                <c:pt idx="2938">
                  <c:v>40380.825787036985</c:v>
                </c:pt>
                <c:pt idx="2939">
                  <c:v>40380.825798611018</c:v>
                </c:pt>
                <c:pt idx="2940">
                  <c:v>40380.825810185182</c:v>
                </c:pt>
                <c:pt idx="2941">
                  <c:v>40380.825821759201</c:v>
                </c:pt>
                <c:pt idx="2942">
                  <c:v>40380.825833333336</c:v>
                </c:pt>
                <c:pt idx="2943">
                  <c:v>40380.825844907406</c:v>
                </c:pt>
                <c:pt idx="2944">
                  <c:v>40380.825856481482</c:v>
                </c:pt>
                <c:pt idx="2945">
                  <c:v>40380.825868055559</c:v>
                </c:pt>
                <c:pt idx="2946">
                  <c:v>40380.825879629629</c:v>
                </c:pt>
                <c:pt idx="2947">
                  <c:v>40380.825891203705</c:v>
                </c:pt>
                <c:pt idx="2948">
                  <c:v>40380.825902777775</c:v>
                </c:pt>
                <c:pt idx="2949">
                  <c:v>40380.825914351852</c:v>
                </c:pt>
                <c:pt idx="2950">
                  <c:v>40380.825925925928</c:v>
                </c:pt>
                <c:pt idx="2951">
                  <c:v>40380.825937500005</c:v>
                </c:pt>
                <c:pt idx="2952">
                  <c:v>40380.825949074082</c:v>
                </c:pt>
                <c:pt idx="2953">
                  <c:v>40380.825960648152</c:v>
                </c:pt>
                <c:pt idx="2954">
                  <c:v>40380.825972222221</c:v>
                </c:pt>
                <c:pt idx="2955">
                  <c:v>40380.825983796276</c:v>
                </c:pt>
                <c:pt idx="2956">
                  <c:v>40380.825995370367</c:v>
                </c:pt>
                <c:pt idx="2957">
                  <c:v>40380.826006944502</c:v>
                </c:pt>
                <c:pt idx="2958">
                  <c:v>40380.826018518543</c:v>
                </c:pt>
                <c:pt idx="2959">
                  <c:v>40380.826030092612</c:v>
                </c:pt>
                <c:pt idx="2960">
                  <c:v>40380.826041666609</c:v>
                </c:pt>
                <c:pt idx="2961">
                  <c:v>40380.826053240802</c:v>
                </c:pt>
                <c:pt idx="2962">
                  <c:v>40380.826064814806</c:v>
                </c:pt>
                <c:pt idx="2963">
                  <c:v>40380.82607638897</c:v>
                </c:pt>
                <c:pt idx="2964">
                  <c:v>40380.82608796296</c:v>
                </c:pt>
                <c:pt idx="2965">
                  <c:v>40380.826099537036</c:v>
                </c:pt>
                <c:pt idx="2966">
                  <c:v>40380.826111111106</c:v>
                </c:pt>
                <c:pt idx="2967">
                  <c:v>40380.826122685176</c:v>
                </c:pt>
                <c:pt idx="2968">
                  <c:v>40380.82613425926</c:v>
                </c:pt>
                <c:pt idx="2969">
                  <c:v>40380.826145833271</c:v>
                </c:pt>
                <c:pt idx="2970">
                  <c:v>40380.826157407413</c:v>
                </c:pt>
                <c:pt idx="2971">
                  <c:v>40380.826168981475</c:v>
                </c:pt>
                <c:pt idx="2972">
                  <c:v>40380.826180555494</c:v>
                </c:pt>
                <c:pt idx="2973">
                  <c:v>40380.826192129629</c:v>
                </c:pt>
                <c:pt idx="2974">
                  <c:v>40380.826273148246</c:v>
                </c:pt>
                <c:pt idx="2975">
                  <c:v>40380.826284722221</c:v>
                </c:pt>
                <c:pt idx="2976">
                  <c:v>40380.826284722221</c:v>
                </c:pt>
                <c:pt idx="2977">
                  <c:v>40380.826284722221</c:v>
                </c:pt>
                <c:pt idx="2978">
                  <c:v>40380.826284722221</c:v>
                </c:pt>
                <c:pt idx="2979">
                  <c:v>40380.826284722221</c:v>
                </c:pt>
                <c:pt idx="2980">
                  <c:v>40380.8262962964</c:v>
                </c:pt>
                <c:pt idx="2981">
                  <c:v>40380.8262962964</c:v>
                </c:pt>
                <c:pt idx="2982">
                  <c:v>40380.826307870368</c:v>
                </c:pt>
                <c:pt idx="2983">
                  <c:v>40380.826307870368</c:v>
                </c:pt>
                <c:pt idx="2984">
                  <c:v>40380.826319444561</c:v>
                </c:pt>
                <c:pt idx="2985">
                  <c:v>40380.826319444561</c:v>
                </c:pt>
                <c:pt idx="2986">
                  <c:v>40380.826331018543</c:v>
                </c:pt>
                <c:pt idx="2987">
                  <c:v>40380.826331018543</c:v>
                </c:pt>
                <c:pt idx="2988">
                  <c:v>40380.826342592591</c:v>
                </c:pt>
                <c:pt idx="2989">
                  <c:v>40380.826354166667</c:v>
                </c:pt>
                <c:pt idx="2990">
                  <c:v>40380.826365740744</c:v>
                </c:pt>
                <c:pt idx="2991">
                  <c:v>40380.826377314843</c:v>
                </c:pt>
                <c:pt idx="2992">
                  <c:v>40380.826388888891</c:v>
                </c:pt>
                <c:pt idx="2993">
                  <c:v>40380.82640046296</c:v>
                </c:pt>
                <c:pt idx="2994">
                  <c:v>40380.826412037037</c:v>
                </c:pt>
                <c:pt idx="2995">
                  <c:v>40380.826423611034</c:v>
                </c:pt>
                <c:pt idx="2996">
                  <c:v>40380.826435185183</c:v>
                </c:pt>
                <c:pt idx="2997">
                  <c:v>40380.826446759202</c:v>
                </c:pt>
                <c:pt idx="2998">
                  <c:v>40380.826458333337</c:v>
                </c:pt>
                <c:pt idx="2999">
                  <c:v>40380.826469907406</c:v>
                </c:pt>
                <c:pt idx="3000">
                  <c:v>40380.826481481476</c:v>
                </c:pt>
                <c:pt idx="3001">
                  <c:v>40380.826493055552</c:v>
                </c:pt>
                <c:pt idx="3002">
                  <c:v>40380.826504629629</c:v>
                </c:pt>
                <c:pt idx="3003">
                  <c:v>40380.826516203713</c:v>
                </c:pt>
                <c:pt idx="3004">
                  <c:v>40380.826597222243</c:v>
                </c:pt>
                <c:pt idx="3005">
                  <c:v>40380.826608796298</c:v>
                </c:pt>
                <c:pt idx="3006">
                  <c:v>40380.826608796298</c:v>
                </c:pt>
                <c:pt idx="3007">
                  <c:v>40380.826608796298</c:v>
                </c:pt>
                <c:pt idx="3008">
                  <c:v>40380.826620370368</c:v>
                </c:pt>
                <c:pt idx="3009">
                  <c:v>40380.826620370368</c:v>
                </c:pt>
                <c:pt idx="3010">
                  <c:v>40380.82663194451</c:v>
                </c:pt>
                <c:pt idx="3011">
                  <c:v>40380.82663194451</c:v>
                </c:pt>
                <c:pt idx="3012">
                  <c:v>40380.826643518521</c:v>
                </c:pt>
                <c:pt idx="3013">
                  <c:v>40380.826643518521</c:v>
                </c:pt>
                <c:pt idx="3014">
                  <c:v>40380.826655092613</c:v>
                </c:pt>
                <c:pt idx="3015">
                  <c:v>40380.826655092613</c:v>
                </c:pt>
                <c:pt idx="3016">
                  <c:v>40380.826655092613</c:v>
                </c:pt>
                <c:pt idx="3017">
                  <c:v>40380.826666666624</c:v>
                </c:pt>
                <c:pt idx="3018">
                  <c:v>40380.826666666624</c:v>
                </c:pt>
                <c:pt idx="3019">
                  <c:v>40380.826678240803</c:v>
                </c:pt>
                <c:pt idx="3020">
                  <c:v>40380.826689814814</c:v>
                </c:pt>
                <c:pt idx="3021">
                  <c:v>40380.826701388891</c:v>
                </c:pt>
                <c:pt idx="3022">
                  <c:v>40380.82671296296</c:v>
                </c:pt>
                <c:pt idx="3023">
                  <c:v>40380.826724536986</c:v>
                </c:pt>
                <c:pt idx="3024">
                  <c:v>40380.826747685176</c:v>
                </c:pt>
                <c:pt idx="3025">
                  <c:v>40380.82675925926</c:v>
                </c:pt>
                <c:pt idx="3026">
                  <c:v>40380.826770833271</c:v>
                </c:pt>
                <c:pt idx="3027">
                  <c:v>40380.826782407406</c:v>
                </c:pt>
                <c:pt idx="3028">
                  <c:v>40380.826793981476</c:v>
                </c:pt>
                <c:pt idx="3029">
                  <c:v>40380.826805555553</c:v>
                </c:pt>
                <c:pt idx="3030">
                  <c:v>40380.826817129688</c:v>
                </c:pt>
                <c:pt idx="3031">
                  <c:v>40380.826828703706</c:v>
                </c:pt>
                <c:pt idx="3032">
                  <c:v>40380.826840277783</c:v>
                </c:pt>
                <c:pt idx="3033">
                  <c:v>40380.826851851853</c:v>
                </c:pt>
                <c:pt idx="3034">
                  <c:v>40380.826863425988</c:v>
                </c:pt>
                <c:pt idx="3035">
                  <c:v>40380.826875000013</c:v>
                </c:pt>
                <c:pt idx="3036">
                  <c:v>40380.826886574083</c:v>
                </c:pt>
                <c:pt idx="3037">
                  <c:v>40380.826898148247</c:v>
                </c:pt>
                <c:pt idx="3038">
                  <c:v>40380.826909722222</c:v>
                </c:pt>
                <c:pt idx="3039">
                  <c:v>40380.826921296299</c:v>
                </c:pt>
                <c:pt idx="3040">
                  <c:v>40380.826932870368</c:v>
                </c:pt>
                <c:pt idx="3041">
                  <c:v>40380.82694444451</c:v>
                </c:pt>
                <c:pt idx="3042">
                  <c:v>40380.82695601858</c:v>
                </c:pt>
                <c:pt idx="3043">
                  <c:v>40380.826967592591</c:v>
                </c:pt>
                <c:pt idx="3044">
                  <c:v>40380.826979166668</c:v>
                </c:pt>
                <c:pt idx="3045">
                  <c:v>40380.826990740738</c:v>
                </c:pt>
                <c:pt idx="3046">
                  <c:v>40380.827002314814</c:v>
                </c:pt>
                <c:pt idx="3047">
                  <c:v>40380.827013888891</c:v>
                </c:pt>
                <c:pt idx="3048">
                  <c:v>40380.827025462961</c:v>
                </c:pt>
                <c:pt idx="3049">
                  <c:v>40380.827037037037</c:v>
                </c:pt>
                <c:pt idx="3050">
                  <c:v>40380.827048611034</c:v>
                </c:pt>
                <c:pt idx="3051">
                  <c:v>40380.827060185184</c:v>
                </c:pt>
                <c:pt idx="3052">
                  <c:v>40380.827071759224</c:v>
                </c:pt>
                <c:pt idx="3053">
                  <c:v>40380.827083333272</c:v>
                </c:pt>
                <c:pt idx="3054">
                  <c:v>40380.827094907407</c:v>
                </c:pt>
                <c:pt idx="3055">
                  <c:v>40380.827106481476</c:v>
                </c:pt>
                <c:pt idx="3056">
                  <c:v>40380.827118055553</c:v>
                </c:pt>
                <c:pt idx="3057">
                  <c:v>40380.827129629586</c:v>
                </c:pt>
                <c:pt idx="3058">
                  <c:v>40380.827141203627</c:v>
                </c:pt>
                <c:pt idx="3059">
                  <c:v>40380.827152777776</c:v>
                </c:pt>
                <c:pt idx="3060">
                  <c:v>40380.827164351824</c:v>
                </c:pt>
                <c:pt idx="3061">
                  <c:v>40380.827175925922</c:v>
                </c:pt>
                <c:pt idx="3062">
                  <c:v>40380.827187499999</c:v>
                </c:pt>
                <c:pt idx="3063">
                  <c:v>40380.827199074083</c:v>
                </c:pt>
                <c:pt idx="3064">
                  <c:v>40380.827210648211</c:v>
                </c:pt>
                <c:pt idx="3065">
                  <c:v>40380.827222222222</c:v>
                </c:pt>
                <c:pt idx="3066">
                  <c:v>40380.827233796299</c:v>
                </c:pt>
                <c:pt idx="3067">
                  <c:v>40380.827245370368</c:v>
                </c:pt>
                <c:pt idx="3068">
                  <c:v>40380.827256944511</c:v>
                </c:pt>
                <c:pt idx="3069">
                  <c:v>40380.827268518522</c:v>
                </c:pt>
                <c:pt idx="3070">
                  <c:v>40380.827280092592</c:v>
                </c:pt>
                <c:pt idx="3071">
                  <c:v>40380.827291666654</c:v>
                </c:pt>
                <c:pt idx="3072">
                  <c:v>40380.827303240738</c:v>
                </c:pt>
                <c:pt idx="3073">
                  <c:v>40380.827314814815</c:v>
                </c:pt>
                <c:pt idx="3074">
                  <c:v>40380.827326388891</c:v>
                </c:pt>
                <c:pt idx="3075">
                  <c:v>40380.827337962961</c:v>
                </c:pt>
                <c:pt idx="3076">
                  <c:v>40380.827349536994</c:v>
                </c:pt>
                <c:pt idx="3077">
                  <c:v>40380.827361111049</c:v>
                </c:pt>
                <c:pt idx="3078">
                  <c:v>40380.827372685184</c:v>
                </c:pt>
                <c:pt idx="3079">
                  <c:v>40380.827384259224</c:v>
                </c:pt>
                <c:pt idx="3080">
                  <c:v>40380.827395833272</c:v>
                </c:pt>
                <c:pt idx="3081">
                  <c:v>40380.827407407407</c:v>
                </c:pt>
                <c:pt idx="3082">
                  <c:v>40380.827418981484</c:v>
                </c:pt>
                <c:pt idx="3083">
                  <c:v>40380.827430555524</c:v>
                </c:pt>
                <c:pt idx="3084">
                  <c:v>40380.827442129594</c:v>
                </c:pt>
                <c:pt idx="3085">
                  <c:v>40380.827453703627</c:v>
                </c:pt>
                <c:pt idx="3086">
                  <c:v>40380.827465277776</c:v>
                </c:pt>
                <c:pt idx="3087">
                  <c:v>40380.827476851824</c:v>
                </c:pt>
                <c:pt idx="3088">
                  <c:v>40380.827488425923</c:v>
                </c:pt>
                <c:pt idx="3089">
                  <c:v>40380.827499999999</c:v>
                </c:pt>
                <c:pt idx="3090">
                  <c:v>40380.827511574083</c:v>
                </c:pt>
                <c:pt idx="3091">
                  <c:v>40380.827523148211</c:v>
                </c:pt>
                <c:pt idx="3092">
                  <c:v>40380.827534722222</c:v>
                </c:pt>
                <c:pt idx="3093">
                  <c:v>40380.827546296299</c:v>
                </c:pt>
                <c:pt idx="3094">
                  <c:v>40380.827557870369</c:v>
                </c:pt>
                <c:pt idx="3095">
                  <c:v>40380.827569444518</c:v>
                </c:pt>
                <c:pt idx="3096">
                  <c:v>40380.827581018515</c:v>
                </c:pt>
                <c:pt idx="3097">
                  <c:v>40380.827592592592</c:v>
                </c:pt>
                <c:pt idx="3098">
                  <c:v>40380.827604166654</c:v>
                </c:pt>
                <c:pt idx="3099">
                  <c:v>40380.827615740738</c:v>
                </c:pt>
                <c:pt idx="3100">
                  <c:v>40380.827627314815</c:v>
                </c:pt>
                <c:pt idx="3101">
                  <c:v>40380.827638888892</c:v>
                </c:pt>
                <c:pt idx="3102">
                  <c:v>40380.827650462961</c:v>
                </c:pt>
                <c:pt idx="3103">
                  <c:v>40380.827662036994</c:v>
                </c:pt>
                <c:pt idx="3104">
                  <c:v>40380.827673611049</c:v>
                </c:pt>
                <c:pt idx="3105">
                  <c:v>40380.827685185184</c:v>
                </c:pt>
                <c:pt idx="3106">
                  <c:v>40380.827696759254</c:v>
                </c:pt>
                <c:pt idx="3107">
                  <c:v>40380.827708333272</c:v>
                </c:pt>
                <c:pt idx="3108">
                  <c:v>40380.827719907407</c:v>
                </c:pt>
                <c:pt idx="3109">
                  <c:v>40380.827731481484</c:v>
                </c:pt>
                <c:pt idx="3110">
                  <c:v>40380.827743055554</c:v>
                </c:pt>
                <c:pt idx="3111">
                  <c:v>40380.827754629594</c:v>
                </c:pt>
                <c:pt idx="3112">
                  <c:v>40380.827766203627</c:v>
                </c:pt>
                <c:pt idx="3113">
                  <c:v>40380.827777777777</c:v>
                </c:pt>
                <c:pt idx="3114">
                  <c:v>40380.827789351824</c:v>
                </c:pt>
                <c:pt idx="3115">
                  <c:v>40380.827800925923</c:v>
                </c:pt>
                <c:pt idx="3116">
                  <c:v>40380.8278125</c:v>
                </c:pt>
                <c:pt idx="3117">
                  <c:v>40380.827824074091</c:v>
                </c:pt>
                <c:pt idx="3118">
                  <c:v>40380.827835648211</c:v>
                </c:pt>
                <c:pt idx="3119">
                  <c:v>40380.827847222223</c:v>
                </c:pt>
                <c:pt idx="3120">
                  <c:v>40380.827858796343</c:v>
                </c:pt>
                <c:pt idx="3121">
                  <c:v>40380.827870370369</c:v>
                </c:pt>
                <c:pt idx="3122">
                  <c:v>40380.827881944446</c:v>
                </c:pt>
                <c:pt idx="3123">
                  <c:v>40380.827893518515</c:v>
                </c:pt>
                <c:pt idx="3124">
                  <c:v>40380.827905092592</c:v>
                </c:pt>
                <c:pt idx="3125">
                  <c:v>40380.827916666654</c:v>
                </c:pt>
                <c:pt idx="3126">
                  <c:v>40380.827928240738</c:v>
                </c:pt>
                <c:pt idx="3127">
                  <c:v>40380.827939814815</c:v>
                </c:pt>
                <c:pt idx="3128">
                  <c:v>40380.827951388892</c:v>
                </c:pt>
                <c:pt idx="3129">
                  <c:v>40380.827962962954</c:v>
                </c:pt>
                <c:pt idx="3130">
                  <c:v>40380.827974537024</c:v>
                </c:pt>
                <c:pt idx="3131">
                  <c:v>40380.827986111042</c:v>
                </c:pt>
                <c:pt idx="3132">
                  <c:v>40380.827997685185</c:v>
                </c:pt>
                <c:pt idx="3133">
                  <c:v>40380.828009259261</c:v>
                </c:pt>
                <c:pt idx="3134">
                  <c:v>40380.828020833324</c:v>
                </c:pt>
                <c:pt idx="3135">
                  <c:v>40380.828032407466</c:v>
                </c:pt>
                <c:pt idx="3136">
                  <c:v>40380.828043981484</c:v>
                </c:pt>
                <c:pt idx="3137">
                  <c:v>40380.828055555561</c:v>
                </c:pt>
                <c:pt idx="3138">
                  <c:v>40380.828067129631</c:v>
                </c:pt>
                <c:pt idx="3139">
                  <c:v>40380.8280787037</c:v>
                </c:pt>
                <c:pt idx="3140">
                  <c:v>40380.828090277791</c:v>
                </c:pt>
                <c:pt idx="3141">
                  <c:v>40380.828101851854</c:v>
                </c:pt>
                <c:pt idx="3142">
                  <c:v>40380.828113425989</c:v>
                </c:pt>
                <c:pt idx="3143">
                  <c:v>40380.828125</c:v>
                </c:pt>
                <c:pt idx="3144">
                  <c:v>40380.828136574091</c:v>
                </c:pt>
                <c:pt idx="3145">
                  <c:v>40380.828148148212</c:v>
                </c:pt>
                <c:pt idx="3146">
                  <c:v>40380.828159722223</c:v>
                </c:pt>
                <c:pt idx="3147">
                  <c:v>40380.828171296343</c:v>
                </c:pt>
                <c:pt idx="3148">
                  <c:v>40380.828182870355</c:v>
                </c:pt>
                <c:pt idx="3149">
                  <c:v>40380.828194444519</c:v>
                </c:pt>
                <c:pt idx="3150">
                  <c:v>40380.828206018574</c:v>
                </c:pt>
                <c:pt idx="3151">
                  <c:v>40380.828217592643</c:v>
                </c:pt>
                <c:pt idx="3152">
                  <c:v>40380.828229166669</c:v>
                </c:pt>
                <c:pt idx="3153">
                  <c:v>40380.828252314874</c:v>
                </c:pt>
                <c:pt idx="3154">
                  <c:v>40380.828263888892</c:v>
                </c:pt>
                <c:pt idx="3155">
                  <c:v>40380.828275463013</c:v>
                </c:pt>
                <c:pt idx="3156">
                  <c:v>40380.828287037039</c:v>
                </c:pt>
                <c:pt idx="3157">
                  <c:v>40380.828298611108</c:v>
                </c:pt>
                <c:pt idx="3158">
                  <c:v>40380.828310185192</c:v>
                </c:pt>
                <c:pt idx="3159">
                  <c:v>40380.828321759254</c:v>
                </c:pt>
                <c:pt idx="3160">
                  <c:v>40380.828333333331</c:v>
                </c:pt>
                <c:pt idx="3161">
                  <c:v>40380.828344907408</c:v>
                </c:pt>
                <c:pt idx="3162">
                  <c:v>40380.828356481492</c:v>
                </c:pt>
                <c:pt idx="3163">
                  <c:v>40380.828368055561</c:v>
                </c:pt>
                <c:pt idx="3164">
                  <c:v>40380.828379629631</c:v>
                </c:pt>
                <c:pt idx="3165">
                  <c:v>40380.8283912037</c:v>
                </c:pt>
                <c:pt idx="3166">
                  <c:v>40380.828402777777</c:v>
                </c:pt>
                <c:pt idx="3167">
                  <c:v>40380.828414351861</c:v>
                </c:pt>
                <c:pt idx="3168">
                  <c:v>40380.828425925931</c:v>
                </c:pt>
                <c:pt idx="3169">
                  <c:v>40380.8284375</c:v>
                </c:pt>
                <c:pt idx="3170">
                  <c:v>40380.828449074092</c:v>
                </c:pt>
                <c:pt idx="3171">
                  <c:v>40380.828460648147</c:v>
                </c:pt>
                <c:pt idx="3172">
                  <c:v>40380.828472222223</c:v>
                </c:pt>
                <c:pt idx="3173">
                  <c:v>40380.828483796286</c:v>
                </c:pt>
                <c:pt idx="3174">
                  <c:v>40380.828495370391</c:v>
                </c:pt>
                <c:pt idx="3175">
                  <c:v>40380.828506944526</c:v>
                </c:pt>
                <c:pt idx="3176">
                  <c:v>40380.828518518574</c:v>
                </c:pt>
                <c:pt idx="3177">
                  <c:v>40380.828530092651</c:v>
                </c:pt>
                <c:pt idx="3178">
                  <c:v>40380.828541666655</c:v>
                </c:pt>
                <c:pt idx="3179">
                  <c:v>40380.828553240819</c:v>
                </c:pt>
                <c:pt idx="3180">
                  <c:v>40380.828564814816</c:v>
                </c:pt>
                <c:pt idx="3181">
                  <c:v>40380.828576388994</c:v>
                </c:pt>
                <c:pt idx="3182">
                  <c:v>40380.828587962962</c:v>
                </c:pt>
                <c:pt idx="3183">
                  <c:v>40380.828599537039</c:v>
                </c:pt>
                <c:pt idx="3184">
                  <c:v>40380.828680555554</c:v>
                </c:pt>
                <c:pt idx="3185">
                  <c:v>40380.828680555554</c:v>
                </c:pt>
                <c:pt idx="3186">
                  <c:v>40380.828692129631</c:v>
                </c:pt>
                <c:pt idx="3187">
                  <c:v>40380.828692129631</c:v>
                </c:pt>
                <c:pt idx="3188">
                  <c:v>40380.828692129631</c:v>
                </c:pt>
                <c:pt idx="3189">
                  <c:v>40380.828703703628</c:v>
                </c:pt>
                <c:pt idx="3190">
                  <c:v>40380.828703703628</c:v>
                </c:pt>
                <c:pt idx="3191">
                  <c:v>40380.828715277792</c:v>
                </c:pt>
                <c:pt idx="3192">
                  <c:v>40380.828715277792</c:v>
                </c:pt>
                <c:pt idx="3193">
                  <c:v>40380.828726851854</c:v>
                </c:pt>
                <c:pt idx="3194">
                  <c:v>40380.828726851854</c:v>
                </c:pt>
                <c:pt idx="3195">
                  <c:v>40380.828738425997</c:v>
                </c:pt>
                <c:pt idx="3196">
                  <c:v>40380.828738425997</c:v>
                </c:pt>
                <c:pt idx="3197">
                  <c:v>40380.828738425997</c:v>
                </c:pt>
                <c:pt idx="3198">
                  <c:v>40380.828750000001</c:v>
                </c:pt>
                <c:pt idx="3199">
                  <c:v>40380.828750000001</c:v>
                </c:pt>
                <c:pt idx="3200">
                  <c:v>40380.828761574077</c:v>
                </c:pt>
                <c:pt idx="3201">
                  <c:v>40380.828773148212</c:v>
                </c:pt>
                <c:pt idx="3202">
                  <c:v>40380.828784722224</c:v>
                </c:pt>
                <c:pt idx="3203">
                  <c:v>40380.828796296293</c:v>
                </c:pt>
                <c:pt idx="3204">
                  <c:v>40380.828807870392</c:v>
                </c:pt>
                <c:pt idx="3205">
                  <c:v>40380.828819444578</c:v>
                </c:pt>
                <c:pt idx="3206">
                  <c:v>40380.828831018574</c:v>
                </c:pt>
                <c:pt idx="3207">
                  <c:v>40380.828842592593</c:v>
                </c:pt>
                <c:pt idx="3208">
                  <c:v>40380.828854166692</c:v>
                </c:pt>
                <c:pt idx="3209">
                  <c:v>40380.828865740739</c:v>
                </c:pt>
                <c:pt idx="3210">
                  <c:v>40380.828877314874</c:v>
                </c:pt>
                <c:pt idx="3211">
                  <c:v>40380.828888888893</c:v>
                </c:pt>
                <c:pt idx="3212">
                  <c:v>40380.828900462962</c:v>
                </c:pt>
                <c:pt idx="3213">
                  <c:v>40380.828912037039</c:v>
                </c:pt>
                <c:pt idx="3214">
                  <c:v>40380.82892361105</c:v>
                </c:pt>
                <c:pt idx="3215">
                  <c:v>40380.828935185193</c:v>
                </c:pt>
                <c:pt idx="3216">
                  <c:v>40380.828946759255</c:v>
                </c:pt>
                <c:pt idx="3217">
                  <c:v>40380.828958333332</c:v>
                </c:pt>
                <c:pt idx="3218">
                  <c:v>40380.828969907408</c:v>
                </c:pt>
                <c:pt idx="3219">
                  <c:v>40380.828981481478</c:v>
                </c:pt>
                <c:pt idx="3220">
                  <c:v>40380.828993055562</c:v>
                </c:pt>
                <c:pt idx="3221">
                  <c:v>40380.829004629624</c:v>
                </c:pt>
                <c:pt idx="3222">
                  <c:v>40380.829016203701</c:v>
                </c:pt>
                <c:pt idx="3223">
                  <c:v>40380.829027777778</c:v>
                </c:pt>
                <c:pt idx="3224">
                  <c:v>40380.829039351862</c:v>
                </c:pt>
                <c:pt idx="3225">
                  <c:v>40380.829050925931</c:v>
                </c:pt>
                <c:pt idx="3226">
                  <c:v>40380.829062500001</c:v>
                </c:pt>
                <c:pt idx="3227">
                  <c:v>40380.829074074092</c:v>
                </c:pt>
                <c:pt idx="3228">
                  <c:v>40380.829085648147</c:v>
                </c:pt>
                <c:pt idx="3229">
                  <c:v>40380.829097222231</c:v>
                </c:pt>
                <c:pt idx="3230">
                  <c:v>40380.829108796286</c:v>
                </c:pt>
                <c:pt idx="3231">
                  <c:v>40380.82912037037</c:v>
                </c:pt>
                <c:pt idx="3232">
                  <c:v>40380.829131944447</c:v>
                </c:pt>
                <c:pt idx="3233">
                  <c:v>40380.829143518458</c:v>
                </c:pt>
                <c:pt idx="3234">
                  <c:v>40380.829155092593</c:v>
                </c:pt>
                <c:pt idx="3235">
                  <c:v>40380.82916666659</c:v>
                </c:pt>
                <c:pt idx="3236">
                  <c:v>40380.82917824074</c:v>
                </c:pt>
                <c:pt idx="3237">
                  <c:v>40380.829189814758</c:v>
                </c:pt>
                <c:pt idx="3238">
                  <c:v>40380.829201388893</c:v>
                </c:pt>
                <c:pt idx="3239">
                  <c:v>40380.829212962963</c:v>
                </c:pt>
                <c:pt idx="3240">
                  <c:v>40380.829224537025</c:v>
                </c:pt>
                <c:pt idx="3241">
                  <c:v>40380.829236111109</c:v>
                </c:pt>
                <c:pt idx="3242">
                  <c:v>40380.829247685186</c:v>
                </c:pt>
                <c:pt idx="3243">
                  <c:v>40380.829259259262</c:v>
                </c:pt>
                <c:pt idx="3244">
                  <c:v>40380.829270833325</c:v>
                </c:pt>
                <c:pt idx="3245">
                  <c:v>40380.829282407409</c:v>
                </c:pt>
                <c:pt idx="3246">
                  <c:v>40380.829293981478</c:v>
                </c:pt>
                <c:pt idx="3247">
                  <c:v>40380.829305555555</c:v>
                </c:pt>
                <c:pt idx="3248">
                  <c:v>40380.829317129632</c:v>
                </c:pt>
                <c:pt idx="3249">
                  <c:v>40380.829328703643</c:v>
                </c:pt>
                <c:pt idx="3250">
                  <c:v>40380.829340277778</c:v>
                </c:pt>
                <c:pt idx="3251">
                  <c:v>40380.829351851855</c:v>
                </c:pt>
                <c:pt idx="3252">
                  <c:v>40380.829363425932</c:v>
                </c:pt>
                <c:pt idx="3253">
                  <c:v>40380.829375000001</c:v>
                </c:pt>
                <c:pt idx="3254">
                  <c:v>40380.829386574071</c:v>
                </c:pt>
                <c:pt idx="3255">
                  <c:v>40380.829398148213</c:v>
                </c:pt>
                <c:pt idx="3256">
                  <c:v>40380.829409722224</c:v>
                </c:pt>
                <c:pt idx="3257">
                  <c:v>40380.829490740725</c:v>
                </c:pt>
                <c:pt idx="3258">
                  <c:v>40380.829502314817</c:v>
                </c:pt>
                <c:pt idx="3259">
                  <c:v>40380.829502314817</c:v>
                </c:pt>
                <c:pt idx="3260">
                  <c:v>40380.829513888893</c:v>
                </c:pt>
                <c:pt idx="3261">
                  <c:v>40380.829513888893</c:v>
                </c:pt>
                <c:pt idx="3262">
                  <c:v>40380.829525462963</c:v>
                </c:pt>
                <c:pt idx="3263">
                  <c:v>40380.829525462963</c:v>
                </c:pt>
                <c:pt idx="3264">
                  <c:v>40380.829525462963</c:v>
                </c:pt>
                <c:pt idx="3265">
                  <c:v>40380.82953703704</c:v>
                </c:pt>
                <c:pt idx="3266">
                  <c:v>40380.82953703704</c:v>
                </c:pt>
                <c:pt idx="3267">
                  <c:v>40380.829548611051</c:v>
                </c:pt>
                <c:pt idx="3268">
                  <c:v>40380.829548611051</c:v>
                </c:pt>
                <c:pt idx="3269">
                  <c:v>40380.829560185186</c:v>
                </c:pt>
                <c:pt idx="3270">
                  <c:v>40380.829560185186</c:v>
                </c:pt>
                <c:pt idx="3271">
                  <c:v>40380.829571759255</c:v>
                </c:pt>
                <c:pt idx="3272">
                  <c:v>40380.829571759255</c:v>
                </c:pt>
                <c:pt idx="3273">
                  <c:v>40380.829583333325</c:v>
                </c:pt>
                <c:pt idx="3274">
                  <c:v>40380.829594907409</c:v>
                </c:pt>
                <c:pt idx="3275">
                  <c:v>40380.829606481479</c:v>
                </c:pt>
                <c:pt idx="3276">
                  <c:v>40380.829618055563</c:v>
                </c:pt>
                <c:pt idx="3277">
                  <c:v>40380.829629629625</c:v>
                </c:pt>
                <c:pt idx="3278">
                  <c:v>40380.829710648148</c:v>
                </c:pt>
                <c:pt idx="3279">
                  <c:v>40380.829710648148</c:v>
                </c:pt>
                <c:pt idx="3280">
                  <c:v>40380.829722222225</c:v>
                </c:pt>
                <c:pt idx="3281">
                  <c:v>40380.829722222225</c:v>
                </c:pt>
                <c:pt idx="3282">
                  <c:v>40380.829733796294</c:v>
                </c:pt>
                <c:pt idx="3283">
                  <c:v>40380.829733796294</c:v>
                </c:pt>
                <c:pt idx="3284">
                  <c:v>40380.829745370371</c:v>
                </c:pt>
                <c:pt idx="3285">
                  <c:v>40380.829745370371</c:v>
                </c:pt>
                <c:pt idx="3286">
                  <c:v>40380.829756944448</c:v>
                </c:pt>
                <c:pt idx="3287">
                  <c:v>40380.829756944448</c:v>
                </c:pt>
                <c:pt idx="3288">
                  <c:v>40380.829756944448</c:v>
                </c:pt>
                <c:pt idx="3289">
                  <c:v>40380.829756944448</c:v>
                </c:pt>
                <c:pt idx="3290">
                  <c:v>40380.829768518459</c:v>
                </c:pt>
                <c:pt idx="3291">
                  <c:v>40380.829768518459</c:v>
                </c:pt>
                <c:pt idx="3292">
                  <c:v>40380.829780092594</c:v>
                </c:pt>
                <c:pt idx="3293">
                  <c:v>40380.829780092594</c:v>
                </c:pt>
                <c:pt idx="3294">
                  <c:v>40380.829791666583</c:v>
                </c:pt>
                <c:pt idx="3295">
                  <c:v>40380.82980324074</c:v>
                </c:pt>
                <c:pt idx="3296">
                  <c:v>40380.829814814817</c:v>
                </c:pt>
                <c:pt idx="3297">
                  <c:v>40380.829826388945</c:v>
                </c:pt>
                <c:pt idx="3298">
                  <c:v>40380.829837962963</c:v>
                </c:pt>
                <c:pt idx="3299">
                  <c:v>40380.829849537025</c:v>
                </c:pt>
                <c:pt idx="3300">
                  <c:v>40380.829861111051</c:v>
                </c:pt>
                <c:pt idx="3301">
                  <c:v>40380.829872685186</c:v>
                </c:pt>
                <c:pt idx="3302">
                  <c:v>40380.829884259256</c:v>
                </c:pt>
                <c:pt idx="3303">
                  <c:v>40380.829895833325</c:v>
                </c:pt>
                <c:pt idx="3304">
                  <c:v>40380.829907407409</c:v>
                </c:pt>
                <c:pt idx="3305">
                  <c:v>40380.829918981479</c:v>
                </c:pt>
                <c:pt idx="3306">
                  <c:v>40380.829930555556</c:v>
                </c:pt>
                <c:pt idx="3307">
                  <c:v>40380.829942129625</c:v>
                </c:pt>
                <c:pt idx="3308">
                  <c:v>40380.829953703644</c:v>
                </c:pt>
                <c:pt idx="3309">
                  <c:v>40380.829965277779</c:v>
                </c:pt>
                <c:pt idx="3310">
                  <c:v>40380.829976851855</c:v>
                </c:pt>
                <c:pt idx="3311">
                  <c:v>40380.829988425932</c:v>
                </c:pt>
                <c:pt idx="3312">
                  <c:v>40380.83006944455</c:v>
                </c:pt>
                <c:pt idx="3313">
                  <c:v>40380.83006944455</c:v>
                </c:pt>
                <c:pt idx="3314">
                  <c:v>40380.830081018517</c:v>
                </c:pt>
                <c:pt idx="3315">
                  <c:v>40380.830081018517</c:v>
                </c:pt>
                <c:pt idx="3316">
                  <c:v>40380.830081018517</c:v>
                </c:pt>
                <c:pt idx="3317">
                  <c:v>40380.830092592601</c:v>
                </c:pt>
                <c:pt idx="3318">
                  <c:v>40380.830092592601</c:v>
                </c:pt>
                <c:pt idx="3319">
                  <c:v>40380.830104166664</c:v>
                </c:pt>
                <c:pt idx="3320">
                  <c:v>40380.830104166664</c:v>
                </c:pt>
                <c:pt idx="3321">
                  <c:v>40380.83011574074</c:v>
                </c:pt>
                <c:pt idx="3322">
                  <c:v>40380.83011574074</c:v>
                </c:pt>
                <c:pt idx="3323">
                  <c:v>40380.830127314817</c:v>
                </c:pt>
                <c:pt idx="3324">
                  <c:v>40380.830127314817</c:v>
                </c:pt>
                <c:pt idx="3325">
                  <c:v>40380.830138888945</c:v>
                </c:pt>
                <c:pt idx="3326">
                  <c:v>40380.830138888945</c:v>
                </c:pt>
                <c:pt idx="3327">
                  <c:v>40380.830138888945</c:v>
                </c:pt>
                <c:pt idx="3328">
                  <c:v>40380.830150462993</c:v>
                </c:pt>
                <c:pt idx="3329">
                  <c:v>40380.830162037026</c:v>
                </c:pt>
                <c:pt idx="3330">
                  <c:v>40380.830173611052</c:v>
                </c:pt>
                <c:pt idx="3331">
                  <c:v>40380.830185185187</c:v>
                </c:pt>
                <c:pt idx="3332">
                  <c:v>40380.830196759256</c:v>
                </c:pt>
                <c:pt idx="3333">
                  <c:v>40380.830208333333</c:v>
                </c:pt>
                <c:pt idx="3334">
                  <c:v>40380.830219907475</c:v>
                </c:pt>
                <c:pt idx="3335">
                  <c:v>40380.830231481537</c:v>
                </c:pt>
                <c:pt idx="3336">
                  <c:v>40380.830243055563</c:v>
                </c:pt>
                <c:pt idx="3337">
                  <c:v>40380.830254629633</c:v>
                </c:pt>
                <c:pt idx="3338">
                  <c:v>40380.830266203702</c:v>
                </c:pt>
                <c:pt idx="3339">
                  <c:v>40380.830277777837</c:v>
                </c:pt>
                <c:pt idx="3340">
                  <c:v>40380.830289351848</c:v>
                </c:pt>
                <c:pt idx="3341">
                  <c:v>40380.830300925933</c:v>
                </c:pt>
                <c:pt idx="3342">
                  <c:v>40380.830312500002</c:v>
                </c:pt>
                <c:pt idx="3343">
                  <c:v>40380.830324074093</c:v>
                </c:pt>
                <c:pt idx="3344">
                  <c:v>40380.830335648228</c:v>
                </c:pt>
                <c:pt idx="3345">
                  <c:v>40380.830347222232</c:v>
                </c:pt>
                <c:pt idx="3346">
                  <c:v>40380.83035879636</c:v>
                </c:pt>
                <c:pt idx="3347">
                  <c:v>40380.830370370393</c:v>
                </c:pt>
                <c:pt idx="3348">
                  <c:v>40380.830381944441</c:v>
                </c:pt>
                <c:pt idx="3349">
                  <c:v>40380.830393518518</c:v>
                </c:pt>
                <c:pt idx="3350">
                  <c:v>40380.830405092602</c:v>
                </c:pt>
                <c:pt idx="3351">
                  <c:v>40380.830416666664</c:v>
                </c:pt>
                <c:pt idx="3352">
                  <c:v>40380.830428240741</c:v>
                </c:pt>
                <c:pt idx="3353">
                  <c:v>40380.830439814818</c:v>
                </c:pt>
                <c:pt idx="3354">
                  <c:v>40380.830451388945</c:v>
                </c:pt>
                <c:pt idx="3355">
                  <c:v>40380.830462962964</c:v>
                </c:pt>
                <c:pt idx="3356">
                  <c:v>40380.830474537026</c:v>
                </c:pt>
                <c:pt idx="3357">
                  <c:v>40380.830486111074</c:v>
                </c:pt>
                <c:pt idx="3358">
                  <c:v>40380.830497685187</c:v>
                </c:pt>
                <c:pt idx="3359">
                  <c:v>40380.830509259293</c:v>
                </c:pt>
                <c:pt idx="3360">
                  <c:v>40380.830520833326</c:v>
                </c:pt>
                <c:pt idx="3361">
                  <c:v>40380.83053240749</c:v>
                </c:pt>
                <c:pt idx="3362">
                  <c:v>40380.830543981479</c:v>
                </c:pt>
                <c:pt idx="3363">
                  <c:v>40380.830555555563</c:v>
                </c:pt>
                <c:pt idx="3364">
                  <c:v>40380.830567129633</c:v>
                </c:pt>
                <c:pt idx="3365">
                  <c:v>40380.830578703702</c:v>
                </c:pt>
                <c:pt idx="3366">
                  <c:v>40380.830590277837</c:v>
                </c:pt>
                <c:pt idx="3367">
                  <c:v>40380.830601851834</c:v>
                </c:pt>
                <c:pt idx="3368">
                  <c:v>40380.830613426006</c:v>
                </c:pt>
                <c:pt idx="3369">
                  <c:v>40380.830625000002</c:v>
                </c:pt>
                <c:pt idx="3370">
                  <c:v>40380.83063657413</c:v>
                </c:pt>
                <c:pt idx="3371">
                  <c:v>40380.830648148229</c:v>
                </c:pt>
                <c:pt idx="3372">
                  <c:v>40380.830659722233</c:v>
                </c:pt>
                <c:pt idx="3373">
                  <c:v>40380.83067129636</c:v>
                </c:pt>
                <c:pt idx="3374">
                  <c:v>40380.830682870372</c:v>
                </c:pt>
                <c:pt idx="3375">
                  <c:v>40380.830694444536</c:v>
                </c:pt>
                <c:pt idx="3376">
                  <c:v>40380.830706018518</c:v>
                </c:pt>
                <c:pt idx="3377">
                  <c:v>40380.830717592602</c:v>
                </c:pt>
                <c:pt idx="3378">
                  <c:v>40380.830729166664</c:v>
                </c:pt>
                <c:pt idx="3379">
                  <c:v>40380.830740740734</c:v>
                </c:pt>
                <c:pt idx="3380">
                  <c:v>40380.830752314818</c:v>
                </c:pt>
                <c:pt idx="3381">
                  <c:v>40380.830763888887</c:v>
                </c:pt>
                <c:pt idx="3382">
                  <c:v>40380.830775462993</c:v>
                </c:pt>
                <c:pt idx="3383">
                  <c:v>40380.830787037034</c:v>
                </c:pt>
                <c:pt idx="3384">
                  <c:v>40380.830798611074</c:v>
                </c:pt>
                <c:pt idx="3385">
                  <c:v>40380.830810185202</c:v>
                </c:pt>
                <c:pt idx="3386">
                  <c:v>40380.830821759257</c:v>
                </c:pt>
                <c:pt idx="3387">
                  <c:v>40380.830833333333</c:v>
                </c:pt>
                <c:pt idx="3388">
                  <c:v>40380.83084490741</c:v>
                </c:pt>
                <c:pt idx="3389">
                  <c:v>40380.830856481538</c:v>
                </c:pt>
                <c:pt idx="3390">
                  <c:v>40380.830868055593</c:v>
                </c:pt>
                <c:pt idx="3391">
                  <c:v>40380.830879629633</c:v>
                </c:pt>
                <c:pt idx="3392">
                  <c:v>40380.830891203703</c:v>
                </c:pt>
                <c:pt idx="3393">
                  <c:v>40380.83090277778</c:v>
                </c:pt>
                <c:pt idx="3394">
                  <c:v>40380.830914351849</c:v>
                </c:pt>
                <c:pt idx="3395">
                  <c:v>40380.830925925933</c:v>
                </c:pt>
                <c:pt idx="3396">
                  <c:v>40380.830937500003</c:v>
                </c:pt>
                <c:pt idx="3397">
                  <c:v>40380.83094907413</c:v>
                </c:pt>
                <c:pt idx="3398">
                  <c:v>40380.830960648149</c:v>
                </c:pt>
                <c:pt idx="3399">
                  <c:v>40380.830972222233</c:v>
                </c:pt>
                <c:pt idx="3400">
                  <c:v>40380.830983796295</c:v>
                </c:pt>
                <c:pt idx="3401">
                  <c:v>40380.83099537043</c:v>
                </c:pt>
                <c:pt idx="3402">
                  <c:v>40380.831006944441</c:v>
                </c:pt>
                <c:pt idx="3403">
                  <c:v>40380.831018518518</c:v>
                </c:pt>
                <c:pt idx="3404">
                  <c:v>40380.831030092602</c:v>
                </c:pt>
                <c:pt idx="3405">
                  <c:v>40380.831041666599</c:v>
                </c:pt>
                <c:pt idx="3406">
                  <c:v>40380.831053240741</c:v>
                </c:pt>
                <c:pt idx="3407">
                  <c:v>40380.831064814804</c:v>
                </c:pt>
                <c:pt idx="3408">
                  <c:v>40380.831076388953</c:v>
                </c:pt>
                <c:pt idx="3409">
                  <c:v>40380.831087962964</c:v>
                </c:pt>
                <c:pt idx="3410">
                  <c:v>40380.831099537034</c:v>
                </c:pt>
                <c:pt idx="3411">
                  <c:v>40380.831111111074</c:v>
                </c:pt>
                <c:pt idx="3412">
                  <c:v>40380.831122685129</c:v>
                </c:pt>
                <c:pt idx="3413">
                  <c:v>40380.831134259257</c:v>
                </c:pt>
                <c:pt idx="3414">
                  <c:v>40380.831145833246</c:v>
                </c:pt>
                <c:pt idx="3415">
                  <c:v>40380.831157407411</c:v>
                </c:pt>
                <c:pt idx="3416">
                  <c:v>40380.831168981422</c:v>
                </c:pt>
                <c:pt idx="3417">
                  <c:v>40380.831180555477</c:v>
                </c:pt>
                <c:pt idx="3418">
                  <c:v>40380.831192129626</c:v>
                </c:pt>
                <c:pt idx="3419">
                  <c:v>40380.831203703674</c:v>
                </c:pt>
                <c:pt idx="3420">
                  <c:v>40380.831215277845</c:v>
                </c:pt>
                <c:pt idx="3421">
                  <c:v>40380.831226851835</c:v>
                </c:pt>
                <c:pt idx="3422">
                  <c:v>40380.831250000003</c:v>
                </c:pt>
                <c:pt idx="3423">
                  <c:v>40380.831261574072</c:v>
                </c:pt>
                <c:pt idx="3424">
                  <c:v>40380.831273148229</c:v>
                </c:pt>
                <c:pt idx="3425">
                  <c:v>40380.831284722204</c:v>
                </c:pt>
                <c:pt idx="3426">
                  <c:v>40380.831296296368</c:v>
                </c:pt>
                <c:pt idx="3427">
                  <c:v>40380.831307870372</c:v>
                </c:pt>
                <c:pt idx="3428">
                  <c:v>40380.831319444544</c:v>
                </c:pt>
                <c:pt idx="3429">
                  <c:v>40380.831331018519</c:v>
                </c:pt>
                <c:pt idx="3430">
                  <c:v>40380.831342592595</c:v>
                </c:pt>
                <c:pt idx="3431">
                  <c:v>40380.831354166665</c:v>
                </c:pt>
                <c:pt idx="3432">
                  <c:v>40380.831365740734</c:v>
                </c:pt>
                <c:pt idx="3433">
                  <c:v>40380.831377314818</c:v>
                </c:pt>
                <c:pt idx="3434">
                  <c:v>40380.831388888888</c:v>
                </c:pt>
                <c:pt idx="3435">
                  <c:v>40380.831400462965</c:v>
                </c:pt>
                <c:pt idx="3436">
                  <c:v>40380.831412037034</c:v>
                </c:pt>
                <c:pt idx="3437">
                  <c:v>40380.831423611002</c:v>
                </c:pt>
                <c:pt idx="3438">
                  <c:v>40380.831435185188</c:v>
                </c:pt>
                <c:pt idx="3439">
                  <c:v>40380.831446759192</c:v>
                </c:pt>
                <c:pt idx="3440">
                  <c:v>40380.831458333334</c:v>
                </c:pt>
                <c:pt idx="3441">
                  <c:v>40380.831469907404</c:v>
                </c:pt>
                <c:pt idx="3442">
                  <c:v>40380.831481481422</c:v>
                </c:pt>
                <c:pt idx="3443">
                  <c:v>40380.831493055557</c:v>
                </c:pt>
                <c:pt idx="3444">
                  <c:v>40380.831504629627</c:v>
                </c:pt>
                <c:pt idx="3445">
                  <c:v>40380.831516203703</c:v>
                </c:pt>
                <c:pt idx="3446">
                  <c:v>40380.83152777778</c:v>
                </c:pt>
                <c:pt idx="3447">
                  <c:v>40380.831539351893</c:v>
                </c:pt>
                <c:pt idx="3448">
                  <c:v>40380.831550925941</c:v>
                </c:pt>
                <c:pt idx="3449">
                  <c:v>40380.831562500003</c:v>
                </c:pt>
                <c:pt idx="3450">
                  <c:v>40380.831574074138</c:v>
                </c:pt>
                <c:pt idx="3451">
                  <c:v>40380.831585648149</c:v>
                </c:pt>
                <c:pt idx="3452">
                  <c:v>40380.831597222219</c:v>
                </c:pt>
                <c:pt idx="3453">
                  <c:v>40380.831608796296</c:v>
                </c:pt>
                <c:pt idx="3454">
                  <c:v>40380.831620370373</c:v>
                </c:pt>
                <c:pt idx="3455">
                  <c:v>40380.831631944442</c:v>
                </c:pt>
                <c:pt idx="3456">
                  <c:v>40380.831643518504</c:v>
                </c:pt>
                <c:pt idx="3457">
                  <c:v>40380.831655092603</c:v>
                </c:pt>
                <c:pt idx="3458">
                  <c:v>40380.8316666666</c:v>
                </c:pt>
                <c:pt idx="3459">
                  <c:v>40380.831678240742</c:v>
                </c:pt>
                <c:pt idx="3460">
                  <c:v>40380.831689814804</c:v>
                </c:pt>
                <c:pt idx="3461">
                  <c:v>40380.831701388888</c:v>
                </c:pt>
                <c:pt idx="3462">
                  <c:v>40380.831712962965</c:v>
                </c:pt>
                <c:pt idx="3463">
                  <c:v>40380.831724536984</c:v>
                </c:pt>
                <c:pt idx="3464">
                  <c:v>40380.831736111104</c:v>
                </c:pt>
                <c:pt idx="3465">
                  <c:v>40380.83174768513</c:v>
                </c:pt>
                <c:pt idx="3466">
                  <c:v>40380.831759259258</c:v>
                </c:pt>
                <c:pt idx="3467">
                  <c:v>40380.831770833247</c:v>
                </c:pt>
                <c:pt idx="3468">
                  <c:v>40380.831782407404</c:v>
                </c:pt>
                <c:pt idx="3469">
                  <c:v>40380.831793981422</c:v>
                </c:pt>
                <c:pt idx="3470">
                  <c:v>40380.831805555557</c:v>
                </c:pt>
                <c:pt idx="3471">
                  <c:v>40380.831817129641</c:v>
                </c:pt>
                <c:pt idx="3472">
                  <c:v>40380.831828703704</c:v>
                </c:pt>
                <c:pt idx="3473">
                  <c:v>40380.83184027778</c:v>
                </c:pt>
                <c:pt idx="3474">
                  <c:v>40380.83185185185</c:v>
                </c:pt>
                <c:pt idx="3475">
                  <c:v>40380.831863425941</c:v>
                </c:pt>
                <c:pt idx="3476">
                  <c:v>40380.831875000003</c:v>
                </c:pt>
                <c:pt idx="3477">
                  <c:v>40380.831886574073</c:v>
                </c:pt>
                <c:pt idx="3478">
                  <c:v>40380.83189814823</c:v>
                </c:pt>
                <c:pt idx="3479">
                  <c:v>40380.831909722205</c:v>
                </c:pt>
                <c:pt idx="3480">
                  <c:v>40380.831921296296</c:v>
                </c:pt>
                <c:pt idx="3481">
                  <c:v>40380.831932870373</c:v>
                </c:pt>
                <c:pt idx="3482">
                  <c:v>40380.831944444442</c:v>
                </c:pt>
                <c:pt idx="3483">
                  <c:v>40380.831956018519</c:v>
                </c:pt>
                <c:pt idx="3484">
                  <c:v>40380.831967592596</c:v>
                </c:pt>
                <c:pt idx="3485">
                  <c:v>40380.831979166665</c:v>
                </c:pt>
                <c:pt idx="3486">
                  <c:v>40380.831990740735</c:v>
                </c:pt>
                <c:pt idx="3487">
                  <c:v>40380.832002314812</c:v>
                </c:pt>
                <c:pt idx="3488">
                  <c:v>40380.832013888954</c:v>
                </c:pt>
                <c:pt idx="3489">
                  <c:v>40380.832025463002</c:v>
                </c:pt>
                <c:pt idx="3490">
                  <c:v>40380.832037037042</c:v>
                </c:pt>
                <c:pt idx="3491">
                  <c:v>40380.832048611104</c:v>
                </c:pt>
                <c:pt idx="3492">
                  <c:v>40380.832060185188</c:v>
                </c:pt>
                <c:pt idx="3493">
                  <c:v>40380.832071759258</c:v>
                </c:pt>
                <c:pt idx="3494">
                  <c:v>40380.832083333335</c:v>
                </c:pt>
                <c:pt idx="3495">
                  <c:v>40380.832094907411</c:v>
                </c:pt>
                <c:pt idx="3496">
                  <c:v>40380.832106481481</c:v>
                </c:pt>
                <c:pt idx="3497">
                  <c:v>40380.832118055601</c:v>
                </c:pt>
                <c:pt idx="3498">
                  <c:v>40380.832129629627</c:v>
                </c:pt>
                <c:pt idx="3499">
                  <c:v>40380.832141203704</c:v>
                </c:pt>
                <c:pt idx="3500">
                  <c:v>40380.832152777781</c:v>
                </c:pt>
                <c:pt idx="3501">
                  <c:v>40380.83216435185</c:v>
                </c:pt>
                <c:pt idx="3502">
                  <c:v>40380.832175925942</c:v>
                </c:pt>
                <c:pt idx="3503">
                  <c:v>40380.832187500004</c:v>
                </c:pt>
                <c:pt idx="3504">
                  <c:v>40380.832199074139</c:v>
                </c:pt>
                <c:pt idx="3505">
                  <c:v>40380.832210648237</c:v>
                </c:pt>
                <c:pt idx="3506">
                  <c:v>40380.832222222241</c:v>
                </c:pt>
                <c:pt idx="3507">
                  <c:v>40380.832233796376</c:v>
                </c:pt>
                <c:pt idx="3508">
                  <c:v>40380.832245370439</c:v>
                </c:pt>
                <c:pt idx="3509">
                  <c:v>40380.832256944552</c:v>
                </c:pt>
                <c:pt idx="3510">
                  <c:v>40380.832268518519</c:v>
                </c:pt>
                <c:pt idx="3511">
                  <c:v>40380.832280092603</c:v>
                </c:pt>
                <c:pt idx="3512">
                  <c:v>40380.832291666666</c:v>
                </c:pt>
                <c:pt idx="3513">
                  <c:v>40380.832303240742</c:v>
                </c:pt>
                <c:pt idx="3514">
                  <c:v>40380.832314814812</c:v>
                </c:pt>
                <c:pt idx="3515">
                  <c:v>40380.832326388954</c:v>
                </c:pt>
                <c:pt idx="3516">
                  <c:v>40380.832337963002</c:v>
                </c:pt>
                <c:pt idx="3517">
                  <c:v>40380.832349537035</c:v>
                </c:pt>
                <c:pt idx="3518">
                  <c:v>40380.832361111105</c:v>
                </c:pt>
                <c:pt idx="3519">
                  <c:v>40380.832372685189</c:v>
                </c:pt>
                <c:pt idx="3520">
                  <c:v>40380.832384259258</c:v>
                </c:pt>
                <c:pt idx="3521">
                  <c:v>40380.832395833335</c:v>
                </c:pt>
                <c:pt idx="3522">
                  <c:v>40380.832407407412</c:v>
                </c:pt>
                <c:pt idx="3523">
                  <c:v>40380.832418981481</c:v>
                </c:pt>
                <c:pt idx="3524">
                  <c:v>40380.832430555558</c:v>
                </c:pt>
                <c:pt idx="3525">
                  <c:v>40380.832442129627</c:v>
                </c:pt>
                <c:pt idx="3526">
                  <c:v>40380.832453703704</c:v>
                </c:pt>
                <c:pt idx="3527">
                  <c:v>40380.832465277781</c:v>
                </c:pt>
                <c:pt idx="3528">
                  <c:v>40380.832476851851</c:v>
                </c:pt>
                <c:pt idx="3529">
                  <c:v>40380.832488425942</c:v>
                </c:pt>
                <c:pt idx="3530">
                  <c:v>40380.832500000011</c:v>
                </c:pt>
                <c:pt idx="3531">
                  <c:v>40380.832511574146</c:v>
                </c:pt>
                <c:pt idx="3532">
                  <c:v>40380.832523148238</c:v>
                </c:pt>
                <c:pt idx="3533">
                  <c:v>40380.832534722242</c:v>
                </c:pt>
                <c:pt idx="3534">
                  <c:v>40380.832546296377</c:v>
                </c:pt>
                <c:pt idx="3535">
                  <c:v>40380.832557870439</c:v>
                </c:pt>
                <c:pt idx="3536">
                  <c:v>40380.832569444552</c:v>
                </c:pt>
                <c:pt idx="3537">
                  <c:v>40380.832581018542</c:v>
                </c:pt>
                <c:pt idx="3538">
                  <c:v>40380.832592592611</c:v>
                </c:pt>
                <c:pt idx="3539">
                  <c:v>40380.832604166666</c:v>
                </c:pt>
                <c:pt idx="3540">
                  <c:v>40380.832615740743</c:v>
                </c:pt>
                <c:pt idx="3541">
                  <c:v>40380.832627314812</c:v>
                </c:pt>
                <c:pt idx="3542">
                  <c:v>40380.832638888969</c:v>
                </c:pt>
                <c:pt idx="3543">
                  <c:v>40380.832650463002</c:v>
                </c:pt>
                <c:pt idx="3544">
                  <c:v>40380.832662037035</c:v>
                </c:pt>
                <c:pt idx="3545">
                  <c:v>40380.832673611105</c:v>
                </c:pt>
                <c:pt idx="3546">
                  <c:v>40380.832685185182</c:v>
                </c:pt>
                <c:pt idx="3547">
                  <c:v>40380.832696759258</c:v>
                </c:pt>
                <c:pt idx="3548">
                  <c:v>40380.832708333335</c:v>
                </c:pt>
                <c:pt idx="3549">
                  <c:v>40380.832719907412</c:v>
                </c:pt>
                <c:pt idx="3550">
                  <c:v>40380.832731481481</c:v>
                </c:pt>
                <c:pt idx="3551">
                  <c:v>40380.832743055558</c:v>
                </c:pt>
                <c:pt idx="3552">
                  <c:v>40380.832754629628</c:v>
                </c:pt>
                <c:pt idx="3553">
                  <c:v>40380.832766203705</c:v>
                </c:pt>
                <c:pt idx="3554">
                  <c:v>40380.832777777781</c:v>
                </c:pt>
                <c:pt idx="3555">
                  <c:v>40380.832789351851</c:v>
                </c:pt>
                <c:pt idx="3556">
                  <c:v>40380.832800925942</c:v>
                </c:pt>
                <c:pt idx="3557">
                  <c:v>40380.832812500012</c:v>
                </c:pt>
                <c:pt idx="3558">
                  <c:v>40380.832824074147</c:v>
                </c:pt>
                <c:pt idx="3559">
                  <c:v>40380.832835648238</c:v>
                </c:pt>
                <c:pt idx="3560">
                  <c:v>40380.832847222242</c:v>
                </c:pt>
                <c:pt idx="3561">
                  <c:v>40380.832858796384</c:v>
                </c:pt>
                <c:pt idx="3562">
                  <c:v>40380.832870370446</c:v>
                </c:pt>
                <c:pt idx="3563">
                  <c:v>40380.832881944443</c:v>
                </c:pt>
                <c:pt idx="3564">
                  <c:v>40380.832893518542</c:v>
                </c:pt>
                <c:pt idx="3565">
                  <c:v>40380.832905092611</c:v>
                </c:pt>
                <c:pt idx="3566">
                  <c:v>40380.832916666666</c:v>
                </c:pt>
                <c:pt idx="3567">
                  <c:v>40380.832928240743</c:v>
                </c:pt>
                <c:pt idx="3568">
                  <c:v>40380.832939814813</c:v>
                </c:pt>
                <c:pt idx="3569">
                  <c:v>40380.832951388969</c:v>
                </c:pt>
                <c:pt idx="3570">
                  <c:v>40380.832962962966</c:v>
                </c:pt>
                <c:pt idx="3571">
                  <c:v>40380.832974537036</c:v>
                </c:pt>
                <c:pt idx="3572">
                  <c:v>40380.832986111105</c:v>
                </c:pt>
                <c:pt idx="3573">
                  <c:v>40380.832997685182</c:v>
                </c:pt>
                <c:pt idx="3574">
                  <c:v>40380.833009259259</c:v>
                </c:pt>
                <c:pt idx="3575">
                  <c:v>40380.83302083327</c:v>
                </c:pt>
                <c:pt idx="3576">
                  <c:v>40380.833032407412</c:v>
                </c:pt>
                <c:pt idx="3577">
                  <c:v>40380.833043981474</c:v>
                </c:pt>
                <c:pt idx="3578">
                  <c:v>40380.833055555559</c:v>
                </c:pt>
                <c:pt idx="3579">
                  <c:v>40380.833067129628</c:v>
                </c:pt>
                <c:pt idx="3580">
                  <c:v>40380.833078703705</c:v>
                </c:pt>
                <c:pt idx="3581">
                  <c:v>40380.833090277782</c:v>
                </c:pt>
                <c:pt idx="3582">
                  <c:v>40380.833101851793</c:v>
                </c:pt>
                <c:pt idx="3583">
                  <c:v>40380.833113425942</c:v>
                </c:pt>
                <c:pt idx="3584">
                  <c:v>40380.833124999997</c:v>
                </c:pt>
                <c:pt idx="3585">
                  <c:v>40380.833136574081</c:v>
                </c:pt>
                <c:pt idx="3586">
                  <c:v>40380.833148148202</c:v>
                </c:pt>
                <c:pt idx="3587">
                  <c:v>40380.83315972222</c:v>
                </c:pt>
                <c:pt idx="3588">
                  <c:v>40380.833171296297</c:v>
                </c:pt>
                <c:pt idx="3589">
                  <c:v>40380.833182870374</c:v>
                </c:pt>
                <c:pt idx="3590">
                  <c:v>40380.833194444502</c:v>
                </c:pt>
                <c:pt idx="3591">
                  <c:v>40380.833206018542</c:v>
                </c:pt>
                <c:pt idx="3592">
                  <c:v>40380.833217592612</c:v>
                </c:pt>
                <c:pt idx="3593">
                  <c:v>40380.833229166667</c:v>
                </c:pt>
                <c:pt idx="3594">
                  <c:v>40380.833240740736</c:v>
                </c:pt>
                <c:pt idx="3595">
                  <c:v>40380.833252314813</c:v>
                </c:pt>
                <c:pt idx="3596">
                  <c:v>40380.83326388889</c:v>
                </c:pt>
                <c:pt idx="3597">
                  <c:v>40380.833275463003</c:v>
                </c:pt>
                <c:pt idx="3598">
                  <c:v>40380.833287037036</c:v>
                </c:pt>
                <c:pt idx="3599">
                  <c:v>40380.833298611105</c:v>
                </c:pt>
                <c:pt idx="3600">
                  <c:v>40380.833310185182</c:v>
                </c:pt>
                <c:pt idx="3601">
                  <c:v>40380.833321759201</c:v>
                </c:pt>
                <c:pt idx="3602">
                  <c:v>40380.833333333336</c:v>
                </c:pt>
                <c:pt idx="3603">
                  <c:v>40380.833344907405</c:v>
                </c:pt>
                <c:pt idx="3604">
                  <c:v>40380.833356481482</c:v>
                </c:pt>
                <c:pt idx="3605">
                  <c:v>40380.833368055559</c:v>
                </c:pt>
                <c:pt idx="3606">
                  <c:v>40380.833379629628</c:v>
                </c:pt>
                <c:pt idx="3607">
                  <c:v>40380.833391203705</c:v>
                </c:pt>
                <c:pt idx="3608">
                  <c:v>40380.833402777775</c:v>
                </c:pt>
                <c:pt idx="3609">
                  <c:v>40380.833414351851</c:v>
                </c:pt>
                <c:pt idx="3610">
                  <c:v>40380.833425925928</c:v>
                </c:pt>
                <c:pt idx="3611">
                  <c:v>40380.833437500005</c:v>
                </c:pt>
                <c:pt idx="3612">
                  <c:v>40380.833449074082</c:v>
                </c:pt>
                <c:pt idx="3613">
                  <c:v>40380.833460648151</c:v>
                </c:pt>
                <c:pt idx="3614">
                  <c:v>40380.833472222221</c:v>
                </c:pt>
                <c:pt idx="3615">
                  <c:v>40380.833483796276</c:v>
                </c:pt>
                <c:pt idx="3616">
                  <c:v>40380.833495370367</c:v>
                </c:pt>
                <c:pt idx="3617">
                  <c:v>40380.833506944502</c:v>
                </c:pt>
                <c:pt idx="3618">
                  <c:v>40380.833518518542</c:v>
                </c:pt>
                <c:pt idx="3619">
                  <c:v>40380.833530092612</c:v>
                </c:pt>
                <c:pt idx="3620">
                  <c:v>40380.833541666609</c:v>
                </c:pt>
                <c:pt idx="3621">
                  <c:v>40380.833553240802</c:v>
                </c:pt>
                <c:pt idx="3622">
                  <c:v>40380.833564814806</c:v>
                </c:pt>
                <c:pt idx="3623">
                  <c:v>40380.83357638897</c:v>
                </c:pt>
                <c:pt idx="3624">
                  <c:v>40380.833587962959</c:v>
                </c:pt>
                <c:pt idx="3625">
                  <c:v>40380.833599537036</c:v>
                </c:pt>
                <c:pt idx="3626">
                  <c:v>40380.833611111106</c:v>
                </c:pt>
                <c:pt idx="3627">
                  <c:v>40380.833622685175</c:v>
                </c:pt>
                <c:pt idx="3628">
                  <c:v>40380.833634259259</c:v>
                </c:pt>
                <c:pt idx="3629">
                  <c:v>40380.833645833271</c:v>
                </c:pt>
                <c:pt idx="3630">
                  <c:v>40380.833657407413</c:v>
                </c:pt>
                <c:pt idx="3631">
                  <c:v>40380.833668981475</c:v>
                </c:pt>
                <c:pt idx="3632">
                  <c:v>40380.833680555501</c:v>
                </c:pt>
                <c:pt idx="3633">
                  <c:v>40380.833692129629</c:v>
                </c:pt>
                <c:pt idx="3634">
                  <c:v>40380.833703703618</c:v>
                </c:pt>
                <c:pt idx="3635">
                  <c:v>40380.833715277782</c:v>
                </c:pt>
                <c:pt idx="3636">
                  <c:v>40380.833738425943</c:v>
                </c:pt>
                <c:pt idx="3637">
                  <c:v>40380.833749999998</c:v>
                </c:pt>
                <c:pt idx="3638">
                  <c:v>40380.833761574075</c:v>
                </c:pt>
                <c:pt idx="3639">
                  <c:v>40380.833773148202</c:v>
                </c:pt>
                <c:pt idx="3640">
                  <c:v>40380.833784722185</c:v>
                </c:pt>
                <c:pt idx="3641">
                  <c:v>40380.833796296298</c:v>
                </c:pt>
                <c:pt idx="3642">
                  <c:v>40380.833807870367</c:v>
                </c:pt>
                <c:pt idx="3643">
                  <c:v>40380.833819444561</c:v>
                </c:pt>
                <c:pt idx="3644">
                  <c:v>40380.833831018543</c:v>
                </c:pt>
                <c:pt idx="3645">
                  <c:v>40380.83384259259</c:v>
                </c:pt>
                <c:pt idx="3646">
                  <c:v>40380.833854166667</c:v>
                </c:pt>
                <c:pt idx="3647">
                  <c:v>40380.833865740744</c:v>
                </c:pt>
                <c:pt idx="3648">
                  <c:v>40380.833877314813</c:v>
                </c:pt>
                <c:pt idx="3649">
                  <c:v>40380.83388888889</c:v>
                </c:pt>
                <c:pt idx="3650">
                  <c:v>40380.83390046296</c:v>
                </c:pt>
                <c:pt idx="3651">
                  <c:v>40380.833912037036</c:v>
                </c:pt>
                <c:pt idx="3652">
                  <c:v>40380.833923611019</c:v>
                </c:pt>
                <c:pt idx="3653">
                  <c:v>40380.833935185183</c:v>
                </c:pt>
                <c:pt idx="3654">
                  <c:v>40380.833946759201</c:v>
                </c:pt>
                <c:pt idx="3655">
                  <c:v>40380.833958333336</c:v>
                </c:pt>
                <c:pt idx="3656">
                  <c:v>40380.833969907406</c:v>
                </c:pt>
                <c:pt idx="3657">
                  <c:v>40380.833981481475</c:v>
                </c:pt>
                <c:pt idx="3658">
                  <c:v>40380.833993055552</c:v>
                </c:pt>
                <c:pt idx="3659">
                  <c:v>40380.834004629629</c:v>
                </c:pt>
                <c:pt idx="3660">
                  <c:v>40380.834016203713</c:v>
                </c:pt>
                <c:pt idx="3661">
                  <c:v>40380.834027777782</c:v>
                </c:pt>
                <c:pt idx="3662">
                  <c:v>40380.834039351917</c:v>
                </c:pt>
                <c:pt idx="3663">
                  <c:v>40380.834050925943</c:v>
                </c:pt>
                <c:pt idx="3664">
                  <c:v>40380.834062500006</c:v>
                </c:pt>
                <c:pt idx="3665">
                  <c:v>40380.834074074155</c:v>
                </c:pt>
                <c:pt idx="3666">
                  <c:v>40380.834085648203</c:v>
                </c:pt>
                <c:pt idx="3667">
                  <c:v>40380.834097222243</c:v>
                </c:pt>
                <c:pt idx="3668">
                  <c:v>40380.834108796298</c:v>
                </c:pt>
                <c:pt idx="3669">
                  <c:v>40380.834120370368</c:v>
                </c:pt>
                <c:pt idx="3670">
                  <c:v>40380.834131944503</c:v>
                </c:pt>
                <c:pt idx="3671">
                  <c:v>40380.834143518521</c:v>
                </c:pt>
                <c:pt idx="3672">
                  <c:v>40380.834155092612</c:v>
                </c:pt>
                <c:pt idx="3673">
                  <c:v>40380.834166666624</c:v>
                </c:pt>
                <c:pt idx="3674">
                  <c:v>40380.834178240802</c:v>
                </c:pt>
                <c:pt idx="3675">
                  <c:v>40380.834189814814</c:v>
                </c:pt>
                <c:pt idx="3676">
                  <c:v>40380.834201388985</c:v>
                </c:pt>
                <c:pt idx="3677">
                  <c:v>40380.834212963011</c:v>
                </c:pt>
                <c:pt idx="3678">
                  <c:v>40380.834224537037</c:v>
                </c:pt>
                <c:pt idx="3679">
                  <c:v>40380.834236111143</c:v>
                </c:pt>
                <c:pt idx="3680">
                  <c:v>40380.834247685183</c:v>
                </c:pt>
                <c:pt idx="3681">
                  <c:v>40380.83425925934</c:v>
                </c:pt>
                <c:pt idx="3682">
                  <c:v>40380.834270833337</c:v>
                </c:pt>
                <c:pt idx="3683">
                  <c:v>40380.834282407413</c:v>
                </c:pt>
                <c:pt idx="3684">
                  <c:v>40380.834293981483</c:v>
                </c:pt>
                <c:pt idx="3685">
                  <c:v>40380.834305555552</c:v>
                </c:pt>
                <c:pt idx="3686">
                  <c:v>40380.834317129687</c:v>
                </c:pt>
                <c:pt idx="3687">
                  <c:v>40380.834328703706</c:v>
                </c:pt>
                <c:pt idx="3688">
                  <c:v>40380.834340277783</c:v>
                </c:pt>
                <c:pt idx="3689">
                  <c:v>40380.834351851852</c:v>
                </c:pt>
                <c:pt idx="3690">
                  <c:v>40380.834363425987</c:v>
                </c:pt>
                <c:pt idx="3691">
                  <c:v>40380.834375000013</c:v>
                </c:pt>
                <c:pt idx="3692">
                  <c:v>40380.834386574083</c:v>
                </c:pt>
                <c:pt idx="3693">
                  <c:v>40380.834398148247</c:v>
                </c:pt>
                <c:pt idx="3694">
                  <c:v>40380.834409722222</c:v>
                </c:pt>
                <c:pt idx="3695">
                  <c:v>40380.834421296298</c:v>
                </c:pt>
                <c:pt idx="3696">
                  <c:v>40380.834432870368</c:v>
                </c:pt>
                <c:pt idx="3697">
                  <c:v>40380.83444444451</c:v>
                </c:pt>
                <c:pt idx="3698">
                  <c:v>40380.834456018543</c:v>
                </c:pt>
                <c:pt idx="3699">
                  <c:v>40380.834467592591</c:v>
                </c:pt>
                <c:pt idx="3700">
                  <c:v>40380.834479166668</c:v>
                </c:pt>
                <c:pt idx="3701">
                  <c:v>40380.834490740737</c:v>
                </c:pt>
                <c:pt idx="3702">
                  <c:v>40380.834502314843</c:v>
                </c:pt>
                <c:pt idx="3703">
                  <c:v>40380.834513888985</c:v>
                </c:pt>
                <c:pt idx="3704">
                  <c:v>40380.834525463011</c:v>
                </c:pt>
                <c:pt idx="3705">
                  <c:v>40380.834537037095</c:v>
                </c:pt>
                <c:pt idx="3706">
                  <c:v>40380.834548611114</c:v>
                </c:pt>
                <c:pt idx="3707">
                  <c:v>40380.834560185183</c:v>
                </c:pt>
                <c:pt idx="3708">
                  <c:v>40380.83457175926</c:v>
                </c:pt>
                <c:pt idx="3709">
                  <c:v>40380.834583333337</c:v>
                </c:pt>
                <c:pt idx="3710">
                  <c:v>40380.834594907443</c:v>
                </c:pt>
                <c:pt idx="3711">
                  <c:v>40380.834606481483</c:v>
                </c:pt>
                <c:pt idx="3712">
                  <c:v>40380.834618055611</c:v>
                </c:pt>
                <c:pt idx="3713">
                  <c:v>40380.834629629629</c:v>
                </c:pt>
                <c:pt idx="3714">
                  <c:v>40380.834641203706</c:v>
                </c:pt>
                <c:pt idx="3715">
                  <c:v>40380.834652777783</c:v>
                </c:pt>
                <c:pt idx="3716">
                  <c:v>40380.834664351853</c:v>
                </c:pt>
                <c:pt idx="3717">
                  <c:v>40380.834675925988</c:v>
                </c:pt>
                <c:pt idx="3718">
                  <c:v>40380.834687500006</c:v>
                </c:pt>
                <c:pt idx="3719">
                  <c:v>40380.834699074156</c:v>
                </c:pt>
                <c:pt idx="3720">
                  <c:v>40380.834710648203</c:v>
                </c:pt>
                <c:pt idx="3721">
                  <c:v>40380.834722222222</c:v>
                </c:pt>
                <c:pt idx="3722">
                  <c:v>40380.834733796299</c:v>
                </c:pt>
                <c:pt idx="3723">
                  <c:v>40380.834745370368</c:v>
                </c:pt>
                <c:pt idx="3724">
                  <c:v>40380.83475694451</c:v>
                </c:pt>
                <c:pt idx="3725">
                  <c:v>40380.834768518522</c:v>
                </c:pt>
                <c:pt idx="3726">
                  <c:v>40380.834780092591</c:v>
                </c:pt>
                <c:pt idx="3727">
                  <c:v>40380.834791666624</c:v>
                </c:pt>
                <c:pt idx="3728">
                  <c:v>40380.834803240803</c:v>
                </c:pt>
                <c:pt idx="3729">
                  <c:v>40380.834814814843</c:v>
                </c:pt>
                <c:pt idx="3730">
                  <c:v>40380.834826388986</c:v>
                </c:pt>
                <c:pt idx="3731">
                  <c:v>40380.834837963012</c:v>
                </c:pt>
                <c:pt idx="3732">
                  <c:v>40380.834849537037</c:v>
                </c:pt>
                <c:pt idx="3733">
                  <c:v>40380.834861111114</c:v>
                </c:pt>
                <c:pt idx="3734">
                  <c:v>40380.834872685191</c:v>
                </c:pt>
                <c:pt idx="3735">
                  <c:v>40380.83488425926</c:v>
                </c:pt>
                <c:pt idx="3736">
                  <c:v>40380.83489583333</c:v>
                </c:pt>
                <c:pt idx="3737">
                  <c:v>40380.834907407443</c:v>
                </c:pt>
                <c:pt idx="3738">
                  <c:v>40380.834918981483</c:v>
                </c:pt>
                <c:pt idx="3739">
                  <c:v>40380.834930555553</c:v>
                </c:pt>
                <c:pt idx="3740">
                  <c:v>40380.83494212963</c:v>
                </c:pt>
                <c:pt idx="3741">
                  <c:v>40380.834953703707</c:v>
                </c:pt>
                <c:pt idx="3742">
                  <c:v>40380.834965277783</c:v>
                </c:pt>
                <c:pt idx="3743">
                  <c:v>40380.834976851853</c:v>
                </c:pt>
                <c:pt idx="3744">
                  <c:v>40380.834988425981</c:v>
                </c:pt>
                <c:pt idx="3745">
                  <c:v>40380.835000000006</c:v>
                </c:pt>
                <c:pt idx="3746">
                  <c:v>40380.835011574083</c:v>
                </c:pt>
                <c:pt idx="3747">
                  <c:v>40380.835023148211</c:v>
                </c:pt>
                <c:pt idx="3748">
                  <c:v>40380.835034722222</c:v>
                </c:pt>
                <c:pt idx="3749">
                  <c:v>40380.835046296299</c:v>
                </c:pt>
                <c:pt idx="3750">
                  <c:v>40380.835057870368</c:v>
                </c:pt>
                <c:pt idx="3751">
                  <c:v>40380.835069444511</c:v>
                </c:pt>
                <c:pt idx="3752">
                  <c:v>40380.835081018522</c:v>
                </c:pt>
                <c:pt idx="3753">
                  <c:v>40380.835092592592</c:v>
                </c:pt>
                <c:pt idx="3754">
                  <c:v>40380.835104166654</c:v>
                </c:pt>
                <c:pt idx="3755">
                  <c:v>40380.835115740738</c:v>
                </c:pt>
                <c:pt idx="3756">
                  <c:v>40380.835127314815</c:v>
                </c:pt>
                <c:pt idx="3757">
                  <c:v>40380.835138888891</c:v>
                </c:pt>
                <c:pt idx="3758">
                  <c:v>40380.835150462961</c:v>
                </c:pt>
                <c:pt idx="3759">
                  <c:v>40380.835162036994</c:v>
                </c:pt>
                <c:pt idx="3760">
                  <c:v>40380.835173611049</c:v>
                </c:pt>
                <c:pt idx="3761">
                  <c:v>40380.835185185184</c:v>
                </c:pt>
                <c:pt idx="3762">
                  <c:v>40380.835196759224</c:v>
                </c:pt>
                <c:pt idx="3763">
                  <c:v>40380.83520833333</c:v>
                </c:pt>
                <c:pt idx="3764">
                  <c:v>40380.835219907443</c:v>
                </c:pt>
                <c:pt idx="3765">
                  <c:v>40380.835231481491</c:v>
                </c:pt>
                <c:pt idx="3766">
                  <c:v>40380.835243055553</c:v>
                </c:pt>
                <c:pt idx="3767">
                  <c:v>40380.83525462963</c:v>
                </c:pt>
                <c:pt idx="3768">
                  <c:v>40380.835266203707</c:v>
                </c:pt>
                <c:pt idx="3769">
                  <c:v>40380.835277777791</c:v>
                </c:pt>
                <c:pt idx="3770">
                  <c:v>40380.835289351853</c:v>
                </c:pt>
                <c:pt idx="3771">
                  <c:v>40380.835300925923</c:v>
                </c:pt>
                <c:pt idx="3772">
                  <c:v>40380.835312500007</c:v>
                </c:pt>
                <c:pt idx="3773">
                  <c:v>40380.835324074083</c:v>
                </c:pt>
                <c:pt idx="3774">
                  <c:v>40380.835335648211</c:v>
                </c:pt>
                <c:pt idx="3775">
                  <c:v>40380.835347222222</c:v>
                </c:pt>
                <c:pt idx="3776">
                  <c:v>40380.835358796299</c:v>
                </c:pt>
                <c:pt idx="3777">
                  <c:v>40380.835370370369</c:v>
                </c:pt>
                <c:pt idx="3778">
                  <c:v>40380.835381944446</c:v>
                </c:pt>
                <c:pt idx="3779">
                  <c:v>40380.835393518515</c:v>
                </c:pt>
                <c:pt idx="3780">
                  <c:v>40380.835405092592</c:v>
                </c:pt>
                <c:pt idx="3781">
                  <c:v>40380.835416666654</c:v>
                </c:pt>
                <c:pt idx="3782">
                  <c:v>40380.835428240738</c:v>
                </c:pt>
                <c:pt idx="3783">
                  <c:v>40380.835439814815</c:v>
                </c:pt>
                <c:pt idx="3784">
                  <c:v>40380.835451388892</c:v>
                </c:pt>
                <c:pt idx="3785">
                  <c:v>40380.835462962954</c:v>
                </c:pt>
                <c:pt idx="3786">
                  <c:v>40380.835486111049</c:v>
                </c:pt>
                <c:pt idx="3787">
                  <c:v>40380.835497685184</c:v>
                </c:pt>
                <c:pt idx="3788">
                  <c:v>40380.835509259261</c:v>
                </c:pt>
                <c:pt idx="3789">
                  <c:v>40380.835520833272</c:v>
                </c:pt>
                <c:pt idx="3790">
                  <c:v>40380.835532407466</c:v>
                </c:pt>
                <c:pt idx="3791">
                  <c:v>40380.835543981484</c:v>
                </c:pt>
                <c:pt idx="3792">
                  <c:v>40380.835555555561</c:v>
                </c:pt>
                <c:pt idx="3793">
                  <c:v>40380.83556712963</c:v>
                </c:pt>
                <c:pt idx="3794">
                  <c:v>40380.835578703707</c:v>
                </c:pt>
                <c:pt idx="3795">
                  <c:v>40380.835590277791</c:v>
                </c:pt>
                <c:pt idx="3796">
                  <c:v>40380.835613425988</c:v>
                </c:pt>
                <c:pt idx="3797">
                  <c:v>40380.835613425988</c:v>
                </c:pt>
                <c:pt idx="3798">
                  <c:v>40380.835625</c:v>
                </c:pt>
                <c:pt idx="3799">
                  <c:v>40380.835636574091</c:v>
                </c:pt>
                <c:pt idx="3800">
                  <c:v>40380.835648148211</c:v>
                </c:pt>
                <c:pt idx="3801">
                  <c:v>40380.835659722223</c:v>
                </c:pt>
                <c:pt idx="3802">
                  <c:v>40380.835671296343</c:v>
                </c:pt>
                <c:pt idx="3803">
                  <c:v>40380.835682870355</c:v>
                </c:pt>
                <c:pt idx="3804">
                  <c:v>40380.835694444519</c:v>
                </c:pt>
                <c:pt idx="3805">
                  <c:v>40380.835706018515</c:v>
                </c:pt>
                <c:pt idx="3806">
                  <c:v>40380.835717592592</c:v>
                </c:pt>
                <c:pt idx="3807">
                  <c:v>40380.835740740724</c:v>
                </c:pt>
                <c:pt idx="3808">
                  <c:v>40380.835752314815</c:v>
                </c:pt>
                <c:pt idx="3809">
                  <c:v>40380.835763888885</c:v>
                </c:pt>
                <c:pt idx="3810">
                  <c:v>40380.835775462961</c:v>
                </c:pt>
                <c:pt idx="3811">
                  <c:v>40380.835787037024</c:v>
                </c:pt>
                <c:pt idx="3812">
                  <c:v>40380.835798611042</c:v>
                </c:pt>
                <c:pt idx="3813">
                  <c:v>40380.835810185192</c:v>
                </c:pt>
                <c:pt idx="3814">
                  <c:v>40380.835821759254</c:v>
                </c:pt>
                <c:pt idx="3815">
                  <c:v>40380.835833333331</c:v>
                </c:pt>
                <c:pt idx="3816">
                  <c:v>40380.835844907408</c:v>
                </c:pt>
                <c:pt idx="3817">
                  <c:v>40380.835856481492</c:v>
                </c:pt>
                <c:pt idx="3818">
                  <c:v>40380.835868055561</c:v>
                </c:pt>
                <c:pt idx="3819">
                  <c:v>40380.835879629631</c:v>
                </c:pt>
                <c:pt idx="3820">
                  <c:v>40380.8358912037</c:v>
                </c:pt>
                <c:pt idx="3821">
                  <c:v>40380.835902777777</c:v>
                </c:pt>
                <c:pt idx="3822">
                  <c:v>40380.835914351861</c:v>
                </c:pt>
                <c:pt idx="3823">
                  <c:v>40380.835925925923</c:v>
                </c:pt>
                <c:pt idx="3824">
                  <c:v>40380.8359375</c:v>
                </c:pt>
                <c:pt idx="3825">
                  <c:v>40380.835949074091</c:v>
                </c:pt>
                <c:pt idx="3826">
                  <c:v>40380.835960648146</c:v>
                </c:pt>
                <c:pt idx="3827">
                  <c:v>40380.835972222223</c:v>
                </c:pt>
                <c:pt idx="3828">
                  <c:v>40380.8359837963</c:v>
                </c:pt>
                <c:pt idx="3829">
                  <c:v>40380.835995370369</c:v>
                </c:pt>
                <c:pt idx="3830">
                  <c:v>40380.836006944519</c:v>
                </c:pt>
                <c:pt idx="3831">
                  <c:v>40380.836018518574</c:v>
                </c:pt>
                <c:pt idx="3832">
                  <c:v>40380.836030092643</c:v>
                </c:pt>
                <c:pt idx="3833">
                  <c:v>40380.836041666655</c:v>
                </c:pt>
                <c:pt idx="3834">
                  <c:v>40380.836053240804</c:v>
                </c:pt>
                <c:pt idx="3835">
                  <c:v>40380.836064814815</c:v>
                </c:pt>
                <c:pt idx="3836">
                  <c:v>40380.836076388994</c:v>
                </c:pt>
                <c:pt idx="3837">
                  <c:v>40380.836157407466</c:v>
                </c:pt>
                <c:pt idx="3838">
                  <c:v>40380.836168981485</c:v>
                </c:pt>
                <c:pt idx="3839">
                  <c:v>40380.836168981485</c:v>
                </c:pt>
                <c:pt idx="3840">
                  <c:v>40380.836168981485</c:v>
                </c:pt>
                <c:pt idx="3841">
                  <c:v>40380.836180555554</c:v>
                </c:pt>
                <c:pt idx="3842">
                  <c:v>40380.836180555554</c:v>
                </c:pt>
                <c:pt idx="3843">
                  <c:v>40380.836273148248</c:v>
                </c:pt>
                <c:pt idx="3844">
                  <c:v>40380.836273148248</c:v>
                </c:pt>
                <c:pt idx="3845">
                  <c:v>40380.836273148248</c:v>
                </c:pt>
                <c:pt idx="3846">
                  <c:v>40380.836284722223</c:v>
                </c:pt>
                <c:pt idx="3847">
                  <c:v>40380.836296296402</c:v>
                </c:pt>
                <c:pt idx="3848">
                  <c:v>40380.836307870391</c:v>
                </c:pt>
                <c:pt idx="3849">
                  <c:v>40380.836319444577</c:v>
                </c:pt>
                <c:pt idx="3850">
                  <c:v>40380.836319444577</c:v>
                </c:pt>
                <c:pt idx="3851">
                  <c:v>40380.836319444577</c:v>
                </c:pt>
                <c:pt idx="3852">
                  <c:v>40380.836319444577</c:v>
                </c:pt>
                <c:pt idx="3853">
                  <c:v>40380.836331018574</c:v>
                </c:pt>
                <c:pt idx="3854">
                  <c:v>40380.836331018574</c:v>
                </c:pt>
                <c:pt idx="3855">
                  <c:v>40380.836342592593</c:v>
                </c:pt>
                <c:pt idx="3856">
                  <c:v>40380.836354166669</c:v>
                </c:pt>
                <c:pt idx="3857">
                  <c:v>40380.836354166669</c:v>
                </c:pt>
                <c:pt idx="3858">
                  <c:v>40380.836365740739</c:v>
                </c:pt>
                <c:pt idx="3859">
                  <c:v>40380.836365740739</c:v>
                </c:pt>
                <c:pt idx="3860">
                  <c:v>40380.836377314874</c:v>
                </c:pt>
                <c:pt idx="3861">
                  <c:v>40380.836388888893</c:v>
                </c:pt>
                <c:pt idx="3862">
                  <c:v>40380.836388888893</c:v>
                </c:pt>
                <c:pt idx="3863">
                  <c:v>40380.836400462962</c:v>
                </c:pt>
                <c:pt idx="3864">
                  <c:v>40380.836400462962</c:v>
                </c:pt>
                <c:pt idx="3865">
                  <c:v>40380.836412037039</c:v>
                </c:pt>
                <c:pt idx="3866">
                  <c:v>40380.836412037039</c:v>
                </c:pt>
                <c:pt idx="3867">
                  <c:v>40380.83642361105</c:v>
                </c:pt>
                <c:pt idx="3868">
                  <c:v>40380.83642361105</c:v>
                </c:pt>
                <c:pt idx="3869">
                  <c:v>40380.83642361105</c:v>
                </c:pt>
                <c:pt idx="3870">
                  <c:v>40380.836435185192</c:v>
                </c:pt>
                <c:pt idx="3871">
                  <c:v>40380.836446759255</c:v>
                </c:pt>
                <c:pt idx="3872">
                  <c:v>40380.836446759255</c:v>
                </c:pt>
                <c:pt idx="3873">
                  <c:v>40380.836458333331</c:v>
                </c:pt>
                <c:pt idx="3874">
                  <c:v>40380.836458333331</c:v>
                </c:pt>
                <c:pt idx="3875">
                  <c:v>40380.836469907408</c:v>
                </c:pt>
                <c:pt idx="3876">
                  <c:v>40380.836469907408</c:v>
                </c:pt>
                <c:pt idx="3877">
                  <c:v>40380.836481481485</c:v>
                </c:pt>
                <c:pt idx="3878">
                  <c:v>40380.836481481485</c:v>
                </c:pt>
                <c:pt idx="3879">
                  <c:v>40380.836493055562</c:v>
                </c:pt>
                <c:pt idx="3880">
                  <c:v>40380.836504629631</c:v>
                </c:pt>
                <c:pt idx="3881">
                  <c:v>40380.836516203759</c:v>
                </c:pt>
                <c:pt idx="3882">
                  <c:v>40380.836527777792</c:v>
                </c:pt>
                <c:pt idx="3883">
                  <c:v>40380.836539351949</c:v>
                </c:pt>
                <c:pt idx="3884">
                  <c:v>40380.836550925997</c:v>
                </c:pt>
                <c:pt idx="3885">
                  <c:v>40380.836562500001</c:v>
                </c:pt>
                <c:pt idx="3886">
                  <c:v>40380.836574074179</c:v>
                </c:pt>
                <c:pt idx="3887">
                  <c:v>40380.836585648212</c:v>
                </c:pt>
                <c:pt idx="3888">
                  <c:v>40380.836597222296</c:v>
                </c:pt>
                <c:pt idx="3889">
                  <c:v>40380.836608796293</c:v>
                </c:pt>
                <c:pt idx="3890">
                  <c:v>40380.836620370392</c:v>
                </c:pt>
                <c:pt idx="3891">
                  <c:v>40380.836631944527</c:v>
                </c:pt>
                <c:pt idx="3892">
                  <c:v>40380.836643518516</c:v>
                </c:pt>
                <c:pt idx="3893">
                  <c:v>40380.836655092651</c:v>
                </c:pt>
                <c:pt idx="3894">
                  <c:v>40380.83666666667</c:v>
                </c:pt>
                <c:pt idx="3895">
                  <c:v>40380.836678240819</c:v>
                </c:pt>
                <c:pt idx="3896">
                  <c:v>40380.836689814816</c:v>
                </c:pt>
                <c:pt idx="3897">
                  <c:v>40380.836701388893</c:v>
                </c:pt>
                <c:pt idx="3898">
                  <c:v>40380.836712962962</c:v>
                </c:pt>
                <c:pt idx="3899">
                  <c:v>40380.836736111109</c:v>
                </c:pt>
                <c:pt idx="3900">
                  <c:v>40380.836747685185</c:v>
                </c:pt>
                <c:pt idx="3901">
                  <c:v>40380.836759259262</c:v>
                </c:pt>
                <c:pt idx="3902">
                  <c:v>40380.836770833324</c:v>
                </c:pt>
                <c:pt idx="3903">
                  <c:v>40380.836782407408</c:v>
                </c:pt>
                <c:pt idx="3904">
                  <c:v>40380.836793981478</c:v>
                </c:pt>
                <c:pt idx="3905">
                  <c:v>40380.836805555562</c:v>
                </c:pt>
                <c:pt idx="3906">
                  <c:v>40380.836817129697</c:v>
                </c:pt>
                <c:pt idx="3907">
                  <c:v>40380.836828703701</c:v>
                </c:pt>
                <c:pt idx="3908">
                  <c:v>40380.836840277792</c:v>
                </c:pt>
                <c:pt idx="3909">
                  <c:v>40380.836851851862</c:v>
                </c:pt>
                <c:pt idx="3910">
                  <c:v>40380.836863425997</c:v>
                </c:pt>
                <c:pt idx="3911">
                  <c:v>40380.836875000059</c:v>
                </c:pt>
                <c:pt idx="3912">
                  <c:v>40380.836886574092</c:v>
                </c:pt>
                <c:pt idx="3913">
                  <c:v>40380.836898148256</c:v>
                </c:pt>
                <c:pt idx="3914">
                  <c:v>40380.836909722231</c:v>
                </c:pt>
                <c:pt idx="3915">
                  <c:v>40380.836921296293</c:v>
                </c:pt>
                <c:pt idx="3916">
                  <c:v>40380.836932870392</c:v>
                </c:pt>
                <c:pt idx="3917">
                  <c:v>40380.836944444534</c:v>
                </c:pt>
                <c:pt idx="3918">
                  <c:v>40380.836956018589</c:v>
                </c:pt>
                <c:pt idx="3919">
                  <c:v>40380.836967592593</c:v>
                </c:pt>
                <c:pt idx="3920">
                  <c:v>40380.836979166692</c:v>
                </c:pt>
                <c:pt idx="3921">
                  <c:v>40380.83699074074</c:v>
                </c:pt>
                <c:pt idx="3922">
                  <c:v>40380.837002314816</c:v>
                </c:pt>
                <c:pt idx="3923">
                  <c:v>40380.837013888893</c:v>
                </c:pt>
                <c:pt idx="3924">
                  <c:v>40380.837025462963</c:v>
                </c:pt>
                <c:pt idx="3925">
                  <c:v>40380.837037037039</c:v>
                </c:pt>
                <c:pt idx="3926">
                  <c:v>40380.837048611051</c:v>
                </c:pt>
                <c:pt idx="3927">
                  <c:v>40380.837060185186</c:v>
                </c:pt>
                <c:pt idx="3928">
                  <c:v>40380.837071759255</c:v>
                </c:pt>
                <c:pt idx="3929">
                  <c:v>40380.837152777778</c:v>
                </c:pt>
                <c:pt idx="3930">
                  <c:v>40380.837164351855</c:v>
                </c:pt>
                <c:pt idx="3931">
                  <c:v>40380.837164351855</c:v>
                </c:pt>
                <c:pt idx="3932">
                  <c:v>40380.837164351855</c:v>
                </c:pt>
                <c:pt idx="3933">
                  <c:v>40380.837175925932</c:v>
                </c:pt>
                <c:pt idx="3934">
                  <c:v>40380.837175925932</c:v>
                </c:pt>
                <c:pt idx="3935">
                  <c:v>40380.837187500001</c:v>
                </c:pt>
                <c:pt idx="3936">
                  <c:v>40380.837187500001</c:v>
                </c:pt>
                <c:pt idx="3937">
                  <c:v>40380.837199074092</c:v>
                </c:pt>
                <c:pt idx="3938">
                  <c:v>40380.837199074092</c:v>
                </c:pt>
                <c:pt idx="3939">
                  <c:v>40380.837210648213</c:v>
                </c:pt>
                <c:pt idx="3940">
                  <c:v>40380.837210648213</c:v>
                </c:pt>
                <c:pt idx="3941">
                  <c:v>40380.837222222232</c:v>
                </c:pt>
                <c:pt idx="3942">
                  <c:v>40380.837222222232</c:v>
                </c:pt>
                <c:pt idx="3943">
                  <c:v>40380.837233796352</c:v>
                </c:pt>
                <c:pt idx="3944">
                  <c:v>40380.837233796352</c:v>
                </c:pt>
                <c:pt idx="3945">
                  <c:v>40380.837245370392</c:v>
                </c:pt>
                <c:pt idx="3946">
                  <c:v>40380.837245370392</c:v>
                </c:pt>
                <c:pt idx="3947">
                  <c:v>40380.837256944535</c:v>
                </c:pt>
                <c:pt idx="3948">
                  <c:v>40380.837256944535</c:v>
                </c:pt>
                <c:pt idx="3949">
                  <c:v>40380.837268518517</c:v>
                </c:pt>
                <c:pt idx="3950">
                  <c:v>40380.837268518517</c:v>
                </c:pt>
                <c:pt idx="3951">
                  <c:v>40380.837280092601</c:v>
                </c:pt>
                <c:pt idx="3952">
                  <c:v>40380.837280092601</c:v>
                </c:pt>
                <c:pt idx="3953">
                  <c:v>40380.837291666656</c:v>
                </c:pt>
                <c:pt idx="3954">
                  <c:v>40380.837291666656</c:v>
                </c:pt>
                <c:pt idx="3955">
                  <c:v>40380.83730324074</c:v>
                </c:pt>
                <c:pt idx="3956">
                  <c:v>40380.837314814817</c:v>
                </c:pt>
                <c:pt idx="3957">
                  <c:v>40380.837326388893</c:v>
                </c:pt>
                <c:pt idx="3958">
                  <c:v>40380.837337962963</c:v>
                </c:pt>
                <c:pt idx="3959">
                  <c:v>40380.837349537025</c:v>
                </c:pt>
                <c:pt idx="3960">
                  <c:v>40380.837361111051</c:v>
                </c:pt>
                <c:pt idx="3961">
                  <c:v>40380.837442129625</c:v>
                </c:pt>
                <c:pt idx="3962">
                  <c:v>40380.837453703643</c:v>
                </c:pt>
                <c:pt idx="3963">
                  <c:v>40380.837453703643</c:v>
                </c:pt>
                <c:pt idx="3964">
                  <c:v>40380.837453703643</c:v>
                </c:pt>
                <c:pt idx="3965">
                  <c:v>40380.837465277778</c:v>
                </c:pt>
                <c:pt idx="3966">
                  <c:v>40380.837465277778</c:v>
                </c:pt>
                <c:pt idx="3967">
                  <c:v>40380.837476851855</c:v>
                </c:pt>
                <c:pt idx="3968">
                  <c:v>40380.837476851855</c:v>
                </c:pt>
                <c:pt idx="3969">
                  <c:v>40380.837488425932</c:v>
                </c:pt>
                <c:pt idx="3970">
                  <c:v>40380.837500000001</c:v>
                </c:pt>
                <c:pt idx="3971">
                  <c:v>40380.837500000001</c:v>
                </c:pt>
                <c:pt idx="3972">
                  <c:v>40380.837592592601</c:v>
                </c:pt>
                <c:pt idx="3973">
                  <c:v>40380.837592592601</c:v>
                </c:pt>
                <c:pt idx="3974">
                  <c:v>40380.837592592601</c:v>
                </c:pt>
                <c:pt idx="3975">
                  <c:v>40380.837604166656</c:v>
                </c:pt>
                <c:pt idx="3976">
                  <c:v>40380.837604166656</c:v>
                </c:pt>
                <c:pt idx="3977">
                  <c:v>40380.83761574074</c:v>
                </c:pt>
                <c:pt idx="3978">
                  <c:v>40380.83761574074</c:v>
                </c:pt>
                <c:pt idx="3979">
                  <c:v>40380.837627314817</c:v>
                </c:pt>
                <c:pt idx="3980">
                  <c:v>40380.837627314817</c:v>
                </c:pt>
                <c:pt idx="3981">
                  <c:v>40380.837638888945</c:v>
                </c:pt>
                <c:pt idx="3982">
                  <c:v>40380.837638888945</c:v>
                </c:pt>
                <c:pt idx="3983">
                  <c:v>40380.837650462963</c:v>
                </c:pt>
                <c:pt idx="3984">
                  <c:v>40380.837650462963</c:v>
                </c:pt>
                <c:pt idx="3985">
                  <c:v>40380.837662037025</c:v>
                </c:pt>
                <c:pt idx="3986">
                  <c:v>40380.837662037025</c:v>
                </c:pt>
                <c:pt idx="3987">
                  <c:v>40380.837673611051</c:v>
                </c:pt>
                <c:pt idx="3988">
                  <c:v>40380.837673611051</c:v>
                </c:pt>
                <c:pt idx="3989">
                  <c:v>40380.837685185186</c:v>
                </c:pt>
                <c:pt idx="3990">
                  <c:v>40380.837685185186</c:v>
                </c:pt>
                <c:pt idx="3991">
                  <c:v>40380.837696759256</c:v>
                </c:pt>
                <c:pt idx="3992">
                  <c:v>40380.837696759256</c:v>
                </c:pt>
                <c:pt idx="3993">
                  <c:v>40380.837696759256</c:v>
                </c:pt>
                <c:pt idx="3994">
                  <c:v>40380.837708333325</c:v>
                </c:pt>
                <c:pt idx="3995">
                  <c:v>40380.837708333325</c:v>
                </c:pt>
                <c:pt idx="3996">
                  <c:v>40380.837719907409</c:v>
                </c:pt>
                <c:pt idx="3997">
                  <c:v>40380.837812500002</c:v>
                </c:pt>
                <c:pt idx="3998">
                  <c:v>40380.837812500002</c:v>
                </c:pt>
                <c:pt idx="3999">
                  <c:v>40380.837812500002</c:v>
                </c:pt>
                <c:pt idx="4000">
                  <c:v>40380.837824074093</c:v>
                </c:pt>
                <c:pt idx="4001">
                  <c:v>40380.837824074093</c:v>
                </c:pt>
                <c:pt idx="4002">
                  <c:v>40380.837835648228</c:v>
                </c:pt>
                <c:pt idx="4003">
                  <c:v>40380.837835648228</c:v>
                </c:pt>
                <c:pt idx="4004">
                  <c:v>40380.837847222232</c:v>
                </c:pt>
                <c:pt idx="4005">
                  <c:v>40380.837847222232</c:v>
                </c:pt>
                <c:pt idx="4006">
                  <c:v>40380.837858796353</c:v>
                </c:pt>
                <c:pt idx="4007">
                  <c:v>40380.837858796353</c:v>
                </c:pt>
                <c:pt idx="4008">
                  <c:v>40380.837870370393</c:v>
                </c:pt>
                <c:pt idx="4009">
                  <c:v>40380.837870370393</c:v>
                </c:pt>
                <c:pt idx="4010">
                  <c:v>40380.837881944448</c:v>
                </c:pt>
                <c:pt idx="4011">
                  <c:v>40380.837881944448</c:v>
                </c:pt>
                <c:pt idx="4012">
                  <c:v>40380.837893518517</c:v>
                </c:pt>
                <c:pt idx="4013">
                  <c:v>40380.837893518517</c:v>
                </c:pt>
                <c:pt idx="4014">
                  <c:v>40380.837893518517</c:v>
                </c:pt>
                <c:pt idx="4015">
                  <c:v>40380.837905092601</c:v>
                </c:pt>
                <c:pt idx="4016">
                  <c:v>40380.837905092601</c:v>
                </c:pt>
                <c:pt idx="4017">
                  <c:v>40380.837916666664</c:v>
                </c:pt>
                <c:pt idx="4018">
                  <c:v>40380.837916666664</c:v>
                </c:pt>
                <c:pt idx="4019">
                  <c:v>40380.83792824074</c:v>
                </c:pt>
                <c:pt idx="4020">
                  <c:v>40380.83792824074</c:v>
                </c:pt>
                <c:pt idx="4021">
                  <c:v>40380.837939814817</c:v>
                </c:pt>
                <c:pt idx="4022">
                  <c:v>40380.837939814817</c:v>
                </c:pt>
                <c:pt idx="4023">
                  <c:v>40380.837951388945</c:v>
                </c:pt>
                <c:pt idx="4024">
                  <c:v>40380.837951388945</c:v>
                </c:pt>
                <c:pt idx="4025">
                  <c:v>40380.837962962964</c:v>
                </c:pt>
                <c:pt idx="4026">
                  <c:v>40380.837962962964</c:v>
                </c:pt>
                <c:pt idx="4027">
                  <c:v>40380.837974537026</c:v>
                </c:pt>
                <c:pt idx="4028">
                  <c:v>40380.837974537026</c:v>
                </c:pt>
                <c:pt idx="4029">
                  <c:v>40380.837986111052</c:v>
                </c:pt>
                <c:pt idx="4030">
                  <c:v>40380.837986111052</c:v>
                </c:pt>
                <c:pt idx="4031">
                  <c:v>40380.837997685187</c:v>
                </c:pt>
                <c:pt idx="4032">
                  <c:v>40380.837997685187</c:v>
                </c:pt>
                <c:pt idx="4033">
                  <c:v>40380.838009259263</c:v>
                </c:pt>
                <c:pt idx="4034">
                  <c:v>40380.838009259263</c:v>
                </c:pt>
                <c:pt idx="4035">
                  <c:v>40380.838020833326</c:v>
                </c:pt>
                <c:pt idx="4036">
                  <c:v>40380.838020833326</c:v>
                </c:pt>
                <c:pt idx="4037">
                  <c:v>40380.838032407475</c:v>
                </c:pt>
                <c:pt idx="4038">
                  <c:v>40380.838032407475</c:v>
                </c:pt>
                <c:pt idx="4039">
                  <c:v>40380.838043981479</c:v>
                </c:pt>
                <c:pt idx="4040">
                  <c:v>40380.838043981479</c:v>
                </c:pt>
                <c:pt idx="4041">
                  <c:v>40380.838055555563</c:v>
                </c:pt>
                <c:pt idx="4042">
                  <c:v>40380.838055555563</c:v>
                </c:pt>
                <c:pt idx="4043">
                  <c:v>40380.838067129633</c:v>
                </c:pt>
                <c:pt idx="4044">
                  <c:v>40380.838067129633</c:v>
                </c:pt>
                <c:pt idx="4045">
                  <c:v>40380.838078703702</c:v>
                </c:pt>
                <c:pt idx="4046">
                  <c:v>40380.838090277837</c:v>
                </c:pt>
                <c:pt idx="4047">
                  <c:v>40380.838101851834</c:v>
                </c:pt>
                <c:pt idx="4048">
                  <c:v>40380.838113426005</c:v>
                </c:pt>
                <c:pt idx="4049">
                  <c:v>40380.838125000002</c:v>
                </c:pt>
                <c:pt idx="4050">
                  <c:v>40380.838136574093</c:v>
                </c:pt>
                <c:pt idx="4051">
                  <c:v>40380.838148148228</c:v>
                </c:pt>
                <c:pt idx="4052">
                  <c:v>40380.838159722232</c:v>
                </c:pt>
                <c:pt idx="4053">
                  <c:v>40380.83817129636</c:v>
                </c:pt>
                <c:pt idx="4054">
                  <c:v>40380.838182870371</c:v>
                </c:pt>
                <c:pt idx="4055">
                  <c:v>40380.838194444535</c:v>
                </c:pt>
                <c:pt idx="4056">
                  <c:v>40380.838206018598</c:v>
                </c:pt>
                <c:pt idx="4057">
                  <c:v>40380.838217592667</c:v>
                </c:pt>
                <c:pt idx="4058">
                  <c:v>40380.838229166693</c:v>
                </c:pt>
                <c:pt idx="4059">
                  <c:v>40380.838240740741</c:v>
                </c:pt>
                <c:pt idx="4060">
                  <c:v>40380.838252314898</c:v>
                </c:pt>
                <c:pt idx="4061">
                  <c:v>40380.838263888945</c:v>
                </c:pt>
                <c:pt idx="4062">
                  <c:v>40380.838275463037</c:v>
                </c:pt>
                <c:pt idx="4063">
                  <c:v>40380.838287037041</c:v>
                </c:pt>
                <c:pt idx="4064">
                  <c:v>40380.83829861111</c:v>
                </c:pt>
                <c:pt idx="4065">
                  <c:v>40380.838310185201</c:v>
                </c:pt>
                <c:pt idx="4066">
                  <c:v>40380.838321759256</c:v>
                </c:pt>
                <c:pt idx="4067">
                  <c:v>40380.838333333333</c:v>
                </c:pt>
                <c:pt idx="4068">
                  <c:v>40380.83834490741</c:v>
                </c:pt>
                <c:pt idx="4069">
                  <c:v>40380.838356481538</c:v>
                </c:pt>
                <c:pt idx="4070">
                  <c:v>40380.838368055563</c:v>
                </c:pt>
                <c:pt idx="4071">
                  <c:v>40380.838379629633</c:v>
                </c:pt>
                <c:pt idx="4072">
                  <c:v>40380.838391203702</c:v>
                </c:pt>
                <c:pt idx="4073">
                  <c:v>40380.838402777779</c:v>
                </c:pt>
                <c:pt idx="4074">
                  <c:v>40380.838414351849</c:v>
                </c:pt>
                <c:pt idx="4075">
                  <c:v>40380.838425925933</c:v>
                </c:pt>
                <c:pt idx="4076">
                  <c:v>40380.838437500002</c:v>
                </c:pt>
                <c:pt idx="4077">
                  <c:v>40380.83844907413</c:v>
                </c:pt>
                <c:pt idx="4078">
                  <c:v>40380.838460648149</c:v>
                </c:pt>
                <c:pt idx="4079">
                  <c:v>40380.838472222233</c:v>
                </c:pt>
                <c:pt idx="4080">
                  <c:v>40380.838483796295</c:v>
                </c:pt>
                <c:pt idx="4081">
                  <c:v>40380.83849537043</c:v>
                </c:pt>
                <c:pt idx="4082">
                  <c:v>40380.838506944536</c:v>
                </c:pt>
                <c:pt idx="4083">
                  <c:v>40380.838518518598</c:v>
                </c:pt>
                <c:pt idx="4084">
                  <c:v>40380.838530092667</c:v>
                </c:pt>
                <c:pt idx="4085">
                  <c:v>40380.838541666664</c:v>
                </c:pt>
                <c:pt idx="4086">
                  <c:v>40380.838553240836</c:v>
                </c:pt>
                <c:pt idx="4087">
                  <c:v>40380.838564814818</c:v>
                </c:pt>
                <c:pt idx="4088">
                  <c:v>40380.838576389011</c:v>
                </c:pt>
                <c:pt idx="4089">
                  <c:v>40380.838587962993</c:v>
                </c:pt>
                <c:pt idx="4090">
                  <c:v>40380.838599537041</c:v>
                </c:pt>
                <c:pt idx="4091">
                  <c:v>40380.83861111111</c:v>
                </c:pt>
                <c:pt idx="4092">
                  <c:v>40380.838622685187</c:v>
                </c:pt>
                <c:pt idx="4093">
                  <c:v>40380.838634259293</c:v>
                </c:pt>
                <c:pt idx="4094">
                  <c:v>40380.838645833326</c:v>
                </c:pt>
                <c:pt idx="4095">
                  <c:v>40380.83865740749</c:v>
                </c:pt>
                <c:pt idx="4096">
                  <c:v>40380.83866898148</c:v>
                </c:pt>
                <c:pt idx="4097">
                  <c:v>40380.838680555556</c:v>
                </c:pt>
                <c:pt idx="4098">
                  <c:v>40380.838692129633</c:v>
                </c:pt>
                <c:pt idx="4099">
                  <c:v>40380.838703703674</c:v>
                </c:pt>
                <c:pt idx="4100">
                  <c:v>40380.838715277838</c:v>
                </c:pt>
                <c:pt idx="4101">
                  <c:v>40380.838726851835</c:v>
                </c:pt>
                <c:pt idx="4102">
                  <c:v>40380.838738426006</c:v>
                </c:pt>
                <c:pt idx="4103">
                  <c:v>40380.838750000003</c:v>
                </c:pt>
                <c:pt idx="4104">
                  <c:v>40380.838761574072</c:v>
                </c:pt>
                <c:pt idx="4105">
                  <c:v>40380.838773148229</c:v>
                </c:pt>
                <c:pt idx="4106">
                  <c:v>40380.838784722226</c:v>
                </c:pt>
                <c:pt idx="4107">
                  <c:v>40380.838796296361</c:v>
                </c:pt>
                <c:pt idx="4108">
                  <c:v>40380.83880787043</c:v>
                </c:pt>
                <c:pt idx="4109">
                  <c:v>40380.838819444602</c:v>
                </c:pt>
                <c:pt idx="4110">
                  <c:v>40380.838831018598</c:v>
                </c:pt>
                <c:pt idx="4111">
                  <c:v>40380.838842592602</c:v>
                </c:pt>
                <c:pt idx="4112">
                  <c:v>40380.838854166723</c:v>
                </c:pt>
                <c:pt idx="4113">
                  <c:v>40380.838865740741</c:v>
                </c:pt>
                <c:pt idx="4114">
                  <c:v>40380.838877314898</c:v>
                </c:pt>
                <c:pt idx="4115">
                  <c:v>40380.838888888953</c:v>
                </c:pt>
                <c:pt idx="4116">
                  <c:v>40380.838900462993</c:v>
                </c:pt>
                <c:pt idx="4117">
                  <c:v>40380.838912037041</c:v>
                </c:pt>
                <c:pt idx="4118">
                  <c:v>40380.838923611074</c:v>
                </c:pt>
                <c:pt idx="4119">
                  <c:v>40380.838935185202</c:v>
                </c:pt>
                <c:pt idx="4120">
                  <c:v>40380.838946759257</c:v>
                </c:pt>
                <c:pt idx="4121">
                  <c:v>40380.838958333341</c:v>
                </c:pt>
                <c:pt idx="4122">
                  <c:v>40380.838969907411</c:v>
                </c:pt>
                <c:pt idx="4123">
                  <c:v>40380.83898148148</c:v>
                </c:pt>
                <c:pt idx="4124">
                  <c:v>40380.838993055593</c:v>
                </c:pt>
                <c:pt idx="4125">
                  <c:v>40380.839004629626</c:v>
                </c:pt>
                <c:pt idx="4126">
                  <c:v>40380.839016203703</c:v>
                </c:pt>
                <c:pt idx="4127">
                  <c:v>40380.83902777778</c:v>
                </c:pt>
                <c:pt idx="4128">
                  <c:v>40380.839039351849</c:v>
                </c:pt>
                <c:pt idx="4129">
                  <c:v>40380.839050925933</c:v>
                </c:pt>
                <c:pt idx="4130">
                  <c:v>40380.839062500003</c:v>
                </c:pt>
                <c:pt idx="4131">
                  <c:v>40380.839074074131</c:v>
                </c:pt>
                <c:pt idx="4132">
                  <c:v>40380.839085648149</c:v>
                </c:pt>
                <c:pt idx="4133">
                  <c:v>40380.839097222219</c:v>
                </c:pt>
                <c:pt idx="4134">
                  <c:v>40380.839108796295</c:v>
                </c:pt>
                <c:pt idx="4135">
                  <c:v>40380.839120370372</c:v>
                </c:pt>
                <c:pt idx="4136">
                  <c:v>40380.839131944442</c:v>
                </c:pt>
                <c:pt idx="4137">
                  <c:v>40380.839143518504</c:v>
                </c:pt>
                <c:pt idx="4138">
                  <c:v>40380.839155092603</c:v>
                </c:pt>
                <c:pt idx="4139">
                  <c:v>40380.839166666599</c:v>
                </c:pt>
                <c:pt idx="4140">
                  <c:v>40380.839178240742</c:v>
                </c:pt>
                <c:pt idx="4141">
                  <c:v>40380.839189814804</c:v>
                </c:pt>
                <c:pt idx="4142">
                  <c:v>40380.839201388953</c:v>
                </c:pt>
                <c:pt idx="4143">
                  <c:v>40380.839212963001</c:v>
                </c:pt>
                <c:pt idx="4144">
                  <c:v>40380.839224537034</c:v>
                </c:pt>
                <c:pt idx="4145">
                  <c:v>40380.839236111111</c:v>
                </c:pt>
                <c:pt idx="4146">
                  <c:v>40380.839247685188</c:v>
                </c:pt>
                <c:pt idx="4147">
                  <c:v>40380.839259259315</c:v>
                </c:pt>
                <c:pt idx="4148">
                  <c:v>40380.839270833334</c:v>
                </c:pt>
                <c:pt idx="4149">
                  <c:v>40380.839282407411</c:v>
                </c:pt>
                <c:pt idx="4150">
                  <c:v>40380.83929398148</c:v>
                </c:pt>
                <c:pt idx="4151">
                  <c:v>40380.839305555557</c:v>
                </c:pt>
                <c:pt idx="4152">
                  <c:v>40380.839317129641</c:v>
                </c:pt>
                <c:pt idx="4153">
                  <c:v>40380.839328703674</c:v>
                </c:pt>
                <c:pt idx="4154">
                  <c:v>40380.83934027778</c:v>
                </c:pt>
                <c:pt idx="4155">
                  <c:v>40380.83935185185</c:v>
                </c:pt>
                <c:pt idx="4156">
                  <c:v>40380.839363425941</c:v>
                </c:pt>
                <c:pt idx="4157">
                  <c:v>40380.839375000003</c:v>
                </c:pt>
                <c:pt idx="4158">
                  <c:v>40380.839386574073</c:v>
                </c:pt>
                <c:pt idx="4159">
                  <c:v>40380.83939814823</c:v>
                </c:pt>
                <c:pt idx="4160">
                  <c:v>40380.839409722204</c:v>
                </c:pt>
                <c:pt idx="4161">
                  <c:v>40380.839421296296</c:v>
                </c:pt>
                <c:pt idx="4162">
                  <c:v>40380.839432870373</c:v>
                </c:pt>
                <c:pt idx="4163">
                  <c:v>40380.839444444442</c:v>
                </c:pt>
                <c:pt idx="4164">
                  <c:v>40380.839456018519</c:v>
                </c:pt>
                <c:pt idx="4165">
                  <c:v>40380.839467592596</c:v>
                </c:pt>
                <c:pt idx="4166">
                  <c:v>40380.839479166665</c:v>
                </c:pt>
                <c:pt idx="4167">
                  <c:v>40380.839490740735</c:v>
                </c:pt>
                <c:pt idx="4168">
                  <c:v>40380.839502314811</c:v>
                </c:pt>
                <c:pt idx="4169">
                  <c:v>40380.839513888954</c:v>
                </c:pt>
                <c:pt idx="4170">
                  <c:v>40380.839525463001</c:v>
                </c:pt>
                <c:pt idx="4171">
                  <c:v>40380.839537037042</c:v>
                </c:pt>
                <c:pt idx="4172">
                  <c:v>40380.839548611104</c:v>
                </c:pt>
                <c:pt idx="4173">
                  <c:v>40380.839560185188</c:v>
                </c:pt>
                <c:pt idx="4174">
                  <c:v>40380.839571759258</c:v>
                </c:pt>
                <c:pt idx="4175">
                  <c:v>40380.839583333334</c:v>
                </c:pt>
                <c:pt idx="4176">
                  <c:v>40380.839594907411</c:v>
                </c:pt>
                <c:pt idx="4177">
                  <c:v>40380.839606481481</c:v>
                </c:pt>
                <c:pt idx="4178">
                  <c:v>40380.839618055601</c:v>
                </c:pt>
                <c:pt idx="4179">
                  <c:v>40380.839629629627</c:v>
                </c:pt>
                <c:pt idx="4180">
                  <c:v>40380.839641203704</c:v>
                </c:pt>
                <c:pt idx="4181">
                  <c:v>40380.83965277778</c:v>
                </c:pt>
                <c:pt idx="4182">
                  <c:v>40380.83966435185</c:v>
                </c:pt>
                <c:pt idx="4183">
                  <c:v>40380.839675925941</c:v>
                </c:pt>
                <c:pt idx="4184">
                  <c:v>40380.839687500003</c:v>
                </c:pt>
                <c:pt idx="4185">
                  <c:v>40380.839699074138</c:v>
                </c:pt>
                <c:pt idx="4186">
                  <c:v>40380.839710648193</c:v>
                </c:pt>
                <c:pt idx="4187">
                  <c:v>40380.839722222205</c:v>
                </c:pt>
                <c:pt idx="4188">
                  <c:v>40380.839733796296</c:v>
                </c:pt>
                <c:pt idx="4189">
                  <c:v>40380.839745370373</c:v>
                </c:pt>
                <c:pt idx="4190">
                  <c:v>40380.839756944442</c:v>
                </c:pt>
                <c:pt idx="4191">
                  <c:v>40380.839768518505</c:v>
                </c:pt>
                <c:pt idx="4192">
                  <c:v>40380.839780092596</c:v>
                </c:pt>
                <c:pt idx="4193">
                  <c:v>40380.839791666607</c:v>
                </c:pt>
                <c:pt idx="4194">
                  <c:v>40380.839803240742</c:v>
                </c:pt>
                <c:pt idx="4195">
                  <c:v>40380.839814814812</c:v>
                </c:pt>
                <c:pt idx="4196">
                  <c:v>40380.839826388954</c:v>
                </c:pt>
                <c:pt idx="4197">
                  <c:v>40380.839837963002</c:v>
                </c:pt>
                <c:pt idx="4198">
                  <c:v>40380.839849537035</c:v>
                </c:pt>
                <c:pt idx="4199">
                  <c:v>40380.839861111104</c:v>
                </c:pt>
                <c:pt idx="4200">
                  <c:v>40380.839872685188</c:v>
                </c:pt>
                <c:pt idx="4201">
                  <c:v>40380.839884259258</c:v>
                </c:pt>
                <c:pt idx="4202">
                  <c:v>40380.839895833335</c:v>
                </c:pt>
                <c:pt idx="4203">
                  <c:v>40380.839907407411</c:v>
                </c:pt>
                <c:pt idx="4204">
                  <c:v>40380.839918981481</c:v>
                </c:pt>
                <c:pt idx="4205">
                  <c:v>40380.839930555558</c:v>
                </c:pt>
                <c:pt idx="4206">
                  <c:v>40380.839942129627</c:v>
                </c:pt>
                <c:pt idx="4207">
                  <c:v>40380.839953703704</c:v>
                </c:pt>
                <c:pt idx="4208">
                  <c:v>40380.839965277781</c:v>
                </c:pt>
                <c:pt idx="4209">
                  <c:v>40380.83997685185</c:v>
                </c:pt>
                <c:pt idx="4210">
                  <c:v>40380.839988425942</c:v>
                </c:pt>
                <c:pt idx="4211">
                  <c:v>40380.840000000011</c:v>
                </c:pt>
                <c:pt idx="4212">
                  <c:v>40380.840011574139</c:v>
                </c:pt>
                <c:pt idx="4213">
                  <c:v>40380.840023148237</c:v>
                </c:pt>
                <c:pt idx="4214">
                  <c:v>40380.840034722241</c:v>
                </c:pt>
                <c:pt idx="4215">
                  <c:v>40380.840046296376</c:v>
                </c:pt>
                <c:pt idx="4216">
                  <c:v>40380.840057870439</c:v>
                </c:pt>
                <c:pt idx="4217">
                  <c:v>40380.840069444552</c:v>
                </c:pt>
                <c:pt idx="4218">
                  <c:v>40380.840081018519</c:v>
                </c:pt>
                <c:pt idx="4219">
                  <c:v>40380.840092592603</c:v>
                </c:pt>
                <c:pt idx="4220">
                  <c:v>40380.840104166666</c:v>
                </c:pt>
                <c:pt idx="4221">
                  <c:v>40380.840115740742</c:v>
                </c:pt>
                <c:pt idx="4222">
                  <c:v>40380.840127314812</c:v>
                </c:pt>
                <c:pt idx="4223">
                  <c:v>40380.840138888954</c:v>
                </c:pt>
                <c:pt idx="4224">
                  <c:v>40380.840150463002</c:v>
                </c:pt>
                <c:pt idx="4225">
                  <c:v>40380.840162037035</c:v>
                </c:pt>
                <c:pt idx="4226">
                  <c:v>40380.840173611105</c:v>
                </c:pt>
                <c:pt idx="4227">
                  <c:v>40380.840185185189</c:v>
                </c:pt>
                <c:pt idx="4228">
                  <c:v>40380.840196759258</c:v>
                </c:pt>
                <c:pt idx="4229">
                  <c:v>40380.840208333342</c:v>
                </c:pt>
                <c:pt idx="4230">
                  <c:v>40380.840219907499</c:v>
                </c:pt>
                <c:pt idx="4231">
                  <c:v>40380.840231481547</c:v>
                </c:pt>
                <c:pt idx="4232">
                  <c:v>40380.840243055602</c:v>
                </c:pt>
                <c:pt idx="4233">
                  <c:v>40380.840254629642</c:v>
                </c:pt>
                <c:pt idx="4234">
                  <c:v>40380.840266203712</c:v>
                </c:pt>
                <c:pt idx="4235">
                  <c:v>40380.840358796377</c:v>
                </c:pt>
                <c:pt idx="4236">
                  <c:v>40380.840358796377</c:v>
                </c:pt>
                <c:pt idx="4237">
                  <c:v>40380.840358796377</c:v>
                </c:pt>
                <c:pt idx="4238">
                  <c:v>40380.840370370439</c:v>
                </c:pt>
                <c:pt idx="4239">
                  <c:v>40380.840370370439</c:v>
                </c:pt>
                <c:pt idx="4240">
                  <c:v>40380.840381944443</c:v>
                </c:pt>
                <c:pt idx="4241">
                  <c:v>40380.840381944443</c:v>
                </c:pt>
                <c:pt idx="4242">
                  <c:v>40380.840393518542</c:v>
                </c:pt>
                <c:pt idx="4243">
                  <c:v>40380.840393518542</c:v>
                </c:pt>
                <c:pt idx="4244">
                  <c:v>40380.840405092611</c:v>
                </c:pt>
                <c:pt idx="4245">
                  <c:v>40380.840405092611</c:v>
                </c:pt>
                <c:pt idx="4246">
                  <c:v>40380.840416666666</c:v>
                </c:pt>
                <c:pt idx="4247">
                  <c:v>40380.840416666666</c:v>
                </c:pt>
                <c:pt idx="4248">
                  <c:v>40380.840428240743</c:v>
                </c:pt>
                <c:pt idx="4249">
                  <c:v>40380.840439814812</c:v>
                </c:pt>
                <c:pt idx="4250">
                  <c:v>40380.840439814812</c:v>
                </c:pt>
                <c:pt idx="4251">
                  <c:v>40380.840451388969</c:v>
                </c:pt>
                <c:pt idx="4252">
                  <c:v>40380.840451388969</c:v>
                </c:pt>
                <c:pt idx="4253">
                  <c:v>40380.840462962966</c:v>
                </c:pt>
                <c:pt idx="4254">
                  <c:v>40380.840474537035</c:v>
                </c:pt>
                <c:pt idx="4255">
                  <c:v>40380.840474537035</c:v>
                </c:pt>
                <c:pt idx="4256">
                  <c:v>40380.840486111105</c:v>
                </c:pt>
                <c:pt idx="4257">
                  <c:v>40380.840497685182</c:v>
                </c:pt>
                <c:pt idx="4258">
                  <c:v>40380.840497685182</c:v>
                </c:pt>
                <c:pt idx="4259">
                  <c:v>40380.840509259317</c:v>
                </c:pt>
                <c:pt idx="4260">
                  <c:v>40380.840509259317</c:v>
                </c:pt>
                <c:pt idx="4261">
                  <c:v>40380.840520833335</c:v>
                </c:pt>
                <c:pt idx="4262">
                  <c:v>40380.840532407499</c:v>
                </c:pt>
                <c:pt idx="4263">
                  <c:v>40380.840532407499</c:v>
                </c:pt>
                <c:pt idx="4264">
                  <c:v>40380.840543981481</c:v>
                </c:pt>
                <c:pt idx="4265">
                  <c:v>40380.840555555602</c:v>
                </c:pt>
                <c:pt idx="4266">
                  <c:v>40380.840567129642</c:v>
                </c:pt>
                <c:pt idx="4267">
                  <c:v>40380.840578703712</c:v>
                </c:pt>
                <c:pt idx="4268">
                  <c:v>40380.840590277847</c:v>
                </c:pt>
                <c:pt idx="4269">
                  <c:v>40380.840601851851</c:v>
                </c:pt>
                <c:pt idx="4270">
                  <c:v>40380.840613426029</c:v>
                </c:pt>
                <c:pt idx="4271">
                  <c:v>40380.840625000012</c:v>
                </c:pt>
                <c:pt idx="4272">
                  <c:v>40380.840636574147</c:v>
                </c:pt>
                <c:pt idx="4273">
                  <c:v>40380.840648148238</c:v>
                </c:pt>
                <c:pt idx="4274">
                  <c:v>40380.840659722242</c:v>
                </c:pt>
                <c:pt idx="4275">
                  <c:v>40380.840671296384</c:v>
                </c:pt>
                <c:pt idx="4276">
                  <c:v>40380.840682870381</c:v>
                </c:pt>
                <c:pt idx="4277">
                  <c:v>40380.840694444552</c:v>
                </c:pt>
                <c:pt idx="4278">
                  <c:v>40380.840706018542</c:v>
                </c:pt>
                <c:pt idx="4279">
                  <c:v>40380.840717592611</c:v>
                </c:pt>
                <c:pt idx="4280">
                  <c:v>40380.840729166666</c:v>
                </c:pt>
                <c:pt idx="4281">
                  <c:v>40380.840740740736</c:v>
                </c:pt>
                <c:pt idx="4282">
                  <c:v>40380.840752314813</c:v>
                </c:pt>
                <c:pt idx="4283">
                  <c:v>40380.840763888889</c:v>
                </c:pt>
                <c:pt idx="4284">
                  <c:v>40380.840775463003</c:v>
                </c:pt>
                <c:pt idx="4285">
                  <c:v>40380.840787037036</c:v>
                </c:pt>
                <c:pt idx="4286">
                  <c:v>40380.840798611105</c:v>
                </c:pt>
                <c:pt idx="4287">
                  <c:v>40380.840810185211</c:v>
                </c:pt>
                <c:pt idx="4288">
                  <c:v>40380.840821759259</c:v>
                </c:pt>
                <c:pt idx="4289">
                  <c:v>40380.840833333343</c:v>
                </c:pt>
                <c:pt idx="4290">
                  <c:v>40380.840844907412</c:v>
                </c:pt>
                <c:pt idx="4291">
                  <c:v>40380.840856481555</c:v>
                </c:pt>
                <c:pt idx="4292">
                  <c:v>40380.840868055602</c:v>
                </c:pt>
                <c:pt idx="4293">
                  <c:v>40380.840879629643</c:v>
                </c:pt>
                <c:pt idx="4294">
                  <c:v>40380.840891203712</c:v>
                </c:pt>
                <c:pt idx="4295">
                  <c:v>40380.840902777782</c:v>
                </c:pt>
                <c:pt idx="4296">
                  <c:v>40380.840914351909</c:v>
                </c:pt>
                <c:pt idx="4297">
                  <c:v>40380.840925925942</c:v>
                </c:pt>
                <c:pt idx="4298">
                  <c:v>40380.840937500012</c:v>
                </c:pt>
                <c:pt idx="4299">
                  <c:v>40380.840949074147</c:v>
                </c:pt>
                <c:pt idx="4300">
                  <c:v>40380.840960648202</c:v>
                </c:pt>
                <c:pt idx="4301">
                  <c:v>40380.840972222242</c:v>
                </c:pt>
                <c:pt idx="4302">
                  <c:v>40380.840983796297</c:v>
                </c:pt>
                <c:pt idx="4303">
                  <c:v>40380.840995370447</c:v>
                </c:pt>
                <c:pt idx="4304">
                  <c:v>40380.841006944502</c:v>
                </c:pt>
                <c:pt idx="4305">
                  <c:v>40380.841018518542</c:v>
                </c:pt>
                <c:pt idx="4306">
                  <c:v>40380.841030092612</c:v>
                </c:pt>
                <c:pt idx="4307">
                  <c:v>40380.841041666608</c:v>
                </c:pt>
                <c:pt idx="4308">
                  <c:v>40380.841053240743</c:v>
                </c:pt>
                <c:pt idx="4309">
                  <c:v>40380.841064814806</c:v>
                </c:pt>
                <c:pt idx="4310">
                  <c:v>40380.84107638897</c:v>
                </c:pt>
                <c:pt idx="4311">
                  <c:v>40380.841087962966</c:v>
                </c:pt>
                <c:pt idx="4312">
                  <c:v>40380.841099537036</c:v>
                </c:pt>
                <c:pt idx="4313">
                  <c:v>40380.841111111105</c:v>
                </c:pt>
                <c:pt idx="4314">
                  <c:v>40380.841122685175</c:v>
                </c:pt>
                <c:pt idx="4315">
                  <c:v>40380.841134259259</c:v>
                </c:pt>
                <c:pt idx="4316">
                  <c:v>40380.84114583327</c:v>
                </c:pt>
                <c:pt idx="4317">
                  <c:v>40380.841157407413</c:v>
                </c:pt>
                <c:pt idx="4318">
                  <c:v>40380.841168981475</c:v>
                </c:pt>
                <c:pt idx="4319">
                  <c:v>40380.841180555501</c:v>
                </c:pt>
                <c:pt idx="4320">
                  <c:v>40380.841192129628</c:v>
                </c:pt>
                <c:pt idx="4321">
                  <c:v>40380.841203703705</c:v>
                </c:pt>
                <c:pt idx="4322">
                  <c:v>40380.841215277855</c:v>
                </c:pt>
                <c:pt idx="4323">
                  <c:v>40380.841226851851</c:v>
                </c:pt>
                <c:pt idx="4324">
                  <c:v>40380.841238426037</c:v>
                </c:pt>
                <c:pt idx="4325">
                  <c:v>40380.841250000012</c:v>
                </c:pt>
                <c:pt idx="4326">
                  <c:v>40380.841261574082</c:v>
                </c:pt>
                <c:pt idx="4327">
                  <c:v>40380.841273148246</c:v>
                </c:pt>
                <c:pt idx="4328">
                  <c:v>40380.841284722221</c:v>
                </c:pt>
                <c:pt idx="4329">
                  <c:v>40380.841296296385</c:v>
                </c:pt>
                <c:pt idx="4330">
                  <c:v>40380.841307870367</c:v>
                </c:pt>
                <c:pt idx="4331">
                  <c:v>40380.84131944456</c:v>
                </c:pt>
                <c:pt idx="4332">
                  <c:v>40380.841331018542</c:v>
                </c:pt>
                <c:pt idx="4333">
                  <c:v>40380.84134259259</c:v>
                </c:pt>
                <c:pt idx="4334">
                  <c:v>40380.841354166667</c:v>
                </c:pt>
                <c:pt idx="4335">
                  <c:v>40380.841365740744</c:v>
                </c:pt>
                <c:pt idx="4336">
                  <c:v>40380.841377314813</c:v>
                </c:pt>
                <c:pt idx="4337">
                  <c:v>40380.84138888889</c:v>
                </c:pt>
                <c:pt idx="4338">
                  <c:v>40380.841400462959</c:v>
                </c:pt>
                <c:pt idx="4339">
                  <c:v>40380.841412037036</c:v>
                </c:pt>
                <c:pt idx="4340">
                  <c:v>40380.841423611018</c:v>
                </c:pt>
                <c:pt idx="4341">
                  <c:v>40380.841435185182</c:v>
                </c:pt>
                <c:pt idx="4342">
                  <c:v>40380.841446759201</c:v>
                </c:pt>
                <c:pt idx="4343">
                  <c:v>40380.841458333336</c:v>
                </c:pt>
                <c:pt idx="4344">
                  <c:v>40380.841469907406</c:v>
                </c:pt>
                <c:pt idx="4345">
                  <c:v>40380.841481481475</c:v>
                </c:pt>
                <c:pt idx="4346">
                  <c:v>40380.841493055559</c:v>
                </c:pt>
                <c:pt idx="4347">
                  <c:v>40380.841504629629</c:v>
                </c:pt>
                <c:pt idx="4348">
                  <c:v>40380.841516203713</c:v>
                </c:pt>
                <c:pt idx="4349">
                  <c:v>40380.841527777782</c:v>
                </c:pt>
                <c:pt idx="4350">
                  <c:v>40380.841539351917</c:v>
                </c:pt>
                <c:pt idx="4351">
                  <c:v>40380.841550925943</c:v>
                </c:pt>
                <c:pt idx="4352">
                  <c:v>40380.841562500005</c:v>
                </c:pt>
                <c:pt idx="4353">
                  <c:v>40380.841574074155</c:v>
                </c:pt>
                <c:pt idx="4354">
                  <c:v>40380.841585648202</c:v>
                </c:pt>
                <c:pt idx="4355">
                  <c:v>40380.841597222243</c:v>
                </c:pt>
                <c:pt idx="4356">
                  <c:v>40380.841608796298</c:v>
                </c:pt>
                <c:pt idx="4357">
                  <c:v>40380.841620370367</c:v>
                </c:pt>
                <c:pt idx="4358">
                  <c:v>40380.841631944502</c:v>
                </c:pt>
                <c:pt idx="4359">
                  <c:v>40380.841643518521</c:v>
                </c:pt>
                <c:pt idx="4360">
                  <c:v>40380.841655092612</c:v>
                </c:pt>
                <c:pt idx="4361">
                  <c:v>40380.841666666609</c:v>
                </c:pt>
                <c:pt idx="4362">
                  <c:v>40380.841678240802</c:v>
                </c:pt>
                <c:pt idx="4363">
                  <c:v>40380.841689814806</c:v>
                </c:pt>
                <c:pt idx="4364">
                  <c:v>40380.84170138889</c:v>
                </c:pt>
                <c:pt idx="4365">
                  <c:v>40380.84171296296</c:v>
                </c:pt>
                <c:pt idx="4366">
                  <c:v>40380.841724536986</c:v>
                </c:pt>
                <c:pt idx="4367">
                  <c:v>40380.841736111106</c:v>
                </c:pt>
                <c:pt idx="4368">
                  <c:v>40380.841747685176</c:v>
                </c:pt>
                <c:pt idx="4369">
                  <c:v>40380.84175925926</c:v>
                </c:pt>
                <c:pt idx="4370">
                  <c:v>40380.841770833271</c:v>
                </c:pt>
                <c:pt idx="4371">
                  <c:v>40380.841782407406</c:v>
                </c:pt>
                <c:pt idx="4372">
                  <c:v>40380.841793981475</c:v>
                </c:pt>
                <c:pt idx="4373">
                  <c:v>40380.841805555552</c:v>
                </c:pt>
                <c:pt idx="4374">
                  <c:v>40380.841817129643</c:v>
                </c:pt>
                <c:pt idx="4375">
                  <c:v>40380.841828703706</c:v>
                </c:pt>
                <c:pt idx="4376">
                  <c:v>40380.841840277782</c:v>
                </c:pt>
                <c:pt idx="4377">
                  <c:v>40380.841851851852</c:v>
                </c:pt>
                <c:pt idx="4378">
                  <c:v>40380.841863425943</c:v>
                </c:pt>
                <c:pt idx="4379">
                  <c:v>40380.841875000013</c:v>
                </c:pt>
                <c:pt idx="4380">
                  <c:v>40380.841886574082</c:v>
                </c:pt>
                <c:pt idx="4381">
                  <c:v>40380.841898148246</c:v>
                </c:pt>
                <c:pt idx="4382">
                  <c:v>40380.841909722221</c:v>
                </c:pt>
                <c:pt idx="4383">
                  <c:v>40380.841921296298</c:v>
                </c:pt>
                <c:pt idx="4384">
                  <c:v>40380.841932870368</c:v>
                </c:pt>
                <c:pt idx="4385">
                  <c:v>40380.841944444503</c:v>
                </c:pt>
                <c:pt idx="4386">
                  <c:v>40380.841956018543</c:v>
                </c:pt>
                <c:pt idx="4387">
                  <c:v>40380.841967592591</c:v>
                </c:pt>
                <c:pt idx="4388">
                  <c:v>40380.841979166667</c:v>
                </c:pt>
                <c:pt idx="4389">
                  <c:v>40380.841990740744</c:v>
                </c:pt>
                <c:pt idx="4390">
                  <c:v>40380.842002314843</c:v>
                </c:pt>
                <c:pt idx="4391">
                  <c:v>40380.842013888985</c:v>
                </c:pt>
                <c:pt idx="4392">
                  <c:v>40380.842025463011</c:v>
                </c:pt>
                <c:pt idx="4393">
                  <c:v>40380.842037037095</c:v>
                </c:pt>
                <c:pt idx="4394">
                  <c:v>40380.842048611114</c:v>
                </c:pt>
                <c:pt idx="4395">
                  <c:v>40380.842060185183</c:v>
                </c:pt>
                <c:pt idx="4396">
                  <c:v>40380.84207175926</c:v>
                </c:pt>
                <c:pt idx="4397">
                  <c:v>40380.842083333337</c:v>
                </c:pt>
                <c:pt idx="4398">
                  <c:v>40380.842094907413</c:v>
                </c:pt>
                <c:pt idx="4399">
                  <c:v>40380.842106481483</c:v>
                </c:pt>
                <c:pt idx="4400">
                  <c:v>40380.842118055603</c:v>
                </c:pt>
                <c:pt idx="4401">
                  <c:v>40380.842129629629</c:v>
                </c:pt>
                <c:pt idx="4402">
                  <c:v>40380.842141203706</c:v>
                </c:pt>
                <c:pt idx="4403">
                  <c:v>40380.842152777783</c:v>
                </c:pt>
                <c:pt idx="4404">
                  <c:v>40380.842164351852</c:v>
                </c:pt>
                <c:pt idx="4405">
                  <c:v>40380.842175925987</c:v>
                </c:pt>
                <c:pt idx="4406">
                  <c:v>40380.842187500006</c:v>
                </c:pt>
                <c:pt idx="4407">
                  <c:v>40380.842199074155</c:v>
                </c:pt>
                <c:pt idx="4408">
                  <c:v>40380.842210648247</c:v>
                </c:pt>
                <c:pt idx="4409">
                  <c:v>40380.842222222243</c:v>
                </c:pt>
                <c:pt idx="4410">
                  <c:v>40380.8422337964</c:v>
                </c:pt>
                <c:pt idx="4411">
                  <c:v>40380.842245370448</c:v>
                </c:pt>
                <c:pt idx="4412">
                  <c:v>40380.842256944576</c:v>
                </c:pt>
                <c:pt idx="4413">
                  <c:v>40380.842268518543</c:v>
                </c:pt>
                <c:pt idx="4414">
                  <c:v>40380.842280092613</c:v>
                </c:pt>
                <c:pt idx="4415">
                  <c:v>40380.842291666668</c:v>
                </c:pt>
                <c:pt idx="4416">
                  <c:v>40380.842303240803</c:v>
                </c:pt>
                <c:pt idx="4417">
                  <c:v>40380.842314814843</c:v>
                </c:pt>
                <c:pt idx="4418">
                  <c:v>40380.842326388985</c:v>
                </c:pt>
                <c:pt idx="4419">
                  <c:v>40380.842337963011</c:v>
                </c:pt>
                <c:pt idx="4420">
                  <c:v>40380.842349537037</c:v>
                </c:pt>
                <c:pt idx="4421">
                  <c:v>40380.842361111114</c:v>
                </c:pt>
                <c:pt idx="4422">
                  <c:v>40380.842372685183</c:v>
                </c:pt>
                <c:pt idx="4423">
                  <c:v>40380.84238425926</c:v>
                </c:pt>
                <c:pt idx="4424">
                  <c:v>40380.842395833337</c:v>
                </c:pt>
                <c:pt idx="4425">
                  <c:v>40380.842407407443</c:v>
                </c:pt>
                <c:pt idx="4426">
                  <c:v>40380.842418981483</c:v>
                </c:pt>
                <c:pt idx="4427">
                  <c:v>40380.842430555553</c:v>
                </c:pt>
                <c:pt idx="4428">
                  <c:v>40380.842442129629</c:v>
                </c:pt>
                <c:pt idx="4429">
                  <c:v>40380.842453703706</c:v>
                </c:pt>
                <c:pt idx="4430">
                  <c:v>40380.842465277783</c:v>
                </c:pt>
                <c:pt idx="4431">
                  <c:v>40380.842476851853</c:v>
                </c:pt>
                <c:pt idx="4432">
                  <c:v>40380.842488425988</c:v>
                </c:pt>
                <c:pt idx="4433">
                  <c:v>40380.842500000013</c:v>
                </c:pt>
                <c:pt idx="4434">
                  <c:v>40380.842511574156</c:v>
                </c:pt>
                <c:pt idx="4435">
                  <c:v>40380.842523148247</c:v>
                </c:pt>
                <c:pt idx="4436">
                  <c:v>40380.84253472228</c:v>
                </c:pt>
                <c:pt idx="4437">
                  <c:v>40380.842546296401</c:v>
                </c:pt>
                <c:pt idx="4438">
                  <c:v>40380.842557870448</c:v>
                </c:pt>
                <c:pt idx="4439">
                  <c:v>40380.842569444576</c:v>
                </c:pt>
                <c:pt idx="4440">
                  <c:v>40380.84258101858</c:v>
                </c:pt>
                <c:pt idx="4441">
                  <c:v>40380.842592592613</c:v>
                </c:pt>
                <c:pt idx="4442">
                  <c:v>40380.842604166668</c:v>
                </c:pt>
                <c:pt idx="4443">
                  <c:v>40380.842615740803</c:v>
                </c:pt>
                <c:pt idx="4444">
                  <c:v>40380.842627314843</c:v>
                </c:pt>
                <c:pt idx="4445">
                  <c:v>40380.842638888986</c:v>
                </c:pt>
                <c:pt idx="4446">
                  <c:v>40380.842650463012</c:v>
                </c:pt>
                <c:pt idx="4447">
                  <c:v>40380.842662037037</c:v>
                </c:pt>
                <c:pt idx="4448">
                  <c:v>40380.842673611114</c:v>
                </c:pt>
                <c:pt idx="4449">
                  <c:v>40380.842685185191</c:v>
                </c:pt>
                <c:pt idx="4450">
                  <c:v>40380.84269675926</c:v>
                </c:pt>
                <c:pt idx="4451">
                  <c:v>40380.84270833333</c:v>
                </c:pt>
                <c:pt idx="4452">
                  <c:v>40380.842719907443</c:v>
                </c:pt>
                <c:pt idx="4453">
                  <c:v>40380.842731481483</c:v>
                </c:pt>
                <c:pt idx="4454">
                  <c:v>40380.842743055553</c:v>
                </c:pt>
                <c:pt idx="4455">
                  <c:v>40380.84275462963</c:v>
                </c:pt>
                <c:pt idx="4456">
                  <c:v>40380.842766203707</c:v>
                </c:pt>
                <c:pt idx="4457">
                  <c:v>40380.842777777783</c:v>
                </c:pt>
                <c:pt idx="4458">
                  <c:v>40380.842789351853</c:v>
                </c:pt>
                <c:pt idx="4459">
                  <c:v>40380.842800925981</c:v>
                </c:pt>
                <c:pt idx="4460">
                  <c:v>40380.842812500043</c:v>
                </c:pt>
                <c:pt idx="4461">
                  <c:v>40380.84282407417</c:v>
                </c:pt>
                <c:pt idx="4462">
                  <c:v>40380.842835648247</c:v>
                </c:pt>
                <c:pt idx="4463">
                  <c:v>40380.84284722228</c:v>
                </c:pt>
                <c:pt idx="4464">
                  <c:v>40380.842858796408</c:v>
                </c:pt>
                <c:pt idx="4465">
                  <c:v>40380.842870370449</c:v>
                </c:pt>
                <c:pt idx="4466">
                  <c:v>40380.842881944511</c:v>
                </c:pt>
                <c:pt idx="4467">
                  <c:v>40380.84289351858</c:v>
                </c:pt>
                <c:pt idx="4468">
                  <c:v>40380.842905092613</c:v>
                </c:pt>
                <c:pt idx="4469">
                  <c:v>40380.842916666668</c:v>
                </c:pt>
                <c:pt idx="4470">
                  <c:v>40380.842928240803</c:v>
                </c:pt>
                <c:pt idx="4471">
                  <c:v>40380.842939814873</c:v>
                </c:pt>
                <c:pt idx="4472">
                  <c:v>40380.842951388993</c:v>
                </c:pt>
                <c:pt idx="4473">
                  <c:v>40380.842962962961</c:v>
                </c:pt>
                <c:pt idx="4474">
                  <c:v>40380.842974537038</c:v>
                </c:pt>
                <c:pt idx="4475">
                  <c:v>40380.842986111114</c:v>
                </c:pt>
                <c:pt idx="4476">
                  <c:v>40380.842997685191</c:v>
                </c:pt>
                <c:pt idx="4477">
                  <c:v>40380.843009259261</c:v>
                </c:pt>
                <c:pt idx="4478">
                  <c:v>40380.843020833272</c:v>
                </c:pt>
                <c:pt idx="4479">
                  <c:v>40380.843032407443</c:v>
                </c:pt>
                <c:pt idx="4480">
                  <c:v>40380.843043981484</c:v>
                </c:pt>
                <c:pt idx="4481">
                  <c:v>40380.843055555553</c:v>
                </c:pt>
                <c:pt idx="4482">
                  <c:v>40380.84306712963</c:v>
                </c:pt>
                <c:pt idx="4483">
                  <c:v>40380.843078703707</c:v>
                </c:pt>
                <c:pt idx="4484">
                  <c:v>40380.843090277791</c:v>
                </c:pt>
                <c:pt idx="4485">
                  <c:v>40380.843101851824</c:v>
                </c:pt>
                <c:pt idx="4486">
                  <c:v>40380.843113425988</c:v>
                </c:pt>
                <c:pt idx="4487">
                  <c:v>40380.843124999999</c:v>
                </c:pt>
                <c:pt idx="4488">
                  <c:v>40380.843136574083</c:v>
                </c:pt>
                <c:pt idx="4489">
                  <c:v>40380.843148148211</c:v>
                </c:pt>
                <c:pt idx="4490">
                  <c:v>40380.843159722222</c:v>
                </c:pt>
                <c:pt idx="4491">
                  <c:v>40380.843171296299</c:v>
                </c:pt>
                <c:pt idx="4492">
                  <c:v>40380.843182870354</c:v>
                </c:pt>
                <c:pt idx="4493">
                  <c:v>40380.843194444518</c:v>
                </c:pt>
                <c:pt idx="4494">
                  <c:v>40380.843206018573</c:v>
                </c:pt>
                <c:pt idx="4495">
                  <c:v>40380.843217592643</c:v>
                </c:pt>
                <c:pt idx="4496">
                  <c:v>40380.843229166669</c:v>
                </c:pt>
                <c:pt idx="4497">
                  <c:v>40380.843240740738</c:v>
                </c:pt>
                <c:pt idx="4498">
                  <c:v>40380.843252314873</c:v>
                </c:pt>
                <c:pt idx="4499">
                  <c:v>40380.843263888892</c:v>
                </c:pt>
                <c:pt idx="4500">
                  <c:v>40380.843275463012</c:v>
                </c:pt>
                <c:pt idx="4501">
                  <c:v>40380.843287037038</c:v>
                </c:pt>
                <c:pt idx="4502">
                  <c:v>40380.843298611115</c:v>
                </c:pt>
                <c:pt idx="4503">
                  <c:v>40380.843310185192</c:v>
                </c:pt>
                <c:pt idx="4504">
                  <c:v>40380.843321759254</c:v>
                </c:pt>
                <c:pt idx="4505">
                  <c:v>40380.843333333331</c:v>
                </c:pt>
                <c:pt idx="4506">
                  <c:v>40380.843344907407</c:v>
                </c:pt>
                <c:pt idx="4507">
                  <c:v>40380.843356481491</c:v>
                </c:pt>
                <c:pt idx="4508">
                  <c:v>40380.843368055561</c:v>
                </c:pt>
                <c:pt idx="4509">
                  <c:v>40380.84337962963</c:v>
                </c:pt>
                <c:pt idx="4510">
                  <c:v>40380.843391203707</c:v>
                </c:pt>
                <c:pt idx="4511">
                  <c:v>40380.843402777777</c:v>
                </c:pt>
                <c:pt idx="4512">
                  <c:v>40380.843414351853</c:v>
                </c:pt>
                <c:pt idx="4513">
                  <c:v>40380.843425925923</c:v>
                </c:pt>
                <c:pt idx="4514">
                  <c:v>40380.8434375</c:v>
                </c:pt>
                <c:pt idx="4515">
                  <c:v>40380.843449074091</c:v>
                </c:pt>
                <c:pt idx="4516">
                  <c:v>40380.843460648146</c:v>
                </c:pt>
                <c:pt idx="4517">
                  <c:v>40380.843472222223</c:v>
                </c:pt>
                <c:pt idx="4518">
                  <c:v>40380.8434837963</c:v>
                </c:pt>
                <c:pt idx="4519">
                  <c:v>40380.843495370369</c:v>
                </c:pt>
                <c:pt idx="4520">
                  <c:v>40380.843506944519</c:v>
                </c:pt>
                <c:pt idx="4521">
                  <c:v>40380.843518518574</c:v>
                </c:pt>
                <c:pt idx="4522">
                  <c:v>40380.843530092643</c:v>
                </c:pt>
                <c:pt idx="4523">
                  <c:v>40380.843599537038</c:v>
                </c:pt>
                <c:pt idx="4524">
                  <c:v>40380.843611111108</c:v>
                </c:pt>
                <c:pt idx="4525">
                  <c:v>40380.843611111108</c:v>
                </c:pt>
                <c:pt idx="4526">
                  <c:v>40380.843611111108</c:v>
                </c:pt>
                <c:pt idx="4527">
                  <c:v>40380.843622685185</c:v>
                </c:pt>
                <c:pt idx="4528">
                  <c:v>40380.843622685185</c:v>
                </c:pt>
                <c:pt idx="4529">
                  <c:v>40380.843634259261</c:v>
                </c:pt>
                <c:pt idx="4530">
                  <c:v>40380.843634259261</c:v>
                </c:pt>
                <c:pt idx="4531">
                  <c:v>40380.843645833324</c:v>
                </c:pt>
                <c:pt idx="4532">
                  <c:v>40380.843645833324</c:v>
                </c:pt>
                <c:pt idx="4533">
                  <c:v>40380.843657407466</c:v>
                </c:pt>
                <c:pt idx="4534">
                  <c:v>40380.843657407466</c:v>
                </c:pt>
                <c:pt idx="4535">
                  <c:v>40380.843668981484</c:v>
                </c:pt>
                <c:pt idx="4536">
                  <c:v>40380.843668981484</c:v>
                </c:pt>
                <c:pt idx="4537">
                  <c:v>40380.843668981484</c:v>
                </c:pt>
                <c:pt idx="4538">
                  <c:v>40380.843680555554</c:v>
                </c:pt>
                <c:pt idx="4539">
                  <c:v>40380.843680555554</c:v>
                </c:pt>
                <c:pt idx="4540">
                  <c:v>40380.843692129631</c:v>
                </c:pt>
                <c:pt idx="4541">
                  <c:v>40380.843692129631</c:v>
                </c:pt>
                <c:pt idx="4542">
                  <c:v>40380.843703703627</c:v>
                </c:pt>
                <c:pt idx="4543">
                  <c:v>40380.843703703627</c:v>
                </c:pt>
                <c:pt idx="4544">
                  <c:v>40380.843703703627</c:v>
                </c:pt>
                <c:pt idx="4545">
                  <c:v>40380.843715277791</c:v>
                </c:pt>
                <c:pt idx="4546">
                  <c:v>40380.843726851854</c:v>
                </c:pt>
                <c:pt idx="4547">
                  <c:v>40380.843738425989</c:v>
                </c:pt>
                <c:pt idx="4548">
                  <c:v>40380.84375</c:v>
                </c:pt>
                <c:pt idx="4549">
                  <c:v>40380.843761574077</c:v>
                </c:pt>
                <c:pt idx="4550">
                  <c:v>40380.843773148212</c:v>
                </c:pt>
                <c:pt idx="4551">
                  <c:v>40380.843784722194</c:v>
                </c:pt>
                <c:pt idx="4552">
                  <c:v>40380.843796296343</c:v>
                </c:pt>
                <c:pt idx="4553">
                  <c:v>40380.843807870369</c:v>
                </c:pt>
                <c:pt idx="4554">
                  <c:v>40380.843819444577</c:v>
                </c:pt>
                <c:pt idx="4555">
                  <c:v>40380.843831018574</c:v>
                </c:pt>
                <c:pt idx="4556">
                  <c:v>40380.843842592592</c:v>
                </c:pt>
                <c:pt idx="4557">
                  <c:v>40380.843854166669</c:v>
                </c:pt>
                <c:pt idx="4558">
                  <c:v>40380.843865740739</c:v>
                </c:pt>
                <c:pt idx="4559">
                  <c:v>40380.843877314874</c:v>
                </c:pt>
                <c:pt idx="4560">
                  <c:v>40380.843888888892</c:v>
                </c:pt>
                <c:pt idx="4561">
                  <c:v>40380.843900462962</c:v>
                </c:pt>
                <c:pt idx="4562">
                  <c:v>40380.843912037039</c:v>
                </c:pt>
                <c:pt idx="4563">
                  <c:v>40380.843923611043</c:v>
                </c:pt>
                <c:pt idx="4564">
                  <c:v>40380.843935185192</c:v>
                </c:pt>
                <c:pt idx="4565">
                  <c:v>40380.843946759254</c:v>
                </c:pt>
                <c:pt idx="4566">
                  <c:v>40380.843958333331</c:v>
                </c:pt>
                <c:pt idx="4567">
                  <c:v>40380.843969907408</c:v>
                </c:pt>
                <c:pt idx="4568">
                  <c:v>40380.843981481485</c:v>
                </c:pt>
                <c:pt idx="4569">
                  <c:v>40380.843993055561</c:v>
                </c:pt>
                <c:pt idx="4570">
                  <c:v>40380.844004629631</c:v>
                </c:pt>
                <c:pt idx="4571">
                  <c:v>40380.844016203759</c:v>
                </c:pt>
                <c:pt idx="4572">
                  <c:v>40380.844027777792</c:v>
                </c:pt>
                <c:pt idx="4573">
                  <c:v>40380.844039351941</c:v>
                </c:pt>
                <c:pt idx="4574">
                  <c:v>40380.844050925996</c:v>
                </c:pt>
                <c:pt idx="4575">
                  <c:v>40380.8440625</c:v>
                </c:pt>
                <c:pt idx="4576">
                  <c:v>40380.844074074179</c:v>
                </c:pt>
                <c:pt idx="4577">
                  <c:v>40380.844085648212</c:v>
                </c:pt>
                <c:pt idx="4578">
                  <c:v>40380.844097222289</c:v>
                </c:pt>
                <c:pt idx="4579">
                  <c:v>40380.844108796293</c:v>
                </c:pt>
                <c:pt idx="4580">
                  <c:v>40380.844120370391</c:v>
                </c:pt>
                <c:pt idx="4581">
                  <c:v>40380.844131944526</c:v>
                </c:pt>
                <c:pt idx="4582">
                  <c:v>40380.844143518516</c:v>
                </c:pt>
                <c:pt idx="4583">
                  <c:v>40380.844155092651</c:v>
                </c:pt>
                <c:pt idx="4584">
                  <c:v>40380.844166666655</c:v>
                </c:pt>
                <c:pt idx="4585">
                  <c:v>40380.844178240819</c:v>
                </c:pt>
                <c:pt idx="4586">
                  <c:v>40380.844189814816</c:v>
                </c:pt>
                <c:pt idx="4587">
                  <c:v>40380.844201388994</c:v>
                </c:pt>
                <c:pt idx="4588">
                  <c:v>40380.844212963013</c:v>
                </c:pt>
                <c:pt idx="4589">
                  <c:v>40380.844224537039</c:v>
                </c:pt>
                <c:pt idx="4590">
                  <c:v>40380.844236111167</c:v>
                </c:pt>
                <c:pt idx="4591">
                  <c:v>40380.844247685192</c:v>
                </c:pt>
                <c:pt idx="4592">
                  <c:v>40380.844259259349</c:v>
                </c:pt>
                <c:pt idx="4593">
                  <c:v>40380.844270833331</c:v>
                </c:pt>
                <c:pt idx="4594">
                  <c:v>40380.844282407466</c:v>
                </c:pt>
                <c:pt idx="4595">
                  <c:v>40380.844351851862</c:v>
                </c:pt>
                <c:pt idx="4596">
                  <c:v>40380.844363425997</c:v>
                </c:pt>
                <c:pt idx="4597">
                  <c:v>40380.844363425997</c:v>
                </c:pt>
                <c:pt idx="4598">
                  <c:v>40380.844375000059</c:v>
                </c:pt>
                <c:pt idx="4599">
                  <c:v>40380.844375000059</c:v>
                </c:pt>
                <c:pt idx="4600">
                  <c:v>40380.844386574092</c:v>
                </c:pt>
                <c:pt idx="4601">
                  <c:v>40380.844386574092</c:v>
                </c:pt>
                <c:pt idx="4602">
                  <c:v>40380.844398148256</c:v>
                </c:pt>
                <c:pt idx="4603">
                  <c:v>40380.844398148256</c:v>
                </c:pt>
                <c:pt idx="4604">
                  <c:v>40380.844409722231</c:v>
                </c:pt>
                <c:pt idx="4605">
                  <c:v>40380.844409722231</c:v>
                </c:pt>
                <c:pt idx="4606">
                  <c:v>40380.844409722231</c:v>
                </c:pt>
                <c:pt idx="4607">
                  <c:v>40380.844421296293</c:v>
                </c:pt>
                <c:pt idx="4608">
                  <c:v>40380.844421296293</c:v>
                </c:pt>
                <c:pt idx="4609">
                  <c:v>40380.844432870392</c:v>
                </c:pt>
                <c:pt idx="4610">
                  <c:v>40380.844444444527</c:v>
                </c:pt>
                <c:pt idx="4611">
                  <c:v>40380.844444444527</c:v>
                </c:pt>
                <c:pt idx="4612">
                  <c:v>40380.844456018574</c:v>
                </c:pt>
                <c:pt idx="4613">
                  <c:v>40380.844456018574</c:v>
                </c:pt>
                <c:pt idx="4614">
                  <c:v>40380.844467592593</c:v>
                </c:pt>
                <c:pt idx="4615">
                  <c:v>40380.844467592593</c:v>
                </c:pt>
                <c:pt idx="4616">
                  <c:v>40380.844479166692</c:v>
                </c:pt>
                <c:pt idx="4617">
                  <c:v>40380.844479166692</c:v>
                </c:pt>
                <c:pt idx="4618">
                  <c:v>40380.844490740739</c:v>
                </c:pt>
                <c:pt idx="4619">
                  <c:v>40380.844502314874</c:v>
                </c:pt>
                <c:pt idx="4620">
                  <c:v>40380.844513889002</c:v>
                </c:pt>
                <c:pt idx="4621">
                  <c:v>40380.844525463013</c:v>
                </c:pt>
                <c:pt idx="4622">
                  <c:v>40380.844537037119</c:v>
                </c:pt>
                <c:pt idx="4623">
                  <c:v>40380.844548611109</c:v>
                </c:pt>
                <c:pt idx="4624">
                  <c:v>40380.844560185193</c:v>
                </c:pt>
                <c:pt idx="4625">
                  <c:v>40380.844571759262</c:v>
                </c:pt>
                <c:pt idx="4626">
                  <c:v>40380.844583333332</c:v>
                </c:pt>
                <c:pt idx="4627">
                  <c:v>40380.844594907467</c:v>
                </c:pt>
                <c:pt idx="4628">
                  <c:v>40380.844606481493</c:v>
                </c:pt>
                <c:pt idx="4629">
                  <c:v>40380.844618055613</c:v>
                </c:pt>
                <c:pt idx="4630">
                  <c:v>40380.844629629632</c:v>
                </c:pt>
                <c:pt idx="4631">
                  <c:v>40380.844641203701</c:v>
                </c:pt>
                <c:pt idx="4632">
                  <c:v>40380.844652777792</c:v>
                </c:pt>
                <c:pt idx="4633">
                  <c:v>40380.844664351862</c:v>
                </c:pt>
                <c:pt idx="4634">
                  <c:v>40380.844675925997</c:v>
                </c:pt>
                <c:pt idx="4635">
                  <c:v>40380.844687500001</c:v>
                </c:pt>
                <c:pt idx="4636">
                  <c:v>40380.84469907418</c:v>
                </c:pt>
                <c:pt idx="4637">
                  <c:v>40380.844710648213</c:v>
                </c:pt>
                <c:pt idx="4638">
                  <c:v>40380.844722222231</c:v>
                </c:pt>
                <c:pt idx="4639">
                  <c:v>40380.844733796293</c:v>
                </c:pt>
                <c:pt idx="4640">
                  <c:v>40380.844745370392</c:v>
                </c:pt>
                <c:pt idx="4641">
                  <c:v>40380.844756944534</c:v>
                </c:pt>
                <c:pt idx="4642">
                  <c:v>40380.844768518517</c:v>
                </c:pt>
                <c:pt idx="4643">
                  <c:v>40380.844780092593</c:v>
                </c:pt>
                <c:pt idx="4644">
                  <c:v>40380.84479166667</c:v>
                </c:pt>
                <c:pt idx="4645">
                  <c:v>40380.84480324082</c:v>
                </c:pt>
                <c:pt idx="4646">
                  <c:v>40380.844814814889</c:v>
                </c:pt>
                <c:pt idx="4647">
                  <c:v>40380.844826389002</c:v>
                </c:pt>
                <c:pt idx="4648">
                  <c:v>40380.844837963035</c:v>
                </c:pt>
                <c:pt idx="4649">
                  <c:v>40380.844849537039</c:v>
                </c:pt>
                <c:pt idx="4650">
                  <c:v>40380.844861111109</c:v>
                </c:pt>
                <c:pt idx="4651">
                  <c:v>40380.844872685193</c:v>
                </c:pt>
                <c:pt idx="4652">
                  <c:v>40380.844884259262</c:v>
                </c:pt>
                <c:pt idx="4653">
                  <c:v>40380.844895833332</c:v>
                </c:pt>
                <c:pt idx="4654">
                  <c:v>40380.844907407467</c:v>
                </c:pt>
                <c:pt idx="4655">
                  <c:v>40380.844918981493</c:v>
                </c:pt>
                <c:pt idx="4656">
                  <c:v>40380.844930555562</c:v>
                </c:pt>
                <c:pt idx="4657">
                  <c:v>40380.844942129632</c:v>
                </c:pt>
                <c:pt idx="4658">
                  <c:v>40380.844953703701</c:v>
                </c:pt>
                <c:pt idx="4659">
                  <c:v>40380.844965277793</c:v>
                </c:pt>
                <c:pt idx="4660">
                  <c:v>40380.844976851862</c:v>
                </c:pt>
                <c:pt idx="4661">
                  <c:v>40380.844988425997</c:v>
                </c:pt>
                <c:pt idx="4662">
                  <c:v>40380.845000000001</c:v>
                </c:pt>
                <c:pt idx="4663">
                  <c:v>40380.845011574092</c:v>
                </c:pt>
                <c:pt idx="4664">
                  <c:v>40380.845023148213</c:v>
                </c:pt>
                <c:pt idx="4665">
                  <c:v>40380.845034722232</c:v>
                </c:pt>
                <c:pt idx="4666">
                  <c:v>40380.845127314817</c:v>
                </c:pt>
                <c:pt idx="4667">
                  <c:v>40380.845127314817</c:v>
                </c:pt>
                <c:pt idx="4668">
                  <c:v>40380.845127314817</c:v>
                </c:pt>
                <c:pt idx="4669">
                  <c:v>40380.845138888893</c:v>
                </c:pt>
                <c:pt idx="4670">
                  <c:v>40380.845138888893</c:v>
                </c:pt>
                <c:pt idx="4671">
                  <c:v>40380.845150462963</c:v>
                </c:pt>
                <c:pt idx="4672">
                  <c:v>40380.845150462963</c:v>
                </c:pt>
                <c:pt idx="4673">
                  <c:v>40380.845162037025</c:v>
                </c:pt>
                <c:pt idx="4674">
                  <c:v>40380.845162037025</c:v>
                </c:pt>
                <c:pt idx="4675">
                  <c:v>40380.845173611051</c:v>
                </c:pt>
                <c:pt idx="4676">
                  <c:v>40380.845173611051</c:v>
                </c:pt>
                <c:pt idx="4677">
                  <c:v>40380.845185185186</c:v>
                </c:pt>
                <c:pt idx="4678">
                  <c:v>40380.845185185186</c:v>
                </c:pt>
                <c:pt idx="4679">
                  <c:v>40380.845196759255</c:v>
                </c:pt>
                <c:pt idx="4680">
                  <c:v>40380.845196759255</c:v>
                </c:pt>
                <c:pt idx="4681">
                  <c:v>40380.845208333332</c:v>
                </c:pt>
                <c:pt idx="4682">
                  <c:v>40380.845208333332</c:v>
                </c:pt>
                <c:pt idx="4683">
                  <c:v>40380.845219907475</c:v>
                </c:pt>
                <c:pt idx="4684">
                  <c:v>40380.845219907475</c:v>
                </c:pt>
                <c:pt idx="4685">
                  <c:v>40380.845231481493</c:v>
                </c:pt>
                <c:pt idx="4686">
                  <c:v>40380.845231481493</c:v>
                </c:pt>
                <c:pt idx="4687">
                  <c:v>40380.845243055563</c:v>
                </c:pt>
                <c:pt idx="4688">
                  <c:v>40380.845254629632</c:v>
                </c:pt>
                <c:pt idx="4689">
                  <c:v>40380.845266203702</c:v>
                </c:pt>
                <c:pt idx="4690">
                  <c:v>40380.845277777793</c:v>
                </c:pt>
                <c:pt idx="4691">
                  <c:v>40380.845289351862</c:v>
                </c:pt>
                <c:pt idx="4692">
                  <c:v>40380.845300925932</c:v>
                </c:pt>
                <c:pt idx="4693">
                  <c:v>40380.845312500001</c:v>
                </c:pt>
                <c:pt idx="4694">
                  <c:v>40380.845324074093</c:v>
                </c:pt>
                <c:pt idx="4695">
                  <c:v>40380.845335648213</c:v>
                </c:pt>
                <c:pt idx="4696">
                  <c:v>40380.845347222232</c:v>
                </c:pt>
                <c:pt idx="4697">
                  <c:v>40380.845358796352</c:v>
                </c:pt>
                <c:pt idx="4698">
                  <c:v>40380.845370370393</c:v>
                </c:pt>
                <c:pt idx="4699">
                  <c:v>40380.845381944448</c:v>
                </c:pt>
                <c:pt idx="4700">
                  <c:v>40380.845393518517</c:v>
                </c:pt>
                <c:pt idx="4701">
                  <c:v>40380.845405092601</c:v>
                </c:pt>
                <c:pt idx="4702">
                  <c:v>40380.845416666656</c:v>
                </c:pt>
                <c:pt idx="4703">
                  <c:v>40380.84542824074</c:v>
                </c:pt>
                <c:pt idx="4704">
                  <c:v>40380.845439814817</c:v>
                </c:pt>
                <c:pt idx="4705">
                  <c:v>40380.845451388945</c:v>
                </c:pt>
                <c:pt idx="4706">
                  <c:v>40380.845462962956</c:v>
                </c:pt>
                <c:pt idx="4707">
                  <c:v>40380.845474537025</c:v>
                </c:pt>
                <c:pt idx="4708">
                  <c:v>40380.845486111051</c:v>
                </c:pt>
                <c:pt idx="4709">
                  <c:v>40380.845497685186</c:v>
                </c:pt>
                <c:pt idx="4710">
                  <c:v>40380.845509259263</c:v>
                </c:pt>
                <c:pt idx="4711">
                  <c:v>40380.845520833325</c:v>
                </c:pt>
                <c:pt idx="4712">
                  <c:v>40380.845532407475</c:v>
                </c:pt>
                <c:pt idx="4713">
                  <c:v>40380.845543981479</c:v>
                </c:pt>
                <c:pt idx="4714">
                  <c:v>40380.845555555563</c:v>
                </c:pt>
                <c:pt idx="4715">
                  <c:v>40380.845567129632</c:v>
                </c:pt>
                <c:pt idx="4716">
                  <c:v>40380.845578703702</c:v>
                </c:pt>
                <c:pt idx="4717">
                  <c:v>40380.845590277793</c:v>
                </c:pt>
                <c:pt idx="4718">
                  <c:v>40380.845601851855</c:v>
                </c:pt>
                <c:pt idx="4719">
                  <c:v>40380.845613426005</c:v>
                </c:pt>
                <c:pt idx="4720">
                  <c:v>40380.845625000002</c:v>
                </c:pt>
                <c:pt idx="4721">
                  <c:v>40380.845636574093</c:v>
                </c:pt>
                <c:pt idx="4722">
                  <c:v>40380.845648148228</c:v>
                </c:pt>
                <c:pt idx="4723">
                  <c:v>40380.845659722232</c:v>
                </c:pt>
                <c:pt idx="4724">
                  <c:v>40380.845671296353</c:v>
                </c:pt>
                <c:pt idx="4725">
                  <c:v>40380.845682870371</c:v>
                </c:pt>
                <c:pt idx="4726">
                  <c:v>40380.84569444455</c:v>
                </c:pt>
                <c:pt idx="4727">
                  <c:v>40380.845706018517</c:v>
                </c:pt>
                <c:pt idx="4728">
                  <c:v>40380.845717592601</c:v>
                </c:pt>
                <c:pt idx="4729">
                  <c:v>40380.845729166664</c:v>
                </c:pt>
                <c:pt idx="4730">
                  <c:v>40380.845740740726</c:v>
                </c:pt>
                <c:pt idx="4731">
                  <c:v>40380.845752314817</c:v>
                </c:pt>
                <c:pt idx="4732">
                  <c:v>40380.845763888887</c:v>
                </c:pt>
                <c:pt idx="4733">
                  <c:v>40380.845775462993</c:v>
                </c:pt>
                <c:pt idx="4734">
                  <c:v>40380.845787037026</c:v>
                </c:pt>
                <c:pt idx="4735">
                  <c:v>40380.845798611052</c:v>
                </c:pt>
                <c:pt idx="4736">
                  <c:v>40380.845810185201</c:v>
                </c:pt>
                <c:pt idx="4737">
                  <c:v>40380.845821759256</c:v>
                </c:pt>
                <c:pt idx="4738">
                  <c:v>40380.845914351848</c:v>
                </c:pt>
                <c:pt idx="4739">
                  <c:v>40380.845914351848</c:v>
                </c:pt>
                <c:pt idx="4740">
                  <c:v>40380.845914351848</c:v>
                </c:pt>
                <c:pt idx="4741">
                  <c:v>40380.845925925933</c:v>
                </c:pt>
                <c:pt idx="4742">
                  <c:v>40380.845925925933</c:v>
                </c:pt>
                <c:pt idx="4743">
                  <c:v>40380.845937500002</c:v>
                </c:pt>
                <c:pt idx="4744">
                  <c:v>40380.845937500002</c:v>
                </c:pt>
                <c:pt idx="4745">
                  <c:v>40380.845937500002</c:v>
                </c:pt>
                <c:pt idx="4746">
                  <c:v>40380.845949074093</c:v>
                </c:pt>
                <c:pt idx="4747">
                  <c:v>40380.845960648148</c:v>
                </c:pt>
                <c:pt idx="4748">
                  <c:v>40380.845960648148</c:v>
                </c:pt>
                <c:pt idx="4749">
                  <c:v>40380.845972222232</c:v>
                </c:pt>
                <c:pt idx="4750">
                  <c:v>40380.845972222232</c:v>
                </c:pt>
                <c:pt idx="4751">
                  <c:v>40380.845983796295</c:v>
                </c:pt>
                <c:pt idx="4752">
                  <c:v>40380.845983796295</c:v>
                </c:pt>
                <c:pt idx="4753">
                  <c:v>40380.845995370393</c:v>
                </c:pt>
                <c:pt idx="4754">
                  <c:v>40380.845995370393</c:v>
                </c:pt>
                <c:pt idx="4755">
                  <c:v>40380.846006944535</c:v>
                </c:pt>
                <c:pt idx="4756">
                  <c:v>40380.846006944535</c:v>
                </c:pt>
                <c:pt idx="4757">
                  <c:v>40380.846006944535</c:v>
                </c:pt>
                <c:pt idx="4758">
                  <c:v>40380.846018518598</c:v>
                </c:pt>
                <c:pt idx="4759">
                  <c:v>40380.846018518598</c:v>
                </c:pt>
                <c:pt idx="4760">
                  <c:v>40380.846030092667</c:v>
                </c:pt>
                <c:pt idx="4761">
                  <c:v>40380.846041666664</c:v>
                </c:pt>
                <c:pt idx="4762">
                  <c:v>40380.846053240835</c:v>
                </c:pt>
                <c:pt idx="4763">
                  <c:v>40380.846064814818</c:v>
                </c:pt>
                <c:pt idx="4764">
                  <c:v>40380.846076389011</c:v>
                </c:pt>
                <c:pt idx="4765">
                  <c:v>40380.846087962993</c:v>
                </c:pt>
                <c:pt idx="4766">
                  <c:v>40380.846099537041</c:v>
                </c:pt>
                <c:pt idx="4767">
                  <c:v>40380.84611111111</c:v>
                </c:pt>
                <c:pt idx="4768">
                  <c:v>40380.846122685187</c:v>
                </c:pt>
                <c:pt idx="4769">
                  <c:v>40380.846134259293</c:v>
                </c:pt>
                <c:pt idx="4770">
                  <c:v>40380.846145833326</c:v>
                </c:pt>
                <c:pt idx="4771">
                  <c:v>40380.84615740749</c:v>
                </c:pt>
                <c:pt idx="4772">
                  <c:v>40380.846168981479</c:v>
                </c:pt>
                <c:pt idx="4773">
                  <c:v>40380.846180555556</c:v>
                </c:pt>
                <c:pt idx="4774">
                  <c:v>40380.846192129633</c:v>
                </c:pt>
                <c:pt idx="4775">
                  <c:v>40380.846203703702</c:v>
                </c:pt>
                <c:pt idx="4776">
                  <c:v>40380.846215277896</c:v>
                </c:pt>
                <c:pt idx="4777">
                  <c:v>40380.846226851849</c:v>
                </c:pt>
                <c:pt idx="4778">
                  <c:v>40380.846238426064</c:v>
                </c:pt>
                <c:pt idx="4779">
                  <c:v>40380.846250000068</c:v>
                </c:pt>
                <c:pt idx="4780">
                  <c:v>40380.84626157413</c:v>
                </c:pt>
                <c:pt idx="4781">
                  <c:v>40380.846273148265</c:v>
                </c:pt>
                <c:pt idx="4782">
                  <c:v>40380.846284722233</c:v>
                </c:pt>
                <c:pt idx="4783">
                  <c:v>40380.846296296426</c:v>
                </c:pt>
                <c:pt idx="4784">
                  <c:v>40380.84630787043</c:v>
                </c:pt>
                <c:pt idx="4785">
                  <c:v>40380.846319444601</c:v>
                </c:pt>
                <c:pt idx="4786">
                  <c:v>40380.846331018598</c:v>
                </c:pt>
                <c:pt idx="4787">
                  <c:v>40380.846342592602</c:v>
                </c:pt>
                <c:pt idx="4788">
                  <c:v>40380.846354166693</c:v>
                </c:pt>
                <c:pt idx="4789">
                  <c:v>40380.846365740741</c:v>
                </c:pt>
                <c:pt idx="4790">
                  <c:v>40380.846377314898</c:v>
                </c:pt>
                <c:pt idx="4791">
                  <c:v>40380.846388888953</c:v>
                </c:pt>
                <c:pt idx="4792">
                  <c:v>40380.846400462993</c:v>
                </c:pt>
                <c:pt idx="4793">
                  <c:v>40380.846412037041</c:v>
                </c:pt>
                <c:pt idx="4794">
                  <c:v>40380.846423611074</c:v>
                </c:pt>
                <c:pt idx="4795">
                  <c:v>40380.846435185202</c:v>
                </c:pt>
                <c:pt idx="4796">
                  <c:v>40380.846446759257</c:v>
                </c:pt>
                <c:pt idx="4797">
                  <c:v>40380.846458333333</c:v>
                </c:pt>
                <c:pt idx="4798">
                  <c:v>40380.84646990741</c:v>
                </c:pt>
                <c:pt idx="4799">
                  <c:v>40380.84648148148</c:v>
                </c:pt>
                <c:pt idx="4800">
                  <c:v>40380.846493055593</c:v>
                </c:pt>
                <c:pt idx="4801">
                  <c:v>40380.846504629633</c:v>
                </c:pt>
                <c:pt idx="4802">
                  <c:v>40380.846516203776</c:v>
                </c:pt>
                <c:pt idx="4803">
                  <c:v>40380.846527777838</c:v>
                </c:pt>
                <c:pt idx="4804">
                  <c:v>40380.846539351958</c:v>
                </c:pt>
                <c:pt idx="4805">
                  <c:v>40380.846550926006</c:v>
                </c:pt>
                <c:pt idx="4806">
                  <c:v>40380.846562500003</c:v>
                </c:pt>
                <c:pt idx="4807">
                  <c:v>40380.846574074196</c:v>
                </c:pt>
                <c:pt idx="4808">
                  <c:v>40380.846585648229</c:v>
                </c:pt>
                <c:pt idx="4809">
                  <c:v>40380.846597222306</c:v>
                </c:pt>
                <c:pt idx="4810">
                  <c:v>40380.846608796361</c:v>
                </c:pt>
                <c:pt idx="4811">
                  <c:v>40380.84662037043</c:v>
                </c:pt>
                <c:pt idx="4812">
                  <c:v>40380.846631944543</c:v>
                </c:pt>
                <c:pt idx="4813">
                  <c:v>40380.846643518518</c:v>
                </c:pt>
                <c:pt idx="4814">
                  <c:v>40380.846655092668</c:v>
                </c:pt>
                <c:pt idx="4815">
                  <c:v>40380.846666666665</c:v>
                </c:pt>
                <c:pt idx="4816">
                  <c:v>40380.846678240843</c:v>
                </c:pt>
                <c:pt idx="4817">
                  <c:v>40380.846689814818</c:v>
                </c:pt>
                <c:pt idx="4818">
                  <c:v>40380.846701388953</c:v>
                </c:pt>
                <c:pt idx="4819">
                  <c:v>40380.846712962993</c:v>
                </c:pt>
                <c:pt idx="4820">
                  <c:v>40380.846724537034</c:v>
                </c:pt>
                <c:pt idx="4821">
                  <c:v>40380.846736111111</c:v>
                </c:pt>
                <c:pt idx="4822">
                  <c:v>40380.846747685187</c:v>
                </c:pt>
                <c:pt idx="4823">
                  <c:v>40380.846759259293</c:v>
                </c:pt>
                <c:pt idx="4824">
                  <c:v>40380.846770833334</c:v>
                </c:pt>
                <c:pt idx="4825">
                  <c:v>40380.846782407411</c:v>
                </c:pt>
                <c:pt idx="4826">
                  <c:v>40380.84679398148</c:v>
                </c:pt>
                <c:pt idx="4827">
                  <c:v>40380.846805555593</c:v>
                </c:pt>
                <c:pt idx="4828">
                  <c:v>40380.846817129721</c:v>
                </c:pt>
                <c:pt idx="4829">
                  <c:v>40380.846828703703</c:v>
                </c:pt>
                <c:pt idx="4830">
                  <c:v>40380.846840277845</c:v>
                </c:pt>
                <c:pt idx="4831">
                  <c:v>40380.846851851849</c:v>
                </c:pt>
                <c:pt idx="4832">
                  <c:v>40380.846863426021</c:v>
                </c:pt>
                <c:pt idx="4833">
                  <c:v>40380.846875000076</c:v>
                </c:pt>
                <c:pt idx="4834">
                  <c:v>40380.846886574131</c:v>
                </c:pt>
                <c:pt idx="4835">
                  <c:v>40380.84689814828</c:v>
                </c:pt>
                <c:pt idx="4836">
                  <c:v>40380.846909722219</c:v>
                </c:pt>
                <c:pt idx="4837">
                  <c:v>40380.846921296368</c:v>
                </c:pt>
                <c:pt idx="4838">
                  <c:v>40380.84693287043</c:v>
                </c:pt>
                <c:pt idx="4839">
                  <c:v>40380.846944444544</c:v>
                </c:pt>
                <c:pt idx="4840">
                  <c:v>40380.846956018599</c:v>
                </c:pt>
                <c:pt idx="4841">
                  <c:v>40380.846967592603</c:v>
                </c:pt>
                <c:pt idx="4842">
                  <c:v>40380.846979166723</c:v>
                </c:pt>
                <c:pt idx="4843">
                  <c:v>40380.846990740742</c:v>
                </c:pt>
                <c:pt idx="4844">
                  <c:v>40380.847002314818</c:v>
                </c:pt>
                <c:pt idx="4845">
                  <c:v>40380.847013888953</c:v>
                </c:pt>
                <c:pt idx="4846">
                  <c:v>40380.847025463001</c:v>
                </c:pt>
                <c:pt idx="4847">
                  <c:v>40380.847037037041</c:v>
                </c:pt>
                <c:pt idx="4848">
                  <c:v>40380.847048611104</c:v>
                </c:pt>
                <c:pt idx="4849">
                  <c:v>40380.847060185188</c:v>
                </c:pt>
                <c:pt idx="4850">
                  <c:v>40380.847071759257</c:v>
                </c:pt>
                <c:pt idx="4851">
                  <c:v>40380.847083333334</c:v>
                </c:pt>
                <c:pt idx="4852">
                  <c:v>40380.847094907411</c:v>
                </c:pt>
                <c:pt idx="4853">
                  <c:v>40380.84710648148</c:v>
                </c:pt>
                <c:pt idx="4854">
                  <c:v>40380.847118055593</c:v>
                </c:pt>
                <c:pt idx="4855">
                  <c:v>40380.847129629627</c:v>
                </c:pt>
                <c:pt idx="4856">
                  <c:v>40380.847141203674</c:v>
                </c:pt>
                <c:pt idx="4857">
                  <c:v>40380.84715277778</c:v>
                </c:pt>
                <c:pt idx="4858">
                  <c:v>40380.84716435185</c:v>
                </c:pt>
                <c:pt idx="4859">
                  <c:v>40380.847175925941</c:v>
                </c:pt>
                <c:pt idx="4860">
                  <c:v>40380.847187500003</c:v>
                </c:pt>
                <c:pt idx="4861">
                  <c:v>40380.847199074138</c:v>
                </c:pt>
                <c:pt idx="4862">
                  <c:v>40380.84721064823</c:v>
                </c:pt>
                <c:pt idx="4863">
                  <c:v>40380.847222222219</c:v>
                </c:pt>
                <c:pt idx="4864">
                  <c:v>40380.847233796369</c:v>
                </c:pt>
                <c:pt idx="4865">
                  <c:v>40380.847245370431</c:v>
                </c:pt>
                <c:pt idx="4866">
                  <c:v>40380.847256944544</c:v>
                </c:pt>
                <c:pt idx="4867">
                  <c:v>40380.847268518519</c:v>
                </c:pt>
                <c:pt idx="4868">
                  <c:v>40380.847280092603</c:v>
                </c:pt>
                <c:pt idx="4869">
                  <c:v>40380.847291666665</c:v>
                </c:pt>
                <c:pt idx="4870">
                  <c:v>40380.847303240742</c:v>
                </c:pt>
                <c:pt idx="4871">
                  <c:v>40380.847314814811</c:v>
                </c:pt>
                <c:pt idx="4872">
                  <c:v>40380.847326388954</c:v>
                </c:pt>
                <c:pt idx="4873">
                  <c:v>40380.847337963001</c:v>
                </c:pt>
                <c:pt idx="4874">
                  <c:v>40380.847349537034</c:v>
                </c:pt>
                <c:pt idx="4875">
                  <c:v>40380.847361111104</c:v>
                </c:pt>
                <c:pt idx="4876">
                  <c:v>40380.847372685188</c:v>
                </c:pt>
                <c:pt idx="4877">
                  <c:v>40380.847384259258</c:v>
                </c:pt>
                <c:pt idx="4878">
                  <c:v>40380.847395833334</c:v>
                </c:pt>
                <c:pt idx="4879">
                  <c:v>40380.847407407411</c:v>
                </c:pt>
                <c:pt idx="4880">
                  <c:v>40380.847418981481</c:v>
                </c:pt>
                <c:pt idx="4881">
                  <c:v>40380.847430555557</c:v>
                </c:pt>
                <c:pt idx="4882">
                  <c:v>40380.847442129627</c:v>
                </c:pt>
                <c:pt idx="4883">
                  <c:v>40380.847453703704</c:v>
                </c:pt>
                <c:pt idx="4884">
                  <c:v>40380.84746527778</c:v>
                </c:pt>
                <c:pt idx="4885">
                  <c:v>40380.84747685185</c:v>
                </c:pt>
                <c:pt idx="4886">
                  <c:v>40380.847488425941</c:v>
                </c:pt>
                <c:pt idx="4887">
                  <c:v>40380.847500000003</c:v>
                </c:pt>
                <c:pt idx="4888">
                  <c:v>40380.847511574138</c:v>
                </c:pt>
                <c:pt idx="4889">
                  <c:v>40380.84752314823</c:v>
                </c:pt>
                <c:pt idx="4890">
                  <c:v>40380.847534722219</c:v>
                </c:pt>
                <c:pt idx="4891">
                  <c:v>40380.847546296369</c:v>
                </c:pt>
                <c:pt idx="4892">
                  <c:v>40380.847627314812</c:v>
                </c:pt>
                <c:pt idx="4893">
                  <c:v>40380.847638888954</c:v>
                </c:pt>
                <c:pt idx="4894">
                  <c:v>40380.847638888954</c:v>
                </c:pt>
                <c:pt idx="4895">
                  <c:v>40380.847638888954</c:v>
                </c:pt>
                <c:pt idx="4896">
                  <c:v>40380.847650463002</c:v>
                </c:pt>
                <c:pt idx="4897">
                  <c:v>40380.847662037035</c:v>
                </c:pt>
                <c:pt idx="4898">
                  <c:v>40380.847662037035</c:v>
                </c:pt>
                <c:pt idx="4899">
                  <c:v>40380.847673611104</c:v>
                </c:pt>
                <c:pt idx="4900">
                  <c:v>40380.847673611104</c:v>
                </c:pt>
                <c:pt idx="4901">
                  <c:v>40380.847685185188</c:v>
                </c:pt>
                <c:pt idx="4902">
                  <c:v>40380.847685185188</c:v>
                </c:pt>
                <c:pt idx="4903">
                  <c:v>40380.847696759258</c:v>
                </c:pt>
                <c:pt idx="4904">
                  <c:v>40380.847696759258</c:v>
                </c:pt>
                <c:pt idx="4905">
                  <c:v>40380.847708333335</c:v>
                </c:pt>
                <c:pt idx="4906">
                  <c:v>40380.847708333335</c:v>
                </c:pt>
                <c:pt idx="4907">
                  <c:v>40380.847719907411</c:v>
                </c:pt>
                <c:pt idx="4908">
                  <c:v>40380.847719907411</c:v>
                </c:pt>
                <c:pt idx="4909">
                  <c:v>40380.847731481481</c:v>
                </c:pt>
                <c:pt idx="4910">
                  <c:v>40380.847731481481</c:v>
                </c:pt>
                <c:pt idx="4911">
                  <c:v>40380.847743055558</c:v>
                </c:pt>
                <c:pt idx="4912">
                  <c:v>40380.847743055558</c:v>
                </c:pt>
                <c:pt idx="4913">
                  <c:v>40380.847754629627</c:v>
                </c:pt>
                <c:pt idx="4914">
                  <c:v>40380.847754629627</c:v>
                </c:pt>
                <c:pt idx="4915">
                  <c:v>40380.847766203704</c:v>
                </c:pt>
                <c:pt idx="4916">
                  <c:v>40380.847777777781</c:v>
                </c:pt>
                <c:pt idx="4917">
                  <c:v>40380.84778935185</c:v>
                </c:pt>
                <c:pt idx="4918">
                  <c:v>40380.847800925942</c:v>
                </c:pt>
                <c:pt idx="4919">
                  <c:v>40380.847812500011</c:v>
                </c:pt>
                <c:pt idx="4920">
                  <c:v>40380.847824074139</c:v>
                </c:pt>
                <c:pt idx="4921">
                  <c:v>40380.847835648237</c:v>
                </c:pt>
                <c:pt idx="4922">
                  <c:v>40380.847847222241</c:v>
                </c:pt>
                <c:pt idx="4923">
                  <c:v>40380.847858796376</c:v>
                </c:pt>
                <c:pt idx="4924">
                  <c:v>40380.847870370439</c:v>
                </c:pt>
                <c:pt idx="4925">
                  <c:v>40380.847881944443</c:v>
                </c:pt>
                <c:pt idx="4926">
                  <c:v>40380.847893518519</c:v>
                </c:pt>
                <c:pt idx="4927">
                  <c:v>40380.847905092603</c:v>
                </c:pt>
                <c:pt idx="4928">
                  <c:v>40380.847916666666</c:v>
                </c:pt>
                <c:pt idx="4929">
                  <c:v>40380.847928240742</c:v>
                </c:pt>
                <c:pt idx="4930">
                  <c:v>40380.847939814812</c:v>
                </c:pt>
                <c:pt idx="4931">
                  <c:v>40380.847951388954</c:v>
                </c:pt>
                <c:pt idx="4932">
                  <c:v>40380.847962962966</c:v>
                </c:pt>
                <c:pt idx="4933">
                  <c:v>40380.847974537035</c:v>
                </c:pt>
                <c:pt idx="4934">
                  <c:v>40380.847986111105</c:v>
                </c:pt>
                <c:pt idx="4935">
                  <c:v>40380.847997685189</c:v>
                </c:pt>
                <c:pt idx="4936">
                  <c:v>40380.848009259316</c:v>
                </c:pt>
                <c:pt idx="4937">
                  <c:v>40380.848020833335</c:v>
                </c:pt>
                <c:pt idx="4938">
                  <c:v>40380.848032407499</c:v>
                </c:pt>
                <c:pt idx="4939">
                  <c:v>40380.848043981481</c:v>
                </c:pt>
                <c:pt idx="4940">
                  <c:v>40380.848055555602</c:v>
                </c:pt>
                <c:pt idx="4941">
                  <c:v>40380.848067129642</c:v>
                </c:pt>
                <c:pt idx="4942">
                  <c:v>40380.848078703712</c:v>
                </c:pt>
                <c:pt idx="4943">
                  <c:v>40380.848090277846</c:v>
                </c:pt>
                <c:pt idx="4944">
                  <c:v>40380.848101851851</c:v>
                </c:pt>
                <c:pt idx="4945">
                  <c:v>40380.848113426029</c:v>
                </c:pt>
                <c:pt idx="4946">
                  <c:v>40380.848125000011</c:v>
                </c:pt>
                <c:pt idx="4947">
                  <c:v>40380.848136574146</c:v>
                </c:pt>
                <c:pt idx="4948">
                  <c:v>40380.848148148238</c:v>
                </c:pt>
                <c:pt idx="4949">
                  <c:v>40380.848159722242</c:v>
                </c:pt>
                <c:pt idx="4950">
                  <c:v>40380.848171296377</c:v>
                </c:pt>
                <c:pt idx="4951">
                  <c:v>40380.848182870373</c:v>
                </c:pt>
                <c:pt idx="4952">
                  <c:v>40380.848194444552</c:v>
                </c:pt>
                <c:pt idx="4953">
                  <c:v>40380.848206018614</c:v>
                </c:pt>
                <c:pt idx="4954">
                  <c:v>40380.848217592677</c:v>
                </c:pt>
                <c:pt idx="4955">
                  <c:v>40380.848229166724</c:v>
                </c:pt>
                <c:pt idx="4956">
                  <c:v>40380.848240740743</c:v>
                </c:pt>
                <c:pt idx="4957">
                  <c:v>40380.848252314914</c:v>
                </c:pt>
                <c:pt idx="4958">
                  <c:v>40380.848263888969</c:v>
                </c:pt>
                <c:pt idx="4959">
                  <c:v>40380.848275463053</c:v>
                </c:pt>
                <c:pt idx="4960">
                  <c:v>40380.848287037043</c:v>
                </c:pt>
                <c:pt idx="4961">
                  <c:v>40380.848298611112</c:v>
                </c:pt>
                <c:pt idx="4962">
                  <c:v>40380.848310185203</c:v>
                </c:pt>
                <c:pt idx="4963">
                  <c:v>40380.848321759258</c:v>
                </c:pt>
                <c:pt idx="4964">
                  <c:v>40380.848333333342</c:v>
                </c:pt>
                <c:pt idx="4965">
                  <c:v>40380.848344907412</c:v>
                </c:pt>
                <c:pt idx="4966">
                  <c:v>40380.848356481547</c:v>
                </c:pt>
                <c:pt idx="4967">
                  <c:v>40380.848368055602</c:v>
                </c:pt>
                <c:pt idx="4968">
                  <c:v>40380.848379629642</c:v>
                </c:pt>
                <c:pt idx="4969">
                  <c:v>40380.848391203712</c:v>
                </c:pt>
                <c:pt idx="4970">
                  <c:v>40380.848402777781</c:v>
                </c:pt>
                <c:pt idx="4971">
                  <c:v>40380.848414351909</c:v>
                </c:pt>
                <c:pt idx="4972">
                  <c:v>40380.848425925942</c:v>
                </c:pt>
                <c:pt idx="4973">
                  <c:v>40380.848437500012</c:v>
                </c:pt>
                <c:pt idx="4974">
                  <c:v>40380.848449074147</c:v>
                </c:pt>
                <c:pt idx="4975">
                  <c:v>40380.848460648202</c:v>
                </c:pt>
                <c:pt idx="4976">
                  <c:v>40380.848472222242</c:v>
                </c:pt>
                <c:pt idx="4977">
                  <c:v>40380.848483796297</c:v>
                </c:pt>
                <c:pt idx="4978">
                  <c:v>40380.848495370446</c:v>
                </c:pt>
                <c:pt idx="4979">
                  <c:v>40380.848506944552</c:v>
                </c:pt>
                <c:pt idx="4980">
                  <c:v>40380.848518518615</c:v>
                </c:pt>
                <c:pt idx="4981">
                  <c:v>40380.848530092684</c:v>
                </c:pt>
                <c:pt idx="4982">
                  <c:v>40380.848541666666</c:v>
                </c:pt>
                <c:pt idx="4983">
                  <c:v>40380.848553240852</c:v>
                </c:pt>
                <c:pt idx="4984">
                  <c:v>40380.848564814813</c:v>
                </c:pt>
                <c:pt idx="4985">
                  <c:v>40380.84857638902</c:v>
                </c:pt>
                <c:pt idx="4986">
                  <c:v>40380.848587963003</c:v>
                </c:pt>
                <c:pt idx="4987">
                  <c:v>40380.848599537043</c:v>
                </c:pt>
                <c:pt idx="4988">
                  <c:v>40380.848611111112</c:v>
                </c:pt>
                <c:pt idx="4989">
                  <c:v>40380.848622685182</c:v>
                </c:pt>
                <c:pt idx="4990">
                  <c:v>40380.848634259317</c:v>
                </c:pt>
                <c:pt idx="4991">
                  <c:v>40380.848645833335</c:v>
                </c:pt>
                <c:pt idx="4992">
                  <c:v>40380.848657407514</c:v>
                </c:pt>
                <c:pt idx="4993">
                  <c:v>40380.848668981482</c:v>
                </c:pt>
                <c:pt idx="4994">
                  <c:v>40380.848680555559</c:v>
                </c:pt>
                <c:pt idx="4995">
                  <c:v>40380.848692129643</c:v>
                </c:pt>
                <c:pt idx="4996">
                  <c:v>40380.848703703705</c:v>
                </c:pt>
                <c:pt idx="4997">
                  <c:v>40380.848715277847</c:v>
                </c:pt>
                <c:pt idx="4998">
                  <c:v>40380.848726851851</c:v>
                </c:pt>
                <c:pt idx="4999">
                  <c:v>40380.84873842603</c:v>
                </c:pt>
                <c:pt idx="5000">
                  <c:v>40380.848750000012</c:v>
                </c:pt>
                <c:pt idx="5001">
                  <c:v>40380.848761574081</c:v>
                </c:pt>
                <c:pt idx="5002">
                  <c:v>40380.848773148246</c:v>
                </c:pt>
                <c:pt idx="5003">
                  <c:v>40380.84878472222</c:v>
                </c:pt>
                <c:pt idx="5004">
                  <c:v>40380.848796296385</c:v>
                </c:pt>
                <c:pt idx="5005">
                  <c:v>40380.848807870447</c:v>
                </c:pt>
                <c:pt idx="5006">
                  <c:v>40380.848819444625</c:v>
                </c:pt>
                <c:pt idx="5007">
                  <c:v>40380.848831018615</c:v>
                </c:pt>
                <c:pt idx="5008">
                  <c:v>40380.848842592612</c:v>
                </c:pt>
                <c:pt idx="5009">
                  <c:v>40380.848854166739</c:v>
                </c:pt>
                <c:pt idx="5010">
                  <c:v>40380.848865740743</c:v>
                </c:pt>
                <c:pt idx="5011">
                  <c:v>40380.848877314915</c:v>
                </c:pt>
                <c:pt idx="5012">
                  <c:v>40380.84888888897</c:v>
                </c:pt>
                <c:pt idx="5013">
                  <c:v>40380.848900463003</c:v>
                </c:pt>
                <c:pt idx="5014">
                  <c:v>40380.848912037043</c:v>
                </c:pt>
                <c:pt idx="5015">
                  <c:v>40380.848923611105</c:v>
                </c:pt>
                <c:pt idx="5016">
                  <c:v>40380.848935185211</c:v>
                </c:pt>
                <c:pt idx="5017">
                  <c:v>40380.848946759259</c:v>
                </c:pt>
                <c:pt idx="5018">
                  <c:v>40380.848958333343</c:v>
                </c:pt>
                <c:pt idx="5019">
                  <c:v>40380.848969907413</c:v>
                </c:pt>
                <c:pt idx="5020">
                  <c:v>40380.848981481482</c:v>
                </c:pt>
                <c:pt idx="5021">
                  <c:v>40380.848993055602</c:v>
                </c:pt>
                <c:pt idx="5022">
                  <c:v>40380.849004629628</c:v>
                </c:pt>
                <c:pt idx="5023">
                  <c:v>40380.849016203712</c:v>
                </c:pt>
                <c:pt idx="5024">
                  <c:v>40380.849027777782</c:v>
                </c:pt>
                <c:pt idx="5025">
                  <c:v>40380.84903935191</c:v>
                </c:pt>
                <c:pt idx="5026">
                  <c:v>40380.849050925943</c:v>
                </c:pt>
                <c:pt idx="5027">
                  <c:v>40380.849062500005</c:v>
                </c:pt>
                <c:pt idx="5028">
                  <c:v>40380.849074074154</c:v>
                </c:pt>
                <c:pt idx="5029">
                  <c:v>40380.849085648202</c:v>
                </c:pt>
                <c:pt idx="5030">
                  <c:v>40380.849097222243</c:v>
                </c:pt>
                <c:pt idx="5031">
                  <c:v>40380.849108796298</c:v>
                </c:pt>
                <c:pt idx="5032">
                  <c:v>40380.849120370367</c:v>
                </c:pt>
                <c:pt idx="5033">
                  <c:v>40380.849131944502</c:v>
                </c:pt>
                <c:pt idx="5034">
                  <c:v>40380.849143518521</c:v>
                </c:pt>
                <c:pt idx="5035">
                  <c:v>40380.849155092612</c:v>
                </c:pt>
                <c:pt idx="5036">
                  <c:v>40380.849166666609</c:v>
                </c:pt>
                <c:pt idx="5037">
                  <c:v>40380.849178240802</c:v>
                </c:pt>
                <c:pt idx="5038">
                  <c:v>40380.849189814806</c:v>
                </c:pt>
                <c:pt idx="5039">
                  <c:v>40380.84920138897</c:v>
                </c:pt>
                <c:pt idx="5040">
                  <c:v>40380.849212963003</c:v>
                </c:pt>
                <c:pt idx="5041">
                  <c:v>40380.849224537036</c:v>
                </c:pt>
                <c:pt idx="5042">
                  <c:v>40380.849236111113</c:v>
                </c:pt>
                <c:pt idx="5043">
                  <c:v>40380.849247685182</c:v>
                </c:pt>
                <c:pt idx="5044">
                  <c:v>40380.849259259325</c:v>
                </c:pt>
                <c:pt idx="5045">
                  <c:v>40380.849270833336</c:v>
                </c:pt>
                <c:pt idx="5046">
                  <c:v>40380.849282407413</c:v>
                </c:pt>
                <c:pt idx="5047">
                  <c:v>40380.849293981482</c:v>
                </c:pt>
                <c:pt idx="5048">
                  <c:v>40380.849305555559</c:v>
                </c:pt>
                <c:pt idx="5049">
                  <c:v>40380.849317129643</c:v>
                </c:pt>
                <c:pt idx="5050">
                  <c:v>40380.849328703705</c:v>
                </c:pt>
                <c:pt idx="5051">
                  <c:v>40380.849340277782</c:v>
                </c:pt>
                <c:pt idx="5052">
                  <c:v>40380.849351851852</c:v>
                </c:pt>
                <c:pt idx="5053">
                  <c:v>40380.849363425943</c:v>
                </c:pt>
                <c:pt idx="5054">
                  <c:v>40380.849375000013</c:v>
                </c:pt>
                <c:pt idx="5055">
                  <c:v>40380.849386574082</c:v>
                </c:pt>
                <c:pt idx="5056">
                  <c:v>40380.849398148246</c:v>
                </c:pt>
                <c:pt idx="5057">
                  <c:v>40380.849409722221</c:v>
                </c:pt>
                <c:pt idx="5058">
                  <c:v>40380.849421296298</c:v>
                </c:pt>
                <c:pt idx="5059">
                  <c:v>40380.849432870367</c:v>
                </c:pt>
                <c:pt idx="5060">
                  <c:v>40380.849444444502</c:v>
                </c:pt>
                <c:pt idx="5061">
                  <c:v>40380.849456018543</c:v>
                </c:pt>
                <c:pt idx="5062">
                  <c:v>40380.84946759259</c:v>
                </c:pt>
                <c:pt idx="5063">
                  <c:v>40380.849479166667</c:v>
                </c:pt>
                <c:pt idx="5064">
                  <c:v>40380.849490740744</c:v>
                </c:pt>
                <c:pt idx="5065">
                  <c:v>40380.849502314813</c:v>
                </c:pt>
                <c:pt idx="5066">
                  <c:v>40380.84951388897</c:v>
                </c:pt>
                <c:pt idx="5067">
                  <c:v>40380.849525463003</c:v>
                </c:pt>
                <c:pt idx="5068">
                  <c:v>40380.849537037095</c:v>
                </c:pt>
                <c:pt idx="5069">
                  <c:v>40380.849548611106</c:v>
                </c:pt>
                <c:pt idx="5070">
                  <c:v>40380.849560185183</c:v>
                </c:pt>
                <c:pt idx="5071">
                  <c:v>40380.84957175926</c:v>
                </c:pt>
                <c:pt idx="5072">
                  <c:v>40380.849583333336</c:v>
                </c:pt>
                <c:pt idx="5073">
                  <c:v>40380.849594907413</c:v>
                </c:pt>
                <c:pt idx="5074">
                  <c:v>40380.849606481483</c:v>
                </c:pt>
                <c:pt idx="5075">
                  <c:v>40380.849618055603</c:v>
                </c:pt>
                <c:pt idx="5076">
                  <c:v>40380.849629629629</c:v>
                </c:pt>
                <c:pt idx="5077">
                  <c:v>40380.849641203706</c:v>
                </c:pt>
                <c:pt idx="5078">
                  <c:v>40380.849652777782</c:v>
                </c:pt>
                <c:pt idx="5079">
                  <c:v>40380.849664351852</c:v>
                </c:pt>
                <c:pt idx="5080">
                  <c:v>40380.849675925943</c:v>
                </c:pt>
                <c:pt idx="5081">
                  <c:v>40380.849687500006</c:v>
                </c:pt>
                <c:pt idx="5082">
                  <c:v>40380.849699074155</c:v>
                </c:pt>
                <c:pt idx="5083">
                  <c:v>40380.849710648203</c:v>
                </c:pt>
                <c:pt idx="5084">
                  <c:v>40380.849722222221</c:v>
                </c:pt>
                <c:pt idx="5085">
                  <c:v>40380.849733796298</c:v>
                </c:pt>
                <c:pt idx="5086">
                  <c:v>40380.849745370368</c:v>
                </c:pt>
                <c:pt idx="5087">
                  <c:v>40380.849756944503</c:v>
                </c:pt>
                <c:pt idx="5088">
                  <c:v>40380.849768518521</c:v>
                </c:pt>
                <c:pt idx="5089">
                  <c:v>40380.849780092591</c:v>
                </c:pt>
                <c:pt idx="5090">
                  <c:v>40380.849791666624</c:v>
                </c:pt>
                <c:pt idx="5091">
                  <c:v>40380.849803240802</c:v>
                </c:pt>
                <c:pt idx="5092">
                  <c:v>40380.849814814843</c:v>
                </c:pt>
                <c:pt idx="5093">
                  <c:v>40380.849826388985</c:v>
                </c:pt>
                <c:pt idx="5094">
                  <c:v>40380.849837963011</c:v>
                </c:pt>
                <c:pt idx="5095">
                  <c:v>40380.849849537037</c:v>
                </c:pt>
                <c:pt idx="5096">
                  <c:v>40380.849861111114</c:v>
                </c:pt>
                <c:pt idx="5097">
                  <c:v>40380.849872685183</c:v>
                </c:pt>
                <c:pt idx="5098">
                  <c:v>40380.84988425926</c:v>
                </c:pt>
                <c:pt idx="5099">
                  <c:v>40380.849895833337</c:v>
                </c:pt>
                <c:pt idx="5100">
                  <c:v>40380.849907407413</c:v>
                </c:pt>
                <c:pt idx="5101">
                  <c:v>40380.849930555552</c:v>
                </c:pt>
                <c:pt idx="5102">
                  <c:v>40380.849930555552</c:v>
                </c:pt>
                <c:pt idx="5103">
                  <c:v>40380.849942129629</c:v>
                </c:pt>
                <c:pt idx="5104">
                  <c:v>40380.849953703706</c:v>
                </c:pt>
                <c:pt idx="5105">
                  <c:v>40380.849953703706</c:v>
                </c:pt>
                <c:pt idx="5106">
                  <c:v>40380.849965277783</c:v>
                </c:pt>
                <c:pt idx="5107">
                  <c:v>40380.849965277783</c:v>
                </c:pt>
                <c:pt idx="5108">
                  <c:v>40380.849976851852</c:v>
                </c:pt>
                <c:pt idx="5109">
                  <c:v>40380.849976851852</c:v>
                </c:pt>
                <c:pt idx="5110">
                  <c:v>40380.849988425987</c:v>
                </c:pt>
                <c:pt idx="5111">
                  <c:v>40380.849988425987</c:v>
                </c:pt>
                <c:pt idx="5112">
                  <c:v>40380.850000000013</c:v>
                </c:pt>
                <c:pt idx="5113">
                  <c:v>40380.850000000013</c:v>
                </c:pt>
                <c:pt idx="5114">
                  <c:v>40380.850011574155</c:v>
                </c:pt>
                <c:pt idx="5115">
                  <c:v>40380.850023148247</c:v>
                </c:pt>
                <c:pt idx="5116">
                  <c:v>40380.850034722243</c:v>
                </c:pt>
                <c:pt idx="5117">
                  <c:v>40380.8500462964</c:v>
                </c:pt>
              </c:numCache>
            </c:numRef>
          </c:xVal>
          <c:yVal>
            <c:numRef>
              <c:f>'History Export'!$H$2:$H$5119</c:f>
              <c:numCache>
                <c:formatCode>0.00E+00</c:formatCode>
                <c:ptCount val="5118"/>
                <c:pt idx="0">
                  <c:v>1.0400000000000027E-6</c:v>
                </c:pt>
                <c:pt idx="1">
                  <c:v>1.0400000000000027E-6</c:v>
                </c:pt>
                <c:pt idx="2">
                  <c:v>1.0400000000000027E-6</c:v>
                </c:pt>
                <c:pt idx="3">
                  <c:v>1.0400000000000027E-6</c:v>
                </c:pt>
                <c:pt idx="4">
                  <c:v>1.0400000000000027E-6</c:v>
                </c:pt>
                <c:pt idx="5">
                  <c:v>1.0400000000000027E-6</c:v>
                </c:pt>
                <c:pt idx="6">
                  <c:v>1.0400000000000027E-6</c:v>
                </c:pt>
                <c:pt idx="7">
                  <c:v>1.0400000000000027E-6</c:v>
                </c:pt>
                <c:pt idx="8">
                  <c:v>1.0400000000000027E-6</c:v>
                </c:pt>
                <c:pt idx="9">
                  <c:v>1.0400000000000027E-6</c:v>
                </c:pt>
                <c:pt idx="10">
                  <c:v>9.390000000000031E-7</c:v>
                </c:pt>
                <c:pt idx="11">
                  <c:v>9.390000000000031E-7</c:v>
                </c:pt>
                <c:pt idx="12">
                  <c:v>9.390000000000031E-7</c:v>
                </c:pt>
                <c:pt idx="13">
                  <c:v>9.390000000000031E-7</c:v>
                </c:pt>
                <c:pt idx="14">
                  <c:v>9.390000000000031E-7</c:v>
                </c:pt>
                <c:pt idx="15">
                  <c:v>9.390000000000031E-7</c:v>
                </c:pt>
                <c:pt idx="16">
                  <c:v>9.390000000000031E-7</c:v>
                </c:pt>
                <c:pt idx="17">
                  <c:v>9.390000000000031E-7</c:v>
                </c:pt>
                <c:pt idx="18">
                  <c:v>9.390000000000031E-7</c:v>
                </c:pt>
                <c:pt idx="19">
                  <c:v>9.390000000000031E-7</c:v>
                </c:pt>
                <c:pt idx="20">
                  <c:v>9.390000000000031E-7</c:v>
                </c:pt>
                <c:pt idx="21">
                  <c:v>9.390000000000031E-7</c:v>
                </c:pt>
                <c:pt idx="22">
                  <c:v>9.390000000000031E-7</c:v>
                </c:pt>
                <c:pt idx="23">
                  <c:v>9.390000000000031E-7</c:v>
                </c:pt>
                <c:pt idx="24">
                  <c:v>9.390000000000031E-7</c:v>
                </c:pt>
                <c:pt idx="25">
                  <c:v>9.390000000000031E-7</c:v>
                </c:pt>
                <c:pt idx="26">
                  <c:v>9.390000000000031E-7</c:v>
                </c:pt>
                <c:pt idx="27">
                  <c:v>9.390000000000031E-7</c:v>
                </c:pt>
                <c:pt idx="28">
                  <c:v>9.390000000000031E-7</c:v>
                </c:pt>
                <c:pt idx="29">
                  <c:v>9.390000000000031E-7</c:v>
                </c:pt>
                <c:pt idx="30">
                  <c:v>9.390000000000031E-7</c:v>
                </c:pt>
                <c:pt idx="31">
                  <c:v>9.390000000000031E-7</c:v>
                </c:pt>
                <c:pt idx="32">
                  <c:v>9.390000000000031E-7</c:v>
                </c:pt>
                <c:pt idx="33">
                  <c:v>9.390000000000031E-7</c:v>
                </c:pt>
                <c:pt idx="34">
                  <c:v>9.390000000000031E-7</c:v>
                </c:pt>
                <c:pt idx="35">
                  <c:v>9.390000000000031E-7</c:v>
                </c:pt>
                <c:pt idx="36">
                  <c:v>9.390000000000031E-7</c:v>
                </c:pt>
                <c:pt idx="37">
                  <c:v>9.390000000000031E-7</c:v>
                </c:pt>
                <c:pt idx="38">
                  <c:v>9.390000000000031E-7</c:v>
                </c:pt>
                <c:pt idx="39">
                  <c:v>9.390000000000031E-7</c:v>
                </c:pt>
                <c:pt idx="40">
                  <c:v>9.390000000000031E-7</c:v>
                </c:pt>
                <c:pt idx="41">
                  <c:v>9.390000000000031E-7</c:v>
                </c:pt>
                <c:pt idx="42">
                  <c:v>9.390000000000031E-7</c:v>
                </c:pt>
                <c:pt idx="43">
                  <c:v>9.390000000000031E-7</c:v>
                </c:pt>
                <c:pt idx="44">
                  <c:v>9.390000000000031E-7</c:v>
                </c:pt>
                <c:pt idx="45">
                  <c:v>9.390000000000031E-7</c:v>
                </c:pt>
                <c:pt idx="46">
                  <c:v>9.390000000000031E-7</c:v>
                </c:pt>
                <c:pt idx="47">
                  <c:v>9.390000000000031E-7</c:v>
                </c:pt>
                <c:pt idx="48">
                  <c:v>9.390000000000031E-7</c:v>
                </c:pt>
                <c:pt idx="49">
                  <c:v>9.390000000000031E-7</c:v>
                </c:pt>
                <c:pt idx="50">
                  <c:v>9.390000000000031E-7</c:v>
                </c:pt>
                <c:pt idx="51">
                  <c:v>9.390000000000031E-7</c:v>
                </c:pt>
                <c:pt idx="52">
                  <c:v>9.390000000000031E-7</c:v>
                </c:pt>
                <c:pt idx="53">
                  <c:v>9.390000000000031E-7</c:v>
                </c:pt>
                <c:pt idx="54">
                  <c:v>9.390000000000031E-7</c:v>
                </c:pt>
                <c:pt idx="55">
                  <c:v>9.390000000000031E-7</c:v>
                </c:pt>
                <c:pt idx="56">
                  <c:v>9.390000000000031E-7</c:v>
                </c:pt>
                <c:pt idx="57">
                  <c:v>9.390000000000031E-7</c:v>
                </c:pt>
                <c:pt idx="58">
                  <c:v>9.390000000000031E-7</c:v>
                </c:pt>
                <c:pt idx="59">
                  <c:v>9.390000000000031E-7</c:v>
                </c:pt>
                <c:pt idx="60">
                  <c:v>9.390000000000031E-7</c:v>
                </c:pt>
                <c:pt idx="61">
                  <c:v>9.390000000000031E-7</c:v>
                </c:pt>
                <c:pt idx="62">
                  <c:v>9.390000000000031E-7</c:v>
                </c:pt>
                <c:pt idx="63">
                  <c:v>9.390000000000031E-7</c:v>
                </c:pt>
                <c:pt idx="64">
                  <c:v>9.390000000000031E-7</c:v>
                </c:pt>
                <c:pt idx="65">
                  <c:v>9.390000000000031E-7</c:v>
                </c:pt>
                <c:pt idx="66">
                  <c:v>9.390000000000031E-7</c:v>
                </c:pt>
                <c:pt idx="67">
                  <c:v>9.390000000000031E-7</c:v>
                </c:pt>
                <c:pt idx="68">
                  <c:v>9.390000000000031E-7</c:v>
                </c:pt>
                <c:pt idx="69">
                  <c:v>9.390000000000031E-7</c:v>
                </c:pt>
                <c:pt idx="70">
                  <c:v>9.390000000000031E-7</c:v>
                </c:pt>
                <c:pt idx="71">
                  <c:v>9.390000000000031E-7</c:v>
                </c:pt>
                <c:pt idx="72">
                  <c:v>9.390000000000031E-7</c:v>
                </c:pt>
                <c:pt idx="73">
                  <c:v>3.5000000000000093E-6</c:v>
                </c:pt>
                <c:pt idx="74">
                  <c:v>2.8300000000000047E-6</c:v>
                </c:pt>
                <c:pt idx="75">
                  <c:v>2.5300000000000054E-6</c:v>
                </c:pt>
                <c:pt idx="76">
                  <c:v>2.2700000000000066E-6</c:v>
                </c:pt>
                <c:pt idx="77">
                  <c:v>2.8700000000000051E-6</c:v>
                </c:pt>
                <c:pt idx="78">
                  <c:v>6.8300000000000176E-6</c:v>
                </c:pt>
                <c:pt idx="79">
                  <c:v>1.0699999999999999E-5</c:v>
                </c:pt>
                <c:pt idx="80">
                  <c:v>1.6600000000000051E-5</c:v>
                </c:pt>
                <c:pt idx="81">
                  <c:v>4.3000000000000083E-5</c:v>
                </c:pt>
                <c:pt idx="82">
                  <c:v>5.3100000000000085E-5</c:v>
                </c:pt>
                <c:pt idx="83">
                  <c:v>7.6500000000000125E-5</c:v>
                </c:pt>
                <c:pt idx="84">
                  <c:v>8.4100000000000215E-5</c:v>
                </c:pt>
                <c:pt idx="85">
                  <c:v>1.0000000000000018E-4</c:v>
                </c:pt>
                <c:pt idx="86">
                  <c:v>8.150000000000026E-5</c:v>
                </c:pt>
                <c:pt idx="87">
                  <c:v>7.7400000000000187E-5</c:v>
                </c:pt>
                <c:pt idx="88">
                  <c:v>6.9000000000000173E-5</c:v>
                </c:pt>
                <c:pt idx="89">
                  <c:v>4.5100000000000093E-5</c:v>
                </c:pt>
                <c:pt idx="90">
                  <c:v>2.3600000000000042E-5</c:v>
                </c:pt>
                <c:pt idx="91">
                  <c:v>1.3600000000000041E-5</c:v>
                </c:pt>
                <c:pt idx="92">
                  <c:v>8.3500000000000319E-6</c:v>
                </c:pt>
                <c:pt idx="93">
                  <c:v>5.2400000000000159E-6</c:v>
                </c:pt>
                <c:pt idx="94">
                  <c:v>4.1200000000000004E-6</c:v>
                </c:pt>
                <c:pt idx="95">
                  <c:v>3.1800000000000098E-6</c:v>
                </c:pt>
                <c:pt idx="96">
                  <c:v>2.810000000000004E-6</c:v>
                </c:pt>
                <c:pt idx="97">
                  <c:v>2.5200000000000068E-6</c:v>
                </c:pt>
                <c:pt idx="98">
                  <c:v>2.2600000000000084E-6</c:v>
                </c:pt>
                <c:pt idx="99">
                  <c:v>4.09000000000001E-6</c:v>
                </c:pt>
                <c:pt idx="100">
                  <c:v>7.8300000000000182E-6</c:v>
                </c:pt>
                <c:pt idx="101">
                  <c:v>1.2799999999999999E-5</c:v>
                </c:pt>
                <c:pt idx="102">
                  <c:v>2.3900000000000012E-5</c:v>
                </c:pt>
                <c:pt idx="103">
                  <c:v>5.0600000000000078E-5</c:v>
                </c:pt>
                <c:pt idx="104">
                  <c:v>6.2300000000000173E-5</c:v>
                </c:pt>
                <c:pt idx="105">
                  <c:v>8.920000000000019E-5</c:v>
                </c:pt>
                <c:pt idx="106">
                  <c:v>6.6300000000000121E-5</c:v>
                </c:pt>
                <c:pt idx="107">
                  <c:v>8.5600000000000238E-5</c:v>
                </c:pt>
                <c:pt idx="108">
                  <c:v>8.920000000000019E-5</c:v>
                </c:pt>
                <c:pt idx="109">
                  <c:v>9.0300000000000067E-5</c:v>
                </c:pt>
                <c:pt idx="110">
                  <c:v>5.8500000000000101E-5</c:v>
                </c:pt>
                <c:pt idx="111">
                  <c:v>3.8500000000000062E-5</c:v>
                </c:pt>
                <c:pt idx="112">
                  <c:v>1.9300000000000056E-5</c:v>
                </c:pt>
                <c:pt idx="113">
                  <c:v>1.1199999999999999E-5</c:v>
                </c:pt>
                <c:pt idx="114">
                  <c:v>7.4100000000000188E-6</c:v>
                </c:pt>
                <c:pt idx="115">
                  <c:v>4.6600000000000079E-6</c:v>
                </c:pt>
                <c:pt idx="116">
                  <c:v>3.6900000000000096E-6</c:v>
                </c:pt>
                <c:pt idx="117">
                  <c:v>2.9300000000000054E-6</c:v>
                </c:pt>
                <c:pt idx="118">
                  <c:v>2.5900000000000053E-6</c:v>
                </c:pt>
                <c:pt idx="119">
                  <c:v>2.2800000000000082E-6</c:v>
                </c:pt>
                <c:pt idx="120">
                  <c:v>2.6000000000000077E-6</c:v>
                </c:pt>
                <c:pt idx="121">
                  <c:v>6.360000000000012E-6</c:v>
                </c:pt>
                <c:pt idx="122">
                  <c:v>1.0499999999999999E-5</c:v>
                </c:pt>
                <c:pt idx="123">
                  <c:v>1.5200000000000039E-5</c:v>
                </c:pt>
                <c:pt idx="124">
                  <c:v>3.5200000000000076E-5</c:v>
                </c:pt>
                <c:pt idx="125">
                  <c:v>5.5300000000000145E-5</c:v>
                </c:pt>
                <c:pt idx="126">
                  <c:v>7.8000000000000148E-5</c:v>
                </c:pt>
                <c:pt idx="127">
                  <c:v>7.40000000000002E-5</c:v>
                </c:pt>
                <c:pt idx="128">
                  <c:v>7.8700000000000178E-5</c:v>
                </c:pt>
                <c:pt idx="129">
                  <c:v>8.5400000000000151E-5</c:v>
                </c:pt>
                <c:pt idx="130">
                  <c:v>8.2700000000000181E-5</c:v>
                </c:pt>
                <c:pt idx="131">
                  <c:v>9.5000000000000236E-5</c:v>
                </c:pt>
                <c:pt idx="132">
                  <c:v>5.3500000000000094E-5</c:v>
                </c:pt>
                <c:pt idx="133">
                  <c:v>3.1300000000000056E-5</c:v>
                </c:pt>
                <c:pt idx="134">
                  <c:v>1.5400000000000046E-5</c:v>
                </c:pt>
                <c:pt idx="135">
                  <c:v>9.1400000000000141E-6</c:v>
                </c:pt>
                <c:pt idx="136">
                  <c:v>6.1200000000000109E-6</c:v>
                </c:pt>
                <c:pt idx="137">
                  <c:v>4.3100000000000079E-6</c:v>
                </c:pt>
                <c:pt idx="138">
                  <c:v>3.4500000000000068E-6</c:v>
                </c:pt>
                <c:pt idx="139">
                  <c:v>2.7200000000000083E-6</c:v>
                </c:pt>
                <c:pt idx="140">
                  <c:v>2.7200000000000083E-6</c:v>
                </c:pt>
                <c:pt idx="141">
                  <c:v>2.400000000000005E-6</c:v>
                </c:pt>
                <c:pt idx="142">
                  <c:v>3.8000000000000089E-6</c:v>
                </c:pt>
                <c:pt idx="143">
                  <c:v>8.2400000000000007E-6</c:v>
                </c:pt>
                <c:pt idx="144">
                  <c:v>1.3600000000000041E-5</c:v>
                </c:pt>
                <c:pt idx="145">
                  <c:v>1.7600000000000042E-5</c:v>
                </c:pt>
                <c:pt idx="146">
                  <c:v>4.3900000000000024E-5</c:v>
                </c:pt>
                <c:pt idx="147">
                  <c:v>6.080000000000015E-5</c:v>
                </c:pt>
                <c:pt idx="148">
                  <c:v>7.3700000000000179E-5</c:v>
                </c:pt>
                <c:pt idx="149">
                  <c:v>8.2000000000000028E-5</c:v>
                </c:pt>
                <c:pt idx="150">
                  <c:v>7.2000000000000178E-5</c:v>
                </c:pt>
                <c:pt idx="151">
                  <c:v>7.6500000000000125E-5</c:v>
                </c:pt>
                <c:pt idx="152">
                  <c:v>9.4700000000000269E-5</c:v>
                </c:pt>
                <c:pt idx="153">
                  <c:v>6.8900000000000116E-5</c:v>
                </c:pt>
                <c:pt idx="154">
                  <c:v>3.980000000000008E-5</c:v>
                </c:pt>
                <c:pt idx="155">
                  <c:v>2.3900000000000012E-5</c:v>
                </c:pt>
                <c:pt idx="156">
                  <c:v>1.1100000000000034E-5</c:v>
                </c:pt>
                <c:pt idx="157">
                  <c:v>7.7800000000000238E-6</c:v>
                </c:pt>
                <c:pt idx="158">
                  <c:v>5.3300000000000142E-6</c:v>
                </c:pt>
                <c:pt idx="159">
                  <c:v>4.18000000000001E-6</c:v>
                </c:pt>
                <c:pt idx="160">
                  <c:v>3.2800000000000109E-6</c:v>
                </c:pt>
                <c:pt idx="161">
                  <c:v>2.9100000000000056E-6</c:v>
                </c:pt>
                <c:pt idx="162">
                  <c:v>2.6100000000000059E-6</c:v>
                </c:pt>
                <c:pt idx="163">
                  <c:v>2.3500000000000012E-6</c:v>
                </c:pt>
                <c:pt idx="164">
                  <c:v>5.2700000000000156E-6</c:v>
                </c:pt>
                <c:pt idx="165">
                  <c:v>1.0200000000000026E-5</c:v>
                </c:pt>
                <c:pt idx="166">
                  <c:v>1.5999999999999999E-5</c:v>
                </c:pt>
                <c:pt idx="167">
                  <c:v>2.5800000000000065E-5</c:v>
                </c:pt>
                <c:pt idx="168">
                  <c:v>5.1300000000000095E-5</c:v>
                </c:pt>
                <c:pt idx="169">
                  <c:v>6.2600000000000112E-5</c:v>
                </c:pt>
                <c:pt idx="170">
                  <c:v>7.0700000000000174E-5</c:v>
                </c:pt>
                <c:pt idx="171">
                  <c:v>7.8900000000000142E-5</c:v>
                </c:pt>
                <c:pt idx="172">
                  <c:v>9.2200000000000046E-5</c:v>
                </c:pt>
                <c:pt idx="173">
                  <c:v>8.920000000000019E-5</c:v>
                </c:pt>
                <c:pt idx="174">
                  <c:v>7.7600000000000138E-5</c:v>
                </c:pt>
                <c:pt idx="175">
                  <c:v>5.2100000000000114E-5</c:v>
                </c:pt>
                <c:pt idx="176">
                  <c:v>3.0000000000000065E-5</c:v>
                </c:pt>
                <c:pt idx="177">
                  <c:v>1.7099999999999999E-5</c:v>
                </c:pt>
                <c:pt idx="178">
                  <c:v>9.3500000000000341E-6</c:v>
                </c:pt>
                <c:pt idx="179">
                  <c:v>6.4200000000000148E-6</c:v>
                </c:pt>
                <c:pt idx="180">
                  <c:v>5.0300000000000145E-6</c:v>
                </c:pt>
                <c:pt idx="181">
                  <c:v>3.5100000000000075E-6</c:v>
                </c:pt>
                <c:pt idx="182">
                  <c:v>3.1500000000000084E-6</c:v>
                </c:pt>
                <c:pt idx="183">
                  <c:v>2.820000000000006E-6</c:v>
                </c:pt>
                <c:pt idx="184">
                  <c:v>2.5300000000000054E-6</c:v>
                </c:pt>
                <c:pt idx="185">
                  <c:v>3.310000000000006E-6</c:v>
                </c:pt>
                <c:pt idx="186">
                  <c:v>6.4400000000000188E-6</c:v>
                </c:pt>
                <c:pt idx="187">
                  <c:v>1.1800000000000045E-5</c:v>
                </c:pt>
                <c:pt idx="188">
                  <c:v>1.640000000000005E-5</c:v>
                </c:pt>
                <c:pt idx="189">
                  <c:v>4.1400000000000024E-5</c:v>
                </c:pt>
                <c:pt idx="190">
                  <c:v>6.6200000000000023E-5</c:v>
                </c:pt>
                <c:pt idx="191">
                  <c:v>5.8500000000000101E-5</c:v>
                </c:pt>
                <c:pt idx="192">
                  <c:v>7.1600000000000033E-5</c:v>
                </c:pt>
                <c:pt idx="193">
                  <c:v>8.0400000000000043E-5</c:v>
                </c:pt>
                <c:pt idx="194">
                  <c:v>8.5100000000000185E-5</c:v>
                </c:pt>
                <c:pt idx="195">
                  <c:v>7.130000000000012E-5</c:v>
                </c:pt>
                <c:pt idx="196">
                  <c:v>6.0900000000000125E-5</c:v>
                </c:pt>
                <c:pt idx="197">
                  <c:v>4.2700000000000143E-5</c:v>
                </c:pt>
                <c:pt idx="198">
                  <c:v>2.8500000000000012E-5</c:v>
                </c:pt>
                <c:pt idx="199">
                  <c:v>1.4300000000000031E-5</c:v>
                </c:pt>
                <c:pt idx="200">
                  <c:v>9.520000000000024E-6</c:v>
                </c:pt>
                <c:pt idx="201">
                  <c:v>6.3700000000000169E-6</c:v>
                </c:pt>
                <c:pt idx="202">
                  <c:v>4.4800000000000139E-6</c:v>
                </c:pt>
                <c:pt idx="203">
                  <c:v>3.5800000000000106E-6</c:v>
                </c:pt>
                <c:pt idx="204">
                  <c:v>3.20000000000001E-6</c:v>
                </c:pt>
                <c:pt idx="205">
                  <c:v>2.5300000000000054E-6</c:v>
                </c:pt>
                <c:pt idx="206">
                  <c:v>2.5300000000000054E-6</c:v>
                </c:pt>
                <c:pt idx="207">
                  <c:v>4.8500000000000103E-6</c:v>
                </c:pt>
                <c:pt idx="208">
                  <c:v>9.5800000000000269E-6</c:v>
                </c:pt>
                <c:pt idx="209">
                  <c:v>1.4000000000000027E-5</c:v>
                </c:pt>
                <c:pt idx="210">
                  <c:v>2.2300000000000061E-5</c:v>
                </c:pt>
                <c:pt idx="211">
                  <c:v>5.0000000000000111E-5</c:v>
                </c:pt>
                <c:pt idx="212">
                  <c:v>6.3000000000000108E-5</c:v>
                </c:pt>
                <c:pt idx="213">
                  <c:v>6.8700000000000152E-5</c:v>
                </c:pt>
                <c:pt idx="214">
                  <c:v>8.4100000000000215E-5</c:v>
                </c:pt>
                <c:pt idx="215">
                  <c:v>8.8600000000000297E-5</c:v>
                </c:pt>
                <c:pt idx="216">
                  <c:v>6.6500000000000112E-5</c:v>
                </c:pt>
                <c:pt idx="217">
                  <c:v>6.3600000000000014E-5</c:v>
                </c:pt>
                <c:pt idx="218">
                  <c:v>5.4100000000000129E-5</c:v>
                </c:pt>
                <c:pt idx="219">
                  <c:v>3.4100000000000056E-5</c:v>
                </c:pt>
                <c:pt idx="220">
                  <c:v>1.7300000000000034E-5</c:v>
                </c:pt>
                <c:pt idx="221">
                  <c:v>9.8300000000000262E-6</c:v>
                </c:pt>
                <c:pt idx="222">
                  <c:v>6.9000000000000212E-6</c:v>
                </c:pt>
                <c:pt idx="223">
                  <c:v>4.770000000000017E-6</c:v>
                </c:pt>
                <c:pt idx="224">
                  <c:v>3.8400000000000081E-6</c:v>
                </c:pt>
                <c:pt idx="225">
                  <c:v>3.0800000000000091E-6</c:v>
                </c:pt>
                <c:pt idx="226">
                  <c:v>2.7700000000000078E-6</c:v>
                </c:pt>
                <c:pt idx="227">
                  <c:v>2.4600000000000065E-6</c:v>
                </c:pt>
                <c:pt idx="228">
                  <c:v>2.4700000000000039E-6</c:v>
                </c:pt>
                <c:pt idx="229">
                  <c:v>5.9200000000000145E-6</c:v>
                </c:pt>
                <c:pt idx="230">
                  <c:v>1.0200000000000026E-5</c:v>
                </c:pt>
                <c:pt idx="231">
                  <c:v>1.6500000000000049E-5</c:v>
                </c:pt>
                <c:pt idx="232">
                  <c:v>3.1700000000000052E-5</c:v>
                </c:pt>
                <c:pt idx="233">
                  <c:v>5.4300000000000148E-5</c:v>
                </c:pt>
                <c:pt idx="234">
                  <c:v>6.7700000000000195E-5</c:v>
                </c:pt>
                <c:pt idx="235">
                  <c:v>8.0800000000000256E-5</c:v>
                </c:pt>
                <c:pt idx="236">
                  <c:v>7.0800000000000176E-5</c:v>
                </c:pt>
                <c:pt idx="237">
                  <c:v>7.0000000000000143E-5</c:v>
                </c:pt>
                <c:pt idx="238">
                  <c:v>6.4200000000000124E-5</c:v>
                </c:pt>
                <c:pt idx="239">
                  <c:v>8.1700000000000224E-5</c:v>
                </c:pt>
                <c:pt idx="240">
                  <c:v>5.2400000000000135E-5</c:v>
                </c:pt>
                <c:pt idx="241">
                  <c:v>2.8700000000000044E-5</c:v>
                </c:pt>
                <c:pt idx="242">
                  <c:v>1.640000000000005E-5</c:v>
                </c:pt>
                <c:pt idx="243">
                  <c:v>8.920000000000023E-6</c:v>
                </c:pt>
                <c:pt idx="244">
                  <c:v>6.3200000000000106E-6</c:v>
                </c:pt>
                <c:pt idx="245">
                  <c:v>6.3200000000000106E-6</c:v>
                </c:pt>
                <c:pt idx="246">
                  <c:v>4.4800000000000139E-6</c:v>
                </c:pt>
                <c:pt idx="247">
                  <c:v>3.5700000000000086E-6</c:v>
                </c:pt>
                <c:pt idx="248">
                  <c:v>3.20000000000001E-6</c:v>
                </c:pt>
                <c:pt idx="249">
                  <c:v>2.5700000000000055E-6</c:v>
                </c:pt>
                <c:pt idx="250">
                  <c:v>3.6600000000000111E-6</c:v>
                </c:pt>
                <c:pt idx="251">
                  <c:v>7.920000000000019E-6</c:v>
                </c:pt>
                <c:pt idx="252">
                  <c:v>1.3100000000000034E-5</c:v>
                </c:pt>
                <c:pt idx="253">
                  <c:v>1.8099999999999999E-5</c:v>
                </c:pt>
                <c:pt idx="254">
                  <c:v>4.7800000000000125E-5</c:v>
                </c:pt>
                <c:pt idx="255">
                  <c:v>6.6100000000000102E-5</c:v>
                </c:pt>
                <c:pt idx="256">
                  <c:v>6.4900000000000168E-5</c:v>
                </c:pt>
                <c:pt idx="257">
                  <c:v>8.9600000000000281E-5</c:v>
                </c:pt>
                <c:pt idx="258">
                  <c:v>6.2300000000000173E-5</c:v>
                </c:pt>
                <c:pt idx="259">
                  <c:v>8.8400000000000224E-5</c:v>
                </c:pt>
                <c:pt idx="260">
                  <c:v>6.3400000000000104E-5</c:v>
                </c:pt>
                <c:pt idx="261">
                  <c:v>5.7300000000000146E-5</c:v>
                </c:pt>
                <c:pt idx="262">
                  <c:v>3.9100000000000056E-5</c:v>
                </c:pt>
                <c:pt idx="263">
                  <c:v>2.0000000000000042E-5</c:v>
                </c:pt>
                <c:pt idx="264">
                  <c:v>1.2099999999999999E-5</c:v>
                </c:pt>
                <c:pt idx="265">
                  <c:v>8.3200000000000237E-6</c:v>
                </c:pt>
                <c:pt idx="266">
                  <c:v>5.540000000000013E-6</c:v>
                </c:pt>
                <c:pt idx="267">
                  <c:v>4.410000000000012E-6</c:v>
                </c:pt>
                <c:pt idx="268">
                  <c:v>3.5400000000000097E-6</c:v>
                </c:pt>
                <c:pt idx="269">
                  <c:v>2.8400000000000058E-6</c:v>
                </c:pt>
                <c:pt idx="270">
                  <c:v>2.5300000000000054E-6</c:v>
                </c:pt>
                <c:pt idx="271">
                  <c:v>2.5300000000000054E-6</c:v>
                </c:pt>
                <c:pt idx="272">
                  <c:v>5.8000000000000131E-6</c:v>
                </c:pt>
                <c:pt idx="273">
                  <c:v>1.0600000000000031E-5</c:v>
                </c:pt>
                <c:pt idx="274">
                  <c:v>1.6700000000000047E-5</c:v>
                </c:pt>
                <c:pt idx="275">
                  <c:v>2.9300000000000045E-5</c:v>
                </c:pt>
                <c:pt idx="276">
                  <c:v>5.3400000000000105E-5</c:v>
                </c:pt>
                <c:pt idx="277">
                  <c:v>6.000000000000013E-5</c:v>
                </c:pt>
                <c:pt idx="278">
                  <c:v>8.920000000000019E-5</c:v>
                </c:pt>
                <c:pt idx="279">
                  <c:v>7.1500000000000112E-5</c:v>
                </c:pt>
                <c:pt idx="280">
                  <c:v>6.8100000000000124E-5</c:v>
                </c:pt>
                <c:pt idx="281">
                  <c:v>7.9700000000000216E-5</c:v>
                </c:pt>
                <c:pt idx="282">
                  <c:v>7.7200000000000142E-5</c:v>
                </c:pt>
                <c:pt idx="283">
                  <c:v>5.5900000000000105E-5</c:v>
                </c:pt>
                <c:pt idx="284">
                  <c:v>3.4900000000000055E-5</c:v>
                </c:pt>
                <c:pt idx="285">
                  <c:v>1.8800000000000054E-5</c:v>
                </c:pt>
                <c:pt idx="286">
                  <c:v>1.0699999999999999E-5</c:v>
                </c:pt>
                <c:pt idx="287">
                  <c:v>7.5900000000000171E-6</c:v>
                </c:pt>
                <c:pt idx="288">
                  <c:v>5.2000000000000146E-6</c:v>
                </c:pt>
                <c:pt idx="289">
                  <c:v>4.0500000000000078E-6</c:v>
                </c:pt>
                <c:pt idx="290">
                  <c:v>3.2200000000000103E-6</c:v>
                </c:pt>
                <c:pt idx="291">
                  <c:v>2.8900000000000054E-6</c:v>
                </c:pt>
                <c:pt idx="292">
                  <c:v>2.5600000000000073E-6</c:v>
                </c:pt>
                <c:pt idx="293">
                  <c:v>3.3600000000000085E-6</c:v>
                </c:pt>
                <c:pt idx="294">
                  <c:v>7.5700000000000215E-6</c:v>
                </c:pt>
                <c:pt idx="295">
                  <c:v>1.2000000000000026E-5</c:v>
                </c:pt>
                <c:pt idx="296">
                  <c:v>1.6200000000000052E-5</c:v>
                </c:pt>
                <c:pt idx="297">
                  <c:v>4.1600000000000002E-5</c:v>
                </c:pt>
                <c:pt idx="298">
                  <c:v>5.6900000000000089E-5</c:v>
                </c:pt>
                <c:pt idx="299">
                  <c:v>6.5900000000000125E-5</c:v>
                </c:pt>
                <c:pt idx="300">
                  <c:v>8.6600000000000235E-5</c:v>
                </c:pt>
                <c:pt idx="301">
                  <c:v>7.9000000000000199E-5</c:v>
                </c:pt>
                <c:pt idx="302">
                  <c:v>8.6200000000000171E-5</c:v>
                </c:pt>
                <c:pt idx="303">
                  <c:v>6.2200000000000102E-5</c:v>
                </c:pt>
                <c:pt idx="304">
                  <c:v>5.8800000000000115E-5</c:v>
                </c:pt>
                <c:pt idx="305">
                  <c:v>3.6400000000000099E-5</c:v>
                </c:pt>
                <c:pt idx="306">
                  <c:v>1.8900000000000053E-5</c:v>
                </c:pt>
                <c:pt idx="307">
                  <c:v>1.1500000000000041E-5</c:v>
                </c:pt>
                <c:pt idx="308">
                  <c:v>7.9700000000000253E-6</c:v>
                </c:pt>
                <c:pt idx="309">
                  <c:v>5.0900000000000123E-6</c:v>
                </c:pt>
                <c:pt idx="310">
                  <c:v>4.0400000000000104E-6</c:v>
                </c:pt>
                <c:pt idx="311">
                  <c:v>3.2600000000000107E-6</c:v>
                </c:pt>
                <c:pt idx="312">
                  <c:v>2.9100000000000056E-6</c:v>
                </c:pt>
                <c:pt idx="313">
                  <c:v>2.6100000000000059E-6</c:v>
                </c:pt>
                <c:pt idx="314">
                  <c:v>2.3300000000000039E-6</c:v>
                </c:pt>
                <c:pt idx="315">
                  <c:v>5.0100000000000105E-6</c:v>
                </c:pt>
                <c:pt idx="316">
                  <c:v>8.4800000000000238E-6</c:v>
                </c:pt>
                <c:pt idx="317">
                  <c:v>1.2799999999999999E-5</c:v>
                </c:pt>
                <c:pt idx="318">
                  <c:v>2.3600000000000042E-5</c:v>
                </c:pt>
                <c:pt idx="319">
                  <c:v>4.6600000000000021E-5</c:v>
                </c:pt>
                <c:pt idx="320">
                  <c:v>6.0100000000000119E-5</c:v>
                </c:pt>
                <c:pt idx="321">
                  <c:v>7.3900000000000129E-5</c:v>
                </c:pt>
                <c:pt idx="322">
                  <c:v>7.3600000000000108E-5</c:v>
                </c:pt>
                <c:pt idx="323">
                  <c:v>7.9000000000000199E-5</c:v>
                </c:pt>
                <c:pt idx="324">
                  <c:v>6.5700000000000174E-5</c:v>
                </c:pt>
                <c:pt idx="325">
                  <c:v>7.250000000000015E-5</c:v>
                </c:pt>
                <c:pt idx="326">
                  <c:v>4.4500000000000119E-5</c:v>
                </c:pt>
                <c:pt idx="327">
                  <c:v>2.4800000000000061E-5</c:v>
                </c:pt>
                <c:pt idx="328">
                  <c:v>1.4200000000000025E-5</c:v>
                </c:pt>
                <c:pt idx="329">
                  <c:v>8.420000000000021E-6</c:v>
                </c:pt>
                <c:pt idx="330">
                  <c:v>6.0600000000000123E-6</c:v>
                </c:pt>
                <c:pt idx="331">
                  <c:v>4.2800000000000124E-6</c:v>
                </c:pt>
                <c:pt idx="332">
                  <c:v>3.440000000000009E-6</c:v>
                </c:pt>
                <c:pt idx="333">
                  <c:v>3.0800000000000091E-6</c:v>
                </c:pt>
                <c:pt idx="334">
                  <c:v>2.7200000000000083E-6</c:v>
                </c:pt>
                <c:pt idx="335">
                  <c:v>2.4200000000000061E-6</c:v>
                </c:pt>
                <c:pt idx="336">
                  <c:v>2.650000000000006E-6</c:v>
                </c:pt>
                <c:pt idx="337">
                  <c:v>6.2200000000000133E-6</c:v>
                </c:pt>
                <c:pt idx="338">
                  <c:v>1.1500000000000041E-5</c:v>
                </c:pt>
                <c:pt idx="339">
                  <c:v>1.7700000000000051E-5</c:v>
                </c:pt>
                <c:pt idx="340">
                  <c:v>3.6000000000000103E-5</c:v>
                </c:pt>
                <c:pt idx="341">
                  <c:v>4.9600000000000101E-5</c:v>
                </c:pt>
                <c:pt idx="342">
                  <c:v>4.9600000000000101E-5</c:v>
                </c:pt>
                <c:pt idx="343">
                  <c:v>5.5100000000000113E-5</c:v>
                </c:pt>
                <c:pt idx="344">
                  <c:v>5.5100000000000113E-5</c:v>
                </c:pt>
                <c:pt idx="345">
                  <c:v>5.5100000000000113E-5</c:v>
                </c:pt>
                <c:pt idx="346">
                  <c:v>4.870000000000012E-5</c:v>
                </c:pt>
                <c:pt idx="347">
                  <c:v>2.7200000000000082E-5</c:v>
                </c:pt>
                <c:pt idx="348">
                  <c:v>1.2900000000000036E-5</c:v>
                </c:pt>
                <c:pt idx="349">
                  <c:v>8.770000000000016E-6</c:v>
                </c:pt>
                <c:pt idx="350">
                  <c:v>6.0000000000000154E-6</c:v>
                </c:pt>
                <c:pt idx="351">
                  <c:v>4.17000000000001E-6</c:v>
                </c:pt>
                <c:pt idx="352">
                  <c:v>3.3300000000000062E-6</c:v>
                </c:pt>
                <c:pt idx="353">
                  <c:v>3.0000000000000085E-6</c:v>
                </c:pt>
                <c:pt idx="354">
                  <c:v>2.3900000000000034E-6</c:v>
                </c:pt>
                <c:pt idx="355">
                  <c:v>2.3900000000000034E-6</c:v>
                </c:pt>
                <c:pt idx="356">
                  <c:v>2.150000000000004E-6</c:v>
                </c:pt>
                <c:pt idx="357">
                  <c:v>3.5800000000000106E-6</c:v>
                </c:pt>
                <c:pt idx="358">
                  <c:v>7.7700000000000256E-6</c:v>
                </c:pt>
                <c:pt idx="359">
                  <c:v>1.3400000000000038E-5</c:v>
                </c:pt>
                <c:pt idx="360">
                  <c:v>1.8200000000000049E-5</c:v>
                </c:pt>
                <c:pt idx="361">
                  <c:v>4.3900000000000024E-5</c:v>
                </c:pt>
                <c:pt idx="362">
                  <c:v>6.2000000000000138E-5</c:v>
                </c:pt>
                <c:pt idx="363">
                  <c:v>7.8500000000000133E-5</c:v>
                </c:pt>
                <c:pt idx="364">
                  <c:v>8.9300000000000178E-5</c:v>
                </c:pt>
                <c:pt idx="365">
                  <c:v>6.9600000000000147E-5</c:v>
                </c:pt>
                <c:pt idx="366">
                  <c:v>7.0500000000000142E-5</c:v>
                </c:pt>
                <c:pt idx="367">
                  <c:v>6.670000000000013E-5</c:v>
                </c:pt>
                <c:pt idx="368">
                  <c:v>4.9900000000000129E-5</c:v>
                </c:pt>
                <c:pt idx="369">
                  <c:v>2.8000000000000054E-5</c:v>
                </c:pt>
                <c:pt idx="370">
                  <c:v>1.5900000000000051E-5</c:v>
                </c:pt>
                <c:pt idx="371">
                  <c:v>9.6100000000000215E-6</c:v>
                </c:pt>
                <c:pt idx="372">
                  <c:v>5.9600000000000141E-6</c:v>
                </c:pt>
                <c:pt idx="373">
                  <c:v>5.9600000000000141E-6</c:v>
                </c:pt>
                <c:pt idx="374">
                  <c:v>4.7400000000000131E-6</c:v>
                </c:pt>
                <c:pt idx="375">
                  <c:v>3.7800000000000121E-6</c:v>
                </c:pt>
                <c:pt idx="376">
                  <c:v>2.9500000000000056E-6</c:v>
                </c:pt>
                <c:pt idx="377">
                  <c:v>2.6400000000000086E-6</c:v>
                </c:pt>
                <c:pt idx="378">
                  <c:v>2.370000000000004E-6</c:v>
                </c:pt>
                <c:pt idx="379">
                  <c:v>5.1400000000000109E-6</c:v>
                </c:pt>
                <c:pt idx="380">
                  <c:v>9.0900000000000197E-6</c:v>
                </c:pt>
                <c:pt idx="381">
                  <c:v>9.0900000000000197E-6</c:v>
                </c:pt>
                <c:pt idx="382">
                  <c:v>1.5600000000000044E-5</c:v>
                </c:pt>
                <c:pt idx="383">
                  <c:v>2.9600000000000062E-5</c:v>
                </c:pt>
                <c:pt idx="384">
                  <c:v>4.8300000000000124E-5</c:v>
                </c:pt>
                <c:pt idx="385">
                  <c:v>6.6900000000000108E-5</c:v>
                </c:pt>
                <c:pt idx="386">
                  <c:v>6.4700000000000217E-5</c:v>
                </c:pt>
                <c:pt idx="387">
                  <c:v>5.830000000000013E-5</c:v>
                </c:pt>
                <c:pt idx="388">
                  <c:v>7.5800000000000203E-5</c:v>
                </c:pt>
                <c:pt idx="389">
                  <c:v>6.0700000000000147E-5</c:v>
                </c:pt>
                <c:pt idx="390">
                  <c:v>6.0700000000000147E-5</c:v>
                </c:pt>
                <c:pt idx="391">
                  <c:v>3.3500000000000055E-5</c:v>
                </c:pt>
                <c:pt idx="392">
                  <c:v>1.9000000000000055E-5</c:v>
                </c:pt>
                <c:pt idx="393">
                  <c:v>1.0300000000000025E-5</c:v>
                </c:pt>
                <c:pt idx="394">
                  <c:v>7.0100000000000167E-6</c:v>
                </c:pt>
                <c:pt idx="395">
                  <c:v>4.920000000000013E-6</c:v>
                </c:pt>
                <c:pt idx="396">
                  <c:v>3.8800000000000094E-6</c:v>
                </c:pt>
                <c:pt idx="397">
                  <c:v>3.1000000000000089E-6</c:v>
                </c:pt>
                <c:pt idx="398">
                  <c:v>2.7500000000000076E-6</c:v>
                </c:pt>
                <c:pt idx="399">
                  <c:v>2.4700000000000039E-6</c:v>
                </c:pt>
                <c:pt idx="400">
                  <c:v>2.2100000000000059E-6</c:v>
                </c:pt>
                <c:pt idx="401">
                  <c:v>3.2500000000000087E-6</c:v>
                </c:pt>
                <c:pt idx="402">
                  <c:v>6.9100000000000202E-6</c:v>
                </c:pt>
                <c:pt idx="403">
                  <c:v>1.1399999999999999E-5</c:v>
                </c:pt>
                <c:pt idx="404">
                  <c:v>1.6200000000000052E-5</c:v>
                </c:pt>
                <c:pt idx="405">
                  <c:v>3.8000000000000077E-5</c:v>
                </c:pt>
                <c:pt idx="406">
                  <c:v>5.1600000000000014E-5</c:v>
                </c:pt>
                <c:pt idx="407">
                  <c:v>6.4400000000000169E-5</c:v>
                </c:pt>
                <c:pt idx="408">
                  <c:v>6.8200000000000113E-5</c:v>
                </c:pt>
                <c:pt idx="409">
                  <c:v>7.250000000000015E-5</c:v>
                </c:pt>
                <c:pt idx="410">
                  <c:v>5.6900000000000089E-5</c:v>
                </c:pt>
                <c:pt idx="411">
                  <c:v>5.6900000000000089E-5</c:v>
                </c:pt>
                <c:pt idx="412">
                  <c:v>4.3900000000000024E-5</c:v>
                </c:pt>
                <c:pt idx="413">
                  <c:v>2.3500000000000002E-5</c:v>
                </c:pt>
                <c:pt idx="414">
                  <c:v>1.3499999999999999E-5</c:v>
                </c:pt>
                <c:pt idx="415">
                  <c:v>8.3600000000000318E-6</c:v>
                </c:pt>
                <c:pt idx="416">
                  <c:v>5.8900000000000131E-6</c:v>
                </c:pt>
                <c:pt idx="417">
                  <c:v>4.1500000000000069E-6</c:v>
                </c:pt>
                <c:pt idx="418">
                  <c:v>3.3600000000000085E-6</c:v>
                </c:pt>
                <c:pt idx="419">
                  <c:v>3.0200000000000079E-6</c:v>
                </c:pt>
                <c:pt idx="420">
                  <c:v>2.7000000000000089E-6</c:v>
                </c:pt>
                <c:pt idx="421">
                  <c:v>2.4200000000000061E-6</c:v>
                </c:pt>
                <c:pt idx="422">
                  <c:v>2.160000000000006E-6</c:v>
                </c:pt>
                <c:pt idx="423">
                  <c:v>4.3700000000000107E-6</c:v>
                </c:pt>
                <c:pt idx="424">
                  <c:v>7.6500000000000148E-6</c:v>
                </c:pt>
                <c:pt idx="425">
                  <c:v>1.2000000000000026E-5</c:v>
                </c:pt>
                <c:pt idx="426">
                  <c:v>1.9200000000000053E-5</c:v>
                </c:pt>
                <c:pt idx="427">
                  <c:v>4.5100000000000093E-5</c:v>
                </c:pt>
                <c:pt idx="428">
                  <c:v>5.580000000000013E-5</c:v>
                </c:pt>
                <c:pt idx="429">
                  <c:v>7.6900000000000134E-5</c:v>
                </c:pt>
                <c:pt idx="430">
                  <c:v>6.2200000000000102E-5</c:v>
                </c:pt>
                <c:pt idx="431">
                  <c:v>7.9400000000000209E-5</c:v>
                </c:pt>
                <c:pt idx="432">
                  <c:v>8.5700000000000254E-5</c:v>
                </c:pt>
                <c:pt idx="433">
                  <c:v>8.1100000000000047E-5</c:v>
                </c:pt>
                <c:pt idx="434">
                  <c:v>5.9700000000000184E-5</c:v>
                </c:pt>
                <c:pt idx="435">
                  <c:v>3.6800000000000108E-5</c:v>
                </c:pt>
                <c:pt idx="436">
                  <c:v>1.9000000000000055E-5</c:v>
                </c:pt>
                <c:pt idx="437">
                  <c:v>1.1199999999999999E-5</c:v>
                </c:pt>
                <c:pt idx="438">
                  <c:v>7.4700000000000242E-6</c:v>
                </c:pt>
                <c:pt idx="439">
                  <c:v>5.2800000000000147E-6</c:v>
                </c:pt>
                <c:pt idx="440">
                  <c:v>4.2400000000000119E-6</c:v>
                </c:pt>
                <c:pt idx="441">
                  <c:v>3.3700000000000063E-6</c:v>
                </c:pt>
                <c:pt idx="442">
                  <c:v>3.3700000000000063E-6</c:v>
                </c:pt>
                <c:pt idx="443">
                  <c:v>3.0000000000000085E-6</c:v>
                </c:pt>
                <c:pt idx="444">
                  <c:v>3.0000000000000085E-6</c:v>
                </c:pt>
                <c:pt idx="445">
                  <c:v>2.690000000000006E-6</c:v>
                </c:pt>
                <c:pt idx="446">
                  <c:v>2.6600000000000084E-6</c:v>
                </c:pt>
                <c:pt idx="447">
                  <c:v>6.020000000000011E-6</c:v>
                </c:pt>
                <c:pt idx="448">
                  <c:v>9.4200000000000233E-6</c:v>
                </c:pt>
                <c:pt idx="449">
                  <c:v>1.4399999999999999E-5</c:v>
                </c:pt>
                <c:pt idx="450">
                  <c:v>3.3300000000000057E-5</c:v>
                </c:pt>
                <c:pt idx="451">
                  <c:v>4.8100000000000024E-5</c:v>
                </c:pt>
                <c:pt idx="452">
                  <c:v>5.9300000000000147E-5</c:v>
                </c:pt>
                <c:pt idx="453">
                  <c:v>7.3600000000000108E-5</c:v>
                </c:pt>
                <c:pt idx="454">
                  <c:v>6.9600000000000147E-5</c:v>
                </c:pt>
                <c:pt idx="455">
                  <c:v>7.6800000000000146E-5</c:v>
                </c:pt>
                <c:pt idx="456">
                  <c:v>5.8700000000000126E-5</c:v>
                </c:pt>
                <c:pt idx="457">
                  <c:v>5.6200000000000024E-5</c:v>
                </c:pt>
                <c:pt idx="458">
                  <c:v>3.4000000000000088E-5</c:v>
                </c:pt>
                <c:pt idx="459">
                  <c:v>1.7900000000000049E-5</c:v>
                </c:pt>
                <c:pt idx="460">
                  <c:v>1.0699999999999999E-5</c:v>
                </c:pt>
                <c:pt idx="461">
                  <c:v>7.0200000000000141E-6</c:v>
                </c:pt>
                <c:pt idx="462">
                  <c:v>5.0100000000000105E-6</c:v>
                </c:pt>
                <c:pt idx="463">
                  <c:v>3.8400000000000081E-6</c:v>
                </c:pt>
                <c:pt idx="464">
                  <c:v>3.0500000000000064E-6</c:v>
                </c:pt>
                <c:pt idx="465">
                  <c:v>2.7200000000000083E-6</c:v>
                </c:pt>
                <c:pt idx="466">
                  <c:v>2.4500000000000049E-6</c:v>
                </c:pt>
                <c:pt idx="467">
                  <c:v>2.2000000000000073E-6</c:v>
                </c:pt>
                <c:pt idx="468">
                  <c:v>3.4100000000000063E-6</c:v>
                </c:pt>
                <c:pt idx="469">
                  <c:v>7.1400000000000155E-6</c:v>
                </c:pt>
                <c:pt idx="470">
                  <c:v>1.1600000000000043E-5</c:v>
                </c:pt>
                <c:pt idx="471">
                  <c:v>1.6900000000000052E-5</c:v>
                </c:pt>
                <c:pt idx="472">
                  <c:v>3.8100000000000052E-5</c:v>
                </c:pt>
                <c:pt idx="473">
                  <c:v>6.1600000000000034E-5</c:v>
                </c:pt>
                <c:pt idx="474">
                  <c:v>6.1600000000000034E-5</c:v>
                </c:pt>
                <c:pt idx="475">
                  <c:v>7.0900000000000124E-5</c:v>
                </c:pt>
                <c:pt idx="476">
                  <c:v>8.1200000000000063E-5</c:v>
                </c:pt>
                <c:pt idx="477">
                  <c:v>8.4700000000000256E-5</c:v>
                </c:pt>
                <c:pt idx="478">
                  <c:v>7.130000000000012E-5</c:v>
                </c:pt>
                <c:pt idx="479">
                  <c:v>5.6200000000000024E-5</c:v>
                </c:pt>
                <c:pt idx="480">
                  <c:v>3.9900000000000062E-5</c:v>
                </c:pt>
                <c:pt idx="481">
                  <c:v>2.1200000000000061E-5</c:v>
                </c:pt>
                <c:pt idx="482">
                  <c:v>1.2300000000000026E-5</c:v>
                </c:pt>
                <c:pt idx="483">
                  <c:v>8.6900000000000252E-6</c:v>
                </c:pt>
                <c:pt idx="484">
                  <c:v>5.480000000000017E-6</c:v>
                </c:pt>
                <c:pt idx="485">
                  <c:v>4.2200000000000079E-6</c:v>
                </c:pt>
                <c:pt idx="486">
                  <c:v>3.3900000000000074E-6</c:v>
                </c:pt>
                <c:pt idx="487">
                  <c:v>3.0300000000000066E-6</c:v>
                </c:pt>
                <c:pt idx="488">
                  <c:v>2.7000000000000089E-6</c:v>
                </c:pt>
                <c:pt idx="489">
                  <c:v>2.4200000000000061E-6</c:v>
                </c:pt>
                <c:pt idx="490">
                  <c:v>5.5700000000000161E-6</c:v>
                </c:pt>
                <c:pt idx="491">
                  <c:v>8.8500000000000339E-6</c:v>
                </c:pt>
                <c:pt idx="492">
                  <c:v>1.3800000000000041E-5</c:v>
                </c:pt>
                <c:pt idx="493">
                  <c:v>2.5400000000000062E-5</c:v>
                </c:pt>
                <c:pt idx="494">
                  <c:v>4.7000000000000119E-5</c:v>
                </c:pt>
                <c:pt idx="495">
                  <c:v>5.8000000000000109E-5</c:v>
                </c:pt>
                <c:pt idx="496">
                  <c:v>8.2000000000000028E-5</c:v>
                </c:pt>
                <c:pt idx="497">
                  <c:v>6.2800000000000144E-5</c:v>
                </c:pt>
                <c:pt idx="498">
                  <c:v>7.9100000000000188E-5</c:v>
                </c:pt>
                <c:pt idx="499">
                  <c:v>8.9400000000000181E-5</c:v>
                </c:pt>
                <c:pt idx="500">
                  <c:v>6.9100000000000148E-5</c:v>
                </c:pt>
                <c:pt idx="501">
                  <c:v>4.9200000000000091E-5</c:v>
                </c:pt>
                <c:pt idx="502">
                  <c:v>2.9000000000000061E-5</c:v>
                </c:pt>
                <c:pt idx="503">
                  <c:v>1.4900000000000035E-5</c:v>
                </c:pt>
                <c:pt idx="504">
                  <c:v>9.0900000000000197E-6</c:v>
                </c:pt>
                <c:pt idx="505">
                  <c:v>6.2400000000000173E-6</c:v>
                </c:pt>
                <c:pt idx="506">
                  <c:v>4.4800000000000139E-6</c:v>
                </c:pt>
                <c:pt idx="507">
                  <c:v>3.5200000000000091E-6</c:v>
                </c:pt>
                <c:pt idx="508">
                  <c:v>3.1300000000000073E-6</c:v>
                </c:pt>
                <c:pt idx="509">
                  <c:v>2.820000000000006E-6</c:v>
                </c:pt>
                <c:pt idx="510">
                  <c:v>2.500000000000007E-6</c:v>
                </c:pt>
                <c:pt idx="511">
                  <c:v>3.1400000000000097E-6</c:v>
                </c:pt>
                <c:pt idx="512">
                  <c:v>6.700000000000018E-6</c:v>
                </c:pt>
                <c:pt idx="513">
                  <c:v>1.0900000000000033E-5</c:v>
                </c:pt>
                <c:pt idx="514">
                  <c:v>1.3499999999999999E-5</c:v>
                </c:pt>
                <c:pt idx="515">
                  <c:v>3.3000000000000064E-5</c:v>
                </c:pt>
                <c:pt idx="516">
                  <c:v>5.0300000000000125E-5</c:v>
                </c:pt>
                <c:pt idx="517">
                  <c:v>5.5400000000000134E-5</c:v>
                </c:pt>
                <c:pt idx="518">
                  <c:v>6.1300000000000121E-5</c:v>
                </c:pt>
                <c:pt idx="519">
                  <c:v>5.9700000000000184E-5</c:v>
                </c:pt>
                <c:pt idx="520">
                  <c:v>6.8100000000000124E-5</c:v>
                </c:pt>
                <c:pt idx="521">
                  <c:v>5.9900000000000141E-5</c:v>
                </c:pt>
                <c:pt idx="522">
                  <c:v>5.2600000000000099E-5</c:v>
                </c:pt>
                <c:pt idx="523">
                  <c:v>3.0500000000000057E-5</c:v>
                </c:pt>
                <c:pt idx="524">
                  <c:v>1.8099999999999999E-5</c:v>
                </c:pt>
                <c:pt idx="525">
                  <c:v>9.2500000000000249E-6</c:v>
                </c:pt>
                <c:pt idx="526">
                  <c:v>6.3700000000000169E-6</c:v>
                </c:pt>
                <c:pt idx="527">
                  <c:v>5.0300000000000145E-6</c:v>
                </c:pt>
                <c:pt idx="528">
                  <c:v>4.0300000000000122E-6</c:v>
                </c:pt>
                <c:pt idx="529">
                  <c:v>3.1700000000000086E-6</c:v>
                </c:pt>
                <c:pt idx="530">
                  <c:v>2.8400000000000058E-6</c:v>
                </c:pt>
                <c:pt idx="531">
                  <c:v>2.5500000000000052E-6</c:v>
                </c:pt>
                <c:pt idx="532">
                  <c:v>2.2700000000000066E-6</c:v>
                </c:pt>
                <c:pt idx="533">
                  <c:v>4.670000000000012E-6</c:v>
                </c:pt>
                <c:pt idx="534">
                  <c:v>7.810000000000015E-6</c:v>
                </c:pt>
                <c:pt idx="535">
                  <c:v>1.1300000000000037E-5</c:v>
                </c:pt>
                <c:pt idx="536">
                  <c:v>2.0900000000000044E-5</c:v>
                </c:pt>
                <c:pt idx="537">
                  <c:v>4.3900000000000024E-5</c:v>
                </c:pt>
                <c:pt idx="538">
                  <c:v>6.0200000000000094E-5</c:v>
                </c:pt>
                <c:pt idx="539">
                  <c:v>6.0200000000000094E-5</c:v>
                </c:pt>
                <c:pt idx="540">
                  <c:v>6.7300000000000186E-5</c:v>
                </c:pt>
                <c:pt idx="541">
                  <c:v>5.8100000000000091E-5</c:v>
                </c:pt>
                <c:pt idx="542">
                  <c:v>5.8100000000000091E-5</c:v>
                </c:pt>
                <c:pt idx="543">
                  <c:v>5.150000000000008E-5</c:v>
                </c:pt>
                <c:pt idx="544">
                  <c:v>3.200000000000008E-5</c:v>
                </c:pt>
                <c:pt idx="545">
                  <c:v>1.6800000000000049E-5</c:v>
                </c:pt>
                <c:pt idx="546">
                  <c:v>1.0200000000000026E-5</c:v>
                </c:pt>
                <c:pt idx="547">
                  <c:v>6.950000000000019E-6</c:v>
                </c:pt>
                <c:pt idx="548">
                  <c:v>4.9100000000000131E-6</c:v>
                </c:pt>
                <c:pt idx="549">
                  <c:v>3.8700000000000078E-6</c:v>
                </c:pt>
                <c:pt idx="550">
                  <c:v>3.0700000000000075E-6</c:v>
                </c:pt>
                <c:pt idx="551">
                  <c:v>2.7500000000000076E-6</c:v>
                </c:pt>
                <c:pt idx="552">
                  <c:v>2.440000000000005E-6</c:v>
                </c:pt>
                <c:pt idx="553">
                  <c:v>2.1800000000000067E-6</c:v>
                </c:pt>
                <c:pt idx="554">
                  <c:v>2.5200000000000068E-6</c:v>
                </c:pt>
                <c:pt idx="555">
                  <c:v>5.6600000000000034E-6</c:v>
                </c:pt>
                <c:pt idx="556">
                  <c:v>8.9700000000000259E-6</c:v>
                </c:pt>
                <c:pt idx="557">
                  <c:v>1.2400000000000027E-5</c:v>
                </c:pt>
                <c:pt idx="558">
                  <c:v>2.8800000000000043E-5</c:v>
                </c:pt>
                <c:pt idx="559">
                  <c:v>4.550000000000009E-5</c:v>
                </c:pt>
                <c:pt idx="560">
                  <c:v>5.6100000000000083E-5</c:v>
                </c:pt>
                <c:pt idx="561">
                  <c:v>7.0100000000000118E-5</c:v>
                </c:pt>
                <c:pt idx="562">
                  <c:v>6.6600000000000033E-5</c:v>
                </c:pt>
                <c:pt idx="563">
                  <c:v>6.080000000000015E-5</c:v>
                </c:pt>
                <c:pt idx="564">
                  <c:v>7.2800000000000197E-5</c:v>
                </c:pt>
                <c:pt idx="565">
                  <c:v>7.0400000000000153E-5</c:v>
                </c:pt>
                <c:pt idx="566">
                  <c:v>4.6100000000000023E-5</c:v>
                </c:pt>
                <c:pt idx="567">
                  <c:v>2.4800000000000061E-5</c:v>
                </c:pt>
                <c:pt idx="568">
                  <c:v>1.4900000000000035E-5</c:v>
                </c:pt>
                <c:pt idx="569">
                  <c:v>8.920000000000023E-6</c:v>
                </c:pt>
                <c:pt idx="570">
                  <c:v>6.2900000000000169E-6</c:v>
                </c:pt>
                <c:pt idx="571">
                  <c:v>4.420000000000011E-6</c:v>
                </c:pt>
                <c:pt idx="572">
                  <c:v>3.5400000000000097E-6</c:v>
                </c:pt>
                <c:pt idx="573">
                  <c:v>3.1800000000000098E-6</c:v>
                </c:pt>
                <c:pt idx="574">
                  <c:v>2.820000000000006E-6</c:v>
                </c:pt>
                <c:pt idx="575">
                  <c:v>2.5300000000000054E-6</c:v>
                </c:pt>
                <c:pt idx="576">
                  <c:v>3.8800000000000094E-6</c:v>
                </c:pt>
                <c:pt idx="577">
                  <c:v>7.6500000000000148E-6</c:v>
                </c:pt>
                <c:pt idx="578">
                  <c:v>1.170000000000004E-5</c:v>
                </c:pt>
                <c:pt idx="579">
                  <c:v>1.5700000000000046E-5</c:v>
                </c:pt>
                <c:pt idx="580">
                  <c:v>3.8500000000000062E-5</c:v>
                </c:pt>
                <c:pt idx="581">
                  <c:v>5.4600000000000114E-5</c:v>
                </c:pt>
                <c:pt idx="582">
                  <c:v>6.8600000000000122E-5</c:v>
                </c:pt>
                <c:pt idx="583">
                  <c:v>6.8600000000000122E-5</c:v>
                </c:pt>
                <c:pt idx="584">
                  <c:v>7.520000000000012E-5</c:v>
                </c:pt>
                <c:pt idx="585">
                  <c:v>8.4300000000000165E-5</c:v>
                </c:pt>
                <c:pt idx="586">
                  <c:v>8.2400000000000024E-5</c:v>
                </c:pt>
                <c:pt idx="587">
                  <c:v>6.0200000000000094E-5</c:v>
                </c:pt>
                <c:pt idx="588">
                  <c:v>3.5400000000000102E-5</c:v>
                </c:pt>
                <c:pt idx="589">
                  <c:v>1.9100000000000058E-5</c:v>
                </c:pt>
                <c:pt idx="590">
                  <c:v>1.1399999999999999E-5</c:v>
                </c:pt>
                <c:pt idx="591">
                  <c:v>7.0200000000000141E-6</c:v>
                </c:pt>
                <c:pt idx="592">
                  <c:v>5.5200000000000081E-6</c:v>
                </c:pt>
                <c:pt idx="593">
                  <c:v>4.380000000000008E-6</c:v>
                </c:pt>
                <c:pt idx="594">
                  <c:v>3.480000000000009E-6</c:v>
                </c:pt>
                <c:pt idx="595">
                  <c:v>2.7800000000000098E-6</c:v>
                </c:pt>
                <c:pt idx="596">
                  <c:v>2.7800000000000098E-6</c:v>
                </c:pt>
                <c:pt idx="597">
                  <c:v>2.500000000000007E-6</c:v>
                </c:pt>
                <c:pt idx="598">
                  <c:v>4.8800000000000109E-6</c:v>
                </c:pt>
                <c:pt idx="599">
                  <c:v>8.770000000000016E-6</c:v>
                </c:pt>
                <c:pt idx="600">
                  <c:v>1.2300000000000026E-5</c:v>
                </c:pt>
                <c:pt idx="601">
                  <c:v>2.560000000000006E-5</c:v>
                </c:pt>
                <c:pt idx="602">
                  <c:v>4.3400000000000093E-5</c:v>
                </c:pt>
                <c:pt idx="603">
                  <c:v>5.8700000000000126E-5</c:v>
                </c:pt>
                <c:pt idx="604">
                  <c:v>6.4900000000000168E-5</c:v>
                </c:pt>
                <c:pt idx="605">
                  <c:v>6.3600000000000014E-5</c:v>
                </c:pt>
                <c:pt idx="606">
                  <c:v>6.3600000000000014E-5</c:v>
                </c:pt>
                <c:pt idx="607">
                  <c:v>8.0900000000000177E-5</c:v>
                </c:pt>
                <c:pt idx="608">
                  <c:v>5.8700000000000126E-5</c:v>
                </c:pt>
                <c:pt idx="609">
                  <c:v>4.5000000000000091E-5</c:v>
                </c:pt>
                <c:pt idx="610">
                  <c:v>2.9400000000000074E-5</c:v>
                </c:pt>
                <c:pt idx="611">
                  <c:v>1.5200000000000039E-5</c:v>
                </c:pt>
                <c:pt idx="612">
                  <c:v>9.0000000000000239E-6</c:v>
                </c:pt>
                <c:pt idx="613">
                  <c:v>6.1400000000000132E-6</c:v>
                </c:pt>
                <c:pt idx="614">
                  <c:v>4.8600000000000034E-6</c:v>
                </c:pt>
                <c:pt idx="615">
                  <c:v>3.9200000000000091E-6</c:v>
                </c:pt>
                <c:pt idx="616">
                  <c:v>3.1600000000000096E-6</c:v>
                </c:pt>
                <c:pt idx="617">
                  <c:v>2.820000000000006E-6</c:v>
                </c:pt>
                <c:pt idx="618">
                  <c:v>2.5300000000000054E-6</c:v>
                </c:pt>
                <c:pt idx="619">
                  <c:v>3.4200000000000088E-6</c:v>
                </c:pt>
                <c:pt idx="620">
                  <c:v>6.4300000000000206E-6</c:v>
                </c:pt>
                <c:pt idx="621">
                  <c:v>1.0300000000000025E-5</c:v>
                </c:pt>
                <c:pt idx="622">
                  <c:v>1.4300000000000031E-5</c:v>
                </c:pt>
                <c:pt idx="623">
                  <c:v>3.5000000000000078E-5</c:v>
                </c:pt>
                <c:pt idx="624">
                  <c:v>4.9200000000000091E-5</c:v>
                </c:pt>
                <c:pt idx="625">
                  <c:v>6.0100000000000119E-5</c:v>
                </c:pt>
                <c:pt idx="626">
                  <c:v>7.3400000000000144E-5</c:v>
                </c:pt>
                <c:pt idx="627">
                  <c:v>6.3800000000000128E-5</c:v>
                </c:pt>
                <c:pt idx="628">
                  <c:v>7.4300000000000207E-5</c:v>
                </c:pt>
                <c:pt idx="629">
                  <c:v>6.9800000000000206E-5</c:v>
                </c:pt>
                <c:pt idx="630">
                  <c:v>6.1900000000000109E-5</c:v>
                </c:pt>
                <c:pt idx="631">
                  <c:v>3.940000000000009E-5</c:v>
                </c:pt>
                <c:pt idx="632">
                  <c:v>2.2100000000000043E-5</c:v>
                </c:pt>
                <c:pt idx="633">
                  <c:v>1.3100000000000034E-5</c:v>
                </c:pt>
                <c:pt idx="634">
                  <c:v>8.0700000000000244E-6</c:v>
                </c:pt>
                <c:pt idx="635">
                  <c:v>5.560000000000012E-6</c:v>
                </c:pt>
                <c:pt idx="636">
                  <c:v>4.4300000000000152E-6</c:v>
                </c:pt>
                <c:pt idx="637">
                  <c:v>3.5800000000000106E-6</c:v>
                </c:pt>
                <c:pt idx="638">
                  <c:v>3.1500000000000084E-6</c:v>
                </c:pt>
                <c:pt idx="639">
                  <c:v>2.810000000000004E-6</c:v>
                </c:pt>
                <c:pt idx="640">
                  <c:v>2.5300000000000054E-6</c:v>
                </c:pt>
                <c:pt idx="641">
                  <c:v>4.500000000000012E-6</c:v>
                </c:pt>
                <c:pt idx="642">
                  <c:v>4.500000000000012E-6</c:v>
                </c:pt>
                <c:pt idx="643">
                  <c:v>7.7800000000000238E-6</c:v>
                </c:pt>
                <c:pt idx="644">
                  <c:v>1.170000000000004E-5</c:v>
                </c:pt>
                <c:pt idx="645">
                  <c:v>1.7600000000000042E-5</c:v>
                </c:pt>
                <c:pt idx="646">
                  <c:v>3.7500000000000092E-5</c:v>
                </c:pt>
                <c:pt idx="647">
                  <c:v>5.2800000000000131E-5</c:v>
                </c:pt>
                <c:pt idx="648">
                  <c:v>6.500000000000013E-5</c:v>
                </c:pt>
                <c:pt idx="649">
                  <c:v>5.830000000000013E-5</c:v>
                </c:pt>
                <c:pt idx="650">
                  <c:v>6.080000000000015E-5</c:v>
                </c:pt>
                <c:pt idx="651">
                  <c:v>7.6900000000000134E-5</c:v>
                </c:pt>
                <c:pt idx="652">
                  <c:v>6.000000000000013E-5</c:v>
                </c:pt>
                <c:pt idx="653">
                  <c:v>4.580000000000011E-5</c:v>
                </c:pt>
                <c:pt idx="654">
                  <c:v>2.9100000000000047E-5</c:v>
                </c:pt>
                <c:pt idx="655">
                  <c:v>1.4300000000000031E-5</c:v>
                </c:pt>
                <c:pt idx="656">
                  <c:v>8.4700000000000239E-6</c:v>
                </c:pt>
                <c:pt idx="657">
                  <c:v>6.0600000000000123E-6</c:v>
                </c:pt>
                <c:pt idx="658">
                  <c:v>4.8000000000000099E-6</c:v>
                </c:pt>
                <c:pt idx="659">
                  <c:v>3.8700000000000078E-6</c:v>
                </c:pt>
                <c:pt idx="660">
                  <c:v>3.0300000000000066E-6</c:v>
                </c:pt>
                <c:pt idx="661">
                  <c:v>2.7000000000000089E-6</c:v>
                </c:pt>
                <c:pt idx="662">
                  <c:v>2.7000000000000089E-6</c:v>
                </c:pt>
                <c:pt idx="663">
                  <c:v>2.400000000000005E-6</c:v>
                </c:pt>
                <c:pt idx="664">
                  <c:v>5.690000000000009E-6</c:v>
                </c:pt>
                <c:pt idx="665">
                  <c:v>8.8600000000000371E-6</c:v>
                </c:pt>
                <c:pt idx="666">
                  <c:v>1.3200000000000038E-5</c:v>
                </c:pt>
                <c:pt idx="667">
                  <c:v>3.0400000000000078E-5</c:v>
                </c:pt>
                <c:pt idx="668">
                  <c:v>4.4700000000000145E-5</c:v>
                </c:pt>
                <c:pt idx="669">
                  <c:v>5.6900000000000089E-5</c:v>
                </c:pt>
                <c:pt idx="670">
                  <c:v>6.3700000000000139E-5</c:v>
                </c:pt>
                <c:pt idx="671">
                  <c:v>7.170000000000013E-5</c:v>
                </c:pt>
                <c:pt idx="672">
                  <c:v>7.7700000000000208E-5</c:v>
                </c:pt>
                <c:pt idx="673">
                  <c:v>6.5600000000000104E-5</c:v>
                </c:pt>
                <c:pt idx="674">
                  <c:v>7.4500000000000185E-5</c:v>
                </c:pt>
                <c:pt idx="675">
                  <c:v>4.1400000000000024E-5</c:v>
                </c:pt>
                <c:pt idx="676">
                  <c:v>2.1200000000000061E-5</c:v>
                </c:pt>
                <c:pt idx="677">
                  <c:v>1.2600000000000028E-5</c:v>
                </c:pt>
                <c:pt idx="678">
                  <c:v>8.6000000000000142E-6</c:v>
                </c:pt>
                <c:pt idx="679">
                  <c:v>6.1000000000000111E-6</c:v>
                </c:pt>
                <c:pt idx="680">
                  <c:v>4.2800000000000124E-6</c:v>
                </c:pt>
                <c:pt idx="681">
                  <c:v>3.3600000000000085E-6</c:v>
                </c:pt>
                <c:pt idx="682">
                  <c:v>2.9800000000000075E-6</c:v>
                </c:pt>
                <c:pt idx="683">
                  <c:v>2.650000000000006E-6</c:v>
                </c:pt>
                <c:pt idx="684">
                  <c:v>2.3800000000000056E-6</c:v>
                </c:pt>
                <c:pt idx="685">
                  <c:v>3.5600000000000095E-6</c:v>
                </c:pt>
                <c:pt idx="686">
                  <c:v>7.1200000000000123E-6</c:v>
                </c:pt>
                <c:pt idx="687">
                  <c:v>1.0800000000000032E-5</c:v>
                </c:pt>
                <c:pt idx="688">
                  <c:v>1.5200000000000039E-5</c:v>
                </c:pt>
                <c:pt idx="689">
                  <c:v>3.8100000000000052E-5</c:v>
                </c:pt>
                <c:pt idx="690">
                  <c:v>4.9600000000000101E-5</c:v>
                </c:pt>
                <c:pt idx="691">
                  <c:v>5.4700000000000164E-5</c:v>
                </c:pt>
                <c:pt idx="692">
                  <c:v>6.7200000000000129E-5</c:v>
                </c:pt>
                <c:pt idx="693">
                  <c:v>8.0000000000000169E-5</c:v>
                </c:pt>
                <c:pt idx="694">
                  <c:v>7.0600000000000117E-5</c:v>
                </c:pt>
                <c:pt idx="695">
                  <c:v>8.6500000000000259E-5</c:v>
                </c:pt>
                <c:pt idx="696">
                  <c:v>5.5700000000000141E-5</c:v>
                </c:pt>
                <c:pt idx="697">
                  <c:v>3.3600000000000065E-5</c:v>
                </c:pt>
                <c:pt idx="698">
                  <c:v>1.9500000000000057E-5</c:v>
                </c:pt>
                <c:pt idx="699">
                  <c:v>1.0800000000000032E-5</c:v>
                </c:pt>
                <c:pt idx="700">
                  <c:v>6.8100000000000144E-6</c:v>
                </c:pt>
                <c:pt idx="701">
                  <c:v>4.8400000000000113E-6</c:v>
                </c:pt>
                <c:pt idx="702">
                  <c:v>3.8800000000000094E-6</c:v>
                </c:pt>
                <c:pt idx="703">
                  <c:v>3.4900000000000077E-6</c:v>
                </c:pt>
                <c:pt idx="704">
                  <c:v>2.7800000000000098E-6</c:v>
                </c:pt>
                <c:pt idx="705">
                  <c:v>2.7800000000000098E-6</c:v>
                </c:pt>
                <c:pt idx="706">
                  <c:v>2.4800000000000059E-6</c:v>
                </c:pt>
                <c:pt idx="707">
                  <c:v>5.220000000000011E-6</c:v>
                </c:pt>
                <c:pt idx="708">
                  <c:v>8.770000000000016E-6</c:v>
                </c:pt>
                <c:pt idx="709">
                  <c:v>1.2700000000000031E-5</c:v>
                </c:pt>
                <c:pt idx="710">
                  <c:v>2.3100000000000002E-5</c:v>
                </c:pt>
                <c:pt idx="711">
                  <c:v>4.3700000000000114E-5</c:v>
                </c:pt>
                <c:pt idx="712">
                  <c:v>6.0500000000000129E-5</c:v>
                </c:pt>
                <c:pt idx="713">
                  <c:v>6.0500000000000129E-5</c:v>
                </c:pt>
                <c:pt idx="714">
                  <c:v>6.6300000000000121E-5</c:v>
                </c:pt>
                <c:pt idx="715">
                  <c:v>7.2600000000000125E-5</c:v>
                </c:pt>
                <c:pt idx="716">
                  <c:v>6.4100000000000135E-5</c:v>
                </c:pt>
                <c:pt idx="717">
                  <c:v>7.5300000000000204E-5</c:v>
                </c:pt>
                <c:pt idx="718">
                  <c:v>4.4700000000000145E-5</c:v>
                </c:pt>
                <c:pt idx="719">
                  <c:v>2.7500000000000062E-5</c:v>
                </c:pt>
                <c:pt idx="720">
                  <c:v>1.3800000000000041E-5</c:v>
                </c:pt>
                <c:pt idx="721">
                  <c:v>9.620000000000018E-6</c:v>
                </c:pt>
                <c:pt idx="722">
                  <c:v>6.540000000000017E-6</c:v>
                </c:pt>
                <c:pt idx="723">
                  <c:v>4.560000000000008E-6</c:v>
                </c:pt>
                <c:pt idx="724">
                  <c:v>3.6600000000000111E-6</c:v>
                </c:pt>
                <c:pt idx="725">
                  <c:v>2.9400000000000074E-6</c:v>
                </c:pt>
                <c:pt idx="726">
                  <c:v>2.9400000000000074E-6</c:v>
                </c:pt>
                <c:pt idx="727">
                  <c:v>2.6400000000000086E-6</c:v>
                </c:pt>
                <c:pt idx="728">
                  <c:v>3.1300000000000073E-6</c:v>
                </c:pt>
                <c:pt idx="729">
                  <c:v>6.6700000000000149E-6</c:v>
                </c:pt>
                <c:pt idx="730">
                  <c:v>1.0699999999999999E-5</c:v>
                </c:pt>
                <c:pt idx="731">
                  <c:v>1.4399999999999999E-5</c:v>
                </c:pt>
                <c:pt idx="732">
                  <c:v>3.200000000000008E-5</c:v>
                </c:pt>
                <c:pt idx="733">
                  <c:v>5.0200000000000034E-5</c:v>
                </c:pt>
                <c:pt idx="734">
                  <c:v>5.5600000000000084E-5</c:v>
                </c:pt>
                <c:pt idx="735">
                  <c:v>6.4000000000000146E-5</c:v>
                </c:pt>
                <c:pt idx="736">
                  <c:v>6.1700000000000104E-5</c:v>
                </c:pt>
                <c:pt idx="737">
                  <c:v>7.0000000000000143E-5</c:v>
                </c:pt>
                <c:pt idx="738">
                  <c:v>6.0700000000000147E-5</c:v>
                </c:pt>
                <c:pt idx="739">
                  <c:v>5.9100000000000135E-5</c:v>
                </c:pt>
                <c:pt idx="740">
                  <c:v>3.4100000000000056E-5</c:v>
                </c:pt>
                <c:pt idx="741">
                  <c:v>2.0400000000000045E-5</c:v>
                </c:pt>
                <c:pt idx="742">
                  <c:v>1.0400000000000029E-5</c:v>
                </c:pt>
                <c:pt idx="743">
                  <c:v>6.9400000000000233E-6</c:v>
                </c:pt>
                <c:pt idx="744">
                  <c:v>5.4400000000000174E-6</c:v>
                </c:pt>
                <c:pt idx="745">
                  <c:v>4.35000000000001E-6</c:v>
                </c:pt>
                <c:pt idx="746">
                  <c:v>3.440000000000009E-6</c:v>
                </c:pt>
                <c:pt idx="747">
                  <c:v>3.0500000000000064E-6</c:v>
                </c:pt>
                <c:pt idx="748">
                  <c:v>2.7400000000000089E-6</c:v>
                </c:pt>
                <c:pt idx="749">
                  <c:v>2.4700000000000039E-6</c:v>
                </c:pt>
                <c:pt idx="750">
                  <c:v>4.1100000000000013E-6</c:v>
                </c:pt>
                <c:pt idx="751">
                  <c:v>7.4300000000000237E-6</c:v>
                </c:pt>
                <c:pt idx="752">
                  <c:v>1.0600000000000031E-5</c:v>
                </c:pt>
                <c:pt idx="753">
                  <c:v>1.9000000000000055E-5</c:v>
                </c:pt>
                <c:pt idx="754">
                  <c:v>3.8900000000000065E-5</c:v>
                </c:pt>
                <c:pt idx="755">
                  <c:v>5.2800000000000131E-5</c:v>
                </c:pt>
                <c:pt idx="756">
                  <c:v>5.8200000000000093E-5</c:v>
                </c:pt>
                <c:pt idx="757">
                  <c:v>6.3800000000000128E-5</c:v>
                </c:pt>
                <c:pt idx="758">
                  <c:v>7.210000000000014E-5</c:v>
                </c:pt>
                <c:pt idx="759">
                  <c:v>6.3900000000000103E-5</c:v>
                </c:pt>
                <c:pt idx="760">
                  <c:v>7.9000000000000199E-5</c:v>
                </c:pt>
                <c:pt idx="761">
                  <c:v>4.7200000000000083E-5</c:v>
                </c:pt>
                <c:pt idx="762">
                  <c:v>2.7300000000000064E-5</c:v>
                </c:pt>
                <c:pt idx="763">
                  <c:v>1.4500000000000027E-5</c:v>
                </c:pt>
                <c:pt idx="764">
                  <c:v>8.6100000000000141E-6</c:v>
                </c:pt>
                <c:pt idx="765">
                  <c:v>5.8700000000000133E-6</c:v>
                </c:pt>
                <c:pt idx="766">
                  <c:v>4.6900000000000034E-6</c:v>
                </c:pt>
                <c:pt idx="767">
                  <c:v>3.7800000000000121E-6</c:v>
                </c:pt>
                <c:pt idx="768">
                  <c:v>3.0100000000000055E-6</c:v>
                </c:pt>
                <c:pt idx="769">
                  <c:v>2.7100000000000071E-6</c:v>
                </c:pt>
                <c:pt idx="770">
                  <c:v>2.440000000000005E-6</c:v>
                </c:pt>
                <c:pt idx="771">
                  <c:v>2.440000000000005E-6</c:v>
                </c:pt>
                <c:pt idx="772">
                  <c:v>5.700000000000014E-6</c:v>
                </c:pt>
                <c:pt idx="773">
                  <c:v>8.7300000000000028E-6</c:v>
                </c:pt>
                <c:pt idx="774">
                  <c:v>1.2099999999999999E-5</c:v>
                </c:pt>
                <c:pt idx="775">
                  <c:v>2.6700000000000046E-5</c:v>
                </c:pt>
                <c:pt idx="776">
                  <c:v>4.2800000000000119E-5</c:v>
                </c:pt>
                <c:pt idx="777">
                  <c:v>5.1900000000000082E-5</c:v>
                </c:pt>
                <c:pt idx="778">
                  <c:v>5.7300000000000146E-5</c:v>
                </c:pt>
                <c:pt idx="779">
                  <c:v>6.3200000000000032E-5</c:v>
                </c:pt>
                <c:pt idx="780">
                  <c:v>6.2000000000000138E-5</c:v>
                </c:pt>
                <c:pt idx="781">
                  <c:v>7.5300000000000204E-5</c:v>
                </c:pt>
                <c:pt idx="782">
                  <c:v>5.7600000000000106E-5</c:v>
                </c:pt>
                <c:pt idx="783">
                  <c:v>3.6700000000000079E-5</c:v>
                </c:pt>
                <c:pt idx="784">
                  <c:v>1.9700000000000055E-5</c:v>
                </c:pt>
                <c:pt idx="785">
                  <c:v>1.0900000000000033E-5</c:v>
                </c:pt>
                <c:pt idx="786">
                  <c:v>7.5700000000000215E-6</c:v>
                </c:pt>
                <c:pt idx="787">
                  <c:v>5.480000000000017E-6</c:v>
                </c:pt>
                <c:pt idx="788">
                  <c:v>4.3200000000000069E-6</c:v>
                </c:pt>
                <c:pt idx="789">
                  <c:v>3.4600000000000092E-6</c:v>
                </c:pt>
                <c:pt idx="790">
                  <c:v>2.7200000000000083E-6</c:v>
                </c:pt>
                <c:pt idx="791">
                  <c:v>2.7200000000000083E-6</c:v>
                </c:pt>
                <c:pt idx="792">
                  <c:v>2.440000000000005E-6</c:v>
                </c:pt>
                <c:pt idx="793">
                  <c:v>3.6600000000000111E-6</c:v>
                </c:pt>
                <c:pt idx="794">
                  <c:v>6.5100000000000139E-6</c:v>
                </c:pt>
                <c:pt idx="795">
                  <c:v>1.0699999999999999E-5</c:v>
                </c:pt>
                <c:pt idx="796">
                  <c:v>1.4800000000000038E-5</c:v>
                </c:pt>
                <c:pt idx="797">
                  <c:v>3.4100000000000056E-5</c:v>
                </c:pt>
                <c:pt idx="798">
                  <c:v>4.5400000000000101E-5</c:v>
                </c:pt>
                <c:pt idx="799">
                  <c:v>5.6000000000000094E-5</c:v>
                </c:pt>
                <c:pt idx="800">
                  <c:v>6.2800000000000144E-5</c:v>
                </c:pt>
                <c:pt idx="801">
                  <c:v>5.9700000000000184E-5</c:v>
                </c:pt>
                <c:pt idx="802">
                  <c:v>5.9700000000000184E-5</c:v>
                </c:pt>
                <c:pt idx="803">
                  <c:v>5.3500000000000094E-5</c:v>
                </c:pt>
                <c:pt idx="804">
                  <c:v>3.5700000000000061E-5</c:v>
                </c:pt>
                <c:pt idx="805">
                  <c:v>1.8800000000000054E-5</c:v>
                </c:pt>
                <c:pt idx="806">
                  <c:v>1.1100000000000034E-5</c:v>
                </c:pt>
                <c:pt idx="807">
                  <c:v>7.5900000000000171E-6</c:v>
                </c:pt>
                <c:pt idx="808">
                  <c:v>5.2000000000000146E-6</c:v>
                </c:pt>
                <c:pt idx="809">
                  <c:v>4.1900000000000014E-6</c:v>
                </c:pt>
                <c:pt idx="810">
                  <c:v>3.3400000000000078E-6</c:v>
                </c:pt>
                <c:pt idx="811">
                  <c:v>2.9600000000000081E-6</c:v>
                </c:pt>
                <c:pt idx="812">
                  <c:v>2.6600000000000084E-6</c:v>
                </c:pt>
                <c:pt idx="813">
                  <c:v>2.3800000000000056E-6</c:v>
                </c:pt>
                <c:pt idx="814">
                  <c:v>2.1400000000000066E-6</c:v>
                </c:pt>
                <c:pt idx="815">
                  <c:v>4.630000000000009E-6</c:v>
                </c:pt>
                <c:pt idx="816">
                  <c:v>8.3100000000000238E-6</c:v>
                </c:pt>
                <c:pt idx="817">
                  <c:v>1.1300000000000037E-5</c:v>
                </c:pt>
                <c:pt idx="818">
                  <c:v>2.3000000000000044E-5</c:v>
                </c:pt>
                <c:pt idx="819">
                  <c:v>4.2500000000000084E-5</c:v>
                </c:pt>
                <c:pt idx="820">
                  <c:v>5.3000000000000109E-5</c:v>
                </c:pt>
                <c:pt idx="821">
                  <c:v>5.8500000000000101E-5</c:v>
                </c:pt>
                <c:pt idx="822">
                  <c:v>6.6200000000000023E-5</c:v>
                </c:pt>
                <c:pt idx="823">
                  <c:v>7.170000000000013E-5</c:v>
                </c:pt>
                <c:pt idx="824">
                  <c:v>6.3200000000000032E-5</c:v>
                </c:pt>
                <c:pt idx="825">
                  <c:v>7.100000000000014E-5</c:v>
                </c:pt>
                <c:pt idx="826">
                  <c:v>4.3200000000000013E-5</c:v>
                </c:pt>
                <c:pt idx="827">
                  <c:v>2.4600000000000046E-5</c:v>
                </c:pt>
                <c:pt idx="828">
                  <c:v>1.3700000000000037E-5</c:v>
                </c:pt>
                <c:pt idx="829">
                  <c:v>8.4100000000000228E-6</c:v>
                </c:pt>
                <c:pt idx="830">
                  <c:v>5.980000000000019E-6</c:v>
                </c:pt>
                <c:pt idx="831">
                  <c:v>4.6600000000000079E-6</c:v>
                </c:pt>
                <c:pt idx="832">
                  <c:v>3.6900000000000096E-6</c:v>
                </c:pt>
                <c:pt idx="833">
                  <c:v>2.920000000000008E-6</c:v>
                </c:pt>
                <c:pt idx="834">
                  <c:v>2.920000000000008E-6</c:v>
                </c:pt>
                <c:pt idx="835">
                  <c:v>2.6300000000000062E-6</c:v>
                </c:pt>
                <c:pt idx="836">
                  <c:v>3.2200000000000103E-6</c:v>
                </c:pt>
                <c:pt idx="837">
                  <c:v>5.86000000000001E-6</c:v>
                </c:pt>
                <c:pt idx="838">
                  <c:v>9.620000000000018E-6</c:v>
                </c:pt>
                <c:pt idx="839">
                  <c:v>1.1800000000000045E-5</c:v>
                </c:pt>
                <c:pt idx="840">
                  <c:v>1.1800000000000045E-5</c:v>
                </c:pt>
                <c:pt idx="841">
                  <c:v>3.0400000000000078E-5</c:v>
                </c:pt>
                <c:pt idx="842">
                  <c:v>4.260000000000008E-5</c:v>
                </c:pt>
                <c:pt idx="843">
                  <c:v>5.4200000000000111E-5</c:v>
                </c:pt>
                <c:pt idx="844">
                  <c:v>5.4200000000000111E-5</c:v>
                </c:pt>
                <c:pt idx="845">
                  <c:v>6.1500000000000113E-5</c:v>
                </c:pt>
                <c:pt idx="846">
                  <c:v>5.4900000000000135E-5</c:v>
                </c:pt>
                <c:pt idx="847">
                  <c:v>4.9200000000000091E-5</c:v>
                </c:pt>
                <c:pt idx="848">
                  <c:v>3.8000000000000077E-5</c:v>
                </c:pt>
                <c:pt idx="849">
                  <c:v>2.0500000000000041E-5</c:v>
                </c:pt>
                <c:pt idx="850">
                  <c:v>1.1600000000000043E-5</c:v>
                </c:pt>
                <c:pt idx="851">
                  <c:v>7.1700000000000186E-6</c:v>
                </c:pt>
                <c:pt idx="852">
                  <c:v>5.080000000000014E-6</c:v>
                </c:pt>
                <c:pt idx="853">
                  <c:v>4.070000000000011E-6</c:v>
                </c:pt>
                <c:pt idx="854">
                  <c:v>3.2400000000000105E-6</c:v>
                </c:pt>
                <c:pt idx="855">
                  <c:v>2.9100000000000056E-6</c:v>
                </c:pt>
                <c:pt idx="856">
                  <c:v>2.6100000000000059E-6</c:v>
                </c:pt>
                <c:pt idx="857">
                  <c:v>2.3400000000000055E-6</c:v>
                </c:pt>
                <c:pt idx="858">
                  <c:v>2.1000000000000049E-6</c:v>
                </c:pt>
                <c:pt idx="859">
                  <c:v>3.9600000000000104E-6</c:v>
                </c:pt>
                <c:pt idx="860">
                  <c:v>7.0800000000000195E-6</c:v>
                </c:pt>
                <c:pt idx="861">
                  <c:v>1.0200000000000026E-5</c:v>
                </c:pt>
                <c:pt idx="862">
                  <c:v>1.5900000000000051E-5</c:v>
                </c:pt>
                <c:pt idx="863">
                  <c:v>3.7800000000000099E-5</c:v>
                </c:pt>
                <c:pt idx="864">
                  <c:v>4.6400000000000078E-5</c:v>
                </c:pt>
                <c:pt idx="865">
                  <c:v>5.1100000000000077E-5</c:v>
                </c:pt>
                <c:pt idx="866">
                  <c:v>5.1100000000000077E-5</c:v>
                </c:pt>
                <c:pt idx="867">
                  <c:v>5.6400000000000104E-5</c:v>
                </c:pt>
                <c:pt idx="868">
                  <c:v>5.6400000000000104E-5</c:v>
                </c:pt>
                <c:pt idx="869">
                  <c:v>5.6400000000000104E-5</c:v>
                </c:pt>
                <c:pt idx="870">
                  <c:v>3.4400000000000091E-5</c:v>
                </c:pt>
                <c:pt idx="871">
                  <c:v>1.9000000000000055E-5</c:v>
                </c:pt>
                <c:pt idx="872">
                  <c:v>1.1399999999999999E-5</c:v>
                </c:pt>
                <c:pt idx="873">
                  <c:v>6.6600000000000108E-6</c:v>
                </c:pt>
                <c:pt idx="874">
                  <c:v>5.2000000000000146E-6</c:v>
                </c:pt>
                <c:pt idx="875">
                  <c:v>4.09000000000001E-6</c:v>
                </c:pt>
                <c:pt idx="876">
                  <c:v>3.2700000000000089E-6</c:v>
                </c:pt>
                <c:pt idx="877">
                  <c:v>2.6100000000000059E-6</c:v>
                </c:pt>
                <c:pt idx="878">
                  <c:v>2.6100000000000059E-6</c:v>
                </c:pt>
                <c:pt idx="879">
                  <c:v>2.3400000000000055E-6</c:v>
                </c:pt>
                <c:pt idx="880">
                  <c:v>2.400000000000005E-6</c:v>
                </c:pt>
                <c:pt idx="881">
                  <c:v>4.9700000000000176E-6</c:v>
                </c:pt>
                <c:pt idx="882">
                  <c:v>8.1100000000000138E-6</c:v>
                </c:pt>
                <c:pt idx="883">
                  <c:v>1.1399999999999999E-5</c:v>
                </c:pt>
                <c:pt idx="884">
                  <c:v>2.5800000000000065E-5</c:v>
                </c:pt>
                <c:pt idx="885">
                  <c:v>3.5800000000000098E-5</c:v>
                </c:pt>
                <c:pt idx="886">
                  <c:v>3.9700000000000091E-5</c:v>
                </c:pt>
                <c:pt idx="887">
                  <c:v>4.3800000000000089E-5</c:v>
                </c:pt>
                <c:pt idx="888">
                  <c:v>4.3800000000000089E-5</c:v>
                </c:pt>
                <c:pt idx="889">
                  <c:v>4.3800000000000089E-5</c:v>
                </c:pt>
                <c:pt idx="890">
                  <c:v>4.3800000000000089E-5</c:v>
                </c:pt>
                <c:pt idx="891">
                  <c:v>3.4500000000000053E-5</c:v>
                </c:pt>
                <c:pt idx="892">
                  <c:v>1.8200000000000049E-5</c:v>
                </c:pt>
                <c:pt idx="893">
                  <c:v>9.860000000000036E-6</c:v>
                </c:pt>
                <c:pt idx="894">
                  <c:v>6.6500000000000134E-6</c:v>
                </c:pt>
                <c:pt idx="895">
                  <c:v>4.6900000000000034E-6</c:v>
                </c:pt>
                <c:pt idx="896">
                  <c:v>3.7200000000000114E-6</c:v>
                </c:pt>
                <c:pt idx="897">
                  <c:v>2.9900000000000061E-6</c:v>
                </c:pt>
                <c:pt idx="898">
                  <c:v>2.6700000000000066E-6</c:v>
                </c:pt>
                <c:pt idx="899">
                  <c:v>2.3900000000000034E-6</c:v>
                </c:pt>
                <c:pt idx="900">
                  <c:v>2.150000000000004E-6</c:v>
                </c:pt>
                <c:pt idx="901">
                  <c:v>2.150000000000004E-6</c:v>
                </c:pt>
                <c:pt idx="902">
                  <c:v>3.320000000000008E-6</c:v>
                </c:pt>
                <c:pt idx="903">
                  <c:v>6.0100000000000128E-6</c:v>
                </c:pt>
                <c:pt idx="904">
                  <c:v>8.2800000000000139E-6</c:v>
                </c:pt>
                <c:pt idx="905">
                  <c:v>1.2900000000000036E-5</c:v>
                </c:pt>
                <c:pt idx="906">
                  <c:v>3.200000000000008E-5</c:v>
                </c:pt>
                <c:pt idx="907">
                  <c:v>3.200000000000008E-5</c:v>
                </c:pt>
                <c:pt idx="908">
                  <c:v>4.4000000000000121E-5</c:v>
                </c:pt>
                <c:pt idx="909">
                  <c:v>4.870000000000012E-5</c:v>
                </c:pt>
                <c:pt idx="910">
                  <c:v>5.3700000000000119E-5</c:v>
                </c:pt>
                <c:pt idx="911">
                  <c:v>5.9400000000000156E-5</c:v>
                </c:pt>
                <c:pt idx="912">
                  <c:v>4.1900000000000022E-5</c:v>
                </c:pt>
                <c:pt idx="913">
                  <c:v>2.1900000000000051E-5</c:v>
                </c:pt>
                <c:pt idx="914">
                  <c:v>1.2400000000000027E-5</c:v>
                </c:pt>
                <c:pt idx="915">
                  <c:v>1.2400000000000027E-5</c:v>
                </c:pt>
                <c:pt idx="916">
                  <c:v>7.510000000000017E-6</c:v>
                </c:pt>
                <c:pt idx="917">
                  <c:v>5.3000000000000119E-6</c:v>
                </c:pt>
                <c:pt idx="918">
                  <c:v>4.1100000000000013E-6</c:v>
                </c:pt>
                <c:pt idx="919">
                  <c:v>3.2300000000000089E-6</c:v>
                </c:pt>
                <c:pt idx="920">
                  <c:v>2.8600000000000073E-6</c:v>
                </c:pt>
                <c:pt idx="921">
                  <c:v>2.5700000000000055E-6</c:v>
                </c:pt>
                <c:pt idx="922">
                  <c:v>2.3100000000000012E-6</c:v>
                </c:pt>
                <c:pt idx="923">
                  <c:v>2.0600000000000057E-6</c:v>
                </c:pt>
                <c:pt idx="924">
                  <c:v>4.4700000000000165E-6</c:v>
                </c:pt>
                <c:pt idx="925">
                  <c:v>7.6200000000000134E-6</c:v>
                </c:pt>
                <c:pt idx="926">
                  <c:v>1.0499999999999999E-5</c:v>
                </c:pt>
                <c:pt idx="927">
                  <c:v>1.9400000000000055E-5</c:v>
                </c:pt>
                <c:pt idx="928">
                  <c:v>3.4700000000000064E-5</c:v>
                </c:pt>
                <c:pt idx="929">
                  <c:v>3.8300000000000064E-5</c:v>
                </c:pt>
                <c:pt idx="930">
                  <c:v>3.8300000000000064E-5</c:v>
                </c:pt>
                <c:pt idx="931">
                  <c:v>3.8300000000000064E-5</c:v>
                </c:pt>
                <c:pt idx="932">
                  <c:v>3.8300000000000064E-5</c:v>
                </c:pt>
                <c:pt idx="933">
                  <c:v>3.340000000000006E-5</c:v>
                </c:pt>
                <c:pt idx="934">
                  <c:v>1.8900000000000053E-5</c:v>
                </c:pt>
                <c:pt idx="935">
                  <c:v>9.3500000000000341E-6</c:v>
                </c:pt>
                <c:pt idx="936">
                  <c:v>6.2600000000000138E-6</c:v>
                </c:pt>
                <c:pt idx="937">
                  <c:v>4.4900000000000121E-6</c:v>
                </c:pt>
                <c:pt idx="938">
                  <c:v>3.5700000000000086E-6</c:v>
                </c:pt>
                <c:pt idx="939">
                  <c:v>3.1800000000000098E-6</c:v>
                </c:pt>
                <c:pt idx="940">
                  <c:v>2.5700000000000055E-6</c:v>
                </c:pt>
                <c:pt idx="941">
                  <c:v>2.290000000000006E-6</c:v>
                </c:pt>
                <c:pt idx="942">
                  <c:v>2.290000000000006E-6</c:v>
                </c:pt>
                <c:pt idx="943">
                  <c:v>2.0600000000000057E-6</c:v>
                </c:pt>
                <c:pt idx="944">
                  <c:v>2.5400000000000066E-6</c:v>
                </c:pt>
                <c:pt idx="945">
                  <c:v>5.220000000000011E-6</c:v>
                </c:pt>
                <c:pt idx="946">
                  <c:v>8.0700000000000244E-6</c:v>
                </c:pt>
                <c:pt idx="947">
                  <c:v>1.100000000000003E-5</c:v>
                </c:pt>
                <c:pt idx="948">
                  <c:v>2.6500000000000061E-5</c:v>
                </c:pt>
                <c:pt idx="949">
                  <c:v>4.2700000000000143E-5</c:v>
                </c:pt>
                <c:pt idx="950">
                  <c:v>4.7100000000000095E-5</c:v>
                </c:pt>
                <c:pt idx="951">
                  <c:v>5.1900000000000082E-5</c:v>
                </c:pt>
                <c:pt idx="952">
                  <c:v>5.7300000000000146E-5</c:v>
                </c:pt>
                <c:pt idx="953">
                  <c:v>5.7300000000000146E-5</c:v>
                </c:pt>
                <c:pt idx="954">
                  <c:v>6.3900000000000103E-5</c:v>
                </c:pt>
                <c:pt idx="955">
                  <c:v>4.9000000000000134E-5</c:v>
                </c:pt>
                <c:pt idx="956">
                  <c:v>2.7200000000000082E-5</c:v>
                </c:pt>
                <c:pt idx="957">
                  <c:v>1.5400000000000046E-5</c:v>
                </c:pt>
                <c:pt idx="958">
                  <c:v>8.8300000000000239E-6</c:v>
                </c:pt>
                <c:pt idx="959">
                  <c:v>6.2300000000000191E-6</c:v>
                </c:pt>
                <c:pt idx="960">
                  <c:v>4.380000000000008E-6</c:v>
                </c:pt>
                <c:pt idx="961">
                  <c:v>3.4500000000000068E-6</c:v>
                </c:pt>
                <c:pt idx="962">
                  <c:v>3.0800000000000091E-6</c:v>
                </c:pt>
                <c:pt idx="963">
                  <c:v>2.7300000000000073E-6</c:v>
                </c:pt>
                <c:pt idx="964">
                  <c:v>2.4500000000000049E-6</c:v>
                </c:pt>
                <c:pt idx="965">
                  <c:v>2.2000000000000073E-6</c:v>
                </c:pt>
                <c:pt idx="966">
                  <c:v>3.6800000000000114E-6</c:v>
                </c:pt>
                <c:pt idx="967">
                  <c:v>6.600000000000013E-6</c:v>
                </c:pt>
                <c:pt idx="968">
                  <c:v>9.4300000000000232E-6</c:v>
                </c:pt>
                <c:pt idx="969">
                  <c:v>1.6300000000000051E-5</c:v>
                </c:pt>
                <c:pt idx="970">
                  <c:v>2.9300000000000045E-5</c:v>
                </c:pt>
                <c:pt idx="971">
                  <c:v>3.3000000000000064E-5</c:v>
                </c:pt>
                <c:pt idx="972">
                  <c:v>3.6400000000000099E-5</c:v>
                </c:pt>
                <c:pt idx="973">
                  <c:v>3.6400000000000099E-5</c:v>
                </c:pt>
                <c:pt idx="974">
                  <c:v>3.6400000000000099E-5</c:v>
                </c:pt>
                <c:pt idx="975">
                  <c:v>3.2400000000000103E-5</c:v>
                </c:pt>
                <c:pt idx="976">
                  <c:v>1.9500000000000057E-5</c:v>
                </c:pt>
                <c:pt idx="977">
                  <c:v>1.0100000000000024E-5</c:v>
                </c:pt>
                <c:pt idx="978">
                  <c:v>6.2100000000000159E-6</c:v>
                </c:pt>
                <c:pt idx="979">
                  <c:v>4.9400000000000154E-6</c:v>
                </c:pt>
                <c:pt idx="980">
                  <c:v>3.9300000000000064E-6</c:v>
                </c:pt>
                <c:pt idx="981">
                  <c:v>3.9300000000000064E-6</c:v>
                </c:pt>
                <c:pt idx="982">
                  <c:v>3.1600000000000096E-6</c:v>
                </c:pt>
                <c:pt idx="983">
                  <c:v>2.5100000000000043E-6</c:v>
                </c:pt>
                <c:pt idx="984">
                  <c:v>2.2300000000000053E-6</c:v>
                </c:pt>
                <c:pt idx="985">
                  <c:v>2.2300000000000053E-6</c:v>
                </c:pt>
                <c:pt idx="986">
                  <c:v>1.9900000000000068E-6</c:v>
                </c:pt>
                <c:pt idx="987">
                  <c:v>2.250000000000006E-6</c:v>
                </c:pt>
                <c:pt idx="988">
                  <c:v>4.7100000000000108E-6</c:v>
                </c:pt>
                <c:pt idx="989">
                  <c:v>7.4400000000000219E-6</c:v>
                </c:pt>
                <c:pt idx="990">
                  <c:v>1.0499999999999999E-5</c:v>
                </c:pt>
                <c:pt idx="991">
                  <c:v>2.1400000000000053E-5</c:v>
                </c:pt>
                <c:pt idx="992">
                  <c:v>3.3000000000000064E-5</c:v>
                </c:pt>
                <c:pt idx="993">
                  <c:v>3.7700000000000096E-5</c:v>
                </c:pt>
                <c:pt idx="994">
                  <c:v>3.7700000000000096E-5</c:v>
                </c:pt>
                <c:pt idx="995">
                  <c:v>3.7700000000000096E-5</c:v>
                </c:pt>
                <c:pt idx="996">
                  <c:v>3.4000000000000088E-5</c:v>
                </c:pt>
                <c:pt idx="997">
                  <c:v>2.6400000000000066E-5</c:v>
                </c:pt>
                <c:pt idx="998">
                  <c:v>1.3400000000000038E-5</c:v>
                </c:pt>
                <c:pt idx="999">
                  <c:v>7.8700000000000195E-6</c:v>
                </c:pt>
                <c:pt idx="1000">
                  <c:v>5.4400000000000174E-6</c:v>
                </c:pt>
                <c:pt idx="1001">
                  <c:v>4.3700000000000107E-6</c:v>
                </c:pt>
                <c:pt idx="1002">
                  <c:v>3.4900000000000077E-6</c:v>
                </c:pt>
                <c:pt idx="1003">
                  <c:v>2.790000000000008E-6</c:v>
                </c:pt>
                <c:pt idx="1004">
                  <c:v>2.4900000000000054E-6</c:v>
                </c:pt>
                <c:pt idx="1005">
                  <c:v>2.2300000000000053E-6</c:v>
                </c:pt>
                <c:pt idx="1006">
                  <c:v>2.000000000000005E-6</c:v>
                </c:pt>
                <c:pt idx="1007">
                  <c:v>1.7900000000000053E-6</c:v>
                </c:pt>
                <c:pt idx="1008">
                  <c:v>2.8300000000000047E-6</c:v>
                </c:pt>
                <c:pt idx="1009">
                  <c:v>5.6100000000000081E-6</c:v>
                </c:pt>
                <c:pt idx="1010">
                  <c:v>8.9300000000000178E-6</c:v>
                </c:pt>
                <c:pt idx="1011">
                  <c:v>1.100000000000003E-5</c:v>
                </c:pt>
                <c:pt idx="1012">
                  <c:v>3.0200000000000063E-5</c:v>
                </c:pt>
                <c:pt idx="1013">
                  <c:v>4.4700000000000145E-5</c:v>
                </c:pt>
                <c:pt idx="1014">
                  <c:v>4.980000000000014E-5</c:v>
                </c:pt>
                <c:pt idx="1015">
                  <c:v>5.4800000000000146E-5</c:v>
                </c:pt>
                <c:pt idx="1016">
                  <c:v>5.4800000000000146E-5</c:v>
                </c:pt>
                <c:pt idx="1017">
                  <c:v>6.7400000000000202E-5</c:v>
                </c:pt>
                <c:pt idx="1018">
                  <c:v>5.9500000000000145E-5</c:v>
                </c:pt>
                <c:pt idx="1019">
                  <c:v>4.7000000000000119E-5</c:v>
                </c:pt>
                <c:pt idx="1020">
                  <c:v>2.8100000000000012E-5</c:v>
                </c:pt>
                <c:pt idx="1021">
                  <c:v>1.2900000000000036E-5</c:v>
                </c:pt>
                <c:pt idx="1022">
                  <c:v>9.0600000000000285E-6</c:v>
                </c:pt>
                <c:pt idx="1023">
                  <c:v>6.3300000000000173E-6</c:v>
                </c:pt>
                <c:pt idx="1024">
                  <c:v>4.3200000000000069E-6</c:v>
                </c:pt>
                <c:pt idx="1025">
                  <c:v>3.3400000000000078E-6</c:v>
                </c:pt>
                <c:pt idx="1026">
                  <c:v>2.9800000000000075E-6</c:v>
                </c:pt>
                <c:pt idx="1027">
                  <c:v>2.6800000000000091E-6</c:v>
                </c:pt>
                <c:pt idx="1028">
                  <c:v>2.400000000000005E-6</c:v>
                </c:pt>
                <c:pt idx="1029">
                  <c:v>2.160000000000006E-6</c:v>
                </c:pt>
                <c:pt idx="1030">
                  <c:v>4.250000000000011E-6</c:v>
                </c:pt>
                <c:pt idx="1031">
                  <c:v>6.6400000000000144E-6</c:v>
                </c:pt>
                <c:pt idx="1032">
                  <c:v>9.4100000000000268E-6</c:v>
                </c:pt>
                <c:pt idx="1033">
                  <c:v>2.0000000000000042E-5</c:v>
                </c:pt>
                <c:pt idx="1034">
                  <c:v>3.7800000000000099E-5</c:v>
                </c:pt>
                <c:pt idx="1035">
                  <c:v>4.7200000000000083E-5</c:v>
                </c:pt>
                <c:pt idx="1036">
                  <c:v>5.2300000000000126E-5</c:v>
                </c:pt>
                <c:pt idx="1037">
                  <c:v>5.7600000000000106E-5</c:v>
                </c:pt>
                <c:pt idx="1038">
                  <c:v>6.3600000000000014E-5</c:v>
                </c:pt>
                <c:pt idx="1039">
                  <c:v>6.4200000000000124E-5</c:v>
                </c:pt>
                <c:pt idx="1040">
                  <c:v>5.6200000000000024E-5</c:v>
                </c:pt>
                <c:pt idx="1041">
                  <c:v>3.7700000000000096E-5</c:v>
                </c:pt>
                <c:pt idx="1042">
                  <c:v>2.0600000000000053E-5</c:v>
                </c:pt>
                <c:pt idx="1043">
                  <c:v>1.1199999999999999E-5</c:v>
                </c:pt>
                <c:pt idx="1044">
                  <c:v>7.2200000000000156E-6</c:v>
                </c:pt>
                <c:pt idx="1045">
                  <c:v>5.0300000000000145E-6</c:v>
                </c:pt>
                <c:pt idx="1046">
                  <c:v>4.0400000000000104E-6</c:v>
                </c:pt>
                <c:pt idx="1047">
                  <c:v>3.2100000000000087E-6</c:v>
                </c:pt>
                <c:pt idx="1048">
                  <c:v>2.8900000000000054E-6</c:v>
                </c:pt>
                <c:pt idx="1049">
                  <c:v>2.5400000000000066E-6</c:v>
                </c:pt>
                <c:pt idx="1050">
                  <c:v>2.2400000000000082E-6</c:v>
                </c:pt>
                <c:pt idx="1051">
                  <c:v>2.9400000000000074E-6</c:v>
                </c:pt>
                <c:pt idx="1052">
                  <c:v>5.2800000000000147E-6</c:v>
                </c:pt>
                <c:pt idx="1053">
                  <c:v>8.2500000000000176E-6</c:v>
                </c:pt>
                <c:pt idx="1054">
                  <c:v>1.0300000000000025E-5</c:v>
                </c:pt>
                <c:pt idx="1055">
                  <c:v>2.770000000000007E-5</c:v>
                </c:pt>
                <c:pt idx="1056">
                  <c:v>4.2300000000000134E-5</c:v>
                </c:pt>
                <c:pt idx="1057">
                  <c:v>5.2300000000000126E-5</c:v>
                </c:pt>
                <c:pt idx="1058">
                  <c:v>5.8200000000000093E-5</c:v>
                </c:pt>
                <c:pt idx="1059">
                  <c:v>5.8200000000000093E-5</c:v>
                </c:pt>
                <c:pt idx="1060">
                  <c:v>5.1400000000000084E-5</c:v>
                </c:pt>
                <c:pt idx="1061">
                  <c:v>4.580000000000011E-5</c:v>
                </c:pt>
                <c:pt idx="1062">
                  <c:v>3.5300000000000058E-5</c:v>
                </c:pt>
                <c:pt idx="1063">
                  <c:v>1.7600000000000042E-5</c:v>
                </c:pt>
                <c:pt idx="1064">
                  <c:v>1.0300000000000025E-5</c:v>
                </c:pt>
                <c:pt idx="1065">
                  <c:v>6.850000000000014E-6</c:v>
                </c:pt>
                <c:pt idx="1066">
                  <c:v>4.8900000000000099E-6</c:v>
                </c:pt>
                <c:pt idx="1067">
                  <c:v>3.9100000000000075E-6</c:v>
                </c:pt>
                <c:pt idx="1068">
                  <c:v>3.1200000000000091E-6</c:v>
                </c:pt>
                <c:pt idx="1069">
                  <c:v>2.7700000000000078E-6</c:v>
                </c:pt>
                <c:pt idx="1070">
                  <c:v>2.4600000000000065E-6</c:v>
                </c:pt>
                <c:pt idx="1071">
                  <c:v>2.2000000000000073E-6</c:v>
                </c:pt>
                <c:pt idx="1072">
                  <c:v>1.970000000000007E-6</c:v>
                </c:pt>
                <c:pt idx="1073">
                  <c:v>3.5800000000000106E-6</c:v>
                </c:pt>
                <c:pt idx="1074">
                  <c:v>6.2800000000000178E-6</c:v>
                </c:pt>
                <c:pt idx="1075">
                  <c:v>8.8900000000000284E-6</c:v>
                </c:pt>
                <c:pt idx="1076">
                  <c:v>1.2999999999999999E-5</c:v>
                </c:pt>
                <c:pt idx="1077">
                  <c:v>3.2700000000000077E-5</c:v>
                </c:pt>
                <c:pt idx="1078">
                  <c:v>4.2300000000000134E-5</c:v>
                </c:pt>
                <c:pt idx="1079">
                  <c:v>4.7100000000000095E-5</c:v>
                </c:pt>
                <c:pt idx="1080">
                  <c:v>5.750000000000013E-5</c:v>
                </c:pt>
                <c:pt idx="1081">
                  <c:v>5.750000000000013E-5</c:v>
                </c:pt>
                <c:pt idx="1082">
                  <c:v>5.6900000000000089E-5</c:v>
                </c:pt>
                <c:pt idx="1083">
                  <c:v>5.580000000000013E-5</c:v>
                </c:pt>
                <c:pt idx="1084">
                  <c:v>3.7800000000000099E-5</c:v>
                </c:pt>
                <c:pt idx="1085">
                  <c:v>1.9800000000000058E-5</c:v>
                </c:pt>
                <c:pt idx="1086">
                  <c:v>1.1199999999999999E-5</c:v>
                </c:pt>
                <c:pt idx="1087">
                  <c:v>7.3700000000000175E-6</c:v>
                </c:pt>
                <c:pt idx="1088">
                  <c:v>5.0600000000000108E-6</c:v>
                </c:pt>
                <c:pt idx="1089">
                  <c:v>4.010000000000009E-6</c:v>
                </c:pt>
                <c:pt idx="1090">
                  <c:v>3.2300000000000089E-6</c:v>
                </c:pt>
                <c:pt idx="1091">
                  <c:v>2.8500000000000045E-6</c:v>
                </c:pt>
                <c:pt idx="1092">
                  <c:v>2.5600000000000073E-6</c:v>
                </c:pt>
                <c:pt idx="1093">
                  <c:v>2.3100000000000012E-6</c:v>
                </c:pt>
                <c:pt idx="1094">
                  <c:v>2.3500000000000012E-6</c:v>
                </c:pt>
                <c:pt idx="1095">
                  <c:v>4.560000000000008E-6</c:v>
                </c:pt>
                <c:pt idx="1096">
                  <c:v>7.0100000000000167E-6</c:v>
                </c:pt>
                <c:pt idx="1097">
                  <c:v>9.6000000000000216E-6</c:v>
                </c:pt>
                <c:pt idx="1098">
                  <c:v>1.8000000000000051E-5</c:v>
                </c:pt>
                <c:pt idx="1099">
                  <c:v>2.8200000000000052E-5</c:v>
                </c:pt>
                <c:pt idx="1100">
                  <c:v>3.1300000000000056E-5</c:v>
                </c:pt>
                <c:pt idx="1101">
                  <c:v>3.1300000000000056E-5</c:v>
                </c:pt>
                <c:pt idx="1102">
                  <c:v>3.1300000000000056E-5</c:v>
                </c:pt>
                <c:pt idx="1103">
                  <c:v>3.1300000000000056E-5</c:v>
                </c:pt>
                <c:pt idx="1104">
                  <c:v>2.4100000000000006E-5</c:v>
                </c:pt>
                <c:pt idx="1105">
                  <c:v>1.1600000000000043E-5</c:v>
                </c:pt>
                <c:pt idx="1106">
                  <c:v>1.1600000000000043E-5</c:v>
                </c:pt>
                <c:pt idx="1107">
                  <c:v>1.1600000000000043E-5</c:v>
                </c:pt>
                <c:pt idx="1108">
                  <c:v>7.0400000000000173E-6</c:v>
                </c:pt>
                <c:pt idx="1109">
                  <c:v>4.9300000000000172E-6</c:v>
                </c:pt>
                <c:pt idx="1110">
                  <c:v>3.9400000000000123E-6</c:v>
                </c:pt>
                <c:pt idx="1111">
                  <c:v>3.1600000000000096E-6</c:v>
                </c:pt>
                <c:pt idx="1112">
                  <c:v>2.5600000000000073E-6</c:v>
                </c:pt>
                <c:pt idx="1113">
                  <c:v>2.2800000000000082E-6</c:v>
                </c:pt>
                <c:pt idx="1114">
                  <c:v>2.0200000000000052E-6</c:v>
                </c:pt>
                <c:pt idx="1115">
                  <c:v>2.0200000000000052E-6</c:v>
                </c:pt>
                <c:pt idx="1116">
                  <c:v>1.8200000000000052E-6</c:v>
                </c:pt>
                <c:pt idx="1117">
                  <c:v>2.5900000000000053E-6</c:v>
                </c:pt>
                <c:pt idx="1118">
                  <c:v>4.1600000000000034E-6</c:v>
                </c:pt>
                <c:pt idx="1119">
                  <c:v>5.880000000000014E-6</c:v>
                </c:pt>
                <c:pt idx="1120">
                  <c:v>8.6600000000000238E-6</c:v>
                </c:pt>
                <c:pt idx="1121">
                  <c:v>2.3600000000000042E-5</c:v>
                </c:pt>
                <c:pt idx="1122">
                  <c:v>3.7100000000000095E-5</c:v>
                </c:pt>
                <c:pt idx="1123">
                  <c:v>4.1000000000000014E-5</c:v>
                </c:pt>
                <c:pt idx="1124">
                  <c:v>4.5700000000000115E-5</c:v>
                </c:pt>
                <c:pt idx="1125">
                  <c:v>5.1300000000000095E-5</c:v>
                </c:pt>
                <c:pt idx="1126">
                  <c:v>5.1300000000000095E-5</c:v>
                </c:pt>
                <c:pt idx="1127">
                  <c:v>5.1300000000000095E-5</c:v>
                </c:pt>
                <c:pt idx="1128">
                  <c:v>4.5100000000000093E-5</c:v>
                </c:pt>
                <c:pt idx="1129">
                  <c:v>2.2900000000000055E-5</c:v>
                </c:pt>
                <c:pt idx="1130">
                  <c:v>1.2200000000000027E-5</c:v>
                </c:pt>
                <c:pt idx="1131">
                  <c:v>7.2900000000000191E-6</c:v>
                </c:pt>
                <c:pt idx="1132">
                  <c:v>5.110000000000007E-6</c:v>
                </c:pt>
                <c:pt idx="1133">
                  <c:v>4.0200000000000081E-6</c:v>
                </c:pt>
                <c:pt idx="1134">
                  <c:v>3.1900000000000084E-6</c:v>
                </c:pt>
                <c:pt idx="1135">
                  <c:v>2.820000000000006E-6</c:v>
                </c:pt>
                <c:pt idx="1136">
                  <c:v>2.5200000000000068E-6</c:v>
                </c:pt>
                <c:pt idx="1137">
                  <c:v>2.2600000000000084E-6</c:v>
                </c:pt>
                <c:pt idx="1138">
                  <c:v>2.0200000000000052E-6</c:v>
                </c:pt>
                <c:pt idx="1139">
                  <c:v>4.1400000000000069E-6</c:v>
                </c:pt>
                <c:pt idx="1140">
                  <c:v>6.5500000000000152E-6</c:v>
                </c:pt>
                <c:pt idx="1141">
                  <c:v>9.1400000000000141E-6</c:v>
                </c:pt>
                <c:pt idx="1142">
                  <c:v>1.6300000000000051E-5</c:v>
                </c:pt>
                <c:pt idx="1143">
                  <c:v>3.2500000000000078E-5</c:v>
                </c:pt>
                <c:pt idx="1144">
                  <c:v>4.1200000000000012E-5</c:v>
                </c:pt>
                <c:pt idx="1145">
                  <c:v>4.5700000000000115E-5</c:v>
                </c:pt>
                <c:pt idx="1146">
                  <c:v>4.5700000000000115E-5</c:v>
                </c:pt>
                <c:pt idx="1147">
                  <c:v>5.0300000000000125E-5</c:v>
                </c:pt>
                <c:pt idx="1148">
                  <c:v>5.5400000000000134E-5</c:v>
                </c:pt>
                <c:pt idx="1149">
                  <c:v>4.9400000000000144E-5</c:v>
                </c:pt>
                <c:pt idx="1150">
                  <c:v>2.8500000000000012E-5</c:v>
                </c:pt>
                <c:pt idx="1151">
                  <c:v>1.5000000000000036E-5</c:v>
                </c:pt>
                <c:pt idx="1152">
                  <c:v>9.2800000000000179E-6</c:v>
                </c:pt>
                <c:pt idx="1153">
                  <c:v>6.4300000000000206E-6</c:v>
                </c:pt>
                <c:pt idx="1154">
                  <c:v>4.5400000000000107E-6</c:v>
                </c:pt>
                <c:pt idx="1155">
                  <c:v>3.5800000000000106E-6</c:v>
                </c:pt>
                <c:pt idx="1156">
                  <c:v>2.8500000000000045E-6</c:v>
                </c:pt>
                <c:pt idx="1157">
                  <c:v>2.5500000000000052E-6</c:v>
                </c:pt>
                <c:pt idx="1158">
                  <c:v>2.290000000000006E-6</c:v>
                </c:pt>
                <c:pt idx="1159">
                  <c:v>2.0600000000000057E-6</c:v>
                </c:pt>
                <c:pt idx="1160">
                  <c:v>2.6200000000000079E-6</c:v>
                </c:pt>
                <c:pt idx="1161">
                  <c:v>5.3300000000000142E-6</c:v>
                </c:pt>
                <c:pt idx="1162">
                  <c:v>7.600000000000017E-6</c:v>
                </c:pt>
                <c:pt idx="1163">
                  <c:v>9.2400000000000047E-6</c:v>
                </c:pt>
                <c:pt idx="1164">
                  <c:v>2.1500000000000041E-5</c:v>
                </c:pt>
                <c:pt idx="1165">
                  <c:v>3.0000000000000065E-5</c:v>
                </c:pt>
                <c:pt idx="1166">
                  <c:v>3.3200000000000062E-5</c:v>
                </c:pt>
                <c:pt idx="1167">
                  <c:v>3.3200000000000062E-5</c:v>
                </c:pt>
                <c:pt idx="1168">
                  <c:v>3.3200000000000062E-5</c:v>
                </c:pt>
                <c:pt idx="1169">
                  <c:v>3.3200000000000062E-5</c:v>
                </c:pt>
                <c:pt idx="1170">
                  <c:v>3.3200000000000062E-5</c:v>
                </c:pt>
                <c:pt idx="1171">
                  <c:v>2.2700000000000054E-5</c:v>
                </c:pt>
                <c:pt idx="1172">
                  <c:v>1.2000000000000026E-5</c:v>
                </c:pt>
                <c:pt idx="1173">
                  <c:v>7.2200000000000156E-6</c:v>
                </c:pt>
                <c:pt idx="1174">
                  <c:v>4.8800000000000109E-6</c:v>
                </c:pt>
                <c:pt idx="1175">
                  <c:v>3.8300000000000074E-6</c:v>
                </c:pt>
                <c:pt idx="1176">
                  <c:v>3.0800000000000091E-6</c:v>
                </c:pt>
                <c:pt idx="1177">
                  <c:v>2.7400000000000089E-6</c:v>
                </c:pt>
                <c:pt idx="1178">
                  <c:v>2.440000000000005E-6</c:v>
                </c:pt>
                <c:pt idx="1179">
                  <c:v>2.1800000000000067E-6</c:v>
                </c:pt>
                <c:pt idx="1180">
                  <c:v>1.9400000000000068E-6</c:v>
                </c:pt>
                <c:pt idx="1181">
                  <c:v>1.9400000000000068E-6</c:v>
                </c:pt>
                <c:pt idx="1182">
                  <c:v>3.2200000000000103E-6</c:v>
                </c:pt>
                <c:pt idx="1183">
                  <c:v>5.4400000000000174E-6</c:v>
                </c:pt>
                <c:pt idx="1184">
                  <c:v>7.6300000000000167E-6</c:v>
                </c:pt>
                <c:pt idx="1185">
                  <c:v>1.3499999999999999E-5</c:v>
                </c:pt>
                <c:pt idx="1186">
                  <c:v>2.9400000000000074E-5</c:v>
                </c:pt>
                <c:pt idx="1187">
                  <c:v>4.4100000000000123E-5</c:v>
                </c:pt>
                <c:pt idx="1188">
                  <c:v>4.8900000000000084E-5</c:v>
                </c:pt>
                <c:pt idx="1189">
                  <c:v>4.8900000000000084E-5</c:v>
                </c:pt>
                <c:pt idx="1190">
                  <c:v>4.8300000000000124E-5</c:v>
                </c:pt>
                <c:pt idx="1191">
                  <c:v>4.8300000000000124E-5</c:v>
                </c:pt>
                <c:pt idx="1192">
                  <c:v>3.8300000000000064E-5</c:v>
                </c:pt>
                <c:pt idx="1193">
                  <c:v>2.0300000000000002E-5</c:v>
                </c:pt>
                <c:pt idx="1194">
                  <c:v>1.1100000000000034E-5</c:v>
                </c:pt>
                <c:pt idx="1195">
                  <c:v>6.7600000000000141E-6</c:v>
                </c:pt>
                <c:pt idx="1196">
                  <c:v>4.7400000000000131E-6</c:v>
                </c:pt>
                <c:pt idx="1197">
                  <c:v>3.8000000000000089E-6</c:v>
                </c:pt>
                <c:pt idx="1198">
                  <c:v>3.0300000000000066E-6</c:v>
                </c:pt>
                <c:pt idx="1199">
                  <c:v>2.7200000000000083E-6</c:v>
                </c:pt>
                <c:pt idx="1200">
                  <c:v>2.190000000000004E-6</c:v>
                </c:pt>
                <c:pt idx="1201">
                  <c:v>2.190000000000004E-6</c:v>
                </c:pt>
                <c:pt idx="1202">
                  <c:v>1.9500000000000067E-6</c:v>
                </c:pt>
                <c:pt idx="1203">
                  <c:v>1.9500000000000067E-6</c:v>
                </c:pt>
                <c:pt idx="1204">
                  <c:v>4.010000000000009E-6</c:v>
                </c:pt>
                <c:pt idx="1205">
                  <c:v>6.4200000000000148E-6</c:v>
                </c:pt>
                <c:pt idx="1206">
                  <c:v>9.0900000000000197E-6</c:v>
                </c:pt>
                <c:pt idx="1207">
                  <c:v>1.9100000000000058E-5</c:v>
                </c:pt>
                <c:pt idx="1208">
                  <c:v>3.4000000000000088E-5</c:v>
                </c:pt>
                <c:pt idx="1209">
                  <c:v>4.580000000000011E-5</c:v>
                </c:pt>
                <c:pt idx="1210">
                  <c:v>5.0600000000000078E-5</c:v>
                </c:pt>
                <c:pt idx="1211">
                  <c:v>5.0600000000000078E-5</c:v>
                </c:pt>
                <c:pt idx="1212">
                  <c:v>5.5900000000000105E-5</c:v>
                </c:pt>
                <c:pt idx="1213">
                  <c:v>5.5900000000000105E-5</c:v>
                </c:pt>
                <c:pt idx="1214">
                  <c:v>4.9000000000000134E-5</c:v>
                </c:pt>
                <c:pt idx="1215">
                  <c:v>2.8700000000000044E-5</c:v>
                </c:pt>
                <c:pt idx="1216">
                  <c:v>1.4700000000000032E-5</c:v>
                </c:pt>
                <c:pt idx="1217">
                  <c:v>8.7100000000000047E-6</c:v>
                </c:pt>
                <c:pt idx="1218">
                  <c:v>6.2500000000000147E-6</c:v>
                </c:pt>
                <c:pt idx="1219">
                  <c:v>4.3600000000000023E-6</c:v>
                </c:pt>
                <c:pt idx="1220">
                  <c:v>3.4100000000000063E-6</c:v>
                </c:pt>
                <c:pt idx="1221">
                  <c:v>2.7300000000000073E-6</c:v>
                </c:pt>
                <c:pt idx="1222">
                  <c:v>2.4500000000000049E-6</c:v>
                </c:pt>
                <c:pt idx="1223">
                  <c:v>2.2000000000000073E-6</c:v>
                </c:pt>
                <c:pt idx="1224">
                  <c:v>2.2000000000000073E-6</c:v>
                </c:pt>
                <c:pt idx="1225">
                  <c:v>3.0300000000000066E-6</c:v>
                </c:pt>
                <c:pt idx="1226">
                  <c:v>5.2500000000000133E-6</c:v>
                </c:pt>
                <c:pt idx="1227">
                  <c:v>7.8000000000000168E-6</c:v>
                </c:pt>
                <c:pt idx="1228">
                  <c:v>9.7400000000000067E-6</c:v>
                </c:pt>
                <c:pt idx="1229">
                  <c:v>2.3000000000000044E-5</c:v>
                </c:pt>
                <c:pt idx="1230">
                  <c:v>2.8200000000000052E-5</c:v>
                </c:pt>
                <c:pt idx="1231">
                  <c:v>3.1100000000000058E-5</c:v>
                </c:pt>
                <c:pt idx="1232">
                  <c:v>3.1100000000000058E-5</c:v>
                </c:pt>
                <c:pt idx="1233">
                  <c:v>3.1100000000000058E-5</c:v>
                </c:pt>
                <c:pt idx="1234">
                  <c:v>3.1100000000000058E-5</c:v>
                </c:pt>
                <c:pt idx="1235">
                  <c:v>3.1100000000000058E-5</c:v>
                </c:pt>
                <c:pt idx="1236">
                  <c:v>1.9000000000000055E-5</c:v>
                </c:pt>
                <c:pt idx="1237">
                  <c:v>1.0699999999999999E-5</c:v>
                </c:pt>
                <c:pt idx="1238">
                  <c:v>6.360000000000012E-6</c:v>
                </c:pt>
                <c:pt idx="1239">
                  <c:v>4.4900000000000121E-6</c:v>
                </c:pt>
                <c:pt idx="1240">
                  <c:v>3.60000000000001E-6</c:v>
                </c:pt>
                <c:pt idx="1241">
                  <c:v>2.8600000000000073E-6</c:v>
                </c:pt>
                <c:pt idx="1242">
                  <c:v>2.5700000000000055E-6</c:v>
                </c:pt>
                <c:pt idx="1243">
                  <c:v>2.3100000000000012E-6</c:v>
                </c:pt>
                <c:pt idx="1244">
                  <c:v>2.0700000000000035E-6</c:v>
                </c:pt>
                <c:pt idx="1245">
                  <c:v>1.8500000000000056E-6</c:v>
                </c:pt>
                <c:pt idx="1246">
                  <c:v>1.8500000000000056E-6</c:v>
                </c:pt>
                <c:pt idx="1247">
                  <c:v>3.8100000000000067E-6</c:v>
                </c:pt>
                <c:pt idx="1248">
                  <c:v>6.0600000000000123E-6</c:v>
                </c:pt>
                <c:pt idx="1249">
                  <c:v>7.6900000000000128E-6</c:v>
                </c:pt>
                <c:pt idx="1250">
                  <c:v>1.7200000000000039E-5</c:v>
                </c:pt>
                <c:pt idx="1251">
                  <c:v>3.3200000000000062E-5</c:v>
                </c:pt>
                <c:pt idx="1252">
                  <c:v>4.5000000000000091E-5</c:v>
                </c:pt>
                <c:pt idx="1253">
                  <c:v>5.0000000000000111E-5</c:v>
                </c:pt>
                <c:pt idx="1254">
                  <c:v>5.5400000000000134E-5</c:v>
                </c:pt>
                <c:pt idx="1255">
                  <c:v>5.5400000000000134E-5</c:v>
                </c:pt>
                <c:pt idx="1256">
                  <c:v>5.5400000000000134E-5</c:v>
                </c:pt>
                <c:pt idx="1257">
                  <c:v>5.5400000000000134E-5</c:v>
                </c:pt>
                <c:pt idx="1258">
                  <c:v>3.2500000000000078E-5</c:v>
                </c:pt>
                <c:pt idx="1259">
                  <c:v>1.6600000000000051E-5</c:v>
                </c:pt>
                <c:pt idx="1260">
                  <c:v>9.3000000000000262E-6</c:v>
                </c:pt>
                <c:pt idx="1261">
                  <c:v>6.4000000000000175E-6</c:v>
                </c:pt>
                <c:pt idx="1262">
                  <c:v>4.6100000000000024E-6</c:v>
                </c:pt>
                <c:pt idx="1263">
                  <c:v>3.6700000000000093E-6</c:v>
                </c:pt>
                <c:pt idx="1264">
                  <c:v>2.9100000000000056E-6</c:v>
                </c:pt>
                <c:pt idx="1265">
                  <c:v>2.6100000000000059E-6</c:v>
                </c:pt>
                <c:pt idx="1266">
                  <c:v>2.3400000000000055E-6</c:v>
                </c:pt>
                <c:pt idx="1267">
                  <c:v>2.1000000000000049E-6</c:v>
                </c:pt>
                <c:pt idx="1268">
                  <c:v>2.6000000000000077E-6</c:v>
                </c:pt>
                <c:pt idx="1269">
                  <c:v>4.7400000000000131E-6</c:v>
                </c:pt>
                <c:pt idx="1270">
                  <c:v>6.9000000000000212E-6</c:v>
                </c:pt>
                <c:pt idx="1271">
                  <c:v>8.8100000000000258E-6</c:v>
                </c:pt>
                <c:pt idx="1272">
                  <c:v>2.2800000000000063E-5</c:v>
                </c:pt>
                <c:pt idx="1273">
                  <c:v>3.4500000000000053E-5</c:v>
                </c:pt>
                <c:pt idx="1274">
                  <c:v>3.8200000000000088E-5</c:v>
                </c:pt>
                <c:pt idx="1275">
                  <c:v>4.2300000000000134E-5</c:v>
                </c:pt>
                <c:pt idx="1276">
                  <c:v>4.6900000000000076E-5</c:v>
                </c:pt>
                <c:pt idx="1277">
                  <c:v>4.6900000000000076E-5</c:v>
                </c:pt>
                <c:pt idx="1278">
                  <c:v>4.6900000000000076E-5</c:v>
                </c:pt>
                <c:pt idx="1279">
                  <c:v>3.6500000000000088E-5</c:v>
                </c:pt>
                <c:pt idx="1280">
                  <c:v>1.8800000000000054E-5</c:v>
                </c:pt>
                <c:pt idx="1281">
                  <c:v>1.0200000000000026E-5</c:v>
                </c:pt>
                <c:pt idx="1282">
                  <c:v>6.6100000000000121E-6</c:v>
                </c:pt>
                <c:pt idx="1283">
                  <c:v>4.6400000000000081E-6</c:v>
                </c:pt>
                <c:pt idx="1284">
                  <c:v>3.73000000000001E-6</c:v>
                </c:pt>
                <c:pt idx="1285">
                  <c:v>2.9800000000000075E-6</c:v>
                </c:pt>
                <c:pt idx="1286">
                  <c:v>2.6400000000000086E-6</c:v>
                </c:pt>
                <c:pt idx="1287">
                  <c:v>2.3500000000000012E-6</c:v>
                </c:pt>
                <c:pt idx="1288">
                  <c:v>2.1000000000000049E-6</c:v>
                </c:pt>
                <c:pt idx="1289">
                  <c:v>1.8800000000000064E-6</c:v>
                </c:pt>
                <c:pt idx="1290">
                  <c:v>3.2900000000000087E-6</c:v>
                </c:pt>
                <c:pt idx="1291">
                  <c:v>5.740000000000017E-6</c:v>
                </c:pt>
                <c:pt idx="1292">
                  <c:v>7.8900000000000176E-6</c:v>
                </c:pt>
                <c:pt idx="1293">
                  <c:v>1.1300000000000037E-5</c:v>
                </c:pt>
                <c:pt idx="1294">
                  <c:v>2.3700000000000034E-5</c:v>
                </c:pt>
                <c:pt idx="1295">
                  <c:v>3.0100000000000061E-5</c:v>
                </c:pt>
                <c:pt idx="1296">
                  <c:v>3.3300000000000057E-5</c:v>
                </c:pt>
                <c:pt idx="1297">
                  <c:v>3.3300000000000057E-5</c:v>
                </c:pt>
                <c:pt idx="1298">
                  <c:v>3.3300000000000057E-5</c:v>
                </c:pt>
                <c:pt idx="1299">
                  <c:v>3.3300000000000057E-5</c:v>
                </c:pt>
                <c:pt idx="1300">
                  <c:v>3.3300000000000057E-5</c:v>
                </c:pt>
                <c:pt idx="1301">
                  <c:v>1.7800000000000046E-5</c:v>
                </c:pt>
                <c:pt idx="1302">
                  <c:v>9.4400000000000214E-6</c:v>
                </c:pt>
                <c:pt idx="1303">
                  <c:v>6.5100000000000139E-6</c:v>
                </c:pt>
                <c:pt idx="1304">
                  <c:v>4.500000000000012E-6</c:v>
                </c:pt>
                <c:pt idx="1305">
                  <c:v>3.2100000000000087E-6</c:v>
                </c:pt>
                <c:pt idx="1306">
                  <c:v>2.8800000000000067E-6</c:v>
                </c:pt>
                <c:pt idx="1307">
                  <c:v>2.5900000000000053E-6</c:v>
                </c:pt>
                <c:pt idx="1308">
                  <c:v>2.0700000000000035E-6</c:v>
                </c:pt>
                <c:pt idx="1309">
                  <c:v>2.0700000000000035E-6</c:v>
                </c:pt>
                <c:pt idx="1310">
                  <c:v>1.8500000000000056E-6</c:v>
                </c:pt>
                <c:pt idx="1311">
                  <c:v>1.8500000000000056E-6</c:v>
                </c:pt>
                <c:pt idx="1312">
                  <c:v>3.7700000000000101E-6</c:v>
                </c:pt>
                <c:pt idx="1313">
                  <c:v>5.9700000000000199E-6</c:v>
                </c:pt>
                <c:pt idx="1314">
                  <c:v>8.1900000000000215E-6</c:v>
                </c:pt>
                <c:pt idx="1315">
                  <c:v>1.9100000000000058E-5</c:v>
                </c:pt>
                <c:pt idx="1316">
                  <c:v>3.1700000000000052E-5</c:v>
                </c:pt>
                <c:pt idx="1317">
                  <c:v>4.0000000000000085E-5</c:v>
                </c:pt>
                <c:pt idx="1318">
                  <c:v>4.4100000000000123E-5</c:v>
                </c:pt>
                <c:pt idx="1319">
                  <c:v>4.9100000000000116E-5</c:v>
                </c:pt>
                <c:pt idx="1320">
                  <c:v>4.3900000000000024E-5</c:v>
                </c:pt>
                <c:pt idx="1321">
                  <c:v>3.5300000000000058E-5</c:v>
                </c:pt>
                <c:pt idx="1322">
                  <c:v>2.7100000000000056E-5</c:v>
                </c:pt>
                <c:pt idx="1323">
                  <c:v>1.3900000000000046E-5</c:v>
                </c:pt>
                <c:pt idx="1324">
                  <c:v>7.9700000000000253E-6</c:v>
                </c:pt>
                <c:pt idx="1325">
                  <c:v>5.0400000000000119E-6</c:v>
                </c:pt>
                <c:pt idx="1326">
                  <c:v>3.9400000000000123E-6</c:v>
                </c:pt>
                <c:pt idx="1327">
                  <c:v>3.1200000000000091E-6</c:v>
                </c:pt>
                <c:pt idx="1328">
                  <c:v>2.500000000000007E-6</c:v>
                </c:pt>
                <c:pt idx="1329">
                  <c:v>2.2400000000000082E-6</c:v>
                </c:pt>
                <c:pt idx="1330">
                  <c:v>1.9900000000000068E-6</c:v>
                </c:pt>
                <c:pt idx="1331">
                  <c:v>1.9900000000000068E-6</c:v>
                </c:pt>
                <c:pt idx="1332">
                  <c:v>1.7700000000000053E-6</c:v>
                </c:pt>
                <c:pt idx="1333">
                  <c:v>2.4900000000000054E-6</c:v>
                </c:pt>
                <c:pt idx="1334">
                  <c:v>4.3300000000000111E-6</c:v>
                </c:pt>
                <c:pt idx="1335">
                  <c:v>6.0900000000000145E-6</c:v>
                </c:pt>
                <c:pt idx="1336">
                  <c:v>8.4900000000000237E-6</c:v>
                </c:pt>
                <c:pt idx="1337">
                  <c:v>2.3700000000000034E-5</c:v>
                </c:pt>
                <c:pt idx="1338">
                  <c:v>3.3500000000000055E-5</c:v>
                </c:pt>
                <c:pt idx="1339">
                  <c:v>4.2000000000000099E-5</c:v>
                </c:pt>
                <c:pt idx="1340">
                  <c:v>4.6400000000000078E-5</c:v>
                </c:pt>
                <c:pt idx="1341">
                  <c:v>4.6400000000000078E-5</c:v>
                </c:pt>
                <c:pt idx="1342">
                  <c:v>4.1200000000000012E-5</c:v>
                </c:pt>
                <c:pt idx="1343">
                  <c:v>3.6900000000000084E-5</c:v>
                </c:pt>
                <c:pt idx="1344">
                  <c:v>2.0100000000000011E-5</c:v>
                </c:pt>
                <c:pt idx="1345">
                  <c:v>1.0499999999999999E-5</c:v>
                </c:pt>
                <c:pt idx="1346">
                  <c:v>6.540000000000017E-6</c:v>
                </c:pt>
                <c:pt idx="1347">
                  <c:v>4.560000000000008E-6</c:v>
                </c:pt>
                <c:pt idx="1348">
                  <c:v>3.5800000000000106E-6</c:v>
                </c:pt>
                <c:pt idx="1349">
                  <c:v>2.8500000000000045E-6</c:v>
                </c:pt>
                <c:pt idx="1350">
                  <c:v>2.5500000000000052E-6</c:v>
                </c:pt>
                <c:pt idx="1351">
                  <c:v>2.2800000000000082E-6</c:v>
                </c:pt>
                <c:pt idx="1352">
                  <c:v>2.0500000000000054E-6</c:v>
                </c:pt>
                <c:pt idx="1353">
                  <c:v>1.8400000000000059E-6</c:v>
                </c:pt>
                <c:pt idx="1354">
                  <c:v>1.8400000000000059E-6</c:v>
                </c:pt>
                <c:pt idx="1355">
                  <c:v>3.2800000000000109E-6</c:v>
                </c:pt>
                <c:pt idx="1356">
                  <c:v>5.4700000000000179E-6</c:v>
                </c:pt>
                <c:pt idx="1357">
                  <c:v>7.5500000000000175E-6</c:v>
                </c:pt>
                <c:pt idx="1358">
                  <c:v>1.3800000000000041E-5</c:v>
                </c:pt>
                <c:pt idx="1359">
                  <c:v>2.9100000000000047E-5</c:v>
                </c:pt>
                <c:pt idx="1360">
                  <c:v>3.5900000000000053E-5</c:v>
                </c:pt>
                <c:pt idx="1361">
                  <c:v>3.9600000000000102E-5</c:v>
                </c:pt>
                <c:pt idx="1362">
                  <c:v>4.4000000000000121E-5</c:v>
                </c:pt>
                <c:pt idx="1363">
                  <c:v>2.2700000000000054E-5</c:v>
                </c:pt>
                <c:pt idx="1364">
                  <c:v>2.2700000000000054E-5</c:v>
                </c:pt>
                <c:pt idx="1365">
                  <c:v>2.2700000000000054E-5</c:v>
                </c:pt>
                <c:pt idx="1366">
                  <c:v>2.2700000000000054E-5</c:v>
                </c:pt>
                <c:pt idx="1367">
                  <c:v>2.2700000000000054E-5</c:v>
                </c:pt>
                <c:pt idx="1368">
                  <c:v>1.1500000000000041E-5</c:v>
                </c:pt>
                <c:pt idx="1369">
                  <c:v>7.1000000000000159E-6</c:v>
                </c:pt>
                <c:pt idx="1370">
                  <c:v>4.8900000000000099E-6</c:v>
                </c:pt>
                <c:pt idx="1371">
                  <c:v>3.8500000000000072E-6</c:v>
                </c:pt>
                <c:pt idx="1372">
                  <c:v>3.8500000000000072E-6</c:v>
                </c:pt>
                <c:pt idx="1373">
                  <c:v>3.040000000000009E-6</c:v>
                </c:pt>
                <c:pt idx="1374">
                  <c:v>2.4200000000000061E-6</c:v>
                </c:pt>
                <c:pt idx="1375">
                  <c:v>2.160000000000006E-6</c:v>
                </c:pt>
                <c:pt idx="1376">
                  <c:v>2.160000000000006E-6</c:v>
                </c:pt>
                <c:pt idx="1377">
                  <c:v>1.9400000000000068E-6</c:v>
                </c:pt>
                <c:pt idx="1378">
                  <c:v>2.2800000000000082E-6</c:v>
                </c:pt>
                <c:pt idx="1379">
                  <c:v>4.510000000000011E-6</c:v>
                </c:pt>
                <c:pt idx="1380">
                  <c:v>6.5200000000000121E-6</c:v>
                </c:pt>
                <c:pt idx="1381">
                  <c:v>8.9300000000000178E-6</c:v>
                </c:pt>
                <c:pt idx="1382">
                  <c:v>1.8900000000000053E-5</c:v>
                </c:pt>
                <c:pt idx="1383">
                  <c:v>2.630000000000005E-5</c:v>
                </c:pt>
                <c:pt idx="1384">
                  <c:v>2.9000000000000061E-5</c:v>
                </c:pt>
                <c:pt idx="1385">
                  <c:v>2.9000000000000061E-5</c:v>
                </c:pt>
                <c:pt idx="1386">
                  <c:v>2.9000000000000061E-5</c:v>
                </c:pt>
                <c:pt idx="1387">
                  <c:v>2.9000000000000061E-5</c:v>
                </c:pt>
                <c:pt idx="1388">
                  <c:v>2.9000000000000061E-5</c:v>
                </c:pt>
                <c:pt idx="1389">
                  <c:v>1.7700000000000051E-5</c:v>
                </c:pt>
                <c:pt idx="1390">
                  <c:v>9.620000000000018E-6</c:v>
                </c:pt>
                <c:pt idx="1391">
                  <c:v>6.4300000000000206E-6</c:v>
                </c:pt>
                <c:pt idx="1392">
                  <c:v>4.4800000000000139E-6</c:v>
                </c:pt>
                <c:pt idx="1393">
                  <c:v>3.1600000000000096E-6</c:v>
                </c:pt>
                <c:pt idx="1394">
                  <c:v>2.820000000000006E-6</c:v>
                </c:pt>
                <c:pt idx="1395">
                  <c:v>2.2300000000000053E-6</c:v>
                </c:pt>
                <c:pt idx="1396">
                  <c:v>1.9900000000000068E-6</c:v>
                </c:pt>
                <c:pt idx="1397">
                  <c:v>1.9900000000000068E-6</c:v>
                </c:pt>
                <c:pt idx="1398">
                  <c:v>1.7800000000000046E-6</c:v>
                </c:pt>
                <c:pt idx="1399">
                  <c:v>1.7800000000000046E-6</c:v>
                </c:pt>
                <c:pt idx="1400">
                  <c:v>2.7500000000000076E-6</c:v>
                </c:pt>
                <c:pt idx="1401">
                  <c:v>4.770000000000017E-6</c:v>
                </c:pt>
                <c:pt idx="1402">
                  <c:v>7.3400000000000178E-6</c:v>
                </c:pt>
                <c:pt idx="1403">
                  <c:v>1.1600000000000043E-5</c:v>
                </c:pt>
                <c:pt idx="1404">
                  <c:v>2.4900000000000012E-5</c:v>
                </c:pt>
                <c:pt idx="1405">
                  <c:v>3.5700000000000061E-5</c:v>
                </c:pt>
                <c:pt idx="1406">
                  <c:v>4.0100000000000033E-5</c:v>
                </c:pt>
                <c:pt idx="1407">
                  <c:v>4.5000000000000091E-5</c:v>
                </c:pt>
                <c:pt idx="1408">
                  <c:v>4.5000000000000091E-5</c:v>
                </c:pt>
                <c:pt idx="1409">
                  <c:v>3.9700000000000091E-5</c:v>
                </c:pt>
                <c:pt idx="1410">
                  <c:v>3.5600000000000066E-5</c:v>
                </c:pt>
                <c:pt idx="1411">
                  <c:v>1.640000000000005E-5</c:v>
                </c:pt>
                <c:pt idx="1412">
                  <c:v>8.9000000000000283E-6</c:v>
                </c:pt>
                <c:pt idx="1413">
                  <c:v>6.1700000000000146E-6</c:v>
                </c:pt>
                <c:pt idx="1414">
                  <c:v>4.340000000000011E-6</c:v>
                </c:pt>
                <c:pt idx="1415">
                  <c:v>3.480000000000009E-6</c:v>
                </c:pt>
                <c:pt idx="1416">
                  <c:v>2.7800000000000098E-6</c:v>
                </c:pt>
                <c:pt idx="1417">
                  <c:v>2.500000000000007E-6</c:v>
                </c:pt>
                <c:pt idx="1418">
                  <c:v>2.0200000000000052E-6</c:v>
                </c:pt>
                <c:pt idx="1419">
                  <c:v>2.0200000000000052E-6</c:v>
                </c:pt>
                <c:pt idx="1420">
                  <c:v>1.8100000000000055E-6</c:v>
                </c:pt>
                <c:pt idx="1421">
                  <c:v>1.8100000000000055E-6</c:v>
                </c:pt>
                <c:pt idx="1422">
                  <c:v>3.4500000000000068E-6</c:v>
                </c:pt>
                <c:pt idx="1423">
                  <c:v>5.0100000000000105E-6</c:v>
                </c:pt>
                <c:pt idx="1424">
                  <c:v>6.110000000000011E-6</c:v>
                </c:pt>
                <c:pt idx="1425">
                  <c:v>1.1500000000000041E-5</c:v>
                </c:pt>
                <c:pt idx="1426">
                  <c:v>1.7700000000000051E-5</c:v>
                </c:pt>
                <c:pt idx="1427">
                  <c:v>1.7700000000000051E-5</c:v>
                </c:pt>
                <c:pt idx="1428">
                  <c:v>1.9500000000000057E-5</c:v>
                </c:pt>
                <c:pt idx="1429">
                  <c:v>1.9500000000000057E-5</c:v>
                </c:pt>
                <c:pt idx="1430">
                  <c:v>1.7600000000000042E-5</c:v>
                </c:pt>
                <c:pt idx="1431">
                  <c:v>1.1900000000000045E-5</c:v>
                </c:pt>
                <c:pt idx="1432">
                  <c:v>7.4200000000000179E-6</c:v>
                </c:pt>
                <c:pt idx="1433">
                  <c:v>4.5400000000000107E-6</c:v>
                </c:pt>
                <c:pt idx="1434">
                  <c:v>3.6400000000000105E-6</c:v>
                </c:pt>
                <c:pt idx="1435">
                  <c:v>2.920000000000008E-6</c:v>
                </c:pt>
                <c:pt idx="1436">
                  <c:v>2.3100000000000012E-6</c:v>
                </c:pt>
                <c:pt idx="1437">
                  <c:v>2.0700000000000035E-6</c:v>
                </c:pt>
                <c:pt idx="1438">
                  <c:v>1.8600000000000059E-6</c:v>
                </c:pt>
                <c:pt idx="1439">
                  <c:v>1.6600000000000055E-6</c:v>
                </c:pt>
                <c:pt idx="1440">
                  <c:v>1.6600000000000055E-6</c:v>
                </c:pt>
                <c:pt idx="1441">
                  <c:v>1.4900000000000037E-6</c:v>
                </c:pt>
                <c:pt idx="1442">
                  <c:v>2.3100000000000012E-6</c:v>
                </c:pt>
                <c:pt idx="1443">
                  <c:v>3.980000000000011E-6</c:v>
                </c:pt>
                <c:pt idx="1444">
                  <c:v>6.4600000000000169E-6</c:v>
                </c:pt>
                <c:pt idx="1445">
                  <c:v>8.0700000000000244E-6</c:v>
                </c:pt>
                <c:pt idx="1446">
                  <c:v>1.9500000000000057E-5</c:v>
                </c:pt>
                <c:pt idx="1447">
                  <c:v>2.4100000000000006E-5</c:v>
                </c:pt>
                <c:pt idx="1448">
                  <c:v>2.6500000000000061E-5</c:v>
                </c:pt>
                <c:pt idx="1449">
                  <c:v>2.6500000000000061E-5</c:v>
                </c:pt>
                <c:pt idx="1450">
                  <c:v>2.6500000000000061E-5</c:v>
                </c:pt>
                <c:pt idx="1451">
                  <c:v>2.6500000000000061E-5</c:v>
                </c:pt>
                <c:pt idx="1452">
                  <c:v>1.4100000000000026E-5</c:v>
                </c:pt>
                <c:pt idx="1453">
                  <c:v>7.6800000000000146E-6</c:v>
                </c:pt>
                <c:pt idx="1454">
                  <c:v>5.1900000000000088E-6</c:v>
                </c:pt>
                <c:pt idx="1455">
                  <c:v>3.7200000000000114E-6</c:v>
                </c:pt>
                <c:pt idx="1456">
                  <c:v>2.9400000000000074E-6</c:v>
                </c:pt>
                <c:pt idx="1457">
                  <c:v>2.6400000000000086E-6</c:v>
                </c:pt>
                <c:pt idx="1458">
                  <c:v>2.1300000000000054E-6</c:v>
                </c:pt>
                <c:pt idx="1459">
                  <c:v>1.9000000000000066E-6</c:v>
                </c:pt>
                <c:pt idx="1460">
                  <c:v>1.9000000000000066E-6</c:v>
                </c:pt>
                <c:pt idx="1461">
                  <c:v>1.7000000000000045E-6</c:v>
                </c:pt>
                <c:pt idx="1462">
                  <c:v>1.7000000000000045E-6</c:v>
                </c:pt>
                <c:pt idx="1463">
                  <c:v>3.0900000000000064E-6</c:v>
                </c:pt>
                <c:pt idx="1464">
                  <c:v>5.0400000000000119E-6</c:v>
                </c:pt>
                <c:pt idx="1465">
                  <c:v>7.0900000000000168E-6</c:v>
                </c:pt>
                <c:pt idx="1466">
                  <c:v>1.2300000000000026E-5</c:v>
                </c:pt>
                <c:pt idx="1467">
                  <c:v>2.7900000000000065E-5</c:v>
                </c:pt>
                <c:pt idx="1468">
                  <c:v>3.8300000000000064E-5</c:v>
                </c:pt>
                <c:pt idx="1469">
                  <c:v>4.260000000000008E-5</c:v>
                </c:pt>
                <c:pt idx="1470">
                  <c:v>4.6900000000000076E-5</c:v>
                </c:pt>
                <c:pt idx="1471">
                  <c:v>5.1700000000000105E-5</c:v>
                </c:pt>
                <c:pt idx="1472">
                  <c:v>5.1700000000000105E-5</c:v>
                </c:pt>
                <c:pt idx="1473">
                  <c:v>5.1700000000000105E-5</c:v>
                </c:pt>
                <c:pt idx="1474">
                  <c:v>3.0500000000000057E-5</c:v>
                </c:pt>
                <c:pt idx="1475">
                  <c:v>1.4200000000000025E-5</c:v>
                </c:pt>
                <c:pt idx="1476">
                  <c:v>8.6600000000000238E-6</c:v>
                </c:pt>
                <c:pt idx="1477">
                  <c:v>5.880000000000014E-6</c:v>
                </c:pt>
                <c:pt idx="1478">
                  <c:v>4.010000000000009E-6</c:v>
                </c:pt>
                <c:pt idx="1479">
                  <c:v>3.2300000000000089E-6</c:v>
                </c:pt>
                <c:pt idx="1480">
                  <c:v>2.8700000000000051E-6</c:v>
                </c:pt>
                <c:pt idx="1481">
                  <c:v>2.290000000000006E-6</c:v>
                </c:pt>
                <c:pt idx="1482">
                  <c:v>2.0500000000000054E-6</c:v>
                </c:pt>
                <c:pt idx="1483">
                  <c:v>2.0500000000000054E-6</c:v>
                </c:pt>
                <c:pt idx="1484">
                  <c:v>2.4500000000000049E-6</c:v>
                </c:pt>
                <c:pt idx="1485">
                  <c:v>4.2300000000000137E-6</c:v>
                </c:pt>
                <c:pt idx="1486">
                  <c:v>6.0000000000000154E-6</c:v>
                </c:pt>
                <c:pt idx="1487">
                  <c:v>8.1500000000000304E-6</c:v>
                </c:pt>
                <c:pt idx="1488">
                  <c:v>1.8400000000000054E-5</c:v>
                </c:pt>
                <c:pt idx="1489">
                  <c:v>2.5800000000000065E-5</c:v>
                </c:pt>
                <c:pt idx="1490">
                  <c:v>2.8500000000000012E-5</c:v>
                </c:pt>
                <c:pt idx="1491">
                  <c:v>3.1400000000000065E-5</c:v>
                </c:pt>
                <c:pt idx="1492">
                  <c:v>3.1400000000000065E-5</c:v>
                </c:pt>
                <c:pt idx="1493">
                  <c:v>3.1400000000000065E-5</c:v>
                </c:pt>
                <c:pt idx="1494">
                  <c:v>2.1300000000000043E-5</c:v>
                </c:pt>
                <c:pt idx="1495">
                  <c:v>1.1500000000000041E-5</c:v>
                </c:pt>
                <c:pt idx="1496">
                  <c:v>1.1500000000000041E-5</c:v>
                </c:pt>
                <c:pt idx="1497">
                  <c:v>6.9300000000000209E-6</c:v>
                </c:pt>
                <c:pt idx="1498">
                  <c:v>4.770000000000017E-6</c:v>
                </c:pt>
                <c:pt idx="1499">
                  <c:v>3.3600000000000085E-6</c:v>
                </c:pt>
                <c:pt idx="1500">
                  <c:v>2.9900000000000061E-6</c:v>
                </c:pt>
                <c:pt idx="1501">
                  <c:v>2.410000000000004E-6</c:v>
                </c:pt>
                <c:pt idx="1502">
                  <c:v>2.160000000000006E-6</c:v>
                </c:pt>
                <c:pt idx="1503">
                  <c:v>1.9400000000000068E-6</c:v>
                </c:pt>
                <c:pt idx="1504">
                  <c:v>1.7400000000000047E-6</c:v>
                </c:pt>
                <c:pt idx="1505">
                  <c:v>1.7400000000000047E-6</c:v>
                </c:pt>
                <c:pt idx="1506">
                  <c:v>2.8800000000000067E-6</c:v>
                </c:pt>
                <c:pt idx="1507">
                  <c:v>4.830000000000013E-6</c:v>
                </c:pt>
                <c:pt idx="1508">
                  <c:v>6.8300000000000176E-6</c:v>
                </c:pt>
                <c:pt idx="1509">
                  <c:v>9.6600000000000261E-6</c:v>
                </c:pt>
                <c:pt idx="1510">
                  <c:v>2.4600000000000046E-5</c:v>
                </c:pt>
                <c:pt idx="1511">
                  <c:v>3.3600000000000065E-5</c:v>
                </c:pt>
                <c:pt idx="1512">
                  <c:v>3.7600000000000101E-5</c:v>
                </c:pt>
                <c:pt idx="1513">
                  <c:v>4.2400000000000109E-5</c:v>
                </c:pt>
                <c:pt idx="1514">
                  <c:v>4.680000000000008E-5</c:v>
                </c:pt>
                <c:pt idx="1515">
                  <c:v>4.680000000000008E-5</c:v>
                </c:pt>
                <c:pt idx="1516">
                  <c:v>4.680000000000008E-5</c:v>
                </c:pt>
                <c:pt idx="1517">
                  <c:v>3.0600000000000053E-5</c:v>
                </c:pt>
                <c:pt idx="1518">
                  <c:v>1.5000000000000036E-5</c:v>
                </c:pt>
                <c:pt idx="1519">
                  <c:v>8.7300000000000028E-6</c:v>
                </c:pt>
                <c:pt idx="1520">
                  <c:v>6.2600000000000138E-6</c:v>
                </c:pt>
                <c:pt idx="1521">
                  <c:v>4.2700000000000142E-6</c:v>
                </c:pt>
                <c:pt idx="1522">
                  <c:v>3.0700000000000075E-6</c:v>
                </c:pt>
                <c:pt idx="1523">
                  <c:v>2.7400000000000089E-6</c:v>
                </c:pt>
                <c:pt idx="1524">
                  <c:v>2.4500000000000049E-6</c:v>
                </c:pt>
                <c:pt idx="1525">
                  <c:v>2.2000000000000073E-6</c:v>
                </c:pt>
                <c:pt idx="1526">
                  <c:v>1.970000000000007E-6</c:v>
                </c:pt>
                <c:pt idx="1527">
                  <c:v>1.970000000000007E-6</c:v>
                </c:pt>
                <c:pt idx="1528">
                  <c:v>3.5200000000000091E-6</c:v>
                </c:pt>
                <c:pt idx="1529">
                  <c:v>5.1400000000000109E-6</c:v>
                </c:pt>
                <c:pt idx="1530">
                  <c:v>7.0800000000000195E-6</c:v>
                </c:pt>
                <c:pt idx="1531">
                  <c:v>1.5700000000000046E-5</c:v>
                </c:pt>
                <c:pt idx="1532">
                  <c:v>2.5800000000000065E-5</c:v>
                </c:pt>
                <c:pt idx="1533">
                  <c:v>3.5200000000000076E-5</c:v>
                </c:pt>
                <c:pt idx="1534">
                  <c:v>3.8900000000000065E-5</c:v>
                </c:pt>
                <c:pt idx="1535">
                  <c:v>4.3000000000000083E-5</c:v>
                </c:pt>
                <c:pt idx="1536">
                  <c:v>4.3000000000000083E-5</c:v>
                </c:pt>
                <c:pt idx="1537">
                  <c:v>4.8500000000000034E-5</c:v>
                </c:pt>
                <c:pt idx="1538">
                  <c:v>4.260000000000008E-5</c:v>
                </c:pt>
                <c:pt idx="1539">
                  <c:v>2.2200000000000065E-5</c:v>
                </c:pt>
                <c:pt idx="1540">
                  <c:v>1.1300000000000037E-5</c:v>
                </c:pt>
                <c:pt idx="1541">
                  <c:v>7.4500000000000202E-6</c:v>
                </c:pt>
                <c:pt idx="1542">
                  <c:v>4.6000000000000102E-6</c:v>
                </c:pt>
                <c:pt idx="1543">
                  <c:v>3.6900000000000096E-6</c:v>
                </c:pt>
                <c:pt idx="1544">
                  <c:v>2.9300000000000054E-6</c:v>
                </c:pt>
                <c:pt idx="1545">
                  <c:v>2.6100000000000059E-6</c:v>
                </c:pt>
                <c:pt idx="1546">
                  <c:v>2.1000000000000049E-6</c:v>
                </c:pt>
                <c:pt idx="1547">
                  <c:v>2.1000000000000049E-6</c:v>
                </c:pt>
                <c:pt idx="1548">
                  <c:v>1.8600000000000059E-6</c:v>
                </c:pt>
                <c:pt idx="1549">
                  <c:v>2.410000000000004E-6</c:v>
                </c:pt>
                <c:pt idx="1550">
                  <c:v>4.1400000000000069E-6</c:v>
                </c:pt>
                <c:pt idx="1551">
                  <c:v>5.6600000000000034E-6</c:v>
                </c:pt>
                <c:pt idx="1552">
                  <c:v>8.4100000000000228E-6</c:v>
                </c:pt>
                <c:pt idx="1553">
                  <c:v>1.9200000000000053E-5</c:v>
                </c:pt>
                <c:pt idx="1554">
                  <c:v>2.340000000000005E-5</c:v>
                </c:pt>
                <c:pt idx="1555">
                  <c:v>2.5700000000000042E-5</c:v>
                </c:pt>
                <c:pt idx="1556">
                  <c:v>2.5700000000000042E-5</c:v>
                </c:pt>
                <c:pt idx="1557">
                  <c:v>2.5700000000000042E-5</c:v>
                </c:pt>
                <c:pt idx="1558">
                  <c:v>2.5700000000000042E-5</c:v>
                </c:pt>
                <c:pt idx="1559">
                  <c:v>1.3499999999999999E-5</c:v>
                </c:pt>
                <c:pt idx="1560">
                  <c:v>7.3800000000000191E-6</c:v>
                </c:pt>
                <c:pt idx="1561">
                  <c:v>4.9300000000000172E-6</c:v>
                </c:pt>
                <c:pt idx="1562">
                  <c:v>3.9400000000000123E-6</c:v>
                </c:pt>
                <c:pt idx="1563">
                  <c:v>3.1100000000000079E-6</c:v>
                </c:pt>
                <c:pt idx="1564">
                  <c:v>2.4900000000000054E-6</c:v>
                </c:pt>
                <c:pt idx="1565">
                  <c:v>2.2400000000000082E-6</c:v>
                </c:pt>
                <c:pt idx="1566">
                  <c:v>2.0100000000000045E-6</c:v>
                </c:pt>
                <c:pt idx="1567">
                  <c:v>1.7900000000000053E-6</c:v>
                </c:pt>
                <c:pt idx="1568">
                  <c:v>1.6100000000000053E-6</c:v>
                </c:pt>
                <c:pt idx="1569">
                  <c:v>1.6100000000000053E-6</c:v>
                </c:pt>
                <c:pt idx="1570">
                  <c:v>3.1900000000000084E-6</c:v>
                </c:pt>
                <c:pt idx="1571">
                  <c:v>4.9800000000000167E-6</c:v>
                </c:pt>
                <c:pt idx="1572">
                  <c:v>7.0000000000000177E-6</c:v>
                </c:pt>
                <c:pt idx="1573">
                  <c:v>1.2999999999999999E-5</c:v>
                </c:pt>
                <c:pt idx="1574">
                  <c:v>2.4800000000000061E-5</c:v>
                </c:pt>
                <c:pt idx="1575">
                  <c:v>2.7800000000000083E-5</c:v>
                </c:pt>
                <c:pt idx="1576">
                  <c:v>2.7800000000000083E-5</c:v>
                </c:pt>
                <c:pt idx="1577">
                  <c:v>2.7800000000000083E-5</c:v>
                </c:pt>
                <c:pt idx="1578">
                  <c:v>2.7800000000000083E-5</c:v>
                </c:pt>
                <c:pt idx="1579">
                  <c:v>2.4900000000000012E-5</c:v>
                </c:pt>
                <c:pt idx="1580">
                  <c:v>2.2300000000000061E-5</c:v>
                </c:pt>
                <c:pt idx="1581">
                  <c:v>1.0200000000000026E-5</c:v>
                </c:pt>
                <c:pt idx="1582">
                  <c:v>6.6500000000000134E-6</c:v>
                </c:pt>
                <c:pt idx="1583">
                  <c:v>4.590000000000012E-6</c:v>
                </c:pt>
                <c:pt idx="1584">
                  <c:v>3.20000000000001E-6</c:v>
                </c:pt>
                <c:pt idx="1585">
                  <c:v>2.8500000000000045E-6</c:v>
                </c:pt>
                <c:pt idx="1586">
                  <c:v>2.5600000000000073E-6</c:v>
                </c:pt>
                <c:pt idx="1587">
                  <c:v>2.0300000000000034E-6</c:v>
                </c:pt>
                <c:pt idx="1588">
                  <c:v>1.8000000000000048E-6</c:v>
                </c:pt>
                <c:pt idx="1589">
                  <c:v>1.8000000000000048E-6</c:v>
                </c:pt>
                <c:pt idx="1590">
                  <c:v>1.6200000000000048E-6</c:v>
                </c:pt>
                <c:pt idx="1591">
                  <c:v>2.0100000000000045E-6</c:v>
                </c:pt>
                <c:pt idx="1592">
                  <c:v>3.6200000000000107E-6</c:v>
                </c:pt>
                <c:pt idx="1593">
                  <c:v>5.6100000000000081E-6</c:v>
                </c:pt>
                <c:pt idx="1594">
                  <c:v>7.0000000000000177E-6</c:v>
                </c:pt>
                <c:pt idx="1595">
                  <c:v>1.9800000000000058E-5</c:v>
                </c:pt>
                <c:pt idx="1596">
                  <c:v>3.0900000000000053E-5</c:v>
                </c:pt>
                <c:pt idx="1597">
                  <c:v>3.4400000000000091E-5</c:v>
                </c:pt>
                <c:pt idx="1598">
                  <c:v>3.8300000000000064E-5</c:v>
                </c:pt>
                <c:pt idx="1599">
                  <c:v>4.2500000000000084E-5</c:v>
                </c:pt>
                <c:pt idx="1600">
                  <c:v>4.2500000000000084E-5</c:v>
                </c:pt>
                <c:pt idx="1601">
                  <c:v>4.2500000000000084E-5</c:v>
                </c:pt>
                <c:pt idx="1602">
                  <c:v>3.3600000000000065E-5</c:v>
                </c:pt>
                <c:pt idx="1603">
                  <c:v>1.6800000000000049E-5</c:v>
                </c:pt>
                <c:pt idx="1604">
                  <c:v>1.0100000000000024E-5</c:v>
                </c:pt>
                <c:pt idx="1605">
                  <c:v>6.2400000000000173E-6</c:v>
                </c:pt>
                <c:pt idx="1606">
                  <c:v>4.4300000000000152E-6</c:v>
                </c:pt>
                <c:pt idx="1607">
                  <c:v>3.5000000000000093E-6</c:v>
                </c:pt>
                <c:pt idx="1608">
                  <c:v>2.7800000000000098E-6</c:v>
                </c:pt>
                <c:pt idx="1609">
                  <c:v>2.4800000000000059E-6</c:v>
                </c:pt>
                <c:pt idx="1610">
                  <c:v>2.2200000000000067E-6</c:v>
                </c:pt>
                <c:pt idx="1611">
                  <c:v>2.000000000000005E-6</c:v>
                </c:pt>
                <c:pt idx="1612">
                  <c:v>1.8000000000000048E-6</c:v>
                </c:pt>
                <c:pt idx="1613">
                  <c:v>2.8400000000000058E-6</c:v>
                </c:pt>
                <c:pt idx="1614">
                  <c:v>4.8400000000000113E-6</c:v>
                </c:pt>
                <c:pt idx="1615">
                  <c:v>6.620000000000012E-6</c:v>
                </c:pt>
                <c:pt idx="1616">
                  <c:v>1.0499999999999999E-5</c:v>
                </c:pt>
                <c:pt idx="1617">
                  <c:v>2.1900000000000051E-5</c:v>
                </c:pt>
                <c:pt idx="1618">
                  <c:v>2.9600000000000062E-5</c:v>
                </c:pt>
                <c:pt idx="1619">
                  <c:v>2.9600000000000062E-5</c:v>
                </c:pt>
                <c:pt idx="1620">
                  <c:v>2.9600000000000062E-5</c:v>
                </c:pt>
                <c:pt idx="1621">
                  <c:v>2.9600000000000062E-5</c:v>
                </c:pt>
                <c:pt idx="1622">
                  <c:v>2.9600000000000062E-5</c:v>
                </c:pt>
                <c:pt idx="1623">
                  <c:v>1.4399999999999999E-5</c:v>
                </c:pt>
                <c:pt idx="1624">
                  <c:v>1.4399999999999999E-5</c:v>
                </c:pt>
                <c:pt idx="1625">
                  <c:v>1.4399999999999999E-5</c:v>
                </c:pt>
                <c:pt idx="1626">
                  <c:v>8.3200000000000237E-6</c:v>
                </c:pt>
                <c:pt idx="1627">
                  <c:v>5.7100000000000131E-6</c:v>
                </c:pt>
                <c:pt idx="1628">
                  <c:v>4.0300000000000122E-6</c:v>
                </c:pt>
                <c:pt idx="1629">
                  <c:v>3.1500000000000084E-6</c:v>
                </c:pt>
                <c:pt idx="1630">
                  <c:v>2.5300000000000054E-6</c:v>
                </c:pt>
                <c:pt idx="1631">
                  <c:v>2.5300000000000054E-6</c:v>
                </c:pt>
                <c:pt idx="1632">
                  <c:v>2.2800000000000082E-6</c:v>
                </c:pt>
                <c:pt idx="1633">
                  <c:v>2.0400000000000055E-6</c:v>
                </c:pt>
                <c:pt idx="1634">
                  <c:v>1.8200000000000052E-6</c:v>
                </c:pt>
                <c:pt idx="1635">
                  <c:v>1.9000000000000066E-6</c:v>
                </c:pt>
                <c:pt idx="1636">
                  <c:v>3.2900000000000087E-6</c:v>
                </c:pt>
                <c:pt idx="1637">
                  <c:v>5.110000000000007E-6</c:v>
                </c:pt>
                <c:pt idx="1638">
                  <c:v>7.0100000000000167E-6</c:v>
                </c:pt>
                <c:pt idx="1639">
                  <c:v>1.3800000000000041E-5</c:v>
                </c:pt>
                <c:pt idx="1640">
                  <c:v>1.9300000000000056E-5</c:v>
                </c:pt>
                <c:pt idx="1641">
                  <c:v>2.1600000000000064E-5</c:v>
                </c:pt>
                <c:pt idx="1642">
                  <c:v>2.1600000000000064E-5</c:v>
                </c:pt>
                <c:pt idx="1643">
                  <c:v>2.1600000000000064E-5</c:v>
                </c:pt>
                <c:pt idx="1644">
                  <c:v>2.1600000000000064E-5</c:v>
                </c:pt>
                <c:pt idx="1645">
                  <c:v>1.5099999999999999E-5</c:v>
                </c:pt>
                <c:pt idx="1646">
                  <c:v>8.1900000000000215E-6</c:v>
                </c:pt>
                <c:pt idx="1647">
                  <c:v>5.5000000000000143E-6</c:v>
                </c:pt>
                <c:pt idx="1648">
                  <c:v>3.7700000000000101E-6</c:v>
                </c:pt>
                <c:pt idx="1649">
                  <c:v>2.9900000000000061E-6</c:v>
                </c:pt>
                <c:pt idx="1650">
                  <c:v>2.6700000000000066E-6</c:v>
                </c:pt>
                <c:pt idx="1651">
                  <c:v>2.120000000000006E-6</c:v>
                </c:pt>
                <c:pt idx="1652">
                  <c:v>1.890000000000006E-6</c:v>
                </c:pt>
                <c:pt idx="1653">
                  <c:v>1.7000000000000045E-6</c:v>
                </c:pt>
                <c:pt idx="1654">
                  <c:v>1.7000000000000045E-6</c:v>
                </c:pt>
                <c:pt idx="1655">
                  <c:v>1.5300000000000046E-6</c:v>
                </c:pt>
                <c:pt idx="1656">
                  <c:v>2.2800000000000082E-6</c:v>
                </c:pt>
                <c:pt idx="1657">
                  <c:v>4.0200000000000081E-6</c:v>
                </c:pt>
                <c:pt idx="1658">
                  <c:v>6.1200000000000109E-6</c:v>
                </c:pt>
                <c:pt idx="1659">
                  <c:v>7.5600000000000166E-6</c:v>
                </c:pt>
                <c:pt idx="1660">
                  <c:v>1.8300000000000052E-5</c:v>
                </c:pt>
                <c:pt idx="1661">
                  <c:v>2.2700000000000054E-5</c:v>
                </c:pt>
                <c:pt idx="1662">
                  <c:v>2.5000000000000055E-5</c:v>
                </c:pt>
                <c:pt idx="1663">
                  <c:v>2.5000000000000055E-5</c:v>
                </c:pt>
                <c:pt idx="1664">
                  <c:v>2.5000000000000055E-5</c:v>
                </c:pt>
                <c:pt idx="1665">
                  <c:v>2.240000000000006E-5</c:v>
                </c:pt>
                <c:pt idx="1666">
                  <c:v>1.3499999999999999E-5</c:v>
                </c:pt>
                <c:pt idx="1667">
                  <c:v>8.1100000000000138E-6</c:v>
                </c:pt>
                <c:pt idx="1668">
                  <c:v>4.8900000000000099E-6</c:v>
                </c:pt>
                <c:pt idx="1669">
                  <c:v>3.4500000000000068E-6</c:v>
                </c:pt>
                <c:pt idx="1670">
                  <c:v>3.040000000000009E-6</c:v>
                </c:pt>
                <c:pt idx="1671">
                  <c:v>2.4500000000000049E-6</c:v>
                </c:pt>
                <c:pt idx="1672">
                  <c:v>2.160000000000006E-6</c:v>
                </c:pt>
                <c:pt idx="1673">
                  <c:v>1.9300000000000069E-6</c:v>
                </c:pt>
                <c:pt idx="1674">
                  <c:v>1.7400000000000047E-6</c:v>
                </c:pt>
                <c:pt idx="1675">
                  <c:v>1.7400000000000047E-6</c:v>
                </c:pt>
                <c:pt idx="1676">
                  <c:v>1.5600000000000045E-6</c:v>
                </c:pt>
                <c:pt idx="1677">
                  <c:v>2.9700000000000054E-6</c:v>
                </c:pt>
                <c:pt idx="1678">
                  <c:v>4.8800000000000109E-6</c:v>
                </c:pt>
                <c:pt idx="1679">
                  <c:v>6.5600000000000143E-6</c:v>
                </c:pt>
                <c:pt idx="1680">
                  <c:v>1.2500000000000029E-5</c:v>
                </c:pt>
                <c:pt idx="1681">
                  <c:v>2.3500000000000002E-5</c:v>
                </c:pt>
                <c:pt idx="1682">
                  <c:v>2.9100000000000047E-5</c:v>
                </c:pt>
                <c:pt idx="1683">
                  <c:v>3.5400000000000102E-5</c:v>
                </c:pt>
                <c:pt idx="1684">
                  <c:v>3.5400000000000102E-5</c:v>
                </c:pt>
                <c:pt idx="1685">
                  <c:v>3.9000000000000087E-5</c:v>
                </c:pt>
                <c:pt idx="1686">
                  <c:v>3.9000000000000087E-5</c:v>
                </c:pt>
                <c:pt idx="1687">
                  <c:v>3.9000000000000087E-5</c:v>
                </c:pt>
                <c:pt idx="1688">
                  <c:v>2.0300000000000002E-5</c:v>
                </c:pt>
                <c:pt idx="1689">
                  <c:v>2.0300000000000002E-5</c:v>
                </c:pt>
                <c:pt idx="1690">
                  <c:v>1.0499999999999999E-5</c:v>
                </c:pt>
                <c:pt idx="1691">
                  <c:v>6.3900000000000142E-6</c:v>
                </c:pt>
                <c:pt idx="1692">
                  <c:v>4.560000000000008E-6</c:v>
                </c:pt>
                <c:pt idx="1693">
                  <c:v>3.6200000000000107E-6</c:v>
                </c:pt>
                <c:pt idx="1694">
                  <c:v>2.8700000000000051E-6</c:v>
                </c:pt>
                <c:pt idx="1695">
                  <c:v>2.8700000000000051E-6</c:v>
                </c:pt>
                <c:pt idx="1696">
                  <c:v>2.5500000000000052E-6</c:v>
                </c:pt>
                <c:pt idx="1697">
                  <c:v>2.0500000000000054E-6</c:v>
                </c:pt>
                <c:pt idx="1698">
                  <c:v>1.8400000000000059E-6</c:v>
                </c:pt>
                <c:pt idx="1699">
                  <c:v>2.0300000000000034E-6</c:v>
                </c:pt>
                <c:pt idx="1700">
                  <c:v>2.0300000000000034E-6</c:v>
                </c:pt>
                <c:pt idx="1701">
                  <c:v>3.4500000000000068E-6</c:v>
                </c:pt>
                <c:pt idx="1702">
                  <c:v>5.410000000000016E-6</c:v>
                </c:pt>
                <c:pt idx="1703">
                  <c:v>6.8800000000000171E-6</c:v>
                </c:pt>
                <c:pt idx="1704">
                  <c:v>1.5800000000000049E-5</c:v>
                </c:pt>
                <c:pt idx="1705">
                  <c:v>2.1600000000000064E-5</c:v>
                </c:pt>
                <c:pt idx="1706">
                  <c:v>2.3800000000000047E-5</c:v>
                </c:pt>
                <c:pt idx="1707">
                  <c:v>2.3800000000000047E-5</c:v>
                </c:pt>
                <c:pt idx="1708">
                  <c:v>2.3800000000000047E-5</c:v>
                </c:pt>
                <c:pt idx="1709">
                  <c:v>2.3800000000000047E-5</c:v>
                </c:pt>
                <c:pt idx="1710">
                  <c:v>2.1200000000000061E-5</c:v>
                </c:pt>
                <c:pt idx="1711">
                  <c:v>1.4000000000000027E-5</c:v>
                </c:pt>
                <c:pt idx="1712">
                  <c:v>7.7000000000000245E-6</c:v>
                </c:pt>
                <c:pt idx="1713">
                  <c:v>4.8500000000000103E-6</c:v>
                </c:pt>
                <c:pt idx="1714">
                  <c:v>3.8000000000000089E-6</c:v>
                </c:pt>
                <c:pt idx="1715">
                  <c:v>3.0200000000000079E-6</c:v>
                </c:pt>
                <c:pt idx="1716">
                  <c:v>2.440000000000005E-6</c:v>
                </c:pt>
                <c:pt idx="1717">
                  <c:v>2.1400000000000066E-6</c:v>
                </c:pt>
                <c:pt idx="1718">
                  <c:v>1.9200000000000062E-6</c:v>
                </c:pt>
                <c:pt idx="1719">
                  <c:v>1.710000000000004E-6</c:v>
                </c:pt>
                <c:pt idx="1720">
                  <c:v>1.710000000000004E-6</c:v>
                </c:pt>
                <c:pt idx="1721">
                  <c:v>1.5400000000000045E-6</c:v>
                </c:pt>
                <c:pt idx="1722">
                  <c:v>2.4700000000000039E-6</c:v>
                </c:pt>
                <c:pt idx="1723">
                  <c:v>4.560000000000008E-6</c:v>
                </c:pt>
                <c:pt idx="1724">
                  <c:v>6.4700000000000202E-6</c:v>
                </c:pt>
                <c:pt idx="1725">
                  <c:v>7.9400000000000239E-6</c:v>
                </c:pt>
                <c:pt idx="1726">
                  <c:v>9.6900000000000224E-6</c:v>
                </c:pt>
                <c:pt idx="1727">
                  <c:v>1.0699999999999999E-5</c:v>
                </c:pt>
                <c:pt idx="1728">
                  <c:v>1.1900000000000045E-5</c:v>
                </c:pt>
                <c:pt idx="1729">
                  <c:v>1.3200000000000038E-5</c:v>
                </c:pt>
                <c:pt idx="1730">
                  <c:v>1.4600000000000035E-5</c:v>
                </c:pt>
                <c:pt idx="1731">
                  <c:v>1.6100000000000049E-5</c:v>
                </c:pt>
                <c:pt idx="1732">
                  <c:v>1.6100000000000049E-5</c:v>
                </c:pt>
                <c:pt idx="1733">
                  <c:v>1.0000000000000025E-5</c:v>
                </c:pt>
                <c:pt idx="1734">
                  <c:v>6.2700000000000204E-6</c:v>
                </c:pt>
                <c:pt idx="1735">
                  <c:v>4.3200000000000069E-6</c:v>
                </c:pt>
                <c:pt idx="1736">
                  <c:v>3.4200000000000088E-6</c:v>
                </c:pt>
                <c:pt idx="1737">
                  <c:v>2.7100000000000071E-6</c:v>
                </c:pt>
                <c:pt idx="1738">
                  <c:v>2.150000000000004E-6</c:v>
                </c:pt>
                <c:pt idx="1739">
                  <c:v>1.9300000000000069E-6</c:v>
                </c:pt>
                <c:pt idx="1740">
                  <c:v>1.7300000000000046E-6</c:v>
                </c:pt>
                <c:pt idx="1741">
                  <c:v>1.5500000000000049E-6</c:v>
                </c:pt>
                <c:pt idx="1742">
                  <c:v>1.5500000000000049E-6</c:v>
                </c:pt>
                <c:pt idx="1743">
                  <c:v>1.5500000000000049E-6</c:v>
                </c:pt>
                <c:pt idx="1744">
                  <c:v>3.1300000000000073E-6</c:v>
                </c:pt>
                <c:pt idx="1745">
                  <c:v>4.8400000000000113E-6</c:v>
                </c:pt>
                <c:pt idx="1746">
                  <c:v>6.590000000000014E-6</c:v>
                </c:pt>
                <c:pt idx="1747">
                  <c:v>8.0800000000000192E-6</c:v>
                </c:pt>
                <c:pt idx="1748">
                  <c:v>1.0000000000000025E-5</c:v>
                </c:pt>
                <c:pt idx="1749">
                  <c:v>1.100000000000003E-5</c:v>
                </c:pt>
                <c:pt idx="1750">
                  <c:v>1.2300000000000026E-5</c:v>
                </c:pt>
                <c:pt idx="1751">
                  <c:v>1.3499999999999999E-5</c:v>
                </c:pt>
                <c:pt idx="1752">
                  <c:v>1.4900000000000035E-5</c:v>
                </c:pt>
                <c:pt idx="1753">
                  <c:v>1.6500000000000049E-5</c:v>
                </c:pt>
                <c:pt idx="1754">
                  <c:v>1.4600000000000035E-5</c:v>
                </c:pt>
                <c:pt idx="1755">
                  <c:v>7.8600000000000128E-6</c:v>
                </c:pt>
                <c:pt idx="1756">
                  <c:v>7.8600000000000128E-6</c:v>
                </c:pt>
                <c:pt idx="1757">
                  <c:v>7.8600000000000128E-6</c:v>
                </c:pt>
                <c:pt idx="1758">
                  <c:v>4.8200000000000081E-6</c:v>
                </c:pt>
                <c:pt idx="1759">
                  <c:v>3.8000000000000089E-6</c:v>
                </c:pt>
                <c:pt idx="1760">
                  <c:v>2.9700000000000054E-6</c:v>
                </c:pt>
                <c:pt idx="1761">
                  <c:v>2.3800000000000056E-6</c:v>
                </c:pt>
                <c:pt idx="1762">
                  <c:v>2.1300000000000054E-6</c:v>
                </c:pt>
                <c:pt idx="1763">
                  <c:v>1.9200000000000062E-6</c:v>
                </c:pt>
                <c:pt idx="1764">
                  <c:v>1.7200000000000045E-6</c:v>
                </c:pt>
                <c:pt idx="1765">
                  <c:v>1.5500000000000049E-6</c:v>
                </c:pt>
                <c:pt idx="1766">
                  <c:v>1.5500000000000049E-6</c:v>
                </c:pt>
                <c:pt idx="1767">
                  <c:v>2.2800000000000082E-6</c:v>
                </c:pt>
                <c:pt idx="1768">
                  <c:v>3.320000000000008E-6</c:v>
                </c:pt>
                <c:pt idx="1769">
                  <c:v>5.230000000000016E-6</c:v>
                </c:pt>
                <c:pt idx="1770">
                  <c:v>7.2100000000000174E-6</c:v>
                </c:pt>
                <c:pt idx="1771">
                  <c:v>8.0100000000000216E-6</c:v>
                </c:pt>
                <c:pt idx="1772">
                  <c:v>9.9000000000000289E-6</c:v>
                </c:pt>
                <c:pt idx="1773">
                  <c:v>1.100000000000003E-5</c:v>
                </c:pt>
                <c:pt idx="1774">
                  <c:v>1.2099999999999999E-5</c:v>
                </c:pt>
                <c:pt idx="1775">
                  <c:v>1.330000000000004E-5</c:v>
                </c:pt>
                <c:pt idx="1776">
                  <c:v>1.330000000000004E-5</c:v>
                </c:pt>
                <c:pt idx="1777">
                  <c:v>1.4800000000000038E-5</c:v>
                </c:pt>
                <c:pt idx="1778">
                  <c:v>9.9700000000000316E-6</c:v>
                </c:pt>
                <c:pt idx="1779">
                  <c:v>5.8400000000000135E-6</c:v>
                </c:pt>
                <c:pt idx="1780">
                  <c:v>4.1400000000000069E-6</c:v>
                </c:pt>
                <c:pt idx="1781">
                  <c:v>3.2600000000000107E-6</c:v>
                </c:pt>
                <c:pt idx="1782">
                  <c:v>2.6100000000000059E-6</c:v>
                </c:pt>
                <c:pt idx="1783">
                  <c:v>2.0600000000000057E-6</c:v>
                </c:pt>
                <c:pt idx="1784">
                  <c:v>1.8500000000000056E-6</c:v>
                </c:pt>
                <c:pt idx="1785">
                  <c:v>1.6500000000000058E-6</c:v>
                </c:pt>
                <c:pt idx="1786">
                  <c:v>1.6500000000000058E-6</c:v>
                </c:pt>
                <c:pt idx="1787">
                  <c:v>1.480000000000004E-6</c:v>
                </c:pt>
                <c:pt idx="1788">
                  <c:v>1.480000000000004E-6</c:v>
                </c:pt>
                <c:pt idx="1789">
                  <c:v>2.8900000000000054E-6</c:v>
                </c:pt>
                <c:pt idx="1790">
                  <c:v>4.590000000000012E-6</c:v>
                </c:pt>
                <c:pt idx="1791">
                  <c:v>6.380000000000016E-6</c:v>
                </c:pt>
                <c:pt idx="1792">
                  <c:v>7.8300000000000182E-6</c:v>
                </c:pt>
                <c:pt idx="1793">
                  <c:v>9.7100000000000205E-6</c:v>
                </c:pt>
                <c:pt idx="1794">
                  <c:v>1.0699999999999999E-5</c:v>
                </c:pt>
                <c:pt idx="1795">
                  <c:v>1.330000000000004E-5</c:v>
                </c:pt>
                <c:pt idx="1796">
                  <c:v>1.4700000000000032E-5</c:v>
                </c:pt>
                <c:pt idx="1797">
                  <c:v>1.4700000000000032E-5</c:v>
                </c:pt>
                <c:pt idx="1798">
                  <c:v>1.6300000000000051E-5</c:v>
                </c:pt>
                <c:pt idx="1799">
                  <c:v>1.6300000000000051E-5</c:v>
                </c:pt>
                <c:pt idx="1800">
                  <c:v>7.8700000000000195E-6</c:v>
                </c:pt>
                <c:pt idx="1801">
                  <c:v>5.5900000000000134E-6</c:v>
                </c:pt>
                <c:pt idx="1802">
                  <c:v>3.8600000000000096E-6</c:v>
                </c:pt>
                <c:pt idx="1803">
                  <c:v>2.7800000000000098E-6</c:v>
                </c:pt>
                <c:pt idx="1804">
                  <c:v>2.4900000000000054E-6</c:v>
                </c:pt>
                <c:pt idx="1805">
                  <c:v>2.0100000000000045E-6</c:v>
                </c:pt>
                <c:pt idx="1806">
                  <c:v>1.8000000000000048E-6</c:v>
                </c:pt>
                <c:pt idx="1807">
                  <c:v>1.6000000000000046E-6</c:v>
                </c:pt>
                <c:pt idx="1808">
                  <c:v>1.6000000000000046E-6</c:v>
                </c:pt>
                <c:pt idx="1809">
                  <c:v>1.4400000000000038E-6</c:v>
                </c:pt>
                <c:pt idx="1810">
                  <c:v>1.8000000000000048E-6</c:v>
                </c:pt>
                <c:pt idx="1811">
                  <c:v>3.5200000000000091E-6</c:v>
                </c:pt>
                <c:pt idx="1812">
                  <c:v>4.7800000000000135E-6</c:v>
                </c:pt>
                <c:pt idx="1813">
                  <c:v>6.5000000000000165E-6</c:v>
                </c:pt>
                <c:pt idx="1814">
                  <c:v>7.9900000000000235E-6</c:v>
                </c:pt>
                <c:pt idx="1815">
                  <c:v>9.7300000000000068E-6</c:v>
                </c:pt>
                <c:pt idx="1816">
                  <c:v>1.0699999999999999E-5</c:v>
                </c:pt>
                <c:pt idx="1817">
                  <c:v>1.1900000000000045E-5</c:v>
                </c:pt>
                <c:pt idx="1818">
                  <c:v>1.3100000000000034E-5</c:v>
                </c:pt>
                <c:pt idx="1819">
                  <c:v>1.3100000000000034E-5</c:v>
                </c:pt>
                <c:pt idx="1820">
                  <c:v>1.4399999999999999E-5</c:v>
                </c:pt>
                <c:pt idx="1821">
                  <c:v>1.0800000000000032E-5</c:v>
                </c:pt>
                <c:pt idx="1822">
                  <c:v>6.5200000000000121E-6</c:v>
                </c:pt>
                <c:pt idx="1823">
                  <c:v>4.570000000000013E-6</c:v>
                </c:pt>
                <c:pt idx="1824">
                  <c:v>3.2800000000000109E-6</c:v>
                </c:pt>
                <c:pt idx="1825">
                  <c:v>2.6300000000000062E-6</c:v>
                </c:pt>
                <c:pt idx="1826">
                  <c:v>2.6300000000000062E-6</c:v>
                </c:pt>
                <c:pt idx="1827">
                  <c:v>2.120000000000006E-6</c:v>
                </c:pt>
                <c:pt idx="1828">
                  <c:v>2.120000000000006E-6</c:v>
                </c:pt>
                <c:pt idx="1829">
                  <c:v>1.8800000000000064E-6</c:v>
                </c:pt>
                <c:pt idx="1830">
                  <c:v>1.6900000000000056E-6</c:v>
                </c:pt>
                <c:pt idx="1831">
                  <c:v>1.5100000000000038E-6</c:v>
                </c:pt>
                <c:pt idx="1832">
                  <c:v>1.5100000000000038E-6</c:v>
                </c:pt>
                <c:pt idx="1833">
                  <c:v>1.5100000000000038E-6</c:v>
                </c:pt>
                <c:pt idx="1834">
                  <c:v>2.4600000000000065E-6</c:v>
                </c:pt>
                <c:pt idx="1835">
                  <c:v>3.740000000000012E-6</c:v>
                </c:pt>
                <c:pt idx="1836">
                  <c:v>5.1000000000000105E-6</c:v>
                </c:pt>
                <c:pt idx="1837">
                  <c:v>7.0200000000000141E-6</c:v>
                </c:pt>
                <c:pt idx="1838">
                  <c:v>8.6500000000000239E-6</c:v>
                </c:pt>
                <c:pt idx="1839">
                  <c:v>9.5500000000000305E-6</c:v>
                </c:pt>
                <c:pt idx="1840">
                  <c:v>1.0600000000000031E-5</c:v>
                </c:pt>
                <c:pt idx="1841">
                  <c:v>1.170000000000004E-5</c:v>
                </c:pt>
                <c:pt idx="1842">
                  <c:v>1.3100000000000034E-5</c:v>
                </c:pt>
                <c:pt idx="1843">
                  <c:v>1.3100000000000034E-5</c:v>
                </c:pt>
                <c:pt idx="1844">
                  <c:v>1.4500000000000027E-5</c:v>
                </c:pt>
                <c:pt idx="1845">
                  <c:v>8.7800000000000142E-6</c:v>
                </c:pt>
                <c:pt idx="1846">
                  <c:v>5.3500000000000089E-6</c:v>
                </c:pt>
                <c:pt idx="1847">
                  <c:v>3.7600000000000127E-6</c:v>
                </c:pt>
                <c:pt idx="1848">
                  <c:v>2.9300000000000054E-6</c:v>
                </c:pt>
                <c:pt idx="1849">
                  <c:v>2.3500000000000012E-6</c:v>
                </c:pt>
                <c:pt idx="1850">
                  <c:v>2.1100000000000039E-6</c:v>
                </c:pt>
                <c:pt idx="1851">
                  <c:v>1.870000000000006E-6</c:v>
                </c:pt>
                <c:pt idx="1852">
                  <c:v>1.6800000000000061E-6</c:v>
                </c:pt>
                <c:pt idx="1853">
                  <c:v>1.5100000000000038E-6</c:v>
                </c:pt>
                <c:pt idx="1854">
                  <c:v>1.5100000000000038E-6</c:v>
                </c:pt>
                <c:pt idx="1855">
                  <c:v>1.5500000000000049E-6</c:v>
                </c:pt>
                <c:pt idx="1856">
                  <c:v>2.8000000000000066E-6</c:v>
                </c:pt>
                <c:pt idx="1857">
                  <c:v>4.7100000000000108E-6</c:v>
                </c:pt>
                <c:pt idx="1858">
                  <c:v>5.86000000000001E-6</c:v>
                </c:pt>
                <c:pt idx="1859">
                  <c:v>7.3600000000000159E-6</c:v>
                </c:pt>
                <c:pt idx="1860">
                  <c:v>9.0100000000000238E-6</c:v>
                </c:pt>
                <c:pt idx="1861">
                  <c:v>1.100000000000003E-5</c:v>
                </c:pt>
                <c:pt idx="1862">
                  <c:v>1.100000000000003E-5</c:v>
                </c:pt>
                <c:pt idx="1863">
                  <c:v>1.3499999999999999E-5</c:v>
                </c:pt>
                <c:pt idx="1864">
                  <c:v>1.3499999999999999E-5</c:v>
                </c:pt>
                <c:pt idx="1865">
                  <c:v>1.4900000000000035E-5</c:v>
                </c:pt>
                <c:pt idx="1866">
                  <c:v>1.2700000000000031E-5</c:v>
                </c:pt>
                <c:pt idx="1867">
                  <c:v>7.4700000000000242E-6</c:v>
                </c:pt>
                <c:pt idx="1868">
                  <c:v>4.590000000000012E-6</c:v>
                </c:pt>
                <c:pt idx="1869">
                  <c:v>3.3000000000000078E-6</c:v>
                </c:pt>
                <c:pt idx="1870">
                  <c:v>2.6600000000000084E-6</c:v>
                </c:pt>
                <c:pt idx="1871">
                  <c:v>2.3500000000000012E-6</c:v>
                </c:pt>
                <c:pt idx="1872">
                  <c:v>1.8800000000000064E-6</c:v>
                </c:pt>
                <c:pt idx="1873">
                  <c:v>1.6700000000000058E-6</c:v>
                </c:pt>
                <c:pt idx="1874">
                  <c:v>1.6700000000000058E-6</c:v>
                </c:pt>
                <c:pt idx="1875">
                  <c:v>1.4900000000000037E-6</c:v>
                </c:pt>
                <c:pt idx="1876">
                  <c:v>1.4900000000000037E-6</c:v>
                </c:pt>
                <c:pt idx="1877">
                  <c:v>2.0300000000000034E-6</c:v>
                </c:pt>
                <c:pt idx="1878">
                  <c:v>3.5200000000000091E-6</c:v>
                </c:pt>
                <c:pt idx="1879">
                  <c:v>5.1400000000000109E-6</c:v>
                </c:pt>
                <c:pt idx="1880">
                  <c:v>6.4300000000000206E-6</c:v>
                </c:pt>
                <c:pt idx="1881">
                  <c:v>7.9300000000000274E-6</c:v>
                </c:pt>
                <c:pt idx="1882">
                  <c:v>9.7800000000000216E-6</c:v>
                </c:pt>
                <c:pt idx="1883">
                  <c:v>1.0800000000000032E-5</c:v>
                </c:pt>
                <c:pt idx="1884">
                  <c:v>1.1900000000000045E-5</c:v>
                </c:pt>
                <c:pt idx="1885">
                  <c:v>1.3100000000000034E-5</c:v>
                </c:pt>
                <c:pt idx="1886">
                  <c:v>1.3100000000000034E-5</c:v>
                </c:pt>
                <c:pt idx="1887">
                  <c:v>1.4399999999999999E-5</c:v>
                </c:pt>
                <c:pt idx="1888">
                  <c:v>9.1200000000000177E-6</c:v>
                </c:pt>
                <c:pt idx="1889">
                  <c:v>5.480000000000017E-6</c:v>
                </c:pt>
                <c:pt idx="1890">
                  <c:v>3.9200000000000091E-6</c:v>
                </c:pt>
                <c:pt idx="1891">
                  <c:v>3.0800000000000091E-6</c:v>
                </c:pt>
                <c:pt idx="1892">
                  <c:v>2.410000000000004E-6</c:v>
                </c:pt>
                <c:pt idx="1893">
                  <c:v>2.160000000000006E-6</c:v>
                </c:pt>
                <c:pt idx="1894">
                  <c:v>1.9400000000000068E-6</c:v>
                </c:pt>
                <c:pt idx="1895">
                  <c:v>1.7300000000000046E-6</c:v>
                </c:pt>
                <c:pt idx="1896">
                  <c:v>1.5600000000000045E-6</c:v>
                </c:pt>
                <c:pt idx="1897">
                  <c:v>1.5600000000000045E-6</c:v>
                </c:pt>
                <c:pt idx="1898">
                  <c:v>1.3900000000000051E-6</c:v>
                </c:pt>
                <c:pt idx="1899">
                  <c:v>2.5200000000000068E-6</c:v>
                </c:pt>
                <c:pt idx="1900">
                  <c:v>3.8700000000000078E-6</c:v>
                </c:pt>
                <c:pt idx="1901">
                  <c:v>5.4600000000000121E-6</c:v>
                </c:pt>
                <c:pt idx="1902">
                  <c:v>1.0699999999999999E-5</c:v>
                </c:pt>
                <c:pt idx="1903">
                  <c:v>1.8900000000000053E-5</c:v>
                </c:pt>
                <c:pt idx="1904">
                  <c:v>2.1300000000000043E-5</c:v>
                </c:pt>
                <c:pt idx="1905">
                  <c:v>2.1300000000000043E-5</c:v>
                </c:pt>
                <c:pt idx="1906">
                  <c:v>2.1300000000000043E-5</c:v>
                </c:pt>
                <c:pt idx="1907">
                  <c:v>2.1300000000000043E-5</c:v>
                </c:pt>
                <c:pt idx="1908">
                  <c:v>1.9000000000000055E-5</c:v>
                </c:pt>
                <c:pt idx="1909">
                  <c:v>1.6600000000000051E-5</c:v>
                </c:pt>
                <c:pt idx="1910">
                  <c:v>9.0400000000000253E-6</c:v>
                </c:pt>
                <c:pt idx="1911">
                  <c:v>5.0300000000000145E-6</c:v>
                </c:pt>
                <c:pt idx="1912">
                  <c:v>3.5000000000000093E-6</c:v>
                </c:pt>
                <c:pt idx="1913">
                  <c:v>2.810000000000004E-6</c:v>
                </c:pt>
                <c:pt idx="1914">
                  <c:v>2.500000000000007E-6</c:v>
                </c:pt>
                <c:pt idx="1915">
                  <c:v>2.0200000000000052E-6</c:v>
                </c:pt>
                <c:pt idx="1916">
                  <c:v>1.8100000000000055E-6</c:v>
                </c:pt>
                <c:pt idx="1917">
                  <c:v>1.6300000000000054E-6</c:v>
                </c:pt>
                <c:pt idx="1918">
                  <c:v>1.460000000000004E-6</c:v>
                </c:pt>
                <c:pt idx="1919">
                  <c:v>1.460000000000004E-6</c:v>
                </c:pt>
                <c:pt idx="1920">
                  <c:v>1.6200000000000048E-6</c:v>
                </c:pt>
                <c:pt idx="1921">
                  <c:v>3.1800000000000098E-6</c:v>
                </c:pt>
                <c:pt idx="1922">
                  <c:v>4.4800000000000139E-6</c:v>
                </c:pt>
                <c:pt idx="1923">
                  <c:v>6.1300000000000142E-6</c:v>
                </c:pt>
                <c:pt idx="1924">
                  <c:v>1.330000000000004E-5</c:v>
                </c:pt>
                <c:pt idx="1925">
                  <c:v>1.850000000000005E-5</c:v>
                </c:pt>
                <c:pt idx="1926">
                  <c:v>2.0500000000000041E-5</c:v>
                </c:pt>
                <c:pt idx="1927">
                  <c:v>2.0500000000000041E-5</c:v>
                </c:pt>
                <c:pt idx="1928">
                  <c:v>2.0500000000000041E-5</c:v>
                </c:pt>
                <c:pt idx="1929">
                  <c:v>2.0500000000000041E-5</c:v>
                </c:pt>
                <c:pt idx="1930">
                  <c:v>1.8400000000000054E-5</c:v>
                </c:pt>
                <c:pt idx="1931">
                  <c:v>1.170000000000004E-5</c:v>
                </c:pt>
                <c:pt idx="1932">
                  <c:v>7.1100000000000132E-6</c:v>
                </c:pt>
                <c:pt idx="1933">
                  <c:v>4.3700000000000107E-6</c:v>
                </c:pt>
                <c:pt idx="1934">
                  <c:v>3.1600000000000096E-6</c:v>
                </c:pt>
                <c:pt idx="1935">
                  <c:v>2.7700000000000078E-6</c:v>
                </c:pt>
                <c:pt idx="1936">
                  <c:v>2.2000000000000073E-6</c:v>
                </c:pt>
                <c:pt idx="1937">
                  <c:v>1.9400000000000068E-6</c:v>
                </c:pt>
                <c:pt idx="1938">
                  <c:v>1.7300000000000046E-6</c:v>
                </c:pt>
                <c:pt idx="1939">
                  <c:v>1.5600000000000045E-6</c:v>
                </c:pt>
                <c:pt idx="1940">
                  <c:v>1.5600000000000045E-6</c:v>
                </c:pt>
                <c:pt idx="1941">
                  <c:v>1.4000000000000029E-6</c:v>
                </c:pt>
                <c:pt idx="1942">
                  <c:v>2.4200000000000061E-6</c:v>
                </c:pt>
                <c:pt idx="1943">
                  <c:v>3.9400000000000123E-6</c:v>
                </c:pt>
                <c:pt idx="1944">
                  <c:v>5.5300000000000165E-6</c:v>
                </c:pt>
                <c:pt idx="1945">
                  <c:v>7.8600000000000128E-6</c:v>
                </c:pt>
                <c:pt idx="1946">
                  <c:v>1.5700000000000046E-5</c:v>
                </c:pt>
                <c:pt idx="1947">
                  <c:v>1.9300000000000056E-5</c:v>
                </c:pt>
                <c:pt idx="1948">
                  <c:v>2.1200000000000061E-5</c:v>
                </c:pt>
                <c:pt idx="1949">
                  <c:v>2.1200000000000061E-5</c:v>
                </c:pt>
                <c:pt idx="1950">
                  <c:v>2.1200000000000061E-5</c:v>
                </c:pt>
                <c:pt idx="1951">
                  <c:v>2.1200000000000061E-5</c:v>
                </c:pt>
                <c:pt idx="1952">
                  <c:v>1.9000000000000055E-5</c:v>
                </c:pt>
                <c:pt idx="1953">
                  <c:v>9.7700000000000233E-6</c:v>
                </c:pt>
                <c:pt idx="1954">
                  <c:v>5.8400000000000135E-6</c:v>
                </c:pt>
                <c:pt idx="1955">
                  <c:v>4.2000000000000098E-6</c:v>
                </c:pt>
                <c:pt idx="1956">
                  <c:v>2.9600000000000081E-6</c:v>
                </c:pt>
                <c:pt idx="1957">
                  <c:v>2.6600000000000084E-6</c:v>
                </c:pt>
                <c:pt idx="1958">
                  <c:v>2.1300000000000054E-6</c:v>
                </c:pt>
                <c:pt idx="1959">
                  <c:v>1.890000000000006E-6</c:v>
                </c:pt>
                <c:pt idx="1960">
                  <c:v>1.890000000000006E-6</c:v>
                </c:pt>
                <c:pt idx="1961">
                  <c:v>1.6900000000000056E-6</c:v>
                </c:pt>
                <c:pt idx="1962">
                  <c:v>1.5200000000000045E-6</c:v>
                </c:pt>
                <c:pt idx="1963">
                  <c:v>1.5200000000000045E-6</c:v>
                </c:pt>
                <c:pt idx="1964">
                  <c:v>2.810000000000004E-6</c:v>
                </c:pt>
                <c:pt idx="1965">
                  <c:v>4.4000000000000121E-6</c:v>
                </c:pt>
                <c:pt idx="1966">
                  <c:v>6.0800000000000155E-6</c:v>
                </c:pt>
                <c:pt idx="1967">
                  <c:v>6.0800000000000155E-6</c:v>
                </c:pt>
                <c:pt idx="1968">
                  <c:v>1.2600000000000028E-5</c:v>
                </c:pt>
                <c:pt idx="1969">
                  <c:v>1.7300000000000034E-5</c:v>
                </c:pt>
                <c:pt idx="1970">
                  <c:v>1.7300000000000034E-5</c:v>
                </c:pt>
                <c:pt idx="1971">
                  <c:v>1.9200000000000053E-5</c:v>
                </c:pt>
                <c:pt idx="1972">
                  <c:v>1.9200000000000053E-5</c:v>
                </c:pt>
                <c:pt idx="1973">
                  <c:v>1.9200000000000053E-5</c:v>
                </c:pt>
                <c:pt idx="1974">
                  <c:v>1.9200000000000053E-5</c:v>
                </c:pt>
                <c:pt idx="1975">
                  <c:v>1.3499999999999999E-5</c:v>
                </c:pt>
                <c:pt idx="1976">
                  <c:v>7.7400000000000191E-6</c:v>
                </c:pt>
                <c:pt idx="1977">
                  <c:v>4.4400000000000142E-6</c:v>
                </c:pt>
                <c:pt idx="1978">
                  <c:v>3.5500000000000079E-6</c:v>
                </c:pt>
                <c:pt idx="1979">
                  <c:v>2.8400000000000058E-6</c:v>
                </c:pt>
                <c:pt idx="1980">
                  <c:v>2.2800000000000082E-6</c:v>
                </c:pt>
                <c:pt idx="1981">
                  <c:v>2.0400000000000055E-6</c:v>
                </c:pt>
                <c:pt idx="1982">
                  <c:v>1.8200000000000052E-6</c:v>
                </c:pt>
                <c:pt idx="1983">
                  <c:v>1.6300000000000054E-6</c:v>
                </c:pt>
                <c:pt idx="1984">
                  <c:v>1.4700000000000035E-6</c:v>
                </c:pt>
                <c:pt idx="1985">
                  <c:v>1.4700000000000035E-6</c:v>
                </c:pt>
                <c:pt idx="1986">
                  <c:v>2.0800000000000055E-6</c:v>
                </c:pt>
                <c:pt idx="1987">
                  <c:v>3.320000000000008E-6</c:v>
                </c:pt>
                <c:pt idx="1988">
                  <c:v>4.7100000000000108E-6</c:v>
                </c:pt>
                <c:pt idx="1989">
                  <c:v>6.5300000000000171E-6</c:v>
                </c:pt>
                <c:pt idx="1990">
                  <c:v>1.3100000000000034E-5</c:v>
                </c:pt>
                <c:pt idx="1991">
                  <c:v>1.6100000000000049E-5</c:v>
                </c:pt>
                <c:pt idx="1992">
                  <c:v>1.7900000000000049E-5</c:v>
                </c:pt>
                <c:pt idx="1993">
                  <c:v>1.7900000000000049E-5</c:v>
                </c:pt>
                <c:pt idx="1994">
                  <c:v>1.5999999999999999E-5</c:v>
                </c:pt>
                <c:pt idx="1995">
                  <c:v>1.5999999999999999E-5</c:v>
                </c:pt>
                <c:pt idx="1996">
                  <c:v>9.0500000000000302E-6</c:v>
                </c:pt>
                <c:pt idx="1997">
                  <c:v>5.4600000000000121E-6</c:v>
                </c:pt>
                <c:pt idx="1998">
                  <c:v>3.8600000000000096E-6</c:v>
                </c:pt>
                <c:pt idx="1999">
                  <c:v>3.0300000000000066E-6</c:v>
                </c:pt>
                <c:pt idx="2000">
                  <c:v>2.4200000000000061E-6</c:v>
                </c:pt>
                <c:pt idx="2001">
                  <c:v>2.160000000000006E-6</c:v>
                </c:pt>
                <c:pt idx="2002">
                  <c:v>1.7200000000000045E-6</c:v>
                </c:pt>
                <c:pt idx="2003">
                  <c:v>1.5500000000000049E-6</c:v>
                </c:pt>
                <c:pt idx="2004">
                  <c:v>1.5500000000000049E-6</c:v>
                </c:pt>
                <c:pt idx="2005">
                  <c:v>1.3900000000000051E-6</c:v>
                </c:pt>
                <c:pt idx="2006">
                  <c:v>1.3900000000000051E-6</c:v>
                </c:pt>
                <c:pt idx="2007">
                  <c:v>2.4500000000000049E-6</c:v>
                </c:pt>
                <c:pt idx="2008">
                  <c:v>4.2600000000000109E-6</c:v>
                </c:pt>
                <c:pt idx="2009">
                  <c:v>6.0100000000000128E-6</c:v>
                </c:pt>
                <c:pt idx="2010">
                  <c:v>1.0300000000000025E-5</c:v>
                </c:pt>
                <c:pt idx="2011">
                  <c:v>1.9500000000000057E-5</c:v>
                </c:pt>
                <c:pt idx="2012">
                  <c:v>2.3700000000000034E-5</c:v>
                </c:pt>
                <c:pt idx="2013">
                  <c:v>2.3700000000000034E-5</c:v>
                </c:pt>
                <c:pt idx="2014">
                  <c:v>2.3700000000000034E-5</c:v>
                </c:pt>
                <c:pt idx="2015">
                  <c:v>2.3700000000000034E-5</c:v>
                </c:pt>
                <c:pt idx="2016">
                  <c:v>2.3700000000000034E-5</c:v>
                </c:pt>
                <c:pt idx="2017">
                  <c:v>2.1200000000000061E-5</c:v>
                </c:pt>
                <c:pt idx="2018">
                  <c:v>1.0400000000000029E-5</c:v>
                </c:pt>
                <c:pt idx="2019">
                  <c:v>5.5700000000000161E-6</c:v>
                </c:pt>
                <c:pt idx="2020">
                  <c:v>3.9400000000000123E-6</c:v>
                </c:pt>
                <c:pt idx="2021">
                  <c:v>3.1500000000000084E-6</c:v>
                </c:pt>
                <c:pt idx="2022">
                  <c:v>2.5400000000000066E-6</c:v>
                </c:pt>
                <c:pt idx="2023">
                  <c:v>2.0500000000000054E-6</c:v>
                </c:pt>
                <c:pt idx="2024">
                  <c:v>1.8300000000000056E-6</c:v>
                </c:pt>
                <c:pt idx="2025">
                  <c:v>1.6300000000000054E-6</c:v>
                </c:pt>
                <c:pt idx="2026">
                  <c:v>1.6300000000000054E-6</c:v>
                </c:pt>
                <c:pt idx="2027">
                  <c:v>1.460000000000004E-6</c:v>
                </c:pt>
                <c:pt idx="2028">
                  <c:v>1.8100000000000055E-6</c:v>
                </c:pt>
                <c:pt idx="2029">
                  <c:v>1.8100000000000055E-6</c:v>
                </c:pt>
                <c:pt idx="2030">
                  <c:v>3.2500000000000087E-6</c:v>
                </c:pt>
                <c:pt idx="2031">
                  <c:v>4.5400000000000107E-6</c:v>
                </c:pt>
                <c:pt idx="2032">
                  <c:v>4.5400000000000107E-6</c:v>
                </c:pt>
                <c:pt idx="2033">
                  <c:v>6.2400000000000173E-6</c:v>
                </c:pt>
                <c:pt idx="2034">
                  <c:v>1.2000000000000026E-5</c:v>
                </c:pt>
                <c:pt idx="2035">
                  <c:v>1.6600000000000051E-5</c:v>
                </c:pt>
                <c:pt idx="2036">
                  <c:v>1.8300000000000052E-5</c:v>
                </c:pt>
                <c:pt idx="2037">
                  <c:v>1.8300000000000052E-5</c:v>
                </c:pt>
                <c:pt idx="2038">
                  <c:v>1.8300000000000052E-5</c:v>
                </c:pt>
                <c:pt idx="2039">
                  <c:v>1.8300000000000052E-5</c:v>
                </c:pt>
                <c:pt idx="2040">
                  <c:v>1.640000000000005E-5</c:v>
                </c:pt>
                <c:pt idx="2041">
                  <c:v>1.0400000000000029E-5</c:v>
                </c:pt>
                <c:pt idx="2042">
                  <c:v>5.9700000000000199E-6</c:v>
                </c:pt>
                <c:pt idx="2043">
                  <c:v>4.1100000000000013E-6</c:v>
                </c:pt>
                <c:pt idx="2044">
                  <c:v>3.1800000000000098E-6</c:v>
                </c:pt>
                <c:pt idx="2045">
                  <c:v>2.5300000000000054E-6</c:v>
                </c:pt>
                <c:pt idx="2046">
                  <c:v>2.0400000000000055E-6</c:v>
                </c:pt>
                <c:pt idx="2047">
                  <c:v>1.8300000000000056E-6</c:v>
                </c:pt>
                <c:pt idx="2048">
                  <c:v>1.6400000000000055E-6</c:v>
                </c:pt>
                <c:pt idx="2049">
                  <c:v>1.4700000000000035E-6</c:v>
                </c:pt>
                <c:pt idx="2050">
                  <c:v>1.4700000000000035E-6</c:v>
                </c:pt>
                <c:pt idx="2051">
                  <c:v>1.3200000000000043E-6</c:v>
                </c:pt>
                <c:pt idx="2052">
                  <c:v>2.1000000000000049E-6</c:v>
                </c:pt>
                <c:pt idx="2053">
                  <c:v>3.6900000000000096E-6</c:v>
                </c:pt>
                <c:pt idx="2054">
                  <c:v>4.6600000000000079E-6</c:v>
                </c:pt>
                <c:pt idx="2055">
                  <c:v>7.6500000000000148E-6</c:v>
                </c:pt>
                <c:pt idx="2056">
                  <c:v>1.4600000000000035E-5</c:v>
                </c:pt>
                <c:pt idx="2057">
                  <c:v>1.8000000000000051E-5</c:v>
                </c:pt>
                <c:pt idx="2058">
                  <c:v>1.9800000000000058E-5</c:v>
                </c:pt>
                <c:pt idx="2059">
                  <c:v>1.9800000000000058E-5</c:v>
                </c:pt>
                <c:pt idx="2060">
                  <c:v>1.9800000000000058E-5</c:v>
                </c:pt>
                <c:pt idx="2061">
                  <c:v>1.7700000000000051E-5</c:v>
                </c:pt>
                <c:pt idx="2062">
                  <c:v>1.5900000000000051E-5</c:v>
                </c:pt>
                <c:pt idx="2063">
                  <c:v>8.770000000000016E-6</c:v>
                </c:pt>
                <c:pt idx="2064">
                  <c:v>5.4600000000000121E-6</c:v>
                </c:pt>
                <c:pt idx="2065">
                  <c:v>3.7600000000000127E-6</c:v>
                </c:pt>
                <c:pt idx="2066">
                  <c:v>2.9300000000000054E-6</c:v>
                </c:pt>
                <c:pt idx="2067">
                  <c:v>2.3300000000000039E-6</c:v>
                </c:pt>
                <c:pt idx="2068">
                  <c:v>2.0900000000000054E-6</c:v>
                </c:pt>
                <c:pt idx="2069">
                  <c:v>1.8600000000000059E-6</c:v>
                </c:pt>
                <c:pt idx="2070">
                  <c:v>1.6600000000000055E-6</c:v>
                </c:pt>
                <c:pt idx="2071">
                  <c:v>1.4900000000000037E-6</c:v>
                </c:pt>
                <c:pt idx="2072">
                  <c:v>1.4900000000000037E-6</c:v>
                </c:pt>
                <c:pt idx="2073">
                  <c:v>1.5300000000000046E-6</c:v>
                </c:pt>
                <c:pt idx="2074">
                  <c:v>2.650000000000006E-6</c:v>
                </c:pt>
                <c:pt idx="2075">
                  <c:v>4.0500000000000078E-6</c:v>
                </c:pt>
                <c:pt idx="2076">
                  <c:v>5.5700000000000161E-6</c:v>
                </c:pt>
                <c:pt idx="2077">
                  <c:v>1.100000000000003E-5</c:v>
                </c:pt>
                <c:pt idx="2078">
                  <c:v>1.5800000000000049E-5</c:v>
                </c:pt>
                <c:pt idx="2079">
                  <c:v>1.7399999999999999E-5</c:v>
                </c:pt>
                <c:pt idx="2080">
                  <c:v>1.7399999999999999E-5</c:v>
                </c:pt>
                <c:pt idx="2081">
                  <c:v>1.7399999999999999E-5</c:v>
                </c:pt>
                <c:pt idx="2082">
                  <c:v>1.5600000000000044E-5</c:v>
                </c:pt>
                <c:pt idx="2083">
                  <c:v>1.100000000000003E-5</c:v>
                </c:pt>
                <c:pt idx="2084">
                  <c:v>6.5600000000000143E-6</c:v>
                </c:pt>
                <c:pt idx="2085">
                  <c:v>4.1300000000000096E-6</c:v>
                </c:pt>
                <c:pt idx="2086">
                  <c:v>2.9800000000000075E-6</c:v>
                </c:pt>
                <c:pt idx="2087">
                  <c:v>2.410000000000004E-6</c:v>
                </c:pt>
                <c:pt idx="2088">
                  <c:v>2.150000000000004E-6</c:v>
                </c:pt>
                <c:pt idx="2089">
                  <c:v>1.9200000000000062E-6</c:v>
                </c:pt>
                <c:pt idx="2090">
                  <c:v>1.7200000000000045E-6</c:v>
                </c:pt>
                <c:pt idx="2091">
                  <c:v>1.5500000000000049E-6</c:v>
                </c:pt>
                <c:pt idx="2092">
                  <c:v>1.5500000000000049E-6</c:v>
                </c:pt>
                <c:pt idx="2093">
                  <c:v>1.3900000000000051E-6</c:v>
                </c:pt>
                <c:pt idx="2094">
                  <c:v>1.3900000000000051E-6</c:v>
                </c:pt>
                <c:pt idx="2095">
                  <c:v>1.3900000000000051E-6</c:v>
                </c:pt>
                <c:pt idx="2096">
                  <c:v>1.7700000000000053E-6</c:v>
                </c:pt>
                <c:pt idx="2097">
                  <c:v>3.1400000000000097E-6</c:v>
                </c:pt>
                <c:pt idx="2098">
                  <c:v>4.9800000000000167E-6</c:v>
                </c:pt>
                <c:pt idx="2099">
                  <c:v>6.1400000000000132E-6</c:v>
                </c:pt>
                <c:pt idx="2100">
                  <c:v>1.330000000000004E-5</c:v>
                </c:pt>
                <c:pt idx="2101">
                  <c:v>1.6300000000000051E-5</c:v>
                </c:pt>
                <c:pt idx="2102">
                  <c:v>1.6300000000000051E-5</c:v>
                </c:pt>
                <c:pt idx="2103">
                  <c:v>1.6300000000000051E-5</c:v>
                </c:pt>
                <c:pt idx="2104">
                  <c:v>1.6300000000000051E-5</c:v>
                </c:pt>
                <c:pt idx="2105">
                  <c:v>1.6300000000000051E-5</c:v>
                </c:pt>
                <c:pt idx="2106">
                  <c:v>1.6300000000000051E-5</c:v>
                </c:pt>
                <c:pt idx="2107">
                  <c:v>1.4600000000000035E-5</c:v>
                </c:pt>
                <c:pt idx="2108">
                  <c:v>8.4400000000000158E-6</c:v>
                </c:pt>
                <c:pt idx="2109">
                  <c:v>5.380000000000012E-6</c:v>
                </c:pt>
                <c:pt idx="2110">
                  <c:v>3.740000000000012E-6</c:v>
                </c:pt>
                <c:pt idx="2111">
                  <c:v>2.9900000000000061E-6</c:v>
                </c:pt>
                <c:pt idx="2112">
                  <c:v>2.370000000000004E-6</c:v>
                </c:pt>
                <c:pt idx="2113">
                  <c:v>1.9000000000000066E-6</c:v>
                </c:pt>
                <c:pt idx="2114">
                  <c:v>1.710000000000004E-6</c:v>
                </c:pt>
                <c:pt idx="2115">
                  <c:v>1.5300000000000046E-6</c:v>
                </c:pt>
                <c:pt idx="2116">
                  <c:v>1.5300000000000046E-6</c:v>
                </c:pt>
                <c:pt idx="2117">
                  <c:v>1.3700000000000051E-6</c:v>
                </c:pt>
                <c:pt idx="2118">
                  <c:v>1.3700000000000051E-6</c:v>
                </c:pt>
                <c:pt idx="2119">
                  <c:v>1.710000000000004E-6</c:v>
                </c:pt>
                <c:pt idx="2120">
                  <c:v>2.3500000000000012E-6</c:v>
                </c:pt>
                <c:pt idx="2121">
                  <c:v>2.9000000000000074E-6</c:v>
                </c:pt>
                <c:pt idx="2122">
                  <c:v>3.2100000000000087E-6</c:v>
                </c:pt>
                <c:pt idx="2123">
                  <c:v>3.5800000000000106E-6</c:v>
                </c:pt>
                <c:pt idx="2124">
                  <c:v>3.9600000000000104E-6</c:v>
                </c:pt>
                <c:pt idx="2125">
                  <c:v>4.3700000000000107E-6</c:v>
                </c:pt>
                <c:pt idx="2126">
                  <c:v>4.3700000000000107E-6</c:v>
                </c:pt>
                <c:pt idx="2127">
                  <c:v>4.830000000000013E-6</c:v>
                </c:pt>
                <c:pt idx="2128">
                  <c:v>4.830000000000013E-6</c:v>
                </c:pt>
                <c:pt idx="2129">
                  <c:v>4.830000000000013E-6</c:v>
                </c:pt>
                <c:pt idx="2130">
                  <c:v>3.2900000000000087E-6</c:v>
                </c:pt>
                <c:pt idx="2131">
                  <c:v>2.6200000000000079E-6</c:v>
                </c:pt>
                <c:pt idx="2132">
                  <c:v>2.0700000000000035E-6</c:v>
                </c:pt>
                <c:pt idx="2133">
                  <c:v>1.8600000000000059E-6</c:v>
                </c:pt>
                <c:pt idx="2134">
                  <c:v>1.6800000000000061E-6</c:v>
                </c:pt>
                <c:pt idx="2135">
                  <c:v>1.5000000000000043E-6</c:v>
                </c:pt>
                <c:pt idx="2136">
                  <c:v>1.3500000000000049E-6</c:v>
                </c:pt>
                <c:pt idx="2137">
                  <c:v>1.3500000000000049E-6</c:v>
                </c:pt>
                <c:pt idx="2138">
                  <c:v>1.2100000000000032E-6</c:v>
                </c:pt>
                <c:pt idx="2139">
                  <c:v>1.2100000000000032E-6</c:v>
                </c:pt>
                <c:pt idx="2140">
                  <c:v>1.2100000000000032E-6</c:v>
                </c:pt>
                <c:pt idx="2141">
                  <c:v>1.0899999999999999E-6</c:v>
                </c:pt>
                <c:pt idx="2142">
                  <c:v>1.0899999999999999E-6</c:v>
                </c:pt>
                <c:pt idx="2143">
                  <c:v>1.0899999999999999E-6</c:v>
                </c:pt>
                <c:pt idx="2144">
                  <c:v>1.0899999999999999E-6</c:v>
                </c:pt>
                <c:pt idx="2145">
                  <c:v>1.0899999999999999E-6</c:v>
                </c:pt>
                <c:pt idx="2146">
                  <c:v>9.8300000000000334E-7</c:v>
                </c:pt>
                <c:pt idx="2147">
                  <c:v>9.8300000000000334E-7</c:v>
                </c:pt>
                <c:pt idx="2148">
                  <c:v>9.8300000000000334E-7</c:v>
                </c:pt>
                <c:pt idx="2149">
                  <c:v>9.8300000000000334E-7</c:v>
                </c:pt>
                <c:pt idx="2150">
                  <c:v>9.8300000000000334E-7</c:v>
                </c:pt>
                <c:pt idx="2151">
                  <c:v>9.8300000000000334E-7</c:v>
                </c:pt>
                <c:pt idx="2152">
                  <c:v>9.8300000000000334E-7</c:v>
                </c:pt>
                <c:pt idx="2153">
                  <c:v>9.8300000000000334E-7</c:v>
                </c:pt>
                <c:pt idx="2154">
                  <c:v>9.8300000000000334E-7</c:v>
                </c:pt>
                <c:pt idx="2155">
                  <c:v>9.8300000000000334E-7</c:v>
                </c:pt>
                <c:pt idx="2156">
                  <c:v>8.8300000000000281E-7</c:v>
                </c:pt>
                <c:pt idx="2157">
                  <c:v>8.8300000000000281E-7</c:v>
                </c:pt>
                <c:pt idx="2158">
                  <c:v>8.8300000000000281E-7</c:v>
                </c:pt>
                <c:pt idx="2159">
                  <c:v>8.8300000000000281E-7</c:v>
                </c:pt>
                <c:pt idx="2160">
                  <c:v>8.8300000000000281E-7</c:v>
                </c:pt>
                <c:pt idx="2161">
                  <c:v>8.8300000000000281E-7</c:v>
                </c:pt>
                <c:pt idx="2162">
                  <c:v>8.8300000000000281E-7</c:v>
                </c:pt>
                <c:pt idx="2163">
                  <c:v>8.8300000000000281E-7</c:v>
                </c:pt>
                <c:pt idx="2164">
                  <c:v>8.8300000000000281E-7</c:v>
                </c:pt>
                <c:pt idx="2165">
                  <c:v>8.8300000000000281E-7</c:v>
                </c:pt>
                <c:pt idx="2166">
                  <c:v>8.8300000000000281E-7</c:v>
                </c:pt>
                <c:pt idx="2167">
                  <c:v>8.8300000000000281E-7</c:v>
                </c:pt>
                <c:pt idx="2168">
                  <c:v>8.8300000000000281E-7</c:v>
                </c:pt>
                <c:pt idx="2169">
                  <c:v>8.8300000000000281E-7</c:v>
                </c:pt>
                <c:pt idx="2170">
                  <c:v>8.8300000000000281E-7</c:v>
                </c:pt>
                <c:pt idx="2171">
                  <c:v>8.8300000000000281E-7</c:v>
                </c:pt>
                <c:pt idx="2172">
                  <c:v>8.8300000000000281E-7</c:v>
                </c:pt>
                <c:pt idx="2173">
                  <c:v>8.8300000000000281E-7</c:v>
                </c:pt>
                <c:pt idx="2174">
                  <c:v>8.8300000000000281E-7</c:v>
                </c:pt>
                <c:pt idx="2175">
                  <c:v>8.8300000000000281E-7</c:v>
                </c:pt>
                <c:pt idx="2176">
                  <c:v>8.8300000000000281E-7</c:v>
                </c:pt>
                <c:pt idx="2177">
                  <c:v>8.8300000000000281E-7</c:v>
                </c:pt>
                <c:pt idx="2178">
                  <c:v>8.8300000000000281E-7</c:v>
                </c:pt>
                <c:pt idx="2179">
                  <c:v>8.8300000000000281E-7</c:v>
                </c:pt>
                <c:pt idx="2180">
                  <c:v>8.8300000000000281E-7</c:v>
                </c:pt>
                <c:pt idx="2181">
                  <c:v>8.8300000000000281E-7</c:v>
                </c:pt>
                <c:pt idx="2182">
                  <c:v>8.8300000000000281E-7</c:v>
                </c:pt>
                <c:pt idx="2183">
                  <c:v>8.8300000000000281E-7</c:v>
                </c:pt>
                <c:pt idx="2184">
                  <c:v>8.8300000000000281E-7</c:v>
                </c:pt>
                <c:pt idx="2185">
                  <c:v>8.8300000000000281E-7</c:v>
                </c:pt>
                <c:pt idx="2186">
                  <c:v>8.8300000000000281E-7</c:v>
                </c:pt>
                <c:pt idx="2187">
                  <c:v>8.8300000000000281E-7</c:v>
                </c:pt>
                <c:pt idx="2188">
                  <c:v>8.8300000000000281E-7</c:v>
                </c:pt>
                <c:pt idx="2189">
                  <c:v>8.8300000000000281E-7</c:v>
                </c:pt>
                <c:pt idx="2190">
                  <c:v>8.8300000000000281E-7</c:v>
                </c:pt>
                <c:pt idx="2191">
                  <c:v>8.8300000000000281E-7</c:v>
                </c:pt>
                <c:pt idx="2192">
                  <c:v>8.8300000000000281E-7</c:v>
                </c:pt>
                <c:pt idx="2193">
                  <c:v>8.8300000000000281E-7</c:v>
                </c:pt>
                <c:pt idx="2194">
                  <c:v>8.8300000000000281E-7</c:v>
                </c:pt>
                <c:pt idx="2195">
                  <c:v>8.8300000000000281E-7</c:v>
                </c:pt>
                <c:pt idx="2196">
                  <c:v>8.8300000000000281E-7</c:v>
                </c:pt>
                <c:pt idx="2197">
                  <c:v>8.8300000000000281E-7</c:v>
                </c:pt>
                <c:pt idx="2198">
                  <c:v>8.8300000000000281E-7</c:v>
                </c:pt>
                <c:pt idx="2199">
                  <c:v>8.8300000000000281E-7</c:v>
                </c:pt>
                <c:pt idx="2200">
                  <c:v>8.8300000000000281E-7</c:v>
                </c:pt>
                <c:pt idx="2201">
                  <c:v>8.8300000000000281E-7</c:v>
                </c:pt>
                <c:pt idx="2202">
                  <c:v>8.8300000000000281E-7</c:v>
                </c:pt>
                <c:pt idx="2203">
                  <c:v>8.8300000000000281E-7</c:v>
                </c:pt>
                <c:pt idx="2204">
                  <c:v>8.8300000000000281E-7</c:v>
                </c:pt>
                <c:pt idx="2205">
                  <c:v>8.8300000000000281E-7</c:v>
                </c:pt>
                <c:pt idx="2206">
                  <c:v>8.8300000000000281E-7</c:v>
                </c:pt>
                <c:pt idx="2207">
                  <c:v>8.8300000000000281E-7</c:v>
                </c:pt>
                <c:pt idx="2208">
                  <c:v>8.8300000000000281E-7</c:v>
                </c:pt>
                <c:pt idx="2209">
                  <c:v>8.8300000000000281E-7</c:v>
                </c:pt>
                <c:pt idx="2210">
                  <c:v>8.8300000000000281E-7</c:v>
                </c:pt>
                <c:pt idx="2211">
                  <c:v>8.8300000000000281E-7</c:v>
                </c:pt>
                <c:pt idx="2212">
                  <c:v>8.8300000000000281E-7</c:v>
                </c:pt>
                <c:pt idx="2213">
                  <c:v>8.8300000000000281E-7</c:v>
                </c:pt>
                <c:pt idx="2214">
                  <c:v>8.8300000000000281E-7</c:v>
                </c:pt>
                <c:pt idx="2215">
                  <c:v>8.8300000000000281E-7</c:v>
                </c:pt>
                <c:pt idx="2216">
                  <c:v>8.8300000000000281E-7</c:v>
                </c:pt>
                <c:pt idx="2217">
                  <c:v>8.8300000000000281E-7</c:v>
                </c:pt>
                <c:pt idx="2218">
                  <c:v>8.8300000000000281E-7</c:v>
                </c:pt>
                <c:pt idx="2219">
                  <c:v>8.8300000000000281E-7</c:v>
                </c:pt>
                <c:pt idx="2220">
                  <c:v>8.8300000000000281E-7</c:v>
                </c:pt>
                <c:pt idx="2221">
                  <c:v>8.8300000000000281E-7</c:v>
                </c:pt>
                <c:pt idx="2222">
                  <c:v>8.8300000000000281E-7</c:v>
                </c:pt>
                <c:pt idx="2223">
                  <c:v>8.8300000000000281E-7</c:v>
                </c:pt>
                <c:pt idx="2224">
                  <c:v>8.8300000000000281E-7</c:v>
                </c:pt>
                <c:pt idx="2225">
                  <c:v>8.8300000000000281E-7</c:v>
                </c:pt>
                <c:pt idx="2226">
                  <c:v>8.8300000000000281E-7</c:v>
                </c:pt>
                <c:pt idx="2227">
                  <c:v>8.8300000000000281E-7</c:v>
                </c:pt>
                <c:pt idx="2228">
                  <c:v>8.8300000000000281E-7</c:v>
                </c:pt>
                <c:pt idx="2229">
                  <c:v>8.8300000000000281E-7</c:v>
                </c:pt>
                <c:pt idx="2230">
                  <c:v>8.8300000000000281E-7</c:v>
                </c:pt>
                <c:pt idx="2231">
                  <c:v>8.8300000000000281E-7</c:v>
                </c:pt>
                <c:pt idx="2232">
                  <c:v>8.8300000000000281E-7</c:v>
                </c:pt>
                <c:pt idx="2233">
                  <c:v>8.8300000000000281E-7</c:v>
                </c:pt>
                <c:pt idx="2234">
                  <c:v>8.8300000000000281E-7</c:v>
                </c:pt>
                <c:pt idx="2235">
                  <c:v>8.8300000000000281E-7</c:v>
                </c:pt>
                <c:pt idx="2236">
                  <c:v>8.8300000000000281E-7</c:v>
                </c:pt>
                <c:pt idx="2237">
                  <c:v>8.8300000000000281E-7</c:v>
                </c:pt>
                <c:pt idx="2238">
                  <c:v>8.8300000000000281E-7</c:v>
                </c:pt>
                <c:pt idx="2239">
                  <c:v>8.8300000000000281E-7</c:v>
                </c:pt>
                <c:pt idx="2240">
                  <c:v>8.8300000000000281E-7</c:v>
                </c:pt>
                <c:pt idx="2241">
                  <c:v>8.8300000000000281E-7</c:v>
                </c:pt>
                <c:pt idx="2242">
                  <c:v>8.8300000000000281E-7</c:v>
                </c:pt>
                <c:pt idx="2243">
                  <c:v>8.8300000000000281E-7</c:v>
                </c:pt>
                <c:pt idx="2244">
                  <c:v>8.8300000000000281E-7</c:v>
                </c:pt>
                <c:pt idx="2245">
                  <c:v>8.8300000000000281E-7</c:v>
                </c:pt>
                <c:pt idx="2246">
                  <c:v>8.8300000000000281E-7</c:v>
                </c:pt>
                <c:pt idx="2247">
                  <c:v>8.8300000000000281E-7</c:v>
                </c:pt>
                <c:pt idx="2248">
                  <c:v>8.8300000000000281E-7</c:v>
                </c:pt>
                <c:pt idx="2249">
                  <c:v>8.8300000000000281E-7</c:v>
                </c:pt>
                <c:pt idx="2250">
                  <c:v>8.8300000000000281E-7</c:v>
                </c:pt>
                <c:pt idx="2251">
                  <c:v>8.8300000000000281E-7</c:v>
                </c:pt>
                <c:pt idx="2252">
                  <c:v>8.8300000000000281E-7</c:v>
                </c:pt>
                <c:pt idx="2253">
                  <c:v>8.8300000000000281E-7</c:v>
                </c:pt>
                <c:pt idx="2254">
                  <c:v>8.8300000000000281E-7</c:v>
                </c:pt>
                <c:pt idx="2255">
                  <c:v>8.8300000000000281E-7</c:v>
                </c:pt>
                <c:pt idx="2256">
                  <c:v>8.8300000000000281E-7</c:v>
                </c:pt>
                <c:pt idx="2257">
                  <c:v>8.8300000000000281E-7</c:v>
                </c:pt>
                <c:pt idx="2258">
                  <c:v>8.8300000000000281E-7</c:v>
                </c:pt>
                <c:pt idx="2259">
                  <c:v>8.8300000000000281E-7</c:v>
                </c:pt>
                <c:pt idx="2260">
                  <c:v>8.8300000000000281E-7</c:v>
                </c:pt>
                <c:pt idx="2261">
                  <c:v>8.8300000000000281E-7</c:v>
                </c:pt>
                <c:pt idx="2262">
                  <c:v>8.8300000000000281E-7</c:v>
                </c:pt>
                <c:pt idx="2263">
                  <c:v>8.8300000000000281E-7</c:v>
                </c:pt>
                <c:pt idx="2264">
                  <c:v>8.8300000000000281E-7</c:v>
                </c:pt>
                <c:pt idx="2265">
                  <c:v>8.8300000000000281E-7</c:v>
                </c:pt>
                <c:pt idx="2266">
                  <c:v>8.8300000000000281E-7</c:v>
                </c:pt>
                <c:pt idx="2267">
                  <c:v>8.8300000000000281E-7</c:v>
                </c:pt>
                <c:pt idx="2268">
                  <c:v>8.8300000000000281E-7</c:v>
                </c:pt>
                <c:pt idx="2269">
                  <c:v>8.8300000000000281E-7</c:v>
                </c:pt>
                <c:pt idx="2270">
                  <c:v>8.8300000000000281E-7</c:v>
                </c:pt>
                <c:pt idx="2271">
                  <c:v>8.8300000000000281E-7</c:v>
                </c:pt>
                <c:pt idx="2272">
                  <c:v>8.8300000000000281E-7</c:v>
                </c:pt>
                <c:pt idx="2273">
                  <c:v>8.8300000000000281E-7</c:v>
                </c:pt>
                <c:pt idx="2274">
                  <c:v>8.8300000000000281E-7</c:v>
                </c:pt>
                <c:pt idx="2275">
                  <c:v>8.8300000000000281E-7</c:v>
                </c:pt>
                <c:pt idx="2276">
                  <c:v>8.8300000000000281E-7</c:v>
                </c:pt>
                <c:pt idx="2277">
                  <c:v>8.8300000000000281E-7</c:v>
                </c:pt>
                <c:pt idx="2278">
                  <c:v>8.8300000000000281E-7</c:v>
                </c:pt>
                <c:pt idx="2279">
                  <c:v>8.8300000000000281E-7</c:v>
                </c:pt>
                <c:pt idx="2280">
                  <c:v>8.8300000000000281E-7</c:v>
                </c:pt>
                <c:pt idx="2281">
                  <c:v>8.8300000000000281E-7</c:v>
                </c:pt>
                <c:pt idx="2282">
                  <c:v>8.8300000000000281E-7</c:v>
                </c:pt>
                <c:pt idx="2283">
                  <c:v>8.8300000000000281E-7</c:v>
                </c:pt>
                <c:pt idx="2284">
                  <c:v>8.8300000000000281E-7</c:v>
                </c:pt>
                <c:pt idx="2285">
                  <c:v>8.8300000000000281E-7</c:v>
                </c:pt>
                <c:pt idx="2286">
                  <c:v>8.8300000000000281E-7</c:v>
                </c:pt>
                <c:pt idx="2287">
                  <c:v>8.8300000000000281E-7</c:v>
                </c:pt>
                <c:pt idx="2288">
                  <c:v>8.8300000000000281E-7</c:v>
                </c:pt>
                <c:pt idx="2289">
                  <c:v>8.8300000000000281E-7</c:v>
                </c:pt>
                <c:pt idx="2290">
                  <c:v>8.8300000000000281E-7</c:v>
                </c:pt>
                <c:pt idx="2291">
                  <c:v>8.8300000000000281E-7</c:v>
                </c:pt>
                <c:pt idx="2292">
                  <c:v>8.8300000000000281E-7</c:v>
                </c:pt>
                <c:pt idx="2293">
                  <c:v>8.8300000000000281E-7</c:v>
                </c:pt>
                <c:pt idx="2294">
                  <c:v>8.8300000000000281E-7</c:v>
                </c:pt>
                <c:pt idx="2295">
                  <c:v>8.8300000000000281E-7</c:v>
                </c:pt>
                <c:pt idx="2296">
                  <c:v>8.8300000000000281E-7</c:v>
                </c:pt>
                <c:pt idx="2297">
                  <c:v>8.8300000000000281E-7</c:v>
                </c:pt>
                <c:pt idx="2298">
                  <c:v>8.8300000000000281E-7</c:v>
                </c:pt>
                <c:pt idx="2299">
                  <c:v>8.8300000000000281E-7</c:v>
                </c:pt>
                <c:pt idx="2300">
                  <c:v>8.8300000000000281E-7</c:v>
                </c:pt>
                <c:pt idx="2301">
                  <c:v>8.8300000000000281E-7</c:v>
                </c:pt>
                <c:pt idx="2302">
                  <c:v>8.8300000000000281E-7</c:v>
                </c:pt>
                <c:pt idx="2303">
                  <c:v>8.8300000000000281E-7</c:v>
                </c:pt>
                <c:pt idx="2304">
                  <c:v>8.8300000000000281E-7</c:v>
                </c:pt>
                <c:pt idx="2305">
                  <c:v>8.8300000000000281E-7</c:v>
                </c:pt>
                <c:pt idx="2306">
                  <c:v>8.8300000000000281E-7</c:v>
                </c:pt>
                <c:pt idx="2307">
                  <c:v>8.8300000000000281E-7</c:v>
                </c:pt>
                <c:pt idx="2308">
                  <c:v>8.8300000000000281E-7</c:v>
                </c:pt>
                <c:pt idx="2309">
                  <c:v>8.8300000000000281E-7</c:v>
                </c:pt>
                <c:pt idx="2310">
                  <c:v>8.8300000000000281E-7</c:v>
                </c:pt>
                <c:pt idx="2311">
                  <c:v>8.8300000000000281E-7</c:v>
                </c:pt>
                <c:pt idx="2312">
                  <c:v>8.8300000000000281E-7</c:v>
                </c:pt>
                <c:pt idx="2313">
                  <c:v>8.8300000000000281E-7</c:v>
                </c:pt>
                <c:pt idx="2314">
                  <c:v>8.8300000000000281E-7</c:v>
                </c:pt>
                <c:pt idx="2315">
                  <c:v>8.8300000000000281E-7</c:v>
                </c:pt>
                <c:pt idx="2316">
                  <c:v>8.8300000000000281E-7</c:v>
                </c:pt>
                <c:pt idx="2317">
                  <c:v>8.8300000000000281E-7</c:v>
                </c:pt>
                <c:pt idx="2318">
                  <c:v>8.8300000000000281E-7</c:v>
                </c:pt>
                <c:pt idx="2319">
                  <c:v>8.8300000000000281E-7</c:v>
                </c:pt>
                <c:pt idx="2320">
                  <c:v>8.8300000000000281E-7</c:v>
                </c:pt>
                <c:pt idx="2321">
                  <c:v>8.8300000000000281E-7</c:v>
                </c:pt>
                <c:pt idx="2322">
                  <c:v>8.8300000000000281E-7</c:v>
                </c:pt>
                <c:pt idx="2323">
                  <c:v>8.8300000000000281E-7</c:v>
                </c:pt>
                <c:pt idx="2324">
                  <c:v>8.8300000000000281E-7</c:v>
                </c:pt>
                <c:pt idx="2325">
                  <c:v>8.8300000000000281E-7</c:v>
                </c:pt>
                <c:pt idx="2326">
                  <c:v>8.8300000000000281E-7</c:v>
                </c:pt>
                <c:pt idx="2327">
                  <c:v>8.8300000000000281E-7</c:v>
                </c:pt>
                <c:pt idx="2328">
                  <c:v>8.8300000000000281E-7</c:v>
                </c:pt>
                <c:pt idx="2329">
                  <c:v>8.8300000000000281E-7</c:v>
                </c:pt>
                <c:pt idx="2330">
                  <c:v>8.8300000000000281E-7</c:v>
                </c:pt>
                <c:pt idx="2331">
                  <c:v>8.8300000000000281E-7</c:v>
                </c:pt>
                <c:pt idx="2332">
                  <c:v>8.8300000000000281E-7</c:v>
                </c:pt>
                <c:pt idx="2333">
                  <c:v>8.8300000000000281E-7</c:v>
                </c:pt>
                <c:pt idx="2334">
                  <c:v>8.8300000000000281E-7</c:v>
                </c:pt>
                <c:pt idx="2335">
                  <c:v>8.8300000000000281E-7</c:v>
                </c:pt>
                <c:pt idx="2336">
                  <c:v>7.9200000000000243E-7</c:v>
                </c:pt>
                <c:pt idx="2337">
                  <c:v>7.9200000000000243E-7</c:v>
                </c:pt>
                <c:pt idx="2338">
                  <c:v>7.9200000000000243E-7</c:v>
                </c:pt>
                <c:pt idx="2339">
                  <c:v>7.9200000000000243E-7</c:v>
                </c:pt>
                <c:pt idx="2340">
                  <c:v>7.9200000000000243E-7</c:v>
                </c:pt>
                <c:pt idx="2341">
                  <c:v>7.9200000000000243E-7</c:v>
                </c:pt>
                <c:pt idx="2342">
                  <c:v>7.9200000000000243E-7</c:v>
                </c:pt>
                <c:pt idx="2343">
                  <c:v>7.9200000000000243E-7</c:v>
                </c:pt>
                <c:pt idx="2344">
                  <c:v>7.9200000000000243E-7</c:v>
                </c:pt>
                <c:pt idx="2345">
                  <c:v>7.9200000000000243E-7</c:v>
                </c:pt>
                <c:pt idx="2346">
                  <c:v>7.9200000000000243E-7</c:v>
                </c:pt>
                <c:pt idx="2347">
                  <c:v>7.9200000000000243E-7</c:v>
                </c:pt>
                <c:pt idx="2348">
                  <c:v>7.9200000000000243E-7</c:v>
                </c:pt>
                <c:pt idx="2349">
                  <c:v>7.9200000000000243E-7</c:v>
                </c:pt>
                <c:pt idx="2350">
                  <c:v>7.9200000000000243E-7</c:v>
                </c:pt>
                <c:pt idx="2351">
                  <c:v>7.9200000000000243E-7</c:v>
                </c:pt>
                <c:pt idx="2352">
                  <c:v>7.9200000000000243E-7</c:v>
                </c:pt>
                <c:pt idx="2353">
                  <c:v>7.9200000000000243E-7</c:v>
                </c:pt>
                <c:pt idx="2354">
                  <c:v>7.9200000000000243E-7</c:v>
                </c:pt>
                <c:pt idx="2355">
                  <c:v>7.9200000000000243E-7</c:v>
                </c:pt>
                <c:pt idx="2356">
                  <c:v>7.9200000000000243E-7</c:v>
                </c:pt>
                <c:pt idx="2357">
                  <c:v>7.9200000000000243E-7</c:v>
                </c:pt>
                <c:pt idx="2358">
                  <c:v>7.9200000000000243E-7</c:v>
                </c:pt>
                <c:pt idx="2359">
                  <c:v>7.9200000000000243E-7</c:v>
                </c:pt>
                <c:pt idx="2360">
                  <c:v>7.9200000000000243E-7</c:v>
                </c:pt>
                <c:pt idx="2361">
                  <c:v>7.9200000000000243E-7</c:v>
                </c:pt>
                <c:pt idx="2362">
                  <c:v>7.9200000000000243E-7</c:v>
                </c:pt>
                <c:pt idx="2363">
                  <c:v>7.9200000000000243E-7</c:v>
                </c:pt>
                <c:pt idx="2364">
                  <c:v>7.9200000000000243E-7</c:v>
                </c:pt>
                <c:pt idx="2365">
                  <c:v>7.9200000000000243E-7</c:v>
                </c:pt>
                <c:pt idx="2366">
                  <c:v>7.9200000000000243E-7</c:v>
                </c:pt>
                <c:pt idx="2367">
                  <c:v>7.9200000000000243E-7</c:v>
                </c:pt>
                <c:pt idx="2368">
                  <c:v>7.9200000000000243E-7</c:v>
                </c:pt>
                <c:pt idx="2369">
                  <c:v>7.9200000000000243E-7</c:v>
                </c:pt>
                <c:pt idx="2370">
                  <c:v>7.9200000000000243E-7</c:v>
                </c:pt>
                <c:pt idx="2371">
                  <c:v>7.9200000000000243E-7</c:v>
                </c:pt>
                <c:pt idx="2372">
                  <c:v>7.9200000000000243E-7</c:v>
                </c:pt>
                <c:pt idx="2373">
                  <c:v>7.9200000000000243E-7</c:v>
                </c:pt>
                <c:pt idx="2374">
                  <c:v>7.9200000000000243E-7</c:v>
                </c:pt>
                <c:pt idx="2375">
                  <c:v>7.9200000000000243E-7</c:v>
                </c:pt>
                <c:pt idx="2376">
                  <c:v>7.9200000000000243E-7</c:v>
                </c:pt>
                <c:pt idx="2377">
                  <c:v>7.9200000000000243E-7</c:v>
                </c:pt>
                <c:pt idx="2378">
                  <c:v>7.9200000000000243E-7</c:v>
                </c:pt>
                <c:pt idx="2379">
                  <c:v>7.9200000000000243E-7</c:v>
                </c:pt>
                <c:pt idx="2380">
                  <c:v>7.9200000000000243E-7</c:v>
                </c:pt>
                <c:pt idx="2381">
                  <c:v>7.9200000000000243E-7</c:v>
                </c:pt>
                <c:pt idx="2382">
                  <c:v>7.9200000000000243E-7</c:v>
                </c:pt>
                <c:pt idx="2383">
                  <c:v>7.9200000000000243E-7</c:v>
                </c:pt>
                <c:pt idx="2384">
                  <c:v>7.9200000000000243E-7</c:v>
                </c:pt>
                <c:pt idx="2385">
                  <c:v>7.9200000000000243E-7</c:v>
                </c:pt>
                <c:pt idx="2386">
                  <c:v>7.9200000000000243E-7</c:v>
                </c:pt>
                <c:pt idx="2387">
                  <c:v>7.9200000000000243E-7</c:v>
                </c:pt>
                <c:pt idx="2388">
                  <c:v>7.9200000000000243E-7</c:v>
                </c:pt>
                <c:pt idx="2389">
                  <c:v>7.9200000000000243E-7</c:v>
                </c:pt>
                <c:pt idx="2390">
                  <c:v>7.9200000000000243E-7</c:v>
                </c:pt>
                <c:pt idx="2391">
                  <c:v>7.9200000000000243E-7</c:v>
                </c:pt>
                <c:pt idx="2392">
                  <c:v>7.9200000000000243E-7</c:v>
                </c:pt>
                <c:pt idx="2393">
                  <c:v>7.9200000000000243E-7</c:v>
                </c:pt>
                <c:pt idx="2394">
                  <c:v>7.9200000000000243E-7</c:v>
                </c:pt>
                <c:pt idx="2395">
                  <c:v>7.9200000000000243E-7</c:v>
                </c:pt>
                <c:pt idx="2396">
                  <c:v>7.9200000000000243E-7</c:v>
                </c:pt>
                <c:pt idx="2397">
                  <c:v>7.9200000000000243E-7</c:v>
                </c:pt>
                <c:pt idx="2398">
                  <c:v>7.9200000000000243E-7</c:v>
                </c:pt>
                <c:pt idx="2399">
                  <c:v>7.9200000000000243E-7</c:v>
                </c:pt>
                <c:pt idx="2400">
                  <c:v>7.9200000000000243E-7</c:v>
                </c:pt>
                <c:pt idx="2401">
                  <c:v>7.9200000000000243E-7</c:v>
                </c:pt>
                <c:pt idx="2402">
                  <c:v>7.9200000000000243E-7</c:v>
                </c:pt>
                <c:pt idx="2403">
                  <c:v>7.9200000000000243E-7</c:v>
                </c:pt>
                <c:pt idx="2404">
                  <c:v>7.9200000000000243E-7</c:v>
                </c:pt>
                <c:pt idx="2405">
                  <c:v>7.9200000000000243E-7</c:v>
                </c:pt>
                <c:pt idx="2406">
                  <c:v>7.9200000000000243E-7</c:v>
                </c:pt>
                <c:pt idx="2407">
                  <c:v>7.9200000000000243E-7</c:v>
                </c:pt>
                <c:pt idx="2408">
                  <c:v>7.9200000000000243E-7</c:v>
                </c:pt>
                <c:pt idx="2409">
                  <c:v>7.9200000000000243E-7</c:v>
                </c:pt>
                <c:pt idx="2410">
                  <c:v>7.9200000000000243E-7</c:v>
                </c:pt>
                <c:pt idx="2411">
                  <c:v>7.9200000000000243E-7</c:v>
                </c:pt>
                <c:pt idx="2412">
                  <c:v>7.9200000000000243E-7</c:v>
                </c:pt>
                <c:pt idx="2413">
                  <c:v>7.9200000000000243E-7</c:v>
                </c:pt>
                <c:pt idx="2414">
                  <c:v>7.9200000000000243E-7</c:v>
                </c:pt>
                <c:pt idx="2415">
                  <c:v>7.9200000000000243E-7</c:v>
                </c:pt>
                <c:pt idx="2416">
                  <c:v>7.9200000000000243E-7</c:v>
                </c:pt>
                <c:pt idx="2417">
                  <c:v>9.0600000000000337E-7</c:v>
                </c:pt>
                <c:pt idx="2418">
                  <c:v>2.2100000000000059E-6</c:v>
                </c:pt>
                <c:pt idx="2419">
                  <c:v>4.2100000000000097E-6</c:v>
                </c:pt>
                <c:pt idx="2420">
                  <c:v>6.5300000000000171E-6</c:v>
                </c:pt>
                <c:pt idx="2421">
                  <c:v>1.3900000000000046E-5</c:v>
                </c:pt>
                <c:pt idx="2422">
                  <c:v>1.8800000000000054E-5</c:v>
                </c:pt>
                <c:pt idx="2423">
                  <c:v>2.0700000000000012E-5</c:v>
                </c:pt>
                <c:pt idx="2424">
                  <c:v>2.0700000000000012E-5</c:v>
                </c:pt>
                <c:pt idx="2425">
                  <c:v>2.0700000000000012E-5</c:v>
                </c:pt>
                <c:pt idx="2426">
                  <c:v>2.0700000000000012E-5</c:v>
                </c:pt>
                <c:pt idx="2427">
                  <c:v>1.850000000000005E-5</c:v>
                </c:pt>
                <c:pt idx="2428">
                  <c:v>1.850000000000005E-5</c:v>
                </c:pt>
                <c:pt idx="2429">
                  <c:v>1.2799999999999999E-5</c:v>
                </c:pt>
                <c:pt idx="2430">
                  <c:v>7.5400000000000201E-6</c:v>
                </c:pt>
                <c:pt idx="2431">
                  <c:v>4.4000000000000121E-6</c:v>
                </c:pt>
                <c:pt idx="2432">
                  <c:v>3.1300000000000073E-6</c:v>
                </c:pt>
                <c:pt idx="2433">
                  <c:v>2.4800000000000059E-6</c:v>
                </c:pt>
                <c:pt idx="2434">
                  <c:v>1.9800000000000073E-6</c:v>
                </c:pt>
                <c:pt idx="2435">
                  <c:v>1.7800000000000046E-6</c:v>
                </c:pt>
                <c:pt idx="2436">
                  <c:v>1.5900000000000053E-6</c:v>
                </c:pt>
                <c:pt idx="2437">
                  <c:v>1.4300000000000037E-6</c:v>
                </c:pt>
                <c:pt idx="2438">
                  <c:v>1.2800000000000036E-6</c:v>
                </c:pt>
                <c:pt idx="2439">
                  <c:v>1.2800000000000036E-6</c:v>
                </c:pt>
                <c:pt idx="2440">
                  <c:v>1.2800000000000036E-6</c:v>
                </c:pt>
                <c:pt idx="2441">
                  <c:v>1.1500000000000044E-6</c:v>
                </c:pt>
                <c:pt idx="2442">
                  <c:v>1.0400000000000027E-6</c:v>
                </c:pt>
                <c:pt idx="2443">
                  <c:v>1.0400000000000027E-6</c:v>
                </c:pt>
                <c:pt idx="2444">
                  <c:v>1.0400000000000027E-6</c:v>
                </c:pt>
                <c:pt idx="2445">
                  <c:v>9.2900000000000203E-7</c:v>
                </c:pt>
                <c:pt idx="2446">
                  <c:v>9.2900000000000203E-7</c:v>
                </c:pt>
                <c:pt idx="2447">
                  <c:v>9.2900000000000203E-7</c:v>
                </c:pt>
                <c:pt idx="2448">
                  <c:v>9.2900000000000203E-7</c:v>
                </c:pt>
                <c:pt idx="2449">
                  <c:v>9.2900000000000203E-7</c:v>
                </c:pt>
                <c:pt idx="2450">
                  <c:v>8.3400000000000284E-7</c:v>
                </c:pt>
                <c:pt idx="2451">
                  <c:v>8.3400000000000284E-7</c:v>
                </c:pt>
                <c:pt idx="2452">
                  <c:v>8.3400000000000284E-7</c:v>
                </c:pt>
                <c:pt idx="2453">
                  <c:v>8.3400000000000284E-7</c:v>
                </c:pt>
                <c:pt idx="2454">
                  <c:v>8.3400000000000284E-7</c:v>
                </c:pt>
                <c:pt idx="2455">
                  <c:v>8.3400000000000284E-7</c:v>
                </c:pt>
                <c:pt idx="2456">
                  <c:v>7.5000000000000235E-7</c:v>
                </c:pt>
                <c:pt idx="2457">
                  <c:v>7.5000000000000235E-7</c:v>
                </c:pt>
                <c:pt idx="2458">
                  <c:v>7.5000000000000235E-7</c:v>
                </c:pt>
                <c:pt idx="2459">
                  <c:v>7.5000000000000235E-7</c:v>
                </c:pt>
                <c:pt idx="2460">
                  <c:v>7.5000000000000235E-7</c:v>
                </c:pt>
                <c:pt idx="2461">
                  <c:v>7.5000000000000235E-7</c:v>
                </c:pt>
                <c:pt idx="2462">
                  <c:v>7.5000000000000235E-7</c:v>
                </c:pt>
                <c:pt idx="2463">
                  <c:v>7.5000000000000235E-7</c:v>
                </c:pt>
                <c:pt idx="2464">
                  <c:v>7.5000000000000235E-7</c:v>
                </c:pt>
                <c:pt idx="2465">
                  <c:v>7.5000000000000235E-7</c:v>
                </c:pt>
                <c:pt idx="2466">
                  <c:v>7.5000000000000235E-7</c:v>
                </c:pt>
                <c:pt idx="2467">
                  <c:v>7.5000000000000235E-7</c:v>
                </c:pt>
                <c:pt idx="2468">
                  <c:v>7.5000000000000235E-7</c:v>
                </c:pt>
                <c:pt idx="2469">
                  <c:v>7.5000000000000235E-7</c:v>
                </c:pt>
                <c:pt idx="2470">
                  <c:v>7.5000000000000235E-7</c:v>
                </c:pt>
                <c:pt idx="2471">
                  <c:v>7.5000000000000235E-7</c:v>
                </c:pt>
                <c:pt idx="2472">
                  <c:v>7.5000000000000235E-7</c:v>
                </c:pt>
                <c:pt idx="2473">
                  <c:v>7.5000000000000235E-7</c:v>
                </c:pt>
                <c:pt idx="2474">
                  <c:v>7.5000000000000235E-7</c:v>
                </c:pt>
                <c:pt idx="2475">
                  <c:v>7.5000000000000235E-7</c:v>
                </c:pt>
                <c:pt idx="2476">
                  <c:v>7.5000000000000235E-7</c:v>
                </c:pt>
                <c:pt idx="2477">
                  <c:v>1.0499999999999999E-6</c:v>
                </c:pt>
                <c:pt idx="2478">
                  <c:v>2.4300000000000038E-6</c:v>
                </c:pt>
                <c:pt idx="2479">
                  <c:v>4.2300000000000137E-6</c:v>
                </c:pt>
                <c:pt idx="2480">
                  <c:v>6.3700000000000169E-6</c:v>
                </c:pt>
                <c:pt idx="2481">
                  <c:v>1.640000000000005E-5</c:v>
                </c:pt>
                <c:pt idx="2482">
                  <c:v>2.3200000000000039E-5</c:v>
                </c:pt>
                <c:pt idx="2483">
                  <c:v>2.5700000000000042E-5</c:v>
                </c:pt>
                <c:pt idx="2484">
                  <c:v>2.5700000000000042E-5</c:v>
                </c:pt>
                <c:pt idx="2485">
                  <c:v>2.5700000000000042E-5</c:v>
                </c:pt>
                <c:pt idx="2486">
                  <c:v>2.5700000000000042E-5</c:v>
                </c:pt>
                <c:pt idx="2487">
                  <c:v>2.3100000000000002E-5</c:v>
                </c:pt>
                <c:pt idx="2488">
                  <c:v>1.5500000000000041E-5</c:v>
                </c:pt>
                <c:pt idx="2489">
                  <c:v>1.5500000000000041E-5</c:v>
                </c:pt>
                <c:pt idx="2490">
                  <c:v>1.5500000000000041E-5</c:v>
                </c:pt>
                <c:pt idx="2491">
                  <c:v>7.6300000000000167E-6</c:v>
                </c:pt>
                <c:pt idx="2492">
                  <c:v>4.5500000000000081E-6</c:v>
                </c:pt>
                <c:pt idx="2493">
                  <c:v>3.5500000000000079E-6</c:v>
                </c:pt>
                <c:pt idx="2494">
                  <c:v>2.4900000000000054E-6</c:v>
                </c:pt>
                <c:pt idx="2495">
                  <c:v>2.000000000000005E-6</c:v>
                </c:pt>
                <c:pt idx="2496">
                  <c:v>1.7900000000000053E-6</c:v>
                </c:pt>
                <c:pt idx="2497">
                  <c:v>1.6100000000000053E-6</c:v>
                </c:pt>
                <c:pt idx="2498">
                  <c:v>1.4400000000000038E-6</c:v>
                </c:pt>
                <c:pt idx="2499">
                  <c:v>1.4400000000000038E-6</c:v>
                </c:pt>
                <c:pt idx="2500">
                  <c:v>1.3000000000000041E-6</c:v>
                </c:pt>
                <c:pt idx="2501">
                  <c:v>1.1600000000000039E-6</c:v>
                </c:pt>
                <c:pt idx="2502">
                  <c:v>2.1300000000000054E-6</c:v>
                </c:pt>
                <c:pt idx="2503">
                  <c:v>3.3600000000000085E-6</c:v>
                </c:pt>
                <c:pt idx="2504">
                  <c:v>3.3600000000000085E-6</c:v>
                </c:pt>
                <c:pt idx="2505">
                  <c:v>5.2400000000000159E-6</c:v>
                </c:pt>
                <c:pt idx="2506">
                  <c:v>8.1900000000000215E-6</c:v>
                </c:pt>
                <c:pt idx="2507">
                  <c:v>1.7200000000000039E-5</c:v>
                </c:pt>
                <c:pt idx="2508">
                  <c:v>2.2100000000000043E-5</c:v>
                </c:pt>
                <c:pt idx="2509">
                  <c:v>2.4400000000000061E-5</c:v>
                </c:pt>
                <c:pt idx="2510">
                  <c:v>2.4400000000000061E-5</c:v>
                </c:pt>
                <c:pt idx="2511">
                  <c:v>2.4400000000000061E-5</c:v>
                </c:pt>
                <c:pt idx="2512">
                  <c:v>2.4400000000000061E-5</c:v>
                </c:pt>
                <c:pt idx="2513">
                  <c:v>2.4400000000000061E-5</c:v>
                </c:pt>
                <c:pt idx="2514">
                  <c:v>1.0699999999999999E-5</c:v>
                </c:pt>
                <c:pt idx="2515">
                  <c:v>6.3700000000000169E-6</c:v>
                </c:pt>
                <c:pt idx="2516">
                  <c:v>3.8800000000000094E-6</c:v>
                </c:pt>
                <c:pt idx="2517">
                  <c:v>3.1300000000000073E-6</c:v>
                </c:pt>
                <c:pt idx="2518">
                  <c:v>2.4900000000000054E-6</c:v>
                </c:pt>
                <c:pt idx="2519">
                  <c:v>2.0100000000000045E-6</c:v>
                </c:pt>
                <c:pt idx="2520">
                  <c:v>1.7900000000000053E-6</c:v>
                </c:pt>
                <c:pt idx="2521">
                  <c:v>1.5800000000000046E-6</c:v>
                </c:pt>
                <c:pt idx="2522">
                  <c:v>1.4200000000000033E-6</c:v>
                </c:pt>
                <c:pt idx="2523">
                  <c:v>1.2800000000000036E-6</c:v>
                </c:pt>
                <c:pt idx="2524">
                  <c:v>1.2800000000000036E-6</c:v>
                </c:pt>
                <c:pt idx="2525">
                  <c:v>2.5500000000000052E-6</c:v>
                </c:pt>
                <c:pt idx="2526">
                  <c:v>3.9200000000000091E-6</c:v>
                </c:pt>
                <c:pt idx="2527">
                  <c:v>5.3500000000000089E-6</c:v>
                </c:pt>
                <c:pt idx="2528">
                  <c:v>1.0300000000000025E-5</c:v>
                </c:pt>
                <c:pt idx="2529">
                  <c:v>1.5999999999999999E-5</c:v>
                </c:pt>
                <c:pt idx="2530">
                  <c:v>1.7700000000000051E-5</c:v>
                </c:pt>
                <c:pt idx="2531">
                  <c:v>1.7700000000000051E-5</c:v>
                </c:pt>
                <c:pt idx="2532">
                  <c:v>1.7700000000000051E-5</c:v>
                </c:pt>
                <c:pt idx="2533">
                  <c:v>1.7700000000000051E-5</c:v>
                </c:pt>
                <c:pt idx="2534">
                  <c:v>1.5800000000000049E-5</c:v>
                </c:pt>
                <c:pt idx="2535">
                  <c:v>1.2400000000000027E-5</c:v>
                </c:pt>
                <c:pt idx="2536">
                  <c:v>6.5200000000000121E-6</c:v>
                </c:pt>
                <c:pt idx="2537">
                  <c:v>3.9700000000000069E-6</c:v>
                </c:pt>
                <c:pt idx="2538">
                  <c:v>3.1500000000000084E-6</c:v>
                </c:pt>
                <c:pt idx="2539">
                  <c:v>2.2100000000000059E-6</c:v>
                </c:pt>
                <c:pt idx="2540">
                  <c:v>1.9800000000000073E-6</c:v>
                </c:pt>
                <c:pt idx="2541">
                  <c:v>1.6000000000000046E-6</c:v>
                </c:pt>
                <c:pt idx="2542">
                  <c:v>1.4200000000000033E-6</c:v>
                </c:pt>
                <c:pt idx="2543">
                  <c:v>1.4200000000000033E-6</c:v>
                </c:pt>
                <c:pt idx="2544">
                  <c:v>1.2800000000000036E-6</c:v>
                </c:pt>
                <c:pt idx="2545">
                  <c:v>1.1500000000000044E-6</c:v>
                </c:pt>
                <c:pt idx="2546">
                  <c:v>1.6700000000000058E-6</c:v>
                </c:pt>
                <c:pt idx="2547">
                  <c:v>3.0100000000000055E-6</c:v>
                </c:pt>
                <c:pt idx="2548">
                  <c:v>4.3600000000000023E-6</c:v>
                </c:pt>
                <c:pt idx="2549">
                  <c:v>6.4100000000000174E-6</c:v>
                </c:pt>
                <c:pt idx="2550">
                  <c:v>1.2999999999999999E-5</c:v>
                </c:pt>
                <c:pt idx="2551">
                  <c:v>1.8300000000000052E-5</c:v>
                </c:pt>
                <c:pt idx="2552">
                  <c:v>1.8300000000000052E-5</c:v>
                </c:pt>
                <c:pt idx="2553">
                  <c:v>1.8300000000000052E-5</c:v>
                </c:pt>
                <c:pt idx="2554">
                  <c:v>1.8300000000000052E-5</c:v>
                </c:pt>
                <c:pt idx="2555">
                  <c:v>1.8300000000000052E-5</c:v>
                </c:pt>
                <c:pt idx="2556">
                  <c:v>1.8300000000000052E-5</c:v>
                </c:pt>
                <c:pt idx="2557">
                  <c:v>9.9200000000000304E-6</c:v>
                </c:pt>
                <c:pt idx="2558">
                  <c:v>9.9200000000000304E-6</c:v>
                </c:pt>
                <c:pt idx="2559">
                  <c:v>5.9600000000000141E-6</c:v>
                </c:pt>
                <c:pt idx="2560">
                  <c:v>3.980000000000011E-6</c:v>
                </c:pt>
                <c:pt idx="2561">
                  <c:v>2.7400000000000089E-6</c:v>
                </c:pt>
                <c:pt idx="2562">
                  <c:v>2.7400000000000089E-6</c:v>
                </c:pt>
                <c:pt idx="2563">
                  <c:v>2.2000000000000073E-6</c:v>
                </c:pt>
                <c:pt idx="2564">
                  <c:v>1.970000000000007E-6</c:v>
                </c:pt>
                <c:pt idx="2565">
                  <c:v>1.7500000000000051E-6</c:v>
                </c:pt>
                <c:pt idx="2566">
                  <c:v>1.3800000000000046E-6</c:v>
                </c:pt>
                <c:pt idx="2567">
                  <c:v>1.2200000000000027E-6</c:v>
                </c:pt>
                <c:pt idx="2568">
                  <c:v>1.2200000000000027E-6</c:v>
                </c:pt>
                <c:pt idx="2569">
                  <c:v>2.2200000000000067E-6</c:v>
                </c:pt>
                <c:pt idx="2570">
                  <c:v>2.2200000000000067E-6</c:v>
                </c:pt>
                <c:pt idx="2571">
                  <c:v>2.2200000000000067E-6</c:v>
                </c:pt>
                <c:pt idx="2572">
                  <c:v>3.7800000000000121E-6</c:v>
                </c:pt>
                <c:pt idx="2573">
                  <c:v>4.9100000000000131E-6</c:v>
                </c:pt>
                <c:pt idx="2574">
                  <c:v>9.7900000000000215E-6</c:v>
                </c:pt>
                <c:pt idx="2575">
                  <c:v>1.8000000000000051E-5</c:v>
                </c:pt>
                <c:pt idx="2576">
                  <c:v>1.9800000000000058E-5</c:v>
                </c:pt>
                <c:pt idx="2577">
                  <c:v>2.2100000000000043E-5</c:v>
                </c:pt>
                <c:pt idx="2578">
                  <c:v>2.2100000000000043E-5</c:v>
                </c:pt>
                <c:pt idx="2579">
                  <c:v>1.9800000000000058E-5</c:v>
                </c:pt>
                <c:pt idx="2580">
                  <c:v>1.7800000000000046E-5</c:v>
                </c:pt>
                <c:pt idx="2581">
                  <c:v>1.5800000000000049E-5</c:v>
                </c:pt>
                <c:pt idx="2582">
                  <c:v>7.5800000000000189E-6</c:v>
                </c:pt>
                <c:pt idx="2583">
                  <c:v>4.590000000000012E-6</c:v>
                </c:pt>
                <c:pt idx="2584">
                  <c:v>3.3000000000000078E-6</c:v>
                </c:pt>
                <c:pt idx="2585">
                  <c:v>2.5900000000000053E-6</c:v>
                </c:pt>
                <c:pt idx="2586">
                  <c:v>2.0300000000000034E-6</c:v>
                </c:pt>
                <c:pt idx="2587">
                  <c:v>1.8200000000000052E-6</c:v>
                </c:pt>
                <c:pt idx="2588">
                  <c:v>1.6300000000000054E-6</c:v>
                </c:pt>
                <c:pt idx="2589">
                  <c:v>1.460000000000004E-6</c:v>
                </c:pt>
                <c:pt idx="2590">
                  <c:v>1.3100000000000044E-6</c:v>
                </c:pt>
                <c:pt idx="2591">
                  <c:v>1.1700000000000047E-6</c:v>
                </c:pt>
                <c:pt idx="2592">
                  <c:v>1.5400000000000045E-6</c:v>
                </c:pt>
                <c:pt idx="2593">
                  <c:v>2.4600000000000065E-6</c:v>
                </c:pt>
                <c:pt idx="2594">
                  <c:v>3.9300000000000064E-6</c:v>
                </c:pt>
                <c:pt idx="2595">
                  <c:v>4.830000000000013E-6</c:v>
                </c:pt>
                <c:pt idx="2596">
                  <c:v>8.8300000000000239E-6</c:v>
                </c:pt>
                <c:pt idx="2597">
                  <c:v>9.9000000000000289E-6</c:v>
                </c:pt>
                <c:pt idx="2598">
                  <c:v>1.0900000000000033E-5</c:v>
                </c:pt>
                <c:pt idx="2599">
                  <c:v>1.0900000000000033E-5</c:v>
                </c:pt>
                <c:pt idx="2600">
                  <c:v>9.7800000000000216E-6</c:v>
                </c:pt>
                <c:pt idx="2601">
                  <c:v>8.7400000000000027E-6</c:v>
                </c:pt>
                <c:pt idx="2602">
                  <c:v>8.7400000000000027E-6</c:v>
                </c:pt>
                <c:pt idx="2603">
                  <c:v>6.0500000000000141E-6</c:v>
                </c:pt>
                <c:pt idx="2604">
                  <c:v>3.6900000000000096E-6</c:v>
                </c:pt>
                <c:pt idx="2605">
                  <c:v>2.9100000000000056E-6</c:v>
                </c:pt>
                <c:pt idx="2606">
                  <c:v>2.0800000000000055E-6</c:v>
                </c:pt>
                <c:pt idx="2607">
                  <c:v>1.870000000000006E-6</c:v>
                </c:pt>
                <c:pt idx="2608">
                  <c:v>1.6700000000000058E-6</c:v>
                </c:pt>
                <c:pt idx="2609">
                  <c:v>1.4900000000000037E-6</c:v>
                </c:pt>
                <c:pt idx="2610">
                  <c:v>1.3200000000000043E-6</c:v>
                </c:pt>
                <c:pt idx="2611">
                  <c:v>1.1900000000000047E-6</c:v>
                </c:pt>
                <c:pt idx="2612">
                  <c:v>1.1900000000000047E-6</c:v>
                </c:pt>
                <c:pt idx="2613">
                  <c:v>1.060000000000003E-6</c:v>
                </c:pt>
                <c:pt idx="2614">
                  <c:v>1.8200000000000052E-6</c:v>
                </c:pt>
                <c:pt idx="2615">
                  <c:v>2.8700000000000051E-6</c:v>
                </c:pt>
                <c:pt idx="2616">
                  <c:v>4.410000000000012E-6</c:v>
                </c:pt>
                <c:pt idx="2617">
                  <c:v>6.3100000000000124E-6</c:v>
                </c:pt>
                <c:pt idx="2618">
                  <c:v>1.4800000000000038E-5</c:v>
                </c:pt>
                <c:pt idx="2619">
                  <c:v>2.0100000000000011E-5</c:v>
                </c:pt>
                <c:pt idx="2620">
                  <c:v>2.2200000000000065E-5</c:v>
                </c:pt>
                <c:pt idx="2621">
                  <c:v>2.2200000000000065E-5</c:v>
                </c:pt>
                <c:pt idx="2622">
                  <c:v>2.2200000000000065E-5</c:v>
                </c:pt>
                <c:pt idx="2623">
                  <c:v>2.2200000000000065E-5</c:v>
                </c:pt>
                <c:pt idx="2624">
                  <c:v>2.2200000000000065E-5</c:v>
                </c:pt>
                <c:pt idx="2625">
                  <c:v>1.0699999999999999E-5</c:v>
                </c:pt>
                <c:pt idx="2626">
                  <c:v>5.86000000000001E-6</c:v>
                </c:pt>
                <c:pt idx="2627">
                  <c:v>4.010000000000009E-6</c:v>
                </c:pt>
                <c:pt idx="2628">
                  <c:v>4.010000000000009E-6</c:v>
                </c:pt>
                <c:pt idx="2629">
                  <c:v>2.7800000000000098E-6</c:v>
                </c:pt>
                <c:pt idx="2630">
                  <c:v>2.2100000000000059E-6</c:v>
                </c:pt>
                <c:pt idx="2631">
                  <c:v>1.9800000000000073E-6</c:v>
                </c:pt>
                <c:pt idx="2632">
                  <c:v>1.7700000000000053E-6</c:v>
                </c:pt>
                <c:pt idx="2633">
                  <c:v>1.7700000000000053E-6</c:v>
                </c:pt>
                <c:pt idx="2634">
                  <c:v>1.5900000000000053E-6</c:v>
                </c:pt>
                <c:pt idx="2635">
                  <c:v>1.5900000000000053E-6</c:v>
                </c:pt>
                <c:pt idx="2636">
                  <c:v>1.4100000000000034E-6</c:v>
                </c:pt>
                <c:pt idx="2637">
                  <c:v>1.2699999999999999E-6</c:v>
                </c:pt>
                <c:pt idx="2638">
                  <c:v>2.4300000000000038E-6</c:v>
                </c:pt>
                <c:pt idx="2639">
                  <c:v>3.6600000000000111E-6</c:v>
                </c:pt>
                <c:pt idx="2640">
                  <c:v>5.0100000000000105E-6</c:v>
                </c:pt>
                <c:pt idx="2641">
                  <c:v>5.0100000000000105E-6</c:v>
                </c:pt>
                <c:pt idx="2642">
                  <c:v>5.0100000000000105E-6</c:v>
                </c:pt>
                <c:pt idx="2643">
                  <c:v>8.9800000000000241E-6</c:v>
                </c:pt>
                <c:pt idx="2644">
                  <c:v>1.2700000000000031E-5</c:v>
                </c:pt>
                <c:pt idx="2645">
                  <c:v>1.3900000000000046E-5</c:v>
                </c:pt>
                <c:pt idx="2646">
                  <c:v>1.2500000000000029E-5</c:v>
                </c:pt>
                <c:pt idx="2647">
                  <c:v>1.1199999999999999E-5</c:v>
                </c:pt>
                <c:pt idx="2648">
                  <c:v>8.7000000000000234E-6</c:v>
                </c:pt>
                <c:pt idx="2649">
                  <c:v>8.7000000000000234E-6</c:v>
                </c:pt>
                <c:pt idx="2650">
                  <c:v>8.7000000000000234E-6</c:v>
                </c:pt>
                <c:pt idx="2651">
                  <c:v>4.7400000000000131E-6</c:v>
                </c:pt>
                <c:pt idx="2652">
                  <c:v>3.2300000000000089E-6</c:v>
                </c:pt>
                <c:pt idx="2653">
                  <c:v>2.6100000000000059E-6</c:v>
                </c:pt>
                <c:pt idx="2654">
                  <c:v>2.0700000000000035E-6</c:v>
                </c:pt>
                <c:pt idx="2655">
                  <c:v>1.8500000000000056E-6</c:v>
                </c:pt>
                <c:pt idx="2656">
                  <c:v>1.6500000000000058E-6</c:v>
                </c:pt>
                <c:pt idx="2657">
                  <c:v>1.480000000000004E-6</c:v>
                </c:pt>
                <c:pt idx="2658">
                  <c:v>1.3300000000000044E-6</c:v>
                </c:pt>
                <c:pt idx="2659">
                  <c:v>1.2000000000000027E-6</c:v>
                </c:pt>
                <c:pt idx="2660">
                  <c:v>1.5500000000000049E-6</c:v>
                </c:pt>
                <c:pt idx="2661">
                  <c:v>2.8900000000000054E-6</c:v>
                </c:pt>
                <c:pt idx="2662">
                  <c:v>2.8900000000000054E-6</c:v>
                </c:pt>
                <c:pt idx="2663">
                  <c:v>4.0300000000000122E-6</c:v>
                </c:pt>
                <c:pt idx="2664">
                  <c:v>5.490000000000016E-6</c:v>
                </c:pt>
                <c:pt idx="2665">
                  <c:v>5.490000000000016E-6</c:v>
                </c:pt>
                <c:pt idx="2666">
                  <c:v>1.4000000000000027E-5</c:v>
                </c:pt>
                <c:pt idx="2667">
                  <c:v>1.9100000000000058E-5</c:v>
                </c:pt>
                <c:pt idx="2668">
                  <c:v>2.1100000000000039E-5</c:v>
                </c:pt>
                <c:pt idx="2669">
                  <c:v>2.1100000000000039E-5</c:v>
                </c:pt>
                <c:pt idx="2670">
                  <c:v>2.1100000000000039E-5</c:v>
                </c:pt>
                <c:pt idx="2671">
                  <c:v>2.1100000000000039E-5</c:v>
                </c:pt>
                <c:pt idx="2672">
                  <c:v>2.1100000000000039E-5</c:v>
                </c:pt>
                <c:pt idx="2673">
                  <c:v>1.1199999999999999E-5</c:v>
                </c:pt>
                <c:pt idx="2674">
                  <c:v>6.0000000000000154E-6</c:v>
                </c:pt>
                <c:pt idx="2675">
                  <c:v>4.0600000000000069E-6</c:v>
                </c:pt>
                <c:pt idx="2676">
                  <c:v>2.9000000000000074E-6</c:v>
                </c:pt>
                <c:pt idx="2677">
                  <c:v>2.320000000000004E-6</c:v>
                </c:pt>
                <c:pt idx="2678">
                  <c:v>2.0400000000000055E-6</c:v>
                </c:pt>
                <c:pt idx="2679">
                  <c:v>1.8200000000000052E-6</c:v>
                </c:pt>
                <c:pt idx="2680">
                  <c:v>1.4700000000000035E-6</c:v>
                </c:pt>
                <c:pt idx="2681">
                  <c:v>1.4700000000000035E-6</c:v>
                </c:pt>
                <c:pt idx="2682">
                  <c:v>1.3100000000000044E-6</c:v>
                </c:pt>
                <c:pt idx="2683">
                  <c:v>1.1800000000000042E-6</c:v>
                </c:pt>
                <c:pt idx="2684">
                  <c:v>2.1000000000000049E-6</c:v>
                </c:pt>
                <c:pt idx="2685">
                  <c:v>3.5000000000000093E-6</c:v>
                </c:pt>
                <c:pt idx="2686">
                  <c:v>4.7300000000000132E-6</c:v>
                </c:pt>
                <c:pt idx="2687">
                  <c:v>8.1600000000000252E-6</c:v>
                </c:pt>
                <c:pt idx="2688">
                  <c:v>1.5600000000000044E-5</c:v>
                </c:pt>
                <c:pt idx="2689">
                  <c:v>1.9100000000000058E-5</c:v>
                </c:pt>
                <c:pt idx="2690">
                  <c:v>2.1000000000000043E-5</c:v>
                </c:pt>
                <c:pt idx="2691">
                  <c:v>2.1000000000000043E-5</c:v>
                </c:pt>
                <c:pt idx="2692">
                  <c:v>2.1000000000000043E-5</c:v>
                </c:pt>
                <c:pt idx="2693">
                  <c:v>2.1000000000000043E-5</c:v>
                </c:pt>
                <c:pt idx="2694">
                  <c:v>1.8800000000000054E-5</c:v>
                </c:pt>
                <c:pt idx="2695">
                  <c:v>8.0800000000000192E-6</c:v>
                </c:pt>
                <c:pt idx="2696">
                  <c:v>5.4300000000000175E-6</c:v>
                </c:pt>
                <c:pt idx="2697">
                  <c:v>3.6500000000000095E-6</c:v>
                </c:pt>
                <c:pt idx="2698">
                  <c:v>2.5900000000000053E-6</c:v>
                </c:pt>
                <c:pt idx="2699">
                  <c:v>2.3100000000000012E-6</c:v>
                </c:pt>
                <c:pt idx="2700">
                  <c:v>1.8600000000000059E-6</c:v>
                </c:pt>
                <c:pt idx="2701">
                  <c:v>1.6500000000000058E-6</c:v>
                </c:pt>
                <c:pt idx="2702">
                  <c:v>1.480000000000004E-6</c:v>
                </c:pt>
                <c:pt idx="2703">
                  <c:v>1.3300000000000044E-6</c:v>
                </c:pt>
                <c:pt idx="2704">
                  <c:v>1.1900000000000047E-6</c:v>
                </c:pt>
                <c:pt idx="2705">
                  <c:v>1.480000000000004E-6</c:v>
                </c:pt>
                <c:pt idx="2706">
                  <c:v>2.6100000000000059E-6</c:v>
                </c:pt>
                <c:pt idx="2707">
                  <c:v>3.8000000000000089E-6</c:v>
                </c:pt>
                <c:pt idx="2708">
                  <c:v>4.7000000000000118E-6</c:v>
                </c:pt>
                <c:pt idx="2709">
                  <c:v>8.9700000000000259E-6</c:v>
                </c:pt>
                <c:pt idx="2710">
                  <c:v>1.1199999999999999E-5</c:v>
                </c:pt>
                <c:pt idx="2711">
                  <c:v>1.1199999999999999E-5</c:v>
                </c:pt>
                <c:pt idx="2712">
                  <c:v>1.2400000000000027E-5</c:v>
                </c:pt>
                <c:pt idx="2713">
                  <c:v>1.2400000000000027E-5</c:v>
                </c:pt>
                <c:pt idx="2714">
                  <c:v>1.2400000000000027E-5</c:v>
                </c:pt>
                <c:pt idx="2715">
                  <c:v>1.100000000000003E-5</c:v>
                </c:pt>
                <c:pt idx="2716">
                  <c:v>7.510000000000017E-6</c:v>
                </c:pt>
                <c:pt idx="2717">
                  <c:v>4.6100000000000024E-6</c:v>
                </c:pt>
                <c:pt idx="2718">
                  <c:v>3.320000000000008E-6</c:v>
                </c:pt>
                <c:pt idx="2719">
                  <c:v>2.3500000000000012E-6</c:v>
                </c:pt>
                <c:pt idx="2720">
                  <c:v>2.1000000000000049E-6</c:v>
                </c:pt>
                <c:pt idx="2721">
                  <c:v>1.6600000000000055E-6</c:v>
                </c:pt>
                <c:pt idx="2722">
                  <c:v>1.5000000000000043E-6</c:v>
                </c:pt>
                <c:pt idx="2723">
                  <c:v>1.3400000000000045E-6</c:v>
                </c:pt>
                <c:pt idx="2724">
                  <c:v>1.3400000000000045E-6</c:v>
                </c:pt>
                <c:pt idx="2725">
                  <c:v>1.1900000000000047E-6</c:v>
                </c:pt>
                <c:pt idx="2726">
                  <c:v>1.1900000000000047E-6</c:v>
                </c:pt>
                <c:pt idx="2727">
                  <c:v>1.7400000000000047E-6</c:v>
                </c:pt>
                <c:pt idx="2728">
                  <c:v>2.8400000000000058E-6</c:v>
                </c:pt>
                <c:pt idx="2729">
                  <c:v>4.2400000000000119E-6</c:v>
                </c:pt>
                <c:pt idx="2730">
                  <c:v>6.4400000000000188E-6</c:v>
                </c:pt>
                <c:pt idx="2731">
                  <c:v>1.1900000000000045E-5</c:v>
                </c:pt>
                <c:pt idx="2732">
                  <c:v>1.3200000000000038E-5</c:v>
                </c:pt>
                <c:pt idx="2733">
                  <c:v>1.3200000000000038E-5</c:v>
                </c:pt>
                <c:pt idx="2734">
                  <c:v>1.3200000000000038E-5</c:v>
                </c:pt>
                <c:pt idx="2735">
                  <c:v>1.3200000000000038E-5</c:v>
                </c:pt>
                <c:pt idx="2736">
                  <c:v>1.1800000000000045E-5</c:v>
                </c:pt>
                <c:pt idx="2737">
                  <c:v>1.0600000000000031E-5</c:v>
                </c:pt>
                <c:pt idx="2738">
                  <c:v>5.8100000000000121E-6</c:v>
                </c:pt>
                <c:pt idx="2739">
                  <c:v>3.9700000000000069E-6</c:v>
                </c:pt>
                <c:pt idx="2740">
                  <c:v>2.8500000000000045E-6</c:v>
                </c:pt>
                <c:pt idx="2741">
                  <c:v>2.2400000000000082E-6</c:v>
                </c:pt>
                <c:pt idx="2742">
                  <c:v>2.0100000000000045E-6</c:v>
                </c:pt>
                <c:pt idx="2743">
                  <c:v>1.6100000000000053E-6</c:v>
                </c:pt>
                <c:pt idx="2744">
                  <c:v>1.4300000000000037E-6</c:v>
                </c:pt>
                <c:pt idx="2745">
                  <c:v>1.2800000000000036E-6</c:v>
                </c:pt>
                <c:pt idx="2746">
                  <c:v>1.2800000000000036E-6</c:v>
                </c:pt>
                <c:pt idx="2747">
                  <c:v>1.1500000000000044E-6</c:v>
                </c:pt>
                <c:pt idx="2748">
                  <c:v>1.1500000000000044E-6</c:v>
                </c:pt>
                <c:pt idx="2749">
                  <c:v>2.320000000000004E-6</c:v>
                </c:pt>
                <c:pt idx="2750">
                  <c:v>3.2400000000000105E-6</c:v>
                </c:pt>
                <c:pt idx="2751">
                  <c:v>4.6200000000000024E-6</c:v>
                </c:pt>
                <c:pt idx="2752">
                  <c:v>8.0700000000000244E-6</c:v>
                </c:pt>
                <c:pt idx="2753">
                  <c:v>1.0000000000000025E-5</c:v>
                </c:pt>
                <c:pt idx="2754">
                  <c:v>1.1300000000000037E-5</c:v>
                </c:pt>
                <c:pt idx="2755">
                  <c:v>1.1300000000000037E-5</c:v>
                </c:pt>
                <c:pt idx="2756">
                  <c:v>1.1300000000000037E-5</c:v>
                </c:pt>
                <c:pt idx="2757">
                  <c:v>1.1300000000000037E-5</c:v>
                </c:pt>
                <c:pt idx="2758">
                  <c:v>1.0100000000000024E-5</c:v>
                </c:pt>
                <c:pt idx="2759">
                  <c:v>7.6300000000000167E-6</c:v>
                </c:pt>
                <c:pt idx="2760">
                  <c:v>4.7900000000000134E-6</c:v>
                </c:pt>
                <c:pt idx="2761">
                  <c:v>3.3600000000000085E-6</c:v>
                </c:pt>
                <c:pt idx="2762">
                  <c:v>2.6200000000000079E-6</c:v>
                </c:pt>
                <c:pt idx="2763">
                  <c:v>2.1100000000000039E-6</c:v>
                </c:pt>
                <c:pt idx="2764">
                  <c:v>2.1100000000000039E-6</c:v>
                </c:pt>
                <c:pt idx="2765">
                  <c:v>1.6800000000000061E-6</c:v>
                </c:pt>
                <c:pt idx="2766">
                  <c:v>1.5100000000000038E-6</c:v>
                </c:pt>
                <c:pt idx="2767">
                  <c:v>1.3500000000000049E-6</c:v>
                </c:pt>
                <c:pt idx="2768">
                  <c:v>1.2100000000000032E-6</c:v>
                </c:pt>
                <c:pt idx="2769">
                  <c:v>1.0800000000000036E-6</c:v>
                </c:pt>
                <c:pt idx="2770">
                  <c:v>1.5900000000000053E-6</c:v>
                </c:pt>
                <c:pt idx="2771">
                  <c:v>1.5900000000000053E-6</c:v>
                </c:pt>
                <c:pt idx="2772">
                  <c:v>2.5200000000000068E-6</c:v>
                </c:pt>
                <c:pt idx="2773">
                  <c:v>3.9100000000000075E-6</c:v>
                </c:pt>
                <c:pt idx="2774">
                  <c:v>5.6100000000000081E-6</c:v>
                </c:pt>
                <c:pt idx="2775">
                  <c:v>1.1900000000000045E-5</c:v>
                </c:pt>
                <c:pt idx="2776">
                  <c:v>1.7099999999999999E-5</c:v>
                </c:pt>
                <c:pt idx="2777">
                  <c:v>1.8800000000000054E-5</c:v>
                </c:pt>
                <c:pt idx="2778">
                  <c:v>1.8800000000000054E-5</c:v>
                </c:pt>
                <c:pt idx="2779">
                  <c:v>1.8800000000000054E-5</c:v>
                </c:pt>
                <c:pt idx="2780">
                  <c:v>2.0800000000000055E-5</c:v>
                </c:pt>
                <c:pt idx="2781">
                  <c:v>2.0800000000000055E-5</c:v>
                </c:pt>
                <c:pt idx="2782">
                  <c:v>2.0800000000000055E-5</c:v>
                </c:pt>
                <c:pt idx="2783">
                  <c:v>2.0800000000000055E-5</c:v>
                </c:pt>
                <c:pt idx="2784">
                  <c:v>1.1300000000000037E-5</c:v>
                </c:pt>
                <c:pt idx="2785">
                  <c:v>6.1500000000000106E-6</c:v>
                </c:pt>
                <c:pt idx="2786">
                  <c:v>4.1200000000000004E-6</c:v>
                </c:pt>
                <c:pt idx="2787">
                  <c:v>2.8600000000000073E-6</c:v>
                </c:pt>
                <c:pt idx="2788">
                  <c:v>2.2400000000000082E-6</c:v>
                </c:pt>
                <c:pt idx="2789">
                  <c:v>2.000000000000005E-6</c:v>
                </c:pt>
                <c:pt idx="2790">
                  <c:v>1.7700000000000053E-6</c:v>
                </c:pt>
                <c:pt idx="2791">
                  <c:v>1.5600000000000045E-6</c:v>
                </c:pt>
                <c:pt idx="2792">
                  <c:v>1.4000000000000029E-6</c:v>
                </c:pt>
                <c:pt idx="2793">
                  <c:v>1.260000000000003E-6</c:v>
                </c:pt>
                <c:pt idx="2794">
                  <c:v>1.260000000000003E-6</c:v>
                </c:pt>
                <c:pt idx="2795">
                  <c:v>2.190000000000004E-6</c:v>
                </c:pt>
                <c:pt idx="2796">
                  <c:v>3.6100000000000086E-6</c:v>
                </c:pt>
                <c:pt idx="2797">
                  <c:v>4.4300000000000152E-6</c:v>
                </c:pt>
                <c:pt idx="2798">
                  <c:v>8.4900000000000237E-6</c:v>
                </c:pt>
                <c:pt idx="2799">
                  <c:v>1.3400000000000038E-5</c:v>
                </c:pt>
                <c:pt idx="2800">
                  <c:v>1.4800000000000038E-5</c:v>
                </c:pt>
                <c:pt idx="2801">
                  <c:v>1.6800000000000049E-5</c:v>
                </c:pt>
                <c:pt idx="2802">
                  <c:v>1.6800000000000049E-5</c:v>
                </c:pt>
                <c:pt idx="2803">
                  <c:v>1.6800000000000049E-5</c:v>
                </c:pt>
                <c:pt idx="2804">
                  <c:v>1.5000000000000036E-5</c:v>
                </c:pt>
                <c:pt idx="2805">
                  <c:v>1.1399999999999999E-5</c:v>
                </c:pt>
                <c:pt idx="2806">
                  <c:v>6.1300000000000142E-6</c:v>
                </c:pt>
                <c:pt idx="2807">
                  <c:v>3.8800000000000094E-6</c:v>
                </c:pt>
                <c:pt idx="2808">
                  <c:v>3.1000000000000089E-6</c:v>
                </c:pt>
                <c:pt idx="2809">
                  <c:v>2.5100000000000043E-6</c:v>
                </c:pt>
                <c:pt idx="2810">
                  <c:v>1.9800000000000073E-6</c:v>
                </c:pt>
                <c:pt idx="2811">
                  <c:v>1.7700000000000053E-6</c:v>
                </c:pt>
                <c:pt idx="2812">
                  <c:v>1.5900000000000053E-6</c:v>
                </c:pt>
                <c:pt idx="2813">
                  <c:v>1.4300000000000037E-6</c:v>
                </c:pt>
                <c:pt idx="2814">
                  <c:v>1.2800000000000036E-6</c:v>
                </c:pt>
                <c:pt idx="2815">
                  <c:v>1.1500000000000044E-6</c:v>
                </c:pt>
                <c:pt idx="2816">
                  <c:v>1.5200000000000045E-6</c:v>
                </c:pt>
                <c:pt idx="2817">
                  <c:v>2.500000000000007E-6</c:v>
                </c:pt>
                <c:pt idx="2818">
                  <c:v>4.0400000000000104E-6</c:v>
                </c:pt>
                <c:pt idx="2819">
                  <c:v>5.0200000000000104E-6</c:v>
                </c:pt>
                <c:pt idx="2820">
                  <c:v>1.0100000000000024E-5</c:v>
                </c:pt>
                <c:pt idx="2821">
                  <c:v>1.2600000000000028E-5</c:v>
                </c:pt>
                <c:pt idx="2822">
                  <c:v>1.3900000000000046E-5</c:v>
                </c:pt>
                <c:pt idx="2823">
                  <c:v>1.3900000000000046E-5</c:v>
                </c:pt>
                <c:pt idx="2824">
                  <c:v>1.3900000000000046E-5</c:v>
                </c:pt>
                <c:pt idx="2825">
                  <c:v>1.3900000000000046E-5</c:v>
                </c:pt>
                <c:pt idx="2826">
                  <c:v>1.2500000000000029E-5</c:v>
                </c:pt>
                <c:pt idx="2827">
                  <c:v>7.5700000000000215E-6</c:v>
                </c:pt>
                <c:pt idx="2828">
                  <c:v>4.920000000000013E-6</c:v>
                </c:pt>
                <c:pt idx="2829">
                  <c:v>3.4200000000000088E-6</c:v>
                </c:pt>
                <c:pt idx="2830">
                  <c:v>2.7100000000000071E-6</c:v>
                </c:pt>
                <c:pt idx="2831">
                  <c:v>2.1400000000000066E-6</c:v>
                </c:pt>
                <c:pt idx="2832">
                  <c:v>1.7300000000000046E-6</c:v>
                </c:pt>
                <c:pt idx="2833">
                  <c:v>1.5400000000000045E-6</c:v>
                </c:pt>
                <c:pt idx="2834">
                  <c:v>1.5400000000000045E-6</c:v>
                </c:pt>
                <c:pt idx="2835">
                  <c:v>1.3800000000000046E-6</c:v>
                </c:pt>
                <c:pt idx="2836">
                  <c:v>1.2300000000000035E-6</c:v>
                </c:pt>
                <c:pt idx="2837">
                  <c:v>1.2300000000000035E-6</c:v>
                </c:pt>
                <c:pt idx="2838">
                  <c:v>1.9400000000000068E-6</c:v>
                </c:pt>
                <c:pt idx="2839">
                  <c:v>1.9400000000000068E-6</c:v>
                </c:pt>
                <c:pt idx="2840">
                  <c:v>1.9400000000000068E-6</c:v>
                </c:pt>
                <c:pt idx="2841">
                  <c:v>3.1400000000000097E-6</c:v>
                </c:pt>
                <c:pt idx="2842">
                  <c:v>4.3200000000000069E-6</c:v>
                </c:pt>
                <c:pt idx="2843">
                  <c:v>6.1800000000000128E-6</c:v>
                </c:pt>
                <c:pt idx="2844">
                  <c:v>1.4000000000000027E-5</c:v>
                </c:pt>
                <c:pt idx="2845">
                  <c:v>1.7500000000000046E-5</c:v>
                </c:pt>
                <c:pt idx="2846">
                  <c:v>1.9400000000000055E-5</c:v>
                </c:pt>
                <c:pt idx="2847">
                  <c:v>1.9400000000000055E-5</c:v>
                </c:pt>
                <c:pt idx="2848">
                  <c:v>1.9400000000000055E-5</c:v>
                </c:pt>
                <c:pt idx="2849">
                  <c:v>1.9400000000000055E-5</c:v>
                </c:pt>
                <c:pt idx="2850">
                  <c:v>9.1000000000000179E-6</c:v>
                </c:pt>
                <c:pt idx="2851">
                  <c:v>5.540000000000013E-6</c:v>
                </c:pt>
                <c:pt idx="2852">
                  <c:v>3.7800000000000121E-6</c:v>
                </c:pt>
                <c:pt idx="2853">
                  <c:v>2.7200000000000083E-6</c:v>
                </c:pt>
                <c:pt idx="2854">
                  <c:v>2.1700000000000055E-6</c:v>
                </c:pt>
                <c:pt idx="2855">
                  <c:v>1.9500000000000067E-6</c:v>
                </c:pt>
                <c:pt idx="2856">
                  <c:v>1.7300000000000046E-6</c:v>
                </c:pt>
                <c:pt idx="2857">
                  <c:v>1.5300000000000046E-6</c:v>
                </c:pt>
                <c:pt idx="2858">
                  <c:v>1.3700000000000051E-6</c:v>
                </c:pt>
                <c:pt idx="2859">
                  <c:v>1.2300000000000035E-6</c:v>
                </c:pt>
                <c:pt idx="2860">
                  <c:v>1.2300000000000035E-6</c:v>
                </c:pt>
                <c:pt idx="2861">
                  <c:v>2.320000000000004E-6</c:v>
                </c:pt>
                <c:pt idx="2862">
                  <c:v>3.5700000000000086E-6</c:v>
                </c:pt>
                <c:pt idx="2863">
                  <c:v>5.0100000000000105E-6</c:v>
                </c:pt>
                <c:pt idx="2864">
                  <c:v>1.0000000000000025E-5</c:v>
                </c:pt>
                <c:pt idx="2865">
                  <c:v>1.4100000000000026E-5</c:v>
                </c:pt>
                <c:pt idx="2866">
                  <c:v>1.5700000000000046E-5</c:v>
                </c:pt>
                <c:pt idx="2867">
                  <c:v>1.5700000000000046E-5</c:v>
                </c:pt>
                <c:pt idx="2868">
                  <c:v>1.5700000000000046E-5</c:v>
                </c:pt>
                <c:pt idx="2869">
                  <c:v>1.5700000000000046E-5</c:v>
                </c:pt>
                <c:pt idx="2870">
                  <c:v>1.4200000000000025E-5</c:v>
                </c:pt>
                <c:pt idx="2871">
                  <c:v>1.1300000000000037E-5</c:v>
                </c:pt>
                <c:pt idx="2872">
                  <c:v>5.9000000000000181E-6</c:v>
                </c:pt>
                <c:pt idx="2873">
                  <c:v>3.5900000000000084E-6</c:v>
                </c:pt>
                <c:pt idx="2874">
                  <c:v>2.8900000000000054E-6</c:v>
                </c:pt>
                <c:pt idx="2875">
                  <c:v>2.3100000000000012E-6</c:v>
                </c:pt>
                <c:pt idx="2876">
                  <c:v>1.8300000000000056E-6</c:v>
                </c:pt>
                <c:pt idx="2877">
                  <c:v>1.6400000000000055E-6</c:v>
                </c:pt>
                <c:pt idx="2878">
                  <c:v>1.4500000000000037E-6</c:v>
                </c:pt>
                <c:pt idx="2879">
                  <c:v>1.2899999999999999E-6</c:v>
                </c:pt>
                <c:pt idx="2880">
                  <c:v>1.2899999999999999E-6</c:v>
                </c:pt>
                <c:pt idx="2881">
                  <c:v>1.1500000000000044E-6</c:v>
                </c:pt>
                <c:pt idx="2882">
                  <c:v>1.6500000000000058E-6</c:v>
                </c:pt>
                <c:pt idx="2883">
                  <c:v>2.6200000000000079E-6</c:v>
                </c:pt>
                <c:pt idx="2884">
                  <c:v>3.9600000000000104E-6</c:v>
                </c:pt>
                <c:pt idx="2885">
                  <c:v>5.290000000000012E-6</c:v>
                </c:pt>
                <c:pt idx="2886">
                  <c:v>9.9700000000000316E-6</c:v>
                </c:pt>
                <c:pt idx="2887">
                  <c:v>1.1100000000000034E-5</c:v>
                </c:pt>
                <c:pt idx="2888">
                  <c:v>1.1100000000000034E-5</c:v>
                </c:pt>
                <c:pt idx="2889">
                  <c:v>1.1100000000000034E-5</c:v>
                </c:pt>
                <c:pt idx="2890">
                  <c:v>9.9500000000000335E-6</c:v>
                </c:pt>
                <c:pt idx="2891">
                  <c:v>8.8600000000000371E-6</c:v>
                </c:pt>
                <c:pt idx="2892">
                  <c:v>5.740000000000017E-6</c:v>
                </c:pt>
                <c:pt idx="2893">
                  <c:v>3.6500000000000095E-6</c:v>
                </c:pt>
                <c:pt idx="2894">
                  <c:v>2.9000000000000074E-6</c:v>
                </c:pt>
                <c:pt idx="2895">
                  <c:v>2.3000000000000055E-6</c:v>
                </c:pt>
                <c:pt idx="2896">
                  <c:v>1.8500000000000056E-6</c:v>
                </c:pt>
                <c:pt idx="2897">
                  <c:v>1.6500000000000058E-6</c:v>
                </c:pt>
                <c:pt idx="2898">
                  <c:v>1.460000000000004E-6</c:v>
                </c:pt>
                <c:pt idx="2899">
                  <c:v>1.3200000000000043E-6</c:v>
                </c:pt>
                <c:pt idx="2900">
                  <c:v>1.3200000000000043E-6</c:v>
                </c:pt>
                <c:pt idx="2901">
                  <c:v>1.1800000000000042E-6</c:v>
                </c:pt>
                <c:pt idx="2902">
                  <c:v>1.8200000000000052E-6</c:v>
                </c:pt>
                <c:pt idx="2903">
                  <c:v>1.8200000000000052E-6</c:v>
                </c:pt>
                <c:pt idx="2904">
                  <c:v>2.8300000000000047E-6</c:v>
                </c:pt>
                <c:pt idx="2905">
                  <c:v>3.5500000000000079E-6</c:v>
                </c:pt>
                <c:pt idx="2906">
                  <c:v>5.9900000000000172E-6</c:v>
                </c:pt>
                <c:pt idx="2907">
                  <c:v>1.170000000000004E-5</c:v>
                </c:pt>
                <c:pt idx="2908">
                  <c:v>1.6200000000000052E-5</c:v>
                </c:pt>
                <c:pt idx="2909">
                  <c:v>1.6200000000000052E-5</c:v>
                </c:pt>
                <c:pt idx="2910">
                  <c:v>1.6200000000000052E-5</c:v>
                </c:pt>
                <c:pt idx="2911">
                  <c:v>1.7900000000000049E-5</c:v>
                </c:pt>
                <c:pt idx="2912">
                  <c:v>1.7900000000000049E-5</c:v>
                </c:pt>
                <c:pt idx="2913">
                  <c:v>1.7900000000000049E-5</c:v>
                </c:pt>
                <c:pt idx="2914">
                  <c:v>8.2200000000000026E-6</c:v>
                </c:pt>
                <c:pt idx="2915">
                  <c:v>4.920000000000013E-6</c:v>
                </c:pt>
                <c:pt idx="2916">
                  <c:v>3.5200000000000091E-6</c:v>
                </c:pt>
                <c:pt idx="2917">
                  <c:v>2.4800000000000059E-6</c:v>
                </c:pt>
                <c:pt idx="2918">
                  <c:v>2.2200000000000067E-6</c:v>
                </c:pt>
                <c:pt idx="2919">
                  <c:v>1.7400000000000047E-6</c:v>
                </c:pt>
                <c:pt idx="2920">
                  <c:v>1.5600000000000045E-6</c:v>
                </c:pt>
                <c:pt idx="2921">
                  <c:v>1.4000000000000029E-6</c:v>
                </c:pt>
                <c:pt idx="2922">
                  <c:v>1.4000000000000029E-6</c:v>
                </c:pt>
                <c:pt idx="2923">
                  <c:v>1.2500000000000037E-6</c:v>
                </c:pt>
                <c:pt idx="2924">
                  <c:v>1.3800000000000046E-6</c:v>
                </c:pt>
                <c:pt idx="2925">
                  <c:v>2.650000000000006E-6</c:v>
                </c:pt>
                <c:pt idx="2926">
                  <c:v>3.8200000000000083E-6</c:v>
                </c:pt>
                <c:pt idx="2927">
                  <c:v>4.670000000000012E-6</c:v>
                </c:pt>
                <c:pt idx="2928">
                  <c:v>9.7400000000000067E-6</c:v>
                </c:pt>
                <c:pt idx="2929">
                  <c:v>1.3200000000000038E-5</c:v>
                </c:pt>
                <c:pt idx="2930">
                  <c:v>1.4600000000000035E-5</c:v>
                </c:pt>
                <c:pt idx="2931">
                  <c:v>1.4600000000000035E-5</c:v>
                </c:pt>
                <c:pt idx="2932">
                  <c:v>1.4600000000000035E-5</c:v>
                </c:pt>
                <c:pt idx="2933">
                  <c:v>1.4600000000000035E-5</c:v>
                </c:pt>
                <c:pt idx="2934">
                  <c:v>1.3100000000000034E-5</c:v>
                </c:pt>
                <c:pt idx="2935">
                  <c:v>9.0100000000000238E-6</c:v>
                </c:pt>
                <c:pt idx="2936">
                  <c:v>5.3900000000000119E-6</c:v>
                </c:pt>
                <c:pt idx="2937">
                  <c:v>3.3300000000000062E-6</c:v>
                </c:pt>
                <c:pt idx="2938">
                  <c:v>2.6600000000000084E-6</c:v>
                </c:pt>
                <c:pt idx="2939">
                  <c:v>2.120000000000006E-6</c:v>
                </c:pt>
                <c:pt idx="2940">
                  <c:v>1.9000000000000066E-6</c:v>
                </c:pt>
                <c:pt idx="2941">
                  <c:v>1.5300000000000046E-6</c:v>
                </c:pt>
                <c:pt idx="2942">
                  <c:v>1.5300000000000046E-6</c:v>
                </c:pt>
                <c:pt idx="2943">
                  <c:v>1.3700000000000051E-6</c:v>
                </c:pt>
                <c:pt idx="2944">
                  <c:v>1.2200000000000027E-6</c:v>
                </c:pt>
                <c:pt idx="2945">
                  <c:v>1.2200000000000027E-6</c:v>
                </c:pt>
                <c:pt idx="2946">
                  <c:v>1.8100000000000055E-6</c:v>
                </c:pt>
                <c:pt idx="2947">
                  <c:v>2.9600000000000081E-6</c:v>
                </c:pt>
                <c:pt idx="2948">
                  <c:v>4.1900000000000014E-6</c:v>
                </c:pt>
                <c:pt idx="2949">
                  <c:v>6.6600000000000108E-6</c:v>
                </c:pt>
                <c:pt idx="2950">
                  <c:v>1.330000000000004E-5</c:v>
                </c:pt>
                <c:pt idx="2951">
                  <c:v>1.8200000000000049E-5</c:v>
                </c:pt>
                <c:pt idx="2952">
                  <c:v>1.8200000000000049E-5</c:v>
                </c:pt>
                <c:pt idx="2953">
                  <c:v>2.0100000000000011E-5</c:v>
                </c:pt>
                <c:pt idx="2954">
                  <c:v>2.0100000000000011E-5</c:v>
                </c:pt>
                <c:pt idx="2955">
                  <c:v>2.0100000000000011E-5</c:v>
                </c:pt>
                <c:pt idx="2956">
                  <c:v>1.8000000000000051E-5</c:v>
                </c:pt>
                <c:pt idx="2957">
                  <c:v>8.6400000000000138E-6</c:v>
                </c:pt>
                <c:pt idx="2958">
                  <c:v>5.1700000000000123E-6</c:v>
                </c:pt>
                <c:pt idx="2959">
                  <c:v>3.5200000000000091E-6</c:v>
                </c:pt>
                <c:pt idx="2960">
                  <c:v>2.810000000000004E-6</c:v>
                </c:pt>
                <c:pt idx="2961">
                  <c:v>2.2300000000000053E-6</c:v>
                </c:pt>
                <c:pt idx="2962">
                  <c:v>2.0100000000000045E-6</c:v>
                </c:pt>
                <c:pt idx="2963">
                  <c:v>1.6200000000000048E-6</c:v>
                </c:pt>
                <c:pt idx="2964">
                  <c:v>1.4500000000000037E-6</c:v>
                </c:pt>
                <c:pt idx="2965">
                  <c:v>1.4500000000000037E-6</c:v>
                </c:pt>
                <c:pt idx="2966">
                  <c:v>1.3100000000000044E-6</c:v>
                </c:pt>
                <c:pt idx="2967">
                  <c:v>1.3500000000000049E-6</c:v>
                </c:pt>
                <c:pt idx="2968">
                  <c:v>2.2800000000000082E-6</c:v>
                </c:pt>
                <c:pt idx="2969">
                  <c:v>3.3500000000000069E-6</c:v>
                </c:pt>
                <c:pt idx="2970">
                  <c:v>4.6400000000000081E-6</c:v>
                </c:pt>
                <c:pt idx="2971">
                  <c:v>6.840000000000015E-6</c:v>
                </c:pt>
                <c:pt idx="2972">
                  <c:v>8.6100000000000141E-6</c:v>
                </c:pt>
                <c:pt idx="2973">
                  <c:v>8.6100000000000141E-6</c:v>
                </c:pt>
                <c:pt idx="2974">
                  <c:v>9.490000000000026E-6</c:v>
                </c:pt>
                <c:pt idx="2975">
                  <c:v>8.5200000000000235E-6</c:v>
                </c:pt>
                <c:pt idx="2976">
                  <c:v>8.5200000000000235E-6</c:v>
                </c:pt>
                <c:pt idx="2977">
                  <c:v>8.5200000000000235E-6</c:v>
                </c:pt>
                <c:pt idx="2978">
                  <c:v>8.5200000000000235E-6</c:v>
                </c:pt>
                <c:pt idx="2979">
                  <c:v>8.5200000000000235E-6</c:v>
                </c:pt>
                <c:pt idx="2980">
                  <c:v>6.7300000000000203E-6</c:v>
                </c:pt>
                <c:pt idx="2981">
                  <c:v>4.0600000000000069E-6</c:v>
                </c:pt>
                <c:pt idx="2982">
                  <c:v>2.8300000000000047E-6</c:v>
                </c:pt>
                <c:pt idx="2983">
                  <c:v>2.2200000000000067E-6</c:v>
                </c:pt>
                <c:pt idx="2984">
                  <c:v>1.970000000000007E-6</c:v>
                </c:pt>
                <c:pt idx="2985">
                  <c:v>1.5700000000000051E-6</c:v>
                </c:pt>
                <c:pt idx="2986">
                  <c:v>1.4100000000000034E-6</c:v>
                </c:pt>
                <c:pt idx="2987">
                  <c:v>1.4100000000000034E-6</c:v>
                </c:pt>
                <c:pt idx="2988">
                  <c:v>1.2699999999999999E-6</c:v>
                </c:pt>
                <c:pt idx="2989">
                  <c:v>1.1400000000000041E-6</c:v>
                </c:pt>
                <c:pt idx="2990">
                  <c:v>1.1400000000000041E-6</c:v>
                </c:pt>
                <c:pt idx="2991">
                  <c:v>1.6400000000000055E-6</c:v>
                </c:pt>
                <c:pt idx="2992">
                  <c:v>2.5800000000000075E-6</c:v>
                </c:pt>
                <c:pt idx="2993">
                  <c:v>3.980000000000011E-6</c:v>
                </c:pt>
                <c:pt idx="2994">
                  <c:v>5.4600000000000121E-6</c:v>
                </c:pt>
                <c:pt idx="2995">
                  <c:v>1.0699999999999999E-5</c:v>
                </c:pt>
                <c:pt idx="2996">
                  <c:v>1.4600000000000035E-5</c:v>
                </c:pt>
                <c:pt idx="2997">
                  <c:v>1.6200000000000052E-5</c:v>
                </c:pt>
                <c:pt idx="2998">
                  <c:v>1.6200000000000052E-5</c:v>
                </c:pt>
                <c:pt idx="2999">
                  <c:v>1.6200000000000052E-5</c:v>
                </c:pt>
                <c:pt idx="3000">
                  <c:v>1.6200000000000052E-5</c:v>
                </c:pt>
                <c:pt idx="3001">
                  <c:v>1.4500000000000027E-5</c:v>
                </c:pt>
                <c:pt idx="3002">
                  <c:v>9.0400000000000253E-6</c:v>
                </c:pt>
                <c:pt idx="3003">
                  <c:v>9.0400000000000253E-6</c:v>
                </c:pt>
                <c:pt idx="3004">
                  <c:v>5.0200000000000104E-6</c:v>
                </c:pt>
                <c:pt idx="3005">
                  <c:v>3.5600000000000095E-6</c:v>
                </c:pt>
                <c:pt idx="3006">
                  <c:v>2.5400000000000066E-6</c:v>
                </c:pt>
                <c:pt idx="3007">
                  <c:v>2.5400000000000066E-6</c:v>
                </c:pt>
                <c:pt idx="3008">
                  <c:v>2.2700000000000066E-6</c:v>
                </c:pt>
                <c:pt idx="3009">
                  <c:v>1.8000000000000048E-6</c:v>
                </c:pt>
                <c:pt idx="3010">
                  <c:v>1.6000000000000046E-6</c:v>
                </c:pt>
                <c:pt idx="3011">
                  <c:v>1.4300000000000037E-6</c:v>
                </c:pt>
                <c:pt idx="3012">
                  <c:v>1.2899999999999999E-6</c:v>
                </c:pt>
                <c:pt idx="3013">
                  <c:v>1.2899999999999999E-6</c:v>
                </c:pt>
                <c:pt idx="3014">
                  <c:v>1.1500000000000044E-6</c:v>
                </c:pt>
                <c:pt idx="3015">
                  <c:v>2.0800000000000055E-6</c:v>
                </c:pt>
                <c:pt idx="3016">
                  <c:v>3.3700000000000063E-6</c:v>
                </c:pt>
                <c:pt idx="3017">
                  <c:v>4.1300000000000096E-6</c:v>
                </c:pt>
                <c:pt idx="3018">
                  <c:v>7.5200000000000161E-6</c:v>
                </c:pt>
                <c:pt idx="3019">
                  <c:v>1.0300000000000025E-5</c:v>
                </c:pt>
                <c:pt idx="3020">
                  <c:v>1.0300000000000025E-5</c:v>
                </c:pt>
                <c:pt idx="3021">
                  <c:v>1.1399999999999999E-5</c:v>
                </c:pt>
                <c:pt idx="3022">
                  <c:v>1.1399999999999999E-5</c:v>
                </c:pt>
                <c:pt idx="3023">
                  <c:v>1.0300000000000025E-5</c:v>
                </c:pt>
                <c:pt idx="3024">
                  <c:v>8.1900000000000215E-6</c:v>
                </c:pt>
                <c:pt idx="3025">
                  <c:v>4.5800000000000121E-6</c:v>
                </c:pt>
                <c:pt idx="3026">
                  <c:v>3.1700000000000086E-6</c:v>
                </c:pt>
                <c:pt idx="3027">
                  <c:v>2.5200000000000068E-6</c:v>
                </c:pt>
                <c:pt idx="3028">
                  <c:v>2.0200000000000052E-6</c:v>
                </c:pt>
                <c:pt idx="3029">
                  <c:v>1.8100000000000055E-6</c:v>
                </c:pt>
                <c:pt idx="3030">
                  <c:v>1.6200000000000048E-6</c:v>
                </c:pt>
                <c:pt idx="3031">
                  <c:v>1.460000000000004E-6</c:v>
                </c:pt>
                <c:pt idx="3032">
                  <c:v>1.3000000000000041E-6</c:v>
                </c:pt>
                <c:pt idx="3033">
                  <c:v>1.1700000000000047E-6</c:v>
                </c:pt>
                <c:pt idx="3034">
                  <c:v>1.1700000000000047E-6</c:v>
                </c:pt>
                <c:pt idx="3035">
                  <c:v>1.4400000000000038E-6</c:v>
                </c:pt>
                <c:pt idx="3036">
                  <c:v>2.3900000000000034E-6</c:v>
                </c:pt>
                <c:pt idx="3037">
                  <c:v>3.3700000000000063E-6</c:v>
                </c:pt>
                <c:pt idx="3038">
                  <c:v>4.5200000000000101E-6</c:v>
                </c:pt>
                <c:pt idx="3039">
                  <c:v>7.6300000000000167E-6</c:v>
                </c:pt>
                <c:pt idx="3040">
                  <c:v>9.3600000000000357E-6</c:v>
                </c:pt>
                <c:pt idx="3041">
                  <c:v>1.0300000000000025E-5</c:v>
                </c:pt>
                <c:pt idx="3042">
                  <c:v>1.0300000000000025E-5</c:v>
                </c:pt>
                <c:pt idx="3043">
                  <c:v>1.0300000000000025E-5</c:v>
                </c:pt>
                <c:pt idx="3044">
                  <c:v>1.0300000000000025E-5</c:v>
                </c:pt>
                <c:pt idx="3045">
                  <c:v>9.1200000000000177E-6</c:v>
                </c:pt>
                <c:pt idx="3046">
                  <c:v>6.1700000000000146E-6</c:v>
                </c:pt>
                <c:pt idx="3047">
                  <c:v>3.8400000000000081E-6</c:v>
                </c:pt>
                <c:pt idx="3048">
                  <c:v>2.7600000000000092E-6</c:v>
                </c:pt>
                <c:pt idx="3049">
                  <c:v>2.2100000000000059E-6</c:v>
                </c:pt>
                <c:pt idx="3050">
                  <c:v>1.9800000000000073E-6</c:v>
                </c:pt>
                <c:pt idx="3051">
                  <c:v>1.5900000000000053E-6</c:v>
                </c:pt>
                <c:pt idx="3052">
                  <c:v>1.4200000000000033E-6</c:v>
                </c:pt>
                <c:pt idx="3053">
                  <c:v>1.2699999999999999E-6</c:v>
                </c:pt>
                <c:pt idx="3054">
                  <c:v>1.2699999999999999E-6</c:v>
                </c:pt>
                <c:pt idx="3055">
                  <c:v>1.1500000000000044E-6</c:v>
                </c:pt>
                <c:pt idx="3056">
                  <c:v>1.1500000000000044E-6</c:v>
                </c:pt>
                <c:pt idx="3057">
                  <c:v>1.890000000000006E-6</c:v>
                </c:pt>
                <c:pt idx="3058">
                  <c:v>3.0100000000000055E-6</c:v>
                </c:pt>
                <c:pt idx="3059">
                  <c:v>4.1200000000000004E-6</c:v>
                </c:pt>
                <c:pt idx="3060">
                  <c:v>6.1500000000000106E-6</c:v>
                </c:pt>
                <c:pt idx="3061">
                  <c:v>1.3700000000000037E-5</c:v>
                </c:pt>
                <c:pt idx="3062">
                  <c:v>1.7000000000000041E-5</c:v>
                </c:pt>
                <c:pt idx="3063">
                  <c:v>1.7000000000000041E-5</c:v>
                </c:pt>
                <c:pt idx="3064">
                  <c:v>1.7000000000000041E-5</c:v>
                </c:pt>
                <c:pt idx="3065">
                  <c:v>1.7000000000000041E-5</c:v>
                </c:pt>
                <c:pt idx="3066">
                  <c:v>1.7000000000000041E-5</c:v>
                </c:pt>
                <c:pt idx="3067">
                  <c:v>1.5200000000000039E-5</c:v>
                </c:pt>
                <c:pt idx="3068">
                  <c:v>7.5700000000000215E-6</c:v>
                </c:pt>
                <c:pt idx="3069">
                  <c:v>5.1000000000000105E-6</c:v>
                </c:pt>
                <c:pt idx="3070">
                  <c:v>3.2200000000000103E-6</c:v>
                </c:pt>
                <c:pt idx="3071">
                  <c:v>2.5900000000000053E-6</c:v>
                </c:pt>
                <c:pt idx="3072">
                  <c:v>2.0700000000000035E-6</c:v>
                </c:pt>
                <c:pt idx="3073">
                  <c:v>1.8300000000000056E-6</c:v>
                </c:pt>
                <c:pt idx="3074">
                  <c:v>1.6400000000000055E-6</c:v>
                </c:pt>
                <c:pt idx="3075">
                  <c:v>1.4700000000000035E-6</c:v>
                </c:pt>
                <c:pt idx="3076">
                  <c:v>1.3200000000000043E-6</c:v>
                </c:pt>
                <c:pt idx="3077">
                  <c:v>1.1800000000000042E-6</c:v>
                </c:pt>
                <c:pt idx="3078">
                  <c:v>1.3100000000000044E-6</c:v>
                </c:pt>
                <c:pt idx="3079">
                  <c:v>2.120000000000006E-6</c:v>
                </c:pt>
                <c:pt idx="3080">
                  <c:v>3.3800000000000079E-6</c:v>
                </c:pt>
                <c:pt idx="3081">
                  <c:v>4.7300000000000132E-6</c:v>
                </c:pt>
                <c:pt idx="3082">
                  <c:v>8.8300000000000239E-6</c:v>
                </c:pt>
                <c:pt idx="3083">
                  <c:v>1.3900000000000046E-5</c:v>
                </c:pt>
                <c:pt idx="3084">
                  <c:v>1.7300000000000034E-5</c:v>
                </c:pt>
                <c:pt idx="3085">
                  <c:v>1.9100000000000058E-5</c:v>
                </c:pt>
                <c:pt idx="3086">
                  <c:v>1.9100000000000058E-5</c:v>
                </c:pt>
                <c:pt idx="3087">
                  <c:v>1.9100000000000058E-5</c:v>
                </c:pt>
                <c:pt idx="3088">
                  <c:v>1.9100000000000058E-5</c:v>
                </c:pt>
                <c:pt idx="3089">
                  <c:v>1.7099999999999999E-5</c:v>
                </c:pt>
                <c:pt idx="3090">
                  <c:v>7.5600000000000166E-6</c:v>
                </c:pt>
                <c:pt idx="3091">
                  <c:v>4.650000000000008E-6</c:v>
                </c:pt>
                <c:pt idx="3092">
                  <c:v>3.310000000000006E-6</c:v>
                </c:pt>
                <c:pt idx="3093">
                  <c:v>2.5900000000000053E-6</c:v>
                </c:pt>
                <c:pt idx="3094">
                  <c:v>2.0200000000000052E-6</c:v>
                </c:pt>
                <c:pt idx="3095">
                  <c:v>1.8200000000000052E-6</c:v>
                </c:pt>
                <c:pt idx="3096">
                  <c:v>1.6300000000000054E-6</c:v>
                </c:pt>
                <c:pt idx="3097">
                  <c:v>1.460000000000004E-6</c:v>
                </c:pt>
                <c:pt idx="3098">
                  <c:v>1.3100000000000044E-6</c:v>
                </c:pt>
                <c:pt idx="3099">
                  <c:v>1.3100000000000044E-6</c:v>
                </c:pt>
                <c:pt idx="3100">
                  <c:v>1.6800000000000061E-6</c:v>
                </c:pt>
                <c:pt idx="3101">
                  <c:v>2.6700000000000066E-6</c:v>
                </c:pt>
                <c:pt idx="3102">
                  <c:v>4.0500000000000078E-6</c:v>
                </c:pt>
                <c:pt idx="3103">
                  <c:v>5.4700000000000179E-6</c:v>
                </c:pt>
                <c:pt idx="3104">
                  <c:v>9.820000000000028E-6</c:v>
                </c:pt>
                <c:pt idx="3105">
                  <c:v>1.2300000000000026E-5</c:v>
                </c:pt>
                <c:pt idx="3106">
                  <c:v>1.3700000000000037E-5</c:v>
                </c:pt>
                <c:pt idx="3107">
                  <c:v>1.3700000000000037E-5</c:v>
                </c:pt>
                <c:pt idx="3108">
                  <c:v>1.3700000000000037E-5</c:v>
                </c:pt>
                <c:pt idx="3109">
                  <c:v>1.3700000000000037E-5</c:v>
                </c:pt>
                <c:pt idx="3110">
                  <c:v>1.2200000000000027E-5</c:v>
                </c:pt>
                <c:pt idx="3111">
                  <c:v>6.8200000000000126E-6</c:v>
                </c:pt>
                <c:pt idx="3112">
                  <c:v>4.2800000000000124E-6</c:v>
                </c:pt>
                <c:pt idx="3113">
                  <c:v>3.0200000000000079E-6</c:v>
                </c:pt>
                <c:pt idx="3114">
                  <c:v>2.3800000000000056E-6</c:v>
                </c:pt>
                <c:pt idx="3115">
                  <c:v>2.0900000000000054E-6</c:v>
                </c:pt>
                <c:pt idx="3116">
                  <c:v>1.8600000000000059E-6</c:v>
                </c:pt>
                <c:pt idx="3117">
                  <c:v>1.480000000000004E-6</c:v>
                </c:pt>
                <c:pt idx="3118">
                  <c:v>1.3300000000000044E-6</c:v>
                </c:pt>
                <c:pt idx="3119">
                  <c:v>1.3300000000000044E-6</c:v>
                </c:pt>
                <c:pt idx="3120">
                  <c:v>1.1900000000000047E-6</c:v>
                </c:pt>
                <c:pt idx="3121">
                  <c:v>1.1900000000000047E-6</c:v>
                </c:pt>
                <c:pt idx="3122">
                  <c:v>2.000000000000005E-6</c:v>
                </c:pt>
                <c:pt idx="3123">
                  <c:v>3.1900000000000084E-6</c:v>
                </c:pt>
                <c:pt idx="3124">
                  <c:v>4.3300000000000111E-6</c:v>
                </c:pt>
                <c:pt idx="3125">
                  <c:v>6.9800000000000213E-6</c:v>
                </c:pt>
                <c:pt idx="3126">
                  <c:v>9.5800000000000269E-6</c:v>
                </c:pt>
                <c:pt idx="3127">
                  <c:v>1.0600000000000031E-5</c:v>
                </c:pt>
                <c:pt idx="3128">
                  <c:v>1.0600000000000031E-5</c:v>
                </c:pt>
                <c:pt idx="3129">
                  <c:v>1.0600000000000031E-5</c:v>
                </c:pt>
                <c:pt idx="3130">
                  <c:v>1.0600000000000031E-5</c:v>
                </c:pt>
                <c:pt idx="3131">
                  <c:v>9.520000000000024E-6</c:v>
                </c:pt>
                <c:pt idx="3132">
                  <c:v>8.5600000000000282E-6</c:v>
                </c:pt>
                <c:pt idx="3133">
                  <c:v>4.5500000000000081E-6</c:v>
                </c:pt>
                <c:pt idx="3134">
                  <c:v>3.2400000000000105E-6</c:v>
                </c:pt>
                <c:pt idx="3135">
                  <c:v>2.6100000000000059E-6</c:v>
                </c:pt>
                <c:pt idx="3136">
                  <c:v>2.1000000000000049E-6</c:v>
                </c:pt>
                <c:pt idx="3137">
                  <c:v>1.6900000000000056E-6</c:v>
                </c:pt>
                <c:pt idx="3138">
                  <c:v>1.5200000000000045E-6</c:v>
                </c:pt>
                <c:pt idx="3139">
                  <c:v>1.3500000000000049E-6</c:v>
                </c:pt>
                <c:pt idx="3140">
                  <c:v>1.3500000000000049E-6</c:v>
                </c:pt>
                <c:pt idx="3141">
                  <c:v>1.2100000000000032E-6</c:v>
                </c:pt>
                <c:pt idx="3142">
                  <c:v>1.2100000000000032E-6</c:v>
                </c:pt>
                <c:pt idx="3143">
                  <c:v>1.3400000000000045E-6</c:v>
                </c:pt>
                <c:pt idx="3144">
                  <c:v>2.3500000000000012E-6</c:v>
                </c:pt>
                <c:pt idx="3145">
                  <c:v>3.320000000000008E-6</c:v>
                </c:pt>
                <c:pt idx="3146">
                  <c:v>4.0600000000000069E-6</c:v>
                </c:pt>
                <c:pt idx="3147">
                  <c:v>7.8400000000000198E-6</c:v>
                </c:pt>
                <c:pt idx="3148">
                  <c:v>1.0699999999999999E-5</c:v>
                </c:pt>
                <c:pt idx="3149">
                  <c:v>1.0699999999999999E-5</c:v>
                </c:pt>
                <c:pt idx="3150">
                  <c:v>1.1800000000000045E-5</c:v>
                </c:pt>
                <c:pt idx="3151">
                  <c:v>1.1800000000000045E-5</c:v>
                </c:pt>
                <c:pt idx="3152">
                  <c:v>1.0600000000000031E-5</c:v>
                </c:pt>
                <c:pt idx="3153">
                  <c:v>6.8300000000000176E-6</c:v>
                </c:pt>
                <c:pt idx="3154">
                  <c:v>4.18000000000001E-6</c:v>
                </c:pt>
                <c:pt idx="3155">
                  <c:v>2.9900000000000061E-6</c:v>
                </c:pt>
                <c:pt idx="3156">
                  <c:v>2.3600000000000049E-6</c:v>
                </c:pt>
                <c:pt idx="3157">
                  <c:v>1.8800000000000064E-6</c:v>
                </c:pt>
                <c:pt idx="3158">
                  <c:v>1.6800000000000061E-6</c:v>
                </c:pt>
                <c:pt idx="3159">
                  <c:v>1.5100000000000038E-6</c:v>
                </c:pt>
                <c:pt idx="3160">
                  <c:v>1.3500000000000049E-6</c:v>
                </c:pt>
                <c:pt idx="3161">
                  <c:v>1.2100000000000032E-6</c:v>
                </c:pt>
                <c:pt idx="3162">
                  <c:v>1.2100000000000032E-6</c:v>
                </c:pt>
                <c:pt idx="3163">
                  <c:v>1.0899999999999999E-6</c:v>
                </c:pt>
                <c:pt idx="3164">
                  <c:v>1.7300000000000046E-6</c:v>
                </c:pt>
                <c:pt idx="3165">
                  <c:v>2.7400000000000089E-6</c:v>
                </c:pt>
                <c:pt idx="3166">
                  <c:v>3.8600000000000096E-6</c:v>
                </c:pt>
                <c:pt idx="3167">
                  <c:v>6.020000000000011E-6</c:v>
                </c:pt>
                <c:pt idx="3168">
                  <c:v>1.170000000000004E-5</c:v>
                </c:pt>
                <c:pt idx="3169">
                  <c:v>1.4700000000000032E-5</c:v>
                </c:pt>
                <c:pt idx="3170">
                  <c:v>1.4700000000000032E-5</c:v>
                </c:pt>
                <c:pt idx="3171">
                  <c:v>1.4700000000000032E-5</c:v>
                </c:pt>
                <c:pt idx="3172">
                  <c:v>1.4700000000000032E-5</c:v>
                </c:pt>
                <c:pt idx="3173">
                  <c:v>1.3200000000000038E-5</c:v>
                </c:pt>
                <c:pt idx="3174">
                  <c:v>1.1800000000000045E-5</c:v>
                </c:pt>
                <c:pt idx="3175">
                  <c:v>6.3700000000000169E-6</c:v>
                </c:pt>
                <c:pt idx="3176">
                  <c:v>4.3200000000000069E-6</c:v>
                </c:pt>
                <c:pt idx="3177">
                  <c:v>3.0300000000000066E-6</c:v>
                </c:pt>
                <c:pt idx="3178">
                  <c:v>2.400000000000005E-6</c:v>
                </c:pt>
                <c:pt idx="3179">
                  <c:v>1.9100000000000063E-6</c:v>
                </c:pt>
                <c:pt idx="3180">
                  <c:v>1.710000000000004E-6</c:v>
                </c:pt>
                <c:pt idx="3181">
                  <c:v>1.5400000000000045E-6</c:v>
                </c:pt>
                <c:pt idx="3182">
                  <c:v>1.3900000000000051E-6</c:v>
                </c:pt>
                <c:pt idx="3183">
                  <c:v>1.3900000000000051E-6</c:v>
                </c:pt>
                <c:pt idx="3184">
                  <c:v>1.240000000000003E-6</c:v>
                </c:pt>
                <c:pt idx="3185">
                  <c:v>1.240000000000003E-6</c:v>
                </c:pt>
                <c:pt idx="3186">
                  <c:v>1.3000000000000041E-6</c:v>
                </c:pt>
                <c:pt idx="3187">
                  <c:v>2.250000000000006E-6</c:v>
                </c:pt>
                <c:pt idx="3188">
                  <c:v>2.250000000000006E-6</c:v>
                </c:pt>
                <c:pt idx="3189">
                  <c:v>3.3800000000000079E-6</c:v>
                </c:pt>
                <c:pt idx="3190">
                  <c:v>3.3800000000000079E-6</c:v>
                </c:pt>
                <c:pt idx="3191">
                  <c:v>4.810000000000009E-6</c:v>
                </c:pt>
                <c:pt idx="3192">
                  <c:v>9.2400000000000047E-6</c:v>
                </c:pt>
                <c:pt idx="3193">
                  <c:v>1.4800000000000038E-5</c:v>
                </c:pt>
                <c:pt idx="3194">
                  <c:v>1.640000000000005E-5</c:v>
                </c:pt>
                <c:pt idx="3195">
                  <c:v>1.8200000000000049E-5</c:v>
                </c:pt>
                <c:pt idx="3196">
                  <c:v>1.8200000000000049E-5</c:v>
                </c:pt>
                <c:pt idx="3197">
                  <c:v>1.8200000000000049E-5</c:v>
                </c:pt>
                <c:pt idx="3198">
                  <c:v>1.6200000000000052E-5</c:v>
                </c:pt>
                <c:pt idx="3199">
                  <c:v>1.1300000000000037E-5</c:v>
                </c:pt>
                <c:pt idx="3200">
                  <c:v>6.3100000000000124E-6</c:v>
                </c:pt>
                <c:pt idx="3201">
                  <c:v>4.2900000000000106E-6</c:v>
                </c:pt>
                <c:pt idx="3202">
                  <c:v>3.0200000000000079E-6</c:v>
                </c:pt>
                <c:pt idx="3203">
                  <c:v>2.3900000000000034E-6</c:v>
                </c:pt>
                <c:pt idx="3204">
                  <c:v>1.9100000000000063E-6</c:v>
                </c:pt>
                <c:pt idx="3205">
                  <c:v>1.710000000000004E-6</c:v>
                </c:pt>
                <c:pt idx="3206">
                  <c:v>1.5300000000000046E-6</c:v>
                </c:pt>
                <c:pt idx="3207">
                  <c:v>1.3800000000000046E-6</c:v>
                </c:pt>
                <c:pt idx="3208">
                  <c:v>1.2300000000000035E-6</c:v>
                </c:pt>
                <c:pt idx="3209">
                  <c:v>1.2300000000000035E-6</c:v>
                </c:pt>
                <c:pt idx="3210">
                  <c:v>1.710000000000004E-6</c:v>
                </c:pt>
                <c:pt idx="3211">
                  <c:v>2.7000000000000089E-6</c:v>
                </c:pt>
                <c:pt idx="3212">
                  <c:v>4.100000000000009E-6</c:v>
                </c:pt>
                <c:pt idx="3213">
                  <c:v>4.6200000000000024E-6</c:v>
                </c:pt>
                <c:pt idx="3214">
                  <c:v>1.1199999999999999E-5</c:v>
                </c:pt>
                <c:pt idx="3215">
                  <c:v>1.3700000000000037E-5</c:v>
                </c:pt>
                <c:pt idx="3216">
                  <c:v>1.5200000000000039E-5</c:v>
                </c:pt>
                <c:pt idx="3217">
                  <c:v>1.5200000000000039E-5</c:v>
                </c:pt>
                <c:pt idx="3218">
                  <c:v>1.5200000000000039E-5</c:v>
                </c:pt>
                <c:pt idx="3219">
                  <c:v>1.3700000000000037E-5</c:v>
                </c:pt>
                <c:pt idx="3220">
                  <c:v>1.3700000000000037E-5</c:v>
                </c:pt>
                <c:pt idx="3221">
                  <c:v>7.920000000000019E-6</c:v>
                </c:pt>
                <c:pt idx="3222">
                  <c:v>4.9400000000000154E-6</c:v>
                </c:pt>
                <c:pt idx="3223">
                  <c:v>3.4600000000000092E-6</c:v>
                </c:pt>
                <c:pt idx="3224">
                  <c:v>2.4200000000000061E-6</c:v>
                </c:pt>
                <c:pt idx="3225">
                  <c:v>2.1700000000000055E-6</c:v>
                </c:pt>
                <c:pt idx="3226">
                  <c:v>1.7500000000000051E-6</c:v>
                </c:pt>
                <c:pt idx="3227">
                  <c:v>1.5700000000000051E-6</c:v>
                </c:pt>
                <c:pt idx="3228">
                  <c:v>1.4000000000000029E-6</c:v>
                </c:pt>
                <c:pt idx="3229">
                  <c:v>1.4000000000000029E-6</c:v>
                </c:pt>
                <c:pt idx="3230">
                  <c:v>1.260000000000003E-6</c:v>
                </c:pt>
                <c:pt idx="3231">
                  <c:v>1.1300000000000044E-6</c:v>
                </c:pt>
                <c:pt idx="3232">
                  <c:v>2.1700000000000055E-6</c:v>
                </c:pt>
                <c:pt idx="3233">
                  <c:v>3.1000000000000089E-6</c:v>
                </c:pt>
                <c:pt idx="3234">
                  <c:v>4.010000000000009E-6</c:v>
                </c:pt>
                <c:pt idx="3235">
                  <c:v>7.9100000000000208E-6</c:v>
                </c:pt>
                <c:pt idx="3236">
                  <c:v>1.4000000000000027E-5</c:v>
                </c:pt>
                <c:pt idx="3237">
                  <c:v>1.7399999999999999E-5</c:v>
                </c:pt>
                <c:pt idx="3238">
                  <c:v>1.7399999999999999E-5</c:v>
                </c:pt>
                <c:pt idx="3239">
                  <c:v>1.7399999999999999E-5</c:v>
                </c:pt>
                <c:pt idx="3240">
                  <c:v>1.7399999999999999E-5</c:v>
                </c:pt>
                <c:pt idx="3241">
                  <c:v>1.7399999999999999E-5</c:v>
                </c:pt>
                <c:pt idx="3242">
                  <c:v>1.5500000000000041E-5</c:v>
                </c:pt>
                <c:pt idx="3243">
                  <c:v>7.750000000000019E-6</c:v>
                </c:pt>
                <c:pt idx="3244">
                  <c:v>4.570000000000013E-6</c:v>
                </c:pt>
                <c:pt idx="3245">
                  <c:v>3.5600000000000095E-6</c:v>
                </c:pt>
                <c:pt idx="3246">
                  <c:v>2.500000000000007E-6</c:v>
                </c:pt>
                <c:pt idx="3247">
                  <c:v>2.250000000000006E-6</c:v>
                </c:pt>
                <c:pt idx="3248">
                  <c:v>1.8100000000000055E-6</c:v>
                </c:pt>
                <c:pt idx="3249">
                  <c:v>1.6300000000000054E-6</c:v>
                </c:pt>
                <c:pt idx="3250">
                  <c:v>1.460000000000004E-6</c:v>
                </c:pt>
                <c:pt idx="3251">
                  <c:v>1.3100000000000044E-6</c:v>
                </c:pt>
                <c:pt idx="3252">
                  <c:v>1.3100000000000044E-6</c:v>
                </c:pt>
                <c:pt idx="3253">
                  <c:v>1.4300000000000037E-6</c:v>
                </c:pt>
                <c:pt idx="3254">
                  <c:v>2.5800000000000075E-6</c:v>
                </c:pt>
                <c:pt idx="3255">
                  <c:v>3.5400000000000097E-6</c:v>
                </c:pt>
                <c:pt idx="3256">
                  <c:v>3.5400000000000097E-6</c:v>
                </c:pt>
                <c:pt idx="3257">
                  <c:v>4.9100000000000131E-6</c:v>
                </c:pt>
                <c:pt idx="3258">
                  <c:v>9.1000000000000179E-6</c:v>
                </c:pt>
                <c:pt idx="3259">
                  <c:v>9.1000000000000179E-6</c:v>
                </c:pt>
                <c:pt idx="3260">
                  <c:v>1.1300000000000037E-5</c:v>
                </c:pt>
                <c:pt idx="3261">
                  <c:v>1.1300000000000037E-5</c:v>
                </c:pt>
                <c:pt idx="3262">
                  <c:v>1.0100000000000024E-5</c:v>
                </c:pt>
                <c:pt idx="3263">
                  <c:v>1.0100000000000024E-5</c:v>
                </c:pt>
                <c:pt idx="3264">
                  <c:v>1.0100000000000024E-5</c:v>
                </c:pt>
                <c:pt idx="3265">
                  <c:v>6.9900000000000203E-6</c:v>
                </c:pt>
                <c:pt idx="3266">
                  <c:v>4.2600000000000109E-6</c:v>
                </c:pt>
                <c:pt idx="3267">
                  <c:v>3.040000000000009E-6</c:v>
                </c:pt>
                <c:pt idx="3268">
                  <c:v>2.3800000000000056E-6</c:v>
                </c:pt>
                <c:pt idx="3269">
                  <c:v>1.9100000000000063E-6</c:v>
                </c:pt>
                <c:pt idx="3270">
                  <c:v>1.9100000000000063E-6</c:v>
                </c:pt>
                <c:pt idx="3271">
                  <c:v>1.7200000000000045E-6</c:v>
                </c:pt>
                <c:pt idx="3272">
                  <c:v>1.5100000000000038E-6</c:v>
                </c:pt>
                <c:pt idx="3273">
                  <c:v>1.3500000000000049E-6</c:v>
                </c:pt>
                <c:pt idx="3274">
                  <c:v>1.2000000000000027E-6</c:v>
                </c:pt>
                <c:pt idx="3275">
                  <c:v>1.2000000000000027E-6</c:v>
                </c:pt>
                <c:pt idx="3276">
                  <c:v>1.0800000000000036E-6</c:v>
                </c:pt>
                <c:pt idx="3277">
                  <c:v>1.0800000000000036E-6</c:v>
                </c:pt>
                <c:pt idx="3278">
                  <c:v>1.7000000000000045E-6</c:v>
                </c:pt>
                <c:pt idx="3279">
                  <c:v>1.7000000000000045E-6</c:v>
                </c:pt>
                <c:pt idx="3280">
                  <c:v>2.6400000000000086E-6</c:v>
                </c:pt>
                <c:pt idx="3281">
                  <c:v>3.7600000000000127E-6</c:v>
                </c:pt>
                <c:pt idx="3282">
                  <c:v>5.380000000000012E-6</c:v>
                </c:pt>
                <c:pt idx="3283">
                  <c:v>5.380000000000012E-6</c:v>
                </c:pt>
                <c:pt idx="3284">
                  <c:v>8.8300000000000239E-6</c:v>
                </c:pt>
                <c:pt idx="3285">
                  <c:v>9.8000000000000281E-6</c:v>
                </c:pt>
                <c:pt idx="3286">
                  <c:v>1.0800000000000032E-5</c:v>
                </c:pt>
                <c:pt idx="3287">
                  <c:v>9.700000000000024E-6</c:v>
                </c:pt>
                <c:pt idx="3288">
                  <c:v>9.700000000000024E-6</c:v>
                </c:pt>
                <c:pt idx="3289">
                  <c:v>9.700000000000024E-6</c:v>
                </c:pt>
                <c:pt idx="3290">
                  <c:v>8.6400000000000138E-6</c:v>
                </c:pt>
                <c:pt idx="3291">
                  <c:v>5.620000000000008E-6</c:v>
                </c:pt>
                <c:pt idx="3292">
                  <c:v>3.3700000000000063E-6</c:v>
                </c:pt>
                <c:pt idx="3293">
                  <c:v>2.6200000000000079E-6</c:v>
                </c:pt>
                <c:pt idx="3294">
                  <c:v>2.0700000000000035E-6</c:v>
                </c:pt>
                <c:pt idx="3295">
                  <c:v>1.8400000000000059E-6</c:v>
                </c:pt>
                <c:pt idx="3296">
                  <c:v>1.6500000000000058E-6</c:v>
                </c:pt>
                <c:pt idx="3297">
                  <c:v>1.480000000000004E-6</c:v>
                </c:pt>
                <c:pt idx="3298">
                  <c:v>1.3200000000000043E-6</c:v>
                </c:pt>
                <c:pt idx="3299">
                  <c:v>1.1800000000000042E-6</c:v>
                </c:pt>
                <c:pt idx="3300">
                  <c:v>1.1800000000000042E-6</c:v>
                </c:pt>
                <c:pt idx="3301">
                  <c:v>1.1800000000000042E-6</c:v>
                </c:pt>
                <c:pt idx="3302">
                  <c:v>2.1400000000000066E-6</c:v>
                </c:pt>
                <c:pt idx="3303">
                  <c:v>3.3500000000000069E-6</c:v>
                </c:pt>
                <c:pt idx="3304">
                  <c:v>4.2200000000000079E-6</c:v>
                </c:pt>
                <c:pt idx="3305">
                  <c:v>7.3600000000000159E-6</c:v>
                </c:pt>
                <c:pt idx="3306">
                  <c:v>1.1100000000000034E-5</c:v>
                </c:pt>
                <c:pt idx="3307">
                  <c:v>1.1100000000000034E-5</c:v>
                </c:pt>
                <c:pt idx="3308">
                  <c:v>1.1100000000000034E-5</c:v>
                </c:pt>
                <c:pt idx="3309">
                  <c:v>1.1100000000000034E-5</c:v>
                </c:pt>
                <c:pt idx="3310">
                  <c:v>1.1100000000000034E-5</c:v>
                </c:pt>
                <c:pt idx="3311">
                  <c:v>9.9300000000000269E-6</c:v>
                </c:pt>
                <c:pt idx="3312">
                  <c:v>7.7000000000000245E-6</c:v>
                </c:pt>
                <c:pt idx="3313">
                  <c:v>7.7000000000000245E-6</c:v>
                </c:pt>
                <c:pt idx="3314">
                  <c:v>4.6600000000000079E-6</c:v>
                </c:pt>
                <c:pt idx="3315">
                  <c:v>3.320000000000008E-6</c:v>
                </c:pt>
                <c:pt idx="3316">
                  <c:v>3.320000000000008E-6</c:v>
                </c:pt>
                <c:pt idx="3317">
                  <c:v>2.3600000000000049E-6</c:v>
                </c:pt>
                <c:pt idx="3318">
                  <c:v>2.1100000000000039E-6</c:v>
                </c:pt>
                <c:pt idx="3319">
                  <c:v>1.6900000000000056E-6</c:v>
                </c:pt>
                <c:pt idx="3320">
                  <c:v>1.5200000000000045E-6</c:v>
                </c:pt>
                <c:pt idx="3321">
                  <c:v>1.3500000000000049E-6</c:v>
                </c:pt>
                <c:pt idx="3322">
                  <c:v>1.3500000000000049E-6</c:v>
                </c:pt>
                <c:pt idx="3323">
                  <c:v>1.2100000000000032E-6</c:v>
                </c:pt>
                <c:pt idx="3324">
                  <c:v>1.2100000000000032E-6</c:v>
                </c:pt>
                <c:pt idx="3325">
                  <c:v>1.0800000000000036E-6</c:v>
                </c:pt>
                <c:pt idx="3326">
                  <c:v>1.4900000000000037E-6</c:v>
                </c:pt>
                <c:pt idx="3327">
                  <c:v>2.6000000000000077E-6</c:v>
                </c:pt>
                <c:pt idx="3328">
                  <c:v>3.6700000000000093E-6</c:v>
                </c:pt>
                <c:pt idx="3329">
                  <c:v>5.110000000000007E-6</c:v>
                </c:pt>
                <c:pt idx="3330">
                  <c:v>9.8800000000000308E-6</c:v>
                </c:pt>
                <c:pt idx="3331">
                  <c:v>1.2099999999999999E-5</c:v>
                </c:pt>
                <c:pt idx="3332">
                  <c:v>1.2099999999999999E-5</c:v>
                </c:pt>
                <c:pt idx="3333">
                  <c:v>1.2099999999999999E-5</c:v>
                </c:pt>
                <c:pt idx="3334">
                  <c:v>1.2099999999999999E-5</c:v>
                </c:pt>
                <c:pt idx="3335">
                  <c:v>1.2099999999999999E-5</c:v>
                </c:pt>
                <c:pt idx="3336">
                  <c:v>1.0900000000000033E-5</c:v>
                </c:pt>
                <c:pt idx="3337">
                  <c:v>6.700000000000018E-6</c:v>
                </c:pt>
                <c:pt idx="3338">
                  <c:v>4.0200000000000081E-6</c:v>
                </c:pt>
                <c:pt idx="3339">
                  <c:v>3.1900000000000084E-6</c:v>
                </c:pt>
                <c:pt idx="3340">
                  <c:v>2.4900000000000054E-6</c:v>
                </c:pt>
                <c:pt idx="3341">
                  <c:v>2.000000000000005E-6</c:v>
                </c:pt>
                <c:pt idx="3342">
                  <c:v>1.7800000000000046E-6</c:v>
                </c:pt>
                <c:pt idx="3343">
                  <c:v>1.6000000000000046E-6</c:v>
                </c:pt>
                <c:pt idx="3344">
                  <c:v>1.4400000000000038E-6</c:v>
                </c:pt>
                <c:pt idx="3345">
                  <c:v>1.2800000000000036E-6</c:v>
                </c:pt>
                <c:pt idx="3346">
                  <c:v>1.1500000000000044E-6</c:v>
                </c:pt>
                <c:pt idx="3347">
                  <c:v>1.1500000000000044E-6</c:v>
                </c:pt>
                <c:pt idx="3348">
                  <c:v>1.9600000000000062E-6</c:v>
                </c:pt>
                <c:pt idx="3349">
                  <c:v>3.0100000000000055E-6</c:v>
                </c:pt>
                <c:pt idx="3350">
                  <c:v>4.100000000000009E-6</c:v>
                </c:pt>
                <c:pt idx="3351">
                  <c:v>6.690000000000013E-6</c:v>
                </c:pt>
                <c:pt idx="3352">
                  <c:v>1.0699999999999999E-5</c:v>
                </c:pt>
                <c:pt idx="3353">
                  <c:v>1.1900000000000045E-5</c:v>
                </c:pt>
                <c:pt idx="3354">
                  <c:v>1.1900000000000045E-5</c:v>
                </c:pt>
                <c:pt idx="3355">
                  <c:v>1.1900000000000045E-5</c:v>
                </c:pt>
                <c:pt idx="3356">
                  <c:v>1.1900000000000045E-5</c:v>
                </c:pt>
                <c:pt idx="3357">
                  <c:v>1.0699999999999999E-5</c:v>
                </c:pt>
                <c:pt idx="3358">
                  <c:v>9.3300000000000242E-6</c:v>
                </c:pt>
                <c:pt idx="3359">
                  <c:v>5.6400000000000121E-6</c:v>
                </c:pt>
                <c:pt idx="3360">
                  <c:v>3.5100000000000075E-6</c:v>
                </c:pt>
                <c:pt idx="3361">
                  <c:v>2.7500000000000076E-6</c:v>
                </c:pt>
                <c:pt idx="3362">
                  <c:v>2.2000000000000073E-6</c:v>
                </c:pt>
                <c:pt idx="3363">
                  <c:v>1.7700000000000053E-6</c:v>
                </c:pt>
                <c:pt idx="3364">
                  <c:v>1.5900000000000053E-6</c:v>
                </c:pt>
                <c:pt idx="3365">
                  <c:v>1.4200000000000033E-6</c:v>
                </c:pt>
                <c:pt idx="3366">
                  <c:v>1.2699999999999999E-6</c:v>
                </c:pt>
                <c:pt idx="3367">
                  <c:v>1.2699999999999999E-6</c:v>
                </c:pt>
                <c:pt idx="3368">
                  <c:v>1.1400000000000041E-6</c:v>
                </c:pt>
                <c:pt idx="3369">
                  <c:v>1.4100000000000034E-6</c:v>
                </c:pt>
                <c:pt idx="3370">
                  <c:v>2.4300000000000038E-6</c:v>
                </c:pt>
                <c:pt idx="3371">
                  <c:v>3.310000000000006E-6</c:v>
                </c:pt>
                <c:pt idx="3372">
                  <c:v>4.1200000000000004E-6</c:v>
                </c:pt>
                <c:pt idx="3373">
                  <c:v>9.2400000000000047E-6</c:v>
                </c:pt>
                <c:pt idx="3374">
                  <c:v>1.3100000000000034E-5</c:v>
                </c:pt>
                <c:pt idx="3375">
                  <c:v>1.4399999999999999E-5</c:v>
                </c:pt>
                <c:pt idx="3376">
                  <c:v>1.4399999999999999E-5</c:v>
                </c:pt>
                <c:pt idx="3377">
                  <c:v>1.4399999999999999E-5</c:v>
                </c:pt>
                <c:pt idx="3378">
                  <c:v>1.5900000000000051E-5</c:v>
                </c:pt>
                <c:pt idx="3379">
                  <c:v>1.4200000000000025E-5</c:v>
                </c:pt>
                <c:pt idx="3380">
                  <c:v>9.5400000000000188E-6</c:v>
                </c:pt>
                <c:pt idx="3381">
                  <c:v>5.3400000000000107E-6</c:v>
                </c:pt>
                <c:pt idx="3382">
                  <c:v>3.6500000000000095E-6</c:v>
                </c:pt>
                <c:pt idx="3383">
                  <c:v>2.8400000000000058E-6</c:v>
                </c:pt>
                <c:pt idx="3384">
                  <c:v>2.2400000000000082E-6</c:v>
                </c:pt>
                <c:pt idx="3385">
                  <c:v>1.7800000000000046E-6</c:v>
                </c:pt>
                <c:pt idx="3386">
                  <c:v>1.5900000000000053E-6</c:v>
                </c:pt>
                <c:pt idx="3387">
                  <c:v>1.4300000000000037E-6</c:v>
                </c:pt>
                <c:pt idx="3388">
                  <c:v>1.4300000000000037E-6</c:v>
                </c:pt>
                <c:pt idx="3389">
                  <c:v>1.2800000000000036E-6</c:v>
                </c:pt>
                <c:pt idx="3390">
                  <c:v>1.1500000000000044E-6</c:v>
                </c:pt>
                <c:pt idx="3391">
                  <c:v>1.7900000000000053E-6</c:v>
                </c:pt>
                <c:pt idx="3392">
                  <c:v>2.9600000000000081E-6</c:v>
                </c:pt>
                <c:pt idx="3393">
                  <c:v>3.6400000000000105E-6</c:v>
                </c:pt>
                <c:pt idx="3394">
                  <c:v>5.7500000000000144E-6</c:v>
                </c:pt>
                <c:pt idx="3395">
                  <c:v>9.2400000000000047E-6</c:v>
                </c:pt>
                <c:pt idx="3396">
                  <c:v>1.0200000000000026E-5</c:v>
                </c:pt>
                <c:pt idx="3397">
                  <c:v>1.0200000000000026E-5</c:v>
                </c:pt>
                <c:pt idx="3398">
                  <c:v>1.0200000000000026E-5</c:v>
                </c:pt>
                <c:pt idx="3399">
                  <c:v>1.0200000000000026E-5</c:v>
                </c:pt>
                <c:pt idx="3400">
                  <c:v>1.0200000000000026E-5</c:v>
                </c:pt>
                <c:pt idx="3401">
                  <c:v>9.0200000000000238E-6</c:v>
                </c:pt>
                <c:pt idx="3402">
                  <c:v>5.360000000000008E-6</c:v>
                </c:pt>
                <c:pt idx="3403">
                  <c:v>3.740000000000012E-6</c:v>
                </c:pt>
                <c:pt idx="3404">
                  <c:v>2.6400000000000086E-6</c:v>
                </c:pt>
                <c:pt idx="3405">
                  <c:v>2.1100000000000039E-6</c:v>
                </c:pt>
                <c:pt idx="3406">
                  <c:v>1.890000000000006E-6</c:v>
                </c:pt>
                <c:pt idx="3407">
                  <c:v>1.5200000000000045E-6</c:v>
                </c:pt>
                <c:pt idx="3408">
                  <c:v>1.5200000000000045E-6</c:v>
                </c:pt>
                <c:pt idx="3409">
                  <c:v>1.3500000000000049E-6</c:v>
                </c:pt>
                <c:pt idx="3410">
                  <c:v>1.2100000000000032E-6</c:v>
                </c:pt>
                <c:pt idx="3411">
                  <c:v>1.2100000000000032E-6</c:v>
                </c:pt>
                <c:pt idx="3412">
                  <c:v>1.2300000000000035E-6</c:v>
                </c:pt>
                <c:pt idx="3413">
                  <c:v>2.190000000000004E-6</c:v>
                </c:pt>
                <c:pt idx="3414">
                  <c:v>3.0300000000000066E-6</c:v>
                </c:pt>
                <c:pt idx="3415">
                  <c:v>4.17000000000001E-6</c:v>
                </c:pt>
                <c:pt idx="3416">
                  <c:v>7.5700000000000215E-6</c:v>
                </c:pt>
                <c:pt idx="3417">
                  <c:v>1.0499999999999999E-5</c:v>
                </c:pt>
                <c:pt idx="3418">
                  <c:v>1.1500000000000041E-5</c:v>
                </c:pt>
                <c:pt idx="3419">
                  <c:v>1.1500000000000041E-5</c:v>
                </c:pt>
                <c:pt idx="3420">
                  <c:v>1.1500000000000041E-5</c:v>
                </c:pt>
                <c:pt idx="3421">
                  <c:v>1.0300000000000025E-5</c:v>
                </c:pt>
                <c:pt idx="3422">
                  <c:v>7.3800000000000191E-6</c:v>
                </c:pt>
                <c:pt idx="3423">
                  <c:v>4.5200000000000101E-6</c:v>
                </c:pt>
                <c:pt idx="3424">
                  <c:v>3.1700000000000086E-6</c:v>
                </c:pt>
                <c:pt idx="3425">
                  <c:v>2.4700000000000039E-6</c:v>
                </c:pt>
                <c:pt idx="3426">
                  <c:v>1.9800000000000073E-6</c:v>
                </c:pt>
                <c:pt idx="3427">
                  <c:v>1.7600000000000047E-6</c:v>
                </c:pt>
                <c:pt idx="3428">
                  <c:v>1.5600000000000045E-6</c:v>
                </c:pt>
                <c:pt idx="3429">
                  <c:v>1.4000000000000029E-6</c:v>
                </c:pt>
                <c:pt idx="3430">
                  <c:v>1.2500000000000037E-6</c:v>
                </c:pt>
                <c:pt idx="3431">
                  <c:v>1.2500000000000037E-6</c:v>
                </c:pt>
                <c:pt idx="3432">
                  <c:v>1.1200000000000041E-6</c:v>
                </c:pt>
                <c:pt idx="3433">
                  <c:v>1.5500000000000049E-6</c:v>
                </c:pt>
                <c:pt idx="3434">
                  <c:v>2.440000000000005E-6</c:v>
                </c:pt>
                <c:pt idx="3435">
                  <c:v>3.3300000000000062E-6</c:v>
                </c:pt>
                <c:pt idx="3436">
                  <c:v>4.2600000000000109E-6</c:v>
                </c:pt>
                <c:pt idx="3437">
                  <c:v>7.9300000000000274E-6</c:v>
                </c:pt>
                <c:pt idx="3438">
                  <c:v>8.8700000000000337E-6</c:v>
                </c:pt>
                <c:pt idx="3439">
                  <c:v>9.7900000000000215E-6</c:v>
                </c:pt>
                <c:pt idx="3440">
                  <c:v>9.7900000000000215E-6</c:v>
                </c:pt>
                <c:pt idx="3441">
                  <c:v>9.7900000000000215E-6</c:v>
                </c:pt>
                <c:pt idx="3442">
                  <c:v>8.7500000000000196E-6</c:v>
                </c:pt>
                <c:pt idx="3443">
                  <c:v>8.7500000000000196E-6</c:v>
                </c:pt>
                <c:pt idx="3444">
                  <c:v>5.370000000000013E-6</c:v>
                </c:pt>
                <c:pt idx="3445">
                  <c:v>3.7800000000000121E-6</c:v>
                </c:pt>
                <c:pt idx="3446">
                  <c:v>2.6000000000000077E-6</c:v>
                </c:pt>
                <c:pt idx="3447">
                  <c:v>2.0800000000000055E-6</c:v>
                </c:pt>
                <c:pt idx="3448">
                  <c:v>1.8600000000000059E-6</c:v>
                </c:pt>
                <c:pt idx="3449">
                  <c:v>1.5000000000000043E-6</c:v>
                </c:pt>
                <c:pt idx="3450">
                  <c:v>1.3500000000000049E-6</c:v>
                </c:pt>
                <c:pt idx="3451">
                  <c:v>1.3500000000000049E-6</c:v>
                </c:pt>
                <c:pt idx="3452">
                  <c:v>1.2100000000000032E-6</c:v>
                </c:pt>
                <c:pt idx="3453">
                  <c:v>1.2100000000000032E-6</c:v>
                </c:pt>
                <c:pt idx="3454">
                  <c:v>1.0899999999999999E-6</c:v>
                </c:pt>
                <c:pt idx="3455">
                  <c:v>1.9100000000000063E-6</c:v>
                </c:pt>
                <c:pt idx="3456">
                  <c:v>2.690000000000006E-6</c:v>
                </c:pt>
                <c:pt idx="3457">
                  <c:v>3.73000000000001E-6</c:v>
                </c:pt>
                <c:pt idx="3458">
                  <c:v>6.7400000000000193E-6</c:v>
                </c:pt>
                <c:pt idx="3459">
                  <c:v>9.3700000000000306E-6</c:v>
                </c:pt>
                <c:pt idx="3460">
                  <c:v>1.1500000000000041E-5</c:v>
                </c:pt>
                <c:pt idx="3461">
                  <c:v>1.1500000000000041E-5</c:v>
                </c:pt>
                <c:pt idx="3462">
                  <c:v>1.1500000000000041E-5</c:v>
                </c:pt>
                <c:pt idx="3463">
                  <c:v>1.1500000000000041E-5</c:v>
                </c:pt>
                <c:pt idx="3464">
                  <c:v>1.0400000000000029E-5</c:v>
                </c:pt>
                <c:pt idx="3465">
                  <c:v>9.2100000000000067E-6</c:v>
                </c:pt>
                <c:pt idx="3466">
                  <c:v>5.3400000000000107E-6</c:v>
                </c:pt>
                <c:pt idx="3467">
                  <c:v>3.5900000000000084E-6</c:v>
                </c:pt>
                <c:pt idx="3468">
                  <c:v>2.820000000000006E-6</c:v>
                </c:pt>
                <c:pt idx="3469">
                  <c:v>2.0100000000000045E-6</c:v>
                </c:pt>
                <c:pt idx="3470">
                  <c:v>1.8100000000000055E-6</c:v>
                </c:pt>
                <c:pt idx="3471">
                  <c:v>1.6200000000000048E-6</c:v>
                </c:pt>
                <c:pt idx="3472">
                  <c:v>1.4400000000000038E-6</c:v>
                </c:pt>
                <c:pt idx="3473">
                  <c:v>1.2899999999999999E-6</c:v>
                </c:pt>
                <c:pt idx="3474">
                  <c:v>1.2899999999999999E-6</c:v>
                </c:pt>
                <c:pt idx="3475">
                  <c:v>1.1600000000000039E-6</c:v>
                </c:pt>
                <c:pt idx="3476">
                  <c:v>1.4200000000000033E-6</c:v>
                </c:pt>
                <c:pt idx="3477">
                  <c:v>2.2600000000000084E-6</c:v>
                </c:pt>
                <c:pt idx="3478">
                  <c:v>3.480000000000009E-6</c:v>
                </c:pt>
                <c:pt idx="3479">
                  <c:v>4.2900000000000106E-6</c:v>
                </c:pt>
                <c:pt idx="3480">
                  <c:v>7.6500000000000148E-6</c:v>
                </c:pt>
                <c:pt idx="3481">
                  <c:v>9.4100000000000268E-6</c:v>
                </c:pt>
                <c:pt idx="3482">
                  <c:v>9.4100000000000268E-6</c:v>
                </c:pt>
                <c:pt idx="3483">
                  <c:v>9.4100000000000268E-6</c:v>
                </c:pt>
                <c:pt idx="3484">
                  <c:v>9.4100000000000268E-6</c:v>
                </c:pt>
                <c:pt idx="3485">
                  <c:v>9.4100000000000268E-6</c:v>
                </c:pt>
                <c:pt idx="3486">
                  <c:v>8.4300000000000142E-6</c:v>
                </c:pt>
                <c:pt idx="3487">
                  <c:v>6.380000000000016E-6</c:v>
                </c:pt>
                <c:pt idx="3488">
                  <c:v>3.8500000000000072E-6</c:v>
                </c:pt>
                <c:pt idx="3489">
                  <c:v>2.7400000000000089E-6</c:v>
                </c:pt>
                <c:pt idx="3490">
                  <c:v>2.1700000000000055E-6</c:v>
                </c:pt>
                <c:pt idx="3491">
                  <c:v>1.9500000000000067E-6</c:v>
                </c:pt>
                <c:pt idx="3492">
                  <c:v>1.5700000000000051E-6</c:v>
                </c:pt>
                <c:pt idx="3493">
                  <c:v>1.4100000000000034E-6</c:v>
                </c:pt>
                <c:pt idx="3494">
                  <c:v>1.260000000000003E-6</c:v>
                </c:pt>
                <c:pt idx="3495">
                  <c:v>1.260000000000003E-6</c:v>
                </c:pt>
                <c:pt idx="3496">
                  <c:v>1.1300000000000044E-6</c:v>
                </c:pt>
                <c:pt idx="3497">
                  <c:v>1.1300000000000044E-6</c:v>
                </c:pt>
                <c:pt idx="3498">
                  <c:v>1.7500000000000051E-6</c:v>
                </c:pt>
                <c:pt idx="3499">
                  <c:v>2.5700000000000055E-6</c:v>
                </c:pt>
                <c:pt idx="3500">
                  <c:v>3.7100000000000102E-6</c:v>
                </c:pt>
                <c:pt idx="3501">
                  <c:v>5.4400000000000174E-6</c:v>
                </c:pt>
                <c:pt idx="3502">
                  <c:v>1.0600000000000031E-5</c:v>
                </c:pt>
                <c:pt idx="3503">
                  <c:v>1.2900000000000036E-5</c:v>
                </c:pt>
                <c:pt idx="3504">
                  <c:v>1.2900000000000036E-5</c:v>
                </c:pt>
                <c:pt idx="3505">
                  <c:v>1.2900000000000036E-5</c:v>
                </c:pt>
                <c:pt idx="3506">
                  <c:v>1.2900000000000036E-5</c:v>
                </c:pt>
                <c:pt idx="3507">
                  <c:v>1.2900000000000036E-5</c:v>
                </c:pt>
                <c:pt idx="3508">
                  <c:v>1.1399999999999999E-5</c:v>
                </c:pt>
                <c:pt idx="3509">
                  <c:v>6.5600000000000143E-6</c:v>
                </c:pt>
                <c:pt idx="3510">
                  <c:v>4.1300000000000096E-6</c:v>
                </c:pt>
                <c:pt idx="3511">
                  <c:v>2.9400000000000074E-6</c:v>
                </c:pt>
                <c:pt idx="3512">
                  <c:v>2.3600000000000049E-6</c:v>
                </c:pt>
                <c:pt idx="3513">
                  <c:v>1.890000000000006E-6</c:v>
                </c:pt>
                <c:pt idx="3514">
                  <c:v>1.7000000000000045E-6</c:v>
                </c:pt>
                <c:pt idx="3515">
                  <c:v>1.5200000000000045E-6</c:v>
                </c:pt>
                <c:pt idx="3516">
                  <c:v>1.3700000000000051E-6</c:v>
                </c:pt>
                <c:pt idx="3517">
                  <c:v>1.2300000000000035E-6</c:v>
                </c:pt>
                <c:pt idx="3518">
                  <c:v>1.2300000000000035E-6</c:v>
                </c:pt>
                <c:pt idx="3519">
                  <c:v>1.2300000000000035E-6</c:v>
                </c:pt>
                <c:pt idx="3520">
                  <c:v>2.150000000000004E-6</c:v>
                </c:pt>
                <c:pt idx="3521">
                  <c:v>3.3700000000000063E-6</c:v>
                </c:pt>
                <c:pt idx="3522">
                  <c:v>4.1300000000000096E-6</c:v>
                </c:pt>
                <c:pt idx="3523">
                  <c:v>7.2400000000000205E-6</c:v>
                </c:pt>
                <c:pt idx="3524">
                  <c:v>1.0100000000000024E-5</c:v>
                </c:pt>
                <c:pt idx="3525">
                  <c:v>1.1199999999999999E-5</c:v>
                </c:pt>
                <c:pt idx="3526">
                  <c:v>1.1199999999999999E-5</c:v>
                </c:pt>
                <c:pt idx="3527">
                  <c:v>1.1199999999999999E-5</c:v>
                </c:pt>
                <c:pt idx="3528">
                  <c:v>1.1199999999999999E-5</c:v>
                </c:pt>
                <c:pt idx="3529">
                  <c:v>1.0000000000000025E-5</c:v>
                </c:pt>
                <c:pt idx="3530">
                  <c:v>7.8600000000000128E-6</c:v>
                </c:pt>
                <c:pt idx="3531">
                  <c:v>4.7500000000000121E-6</c:v>
                </c:pt>
                <c:pt idx="3532">
                  <c:v>3.3700000000000063E-6</c:v>
                </c:pt>
                <c:pt idx="3533">
                  <c:v>2.3900000000000034E-6</c:v>
                </c:pt>
                <c:pt idx="3534">
                  <c:v>2.1400000000000066E-6</c:v>
                </c:pt>
                <c:pt idx="3535">
                  <c:v>1.7000000000000045E-6</c:v>
                </c:pt>
                <c:pt idx="3536">
                  <c:v>1.5200000000000045E-6</c:v>
                </c:pt>
                <c:pt idx="3537">
                  <c:v>1.3700000000000051E-6</c:v>
                </c:pt>
                <c:pt idx="3538">
                  <c:v>1.2200000000000027E-6</c:v>
                </c:pt>
                <c:pt idx="3539">
                  <c:v>1.2200000000000027E-6</c:v>
                </c:pt>
                <c:pt idx="3540">
                  <c:v>1.2200000000000027E-6</c:v>
                </c:pt>
                <c:pt idx="3541">
                  <c:v>1.5300000000000046E-6</c:v>
                </c:pt>
                <c:pt idx="3542">
                  <c:v>2.650000000000006E-6</c:v>
                </c:pt>
                <c:pt idx="3543">
                  <c:v>3.3600000000000085E-6</c:v>
                </c:pt>
                <c:pt idx="3544">
                  <c:v>4.6100000000000024E-6</c:v>
                </c:pt>
                <c:pt idx="3545">
                  <c:v>8.9400000000000177E-6</c:v>
                </c:pt>
                <c:pt idx="3546">
                  <c:v>9.9200000000000304E-6</c:v>
                </c:pt>
                <c:pt idx="3547">
                  <c:v>9.9200000000000304E-6</c:v>
                </c:pt>
                <c:pt idx="3548">
                  <c:v>9.9200000000000304E-6</c:v>
                </c:pt>
                <c:pt idx="3549">
                  <c:v>9.9200000000000304E-6</c:v>
                </c:pt>
                <c:pt idx="3550">
                  <c:v>9.9200000000000304E-6</c:v>
                </c:pt>
                <c:pt idx="3551">
                  <c:v>8.8500000000000339E-6</c:v>
                </c:pt>
                <c:pt idx="3552">
                  <c:v>5.4700000000000179E-6</c:v>
                </c:pt>
                <c:pt idx="3553">
                  <c:v>3.5500000000000079E-6</c:v>
                </c:pt>
                <c:pt idx="3554">
                  <c:v>2.8000000000000066E-6</c:v>
                </c:pt>
                <c:pt idx="3555">
                  <c:v>2.250000000000006E-6</c:v>
                </c:pt>
                <c:pt idx="3556">
                  <c:v>1.7900000000000053E-6</c:v>
                </c:pt>
                <c:pt idx="3557">
                  <c:v>1.6100000000000053E-6</c:v>
                </c:pt>
                <c:pt idx="3558">
                  <c:v>1.4400000000000038E-6</c:v>
                </c:pt>
                <c:pt idx="3559">
                  <c:v>1.2899999999999999E-6</c:v>
                </c:pt>
                <c:pt idx="3560">
                  <c:v>1.1600000000000039E-6</c:v>
                </c:pt>
                <c:pt idx="3561">
                  <c:v>1.1600000000000039E-6</c:v>
                </c:pt>
                <c:pt idx="3562">
                  <c:v>1.1600000000000039E-6</c:v>
                </c:pt>
                <c:pt idx="3563">
                  <c:v>1.8300000000000056E-6</c:v>
                </c:pt>
                <c:pt idx="3564">
                  <c:v>2.9000000000000074E-6</c:v>
                </c:pt>
                <c:pt idx="3565">
                  <c:v>3.7100000000000102E-6</c:v>
                </c:pt>
                <c:pt idx="3566">
                  <c:v>6.2400000000000173E-6</c:v>
                </c:pt>
                <c:pt idx="3567">
                  <c:v>9.620000000000018E-6</c:v>
                </c:pt>
                <c:pt idx="3568">
                  <c:v>1.170000000000004E-5</c:v>
                </c:pt>
                <c:pt idx="3569">
                  <c:v>1.170000000000004E-5</c:v>
                </c:pt>
                <c:pt idx="3570">
                  <c:v>1.170000000000004E-5</c:v>
                </c:pt>
                <c:pt idx="3571">
                  <c:v>1.170000000000004E-5</c:v>
                </c:pt>
                <c:pt idx="3572">
                  <c:v>1.0400000000000029E-5</c:v>
                </c:pt>
                <c:pt idx="3573">
                  <c:v>9.0400000000000253E-6</c:v>
                </c:pt>
                <c:pt idx="3574">
                  <c:v>5.130000000000011E-6</c:v>
                </c:pt>
                <c:pt idx="3575">
                  <c:v>3.4200000000000088E-6</c:v>
                </c:pt>
                <c:pt idx="3576">
                  <c:v>2.7500000000000076E-6</c:v>
                </c:pt>
                <c:pt idx="3577">
                  <c:v>2.2100000000000059E-6</c:v>
                </c:pt>
                <c:pt idx="3578">
                  <c:v>1.7700000000000053E-6</c:v>
                </c:pt>
                <c:pt idx="3579">
                  <c:v>1.5800000000000046E-6</c:v>
                </c:pt>
                <c:pt idx="3580">
                  <c:v>1.4200000000000033E-6</c:v>
                </c:pt>
                <c:pt idx="3581">
                  <c:v>1.260000000000003E-6</c:v>
                </c:pt>
                <c:pt idx="3582">
                  <c:v>1.260000000000003E-6</c:v>
                </c:pt>
                <c:pt idx="3583">
                  <c:v>1.1300000000000044E-6</c:v>
                </c:pt>
                <c:pt idx="3584">
                  <c:v>1.4000000000000029E-6</c:v>
                </c:pt>
                <c:pt idx="3585">
                  <c:v>2.3100000000000012E-6</c:v>
                </c:pt>
                <c:pt idx="3586">
                  <c:v>3.1600000000000096E-6</c:v>
                </c:pt>
                <c:pt idx="3587">
                  <c:v>4.3200000000000069E-6</c:v>
                </c:pt>
                <c:pt idx="3588">
                  <c:v>7.8900000000000176E-6</c:v>
                </c:pt>
                <c:pt idx="3589">
                  <c:v>1.1399999999999999E-5</c:v>
                </c:pt>
                <c:pt idx="3590">
                  <c:v>1.2700000000000031E-5</c:v>
                </c:pt>
                <c:pt idx="3591">
                  <c:v>1.4100000000000026E-5</c:v>
                </c:pt>
                <c:pt idx="3592">
                  <c:v>1.4100000000000026E-5</c:v>
                </c:pt>
                <c:pt idx="3593">
                  <c:v>1.4100000000000026E-5</c:v>
                </c:pt>
                <c:pt idx="3594">
                  <c:v>1.4100000000000026E-5</c:v>
                </c:pt>
                <c:pt idx="3595">
                  <c:v>9.2400000000000047E-6</c:v>
                </c:pt>
                <c:pt idx="3596">
                  <c:v>5.3400000000000107E-6</c:v>
                </c:pt>
                <c:pt idx="3597">
                  <c:v>3.7200000000000114E-6</c:v>
                </c:pt>
                <c:pt idx="3598">
                  <c:v>2.6200000000000079E-6</c:v>
                </c:pt>
                <c:pt idx="3599">
                  <c:v>2.1100000000000039E-6</c:v>
                </c:pt>
                <c:pt idx="3600">
                  <c:v>1.890000000000006E-6</c:v>
                </c:pt>
                <c:pt idx="3601">
                  <c:v>1.5200000000000045E-6</c:v>
                </c:pt>
                <c:pt idx="3602">
                  <c:v>1.3700000000000051E-6</c:v>
                </c:pt>
                <c:pt idx="3603">
                  <c:v>1.3700000000000051E-6</c:v>
                </c:pt>
                <c:pt idx="3604">
                  <c:v>1.2300000000000035E-6</c:v>
                </c:pt>
                <c:pt idx="3605">
                  <c:v>1.2300000000000035E-6</c:v>
                </c:pt>
                <c:pt idx="3606">
                  <c:v>1.710000000000004E-6</c:v>
                </c:pt>
                <c:pt idx="3607">
                  <c:v>2.7400000000000089E-6</c:v>
                </c:pt>
                <c:pt idx="3608">
                  <c:v>3.4600000000000092E-6</c:v>
                </c:pt>
                <c:pt idx="3609">
                  <c:v>5.4700000000000179E-6</c:v>
                </c:pt>
                <c:pt idx="3610">
                  <c:v>9.8700000000000326E-6</c:v>
                </c:pt>
                <c:pt idx="3611">
                  <c:v>1.100000000000003E-5</c:v>
                </c:pt>
                <c:pt idx="3612">
                  <c:v>1.2099999999999999E-5</c:v>
                </c:pt>
                <c:pt idx="3613">
                  <c:v>1.2099999999999999E-5</c:v>
                </c:pt>
                <c:pt idx="3614">
                  <c:v>1.2099999999999999E-5</c:v>
                </c:pt>
                <c:pt idx="3615">
                  <c:v>1.2099999999999999E-5</c:v>
                </c:pt>
                <c:pt idx="3616">
                  <c:v>1.0900000000000033E-5</c:v>
                </c:pt>
                <c:pt idx="3617">
                  <c:v>6.4400000000000188E-6</c:v>
                </c:pt>
                <c:pt idx="3618">
                  <c:v>4.1200000000000004E-6</c:v>
                </c:pt>
                <c:pt idx="3619">
                  <c:v>2.8600000000000073E-6</c:v>
                </c:pt>
                <c:pt idx="3620">
                  <c:v>2.2800000000000082E-6</c:v>
                </c:pt>
                <c:pt idx="3621">
                  <c:v>1.8300000000000056E-6</c:v>
                </c:pt>
                <c:pt idx="3622">
                  <c:v>1.6200000000000048E-6</c:v>
                </c:pt>
                <c:pt idx="3623">
                  <c:v>1.460000000000004E-6</c:v>
                </c:pt>
                <c:pt idx="3624">
                  <c:v>1.3100000000000044E-6</c:v>
                </c:pt>
                <c:pt idx="3625">
                  <c:v>1.3100000000000044E-6</c:v>
                </c:pt>
                <c:pt idx="3626">
                  <c:v>1.1800000000000042E-6</c:v>
                </c:pt>
                <c:pt idx="3627">
                  <c:v>1.1800000000000042E-6</c:v>
                </c:pt>
                <c:pt idx="3628">
                  <c:v>2.2800000000000082E-6</c:v>
                </c:pt>
                <c:pt idx="3629">
                  <c:v>3.2200000000000103E-6</c:v>
                </c:pt>
                <c:pt idx="3630">
                  <c:v>4.1300000000000096E-6</c:v>
                </c:pt>
                <c:pt idx="3631">
                  <c:v>6.5300000000000171E-6</c:v>
                </c:pt>
                <c:pt idx="3632">
                  <c:v>8.2400000000000007E-6</c:v>
                </c:pt>
                <c:pt idx="3633">
                  <c:v>9.3100000000000261E-6</c:v>
                </c:pt>
                <c:pt idx="3634">
                  <c:v>9.3100000000000261E-6</c:v>
                </c:pt>
                <c:pt idx="3635">
                  <c:v>9.3100000000000261E-6</c:v>
                </c:pt>
                <c:pt idx="3636">
                  <c:v>8.330000000000027E-6</c:v>
                </c:pt>
                <c:pt idx="3637">
                  <c:v>6.4300000000000206E-6</c:v>
                </c:pt>
                <c:pt idx="3638">
                  <c:v>4.380000000000008E-6</c:v>
                </c:pt>
                <c:pt idx="3639">
                  <c:v>2.7700000000000078E-6</c:v>
                </c:pt>
                <c:pt idx="3640">
                  <c:v>2.2000000000000073E-6</c:v>
                </c:pt>
                <c:pt idx="3641">
                  <c:v>1.9600000000000062E-6</c:v>
                </c:pt>
                <c:pt idx="3642">
                  <c:v>1.7500000000000051E-6</c:v>
                </c:pt>
                <c:pt idx="3643">
                  <c:v>1.3800000000000046E-6</c:v>
                </c:pt>
                <c:pt idx="3644">
                  <c:v>1.3800000000000046E-6</c:v>
                </c:pt>
                <c:pt idx="3645">
                  <c:v>1.240000000000003E-6</c:v>
                </c:pt>
                <c:pt idx="3646">
                  <c:v>1.1100000000000038E-6</c:v>
                </c:pt>
                <c:pt idx="3647">
                  <c:v>1.1100000000000038E-6</c:v>
                </c:pt>
                <c:pt idx="3648">
                  <c:v>1.5400000000000045E-6</c:v>
                </c:pt>
                <c:pt idx="3649">
                  <c:v>2.4300000000000038E-6</c:v>
                </c:pt>
                <c:pt idx="3650">
                  <c:v>3.4300000000000074E-6</c:v>
                </c:pt>
                <c:pt idx="3651">
                  <c:v>4.17000000000001E-6</c:v>
                </c:pt>
                <c:pt idx="3652">
                  <c:v>7.8600000000000128E-6</c:v>
                </c:pt>
                <c:pt idx="3653">
                  <c:v>1.0800000000000032E-5</c:v>
                </c:pt>
                <c:pt idx="3654">
                  <c:v>1.0800000000000032E-5</c:v>
                </c:pt>
                <c:pt idx="3655">
                  <c:v>1.0800000000000032E-5</c:v>
                </c:pt>
                <c:pt idx="3656">
                  <c:v>1.0800000000000032E-5</c:v>
                </c:pt>
                <c:pt idx="3657">
                  <c:v>1.0800000000000032E-5</c:v>
                </c:pt>
                <c:pt idx="3658">
                  <c:v>9.6400000000000178E-6</c:v>
                </c:pt>
                <c:pt idx="3659">
                  <c:v>6.6500000000000134E-6</c:v>
                </c:pt>
                <c:pt idx="3660">
                  <c:v>4.1200000000000004E-6</c:v>
                </c:pt>
                <c:pt idx="3661">
                  <c:v>2.9100000000000056E-6</c:v>
                </c:pt>
                <c:pt idx="3662">
                  <c:v>2.3300000000000039E-6</c:v>
                </c:pt>
                <c:pt idx="3663">
                  <c:v>1.8600000000000059E-6</c:v>
                </c:pt>
                <c:pt idx="3664">
                  <c:v>1.6600000000000055E-6</c:v>
                </c:pt>
                <c:pt idx="3665">
                  <c:v>1.4900000000000037E-6</c:v>
                </c:pt>
                <c:pt idx="3666">
                  <c:v>1.3400000000000045E-6</c:v>
                </c:pt>
                <c:pt idx="3667">
                  <c:v>1.2000000000000027E-6</c:v>
                </c:pt>
                <c:pt idx="3668">
                  <c:v>1.2000000000000027E-6</c:v>
                </c:pt>
                <c:pt idx="3669">
                  <c:v>1.0800000000000036E-6</c:v>
                </c:pt>
                <c:pt idx="3670">
                  <c:v>1.9400000000000068E-6</c:v>
                </c:pt>
                <c:pt idx="3671">
                  <c:v>2.7300000000000073E-6</c:v>
                </c:pt>
                <c:pt idx="3672">
                  <c:v>3.740000000000012E-6</c:v>
                </c:pt>
                <c:pt idx="3673">
                  <c:v>5.8300000000000153E-6</c:v>
                </c:pt>
                <c:pt idx="3674">
                  <c:v>7.9000000000000277E-6</c:v>
                </c:pt>
                <c:pt idx="3675">
                  <c:v>8.7300000000000028E-6</c:v>
                </c:pt>
                <c:pt idx="3676">
                  <c:v>8.7300000000000028E-6</c:v>
                </c:pt>
                <c:pt idx="3677">
                  <c:v>8.7300000000000028E-6</c:v>
                </c:pt>
                <c:pt idx="3678">
                  <c:v>8.7300000000000028E-6</c:v>
                </c:pt>
                <c:pt idx="3679">
                  <c:v>7.8300000000000182E-6</c:v>
                </c:pt>
                <c:pt idx="3680">
                  <c:v>7.0100000000000167E-6</c:v>
                </c:pt>
                <c:pt idx="3681">
                  <c:v>4.2900000000000106E-6</c:v>
                </c:pt>
                <c:pt idx="3682">
                  <c:v>3.0100000000000055E-6</c:v>
                </c:pt>
                <c:pt idx="3683">
                  <c:v>2.3100000000000012E-6</c:v>
                </c:pt>
                <c:pt idx="3684">
                  <c:v>1.8500000000000056E-6</c:v>
                </c:pt>
                <c:pt idx="3685">
                  <c:v>1.6600000000000055E-6</c:v>
                </c:pt>
                <c:pt idx="3686">
                  <c:v>1.4900000000000037E-6</c:v>
                </c:pt>
                <c:pt idx="3687">
                  <c:v>1.3400000000000045E-6</c:v>
                </c:pt>
                <c:pt idx="3688">
                  <c:v>1.2000000000000027E-6</c:v>
                </c:pt>
                <c:pt idx="3689">
                  <c:v>1.2000000000000027E-6</c:v>
                </c:pt>
                <c:pt idx="3690">
                  <c:v>1.0800000000000036E-6</c:v>
                </c:pt>
                <c:pt idx="3691">
                  <c:v>1.3500000000000049E-6</c:v>
                </c:pt>
                <c:pt idx="3692">
                  <c:v>2.160000000000006E-6</c:v>
                </c:pt>
                <c:pt idx="3693">
                  <c:v>3.2800000000000109E-6</c:v>
                </c:pt>
                <c:pt idx="3694">
                  <c:v>4.0000000000000091E-6</c:v>
                </c:pt>
                <c:pt idx="3695">
                  <c:v>7.2000000000000192E-6</c:v>
                </c:pt>
                <c:pt idx="3696">
                  <c:v>8.920000000000023E-6</c:v>
                </c:pt>
                <c:pt idx="3697">
                  <c:v>9.8800000000000308E-6</c:v>
                </c:pt>
                <c:pt idx="3698">
                  <c:v>9.8800000000000308E-6</c:v>
                </c:pt>
                <c:pt idx="3699">
                  <c:v>9.8800000000000308E-6</c:v>
                </c:pt>
                <c:pt idx="3700">
                  <c:v>8.8800000000000285E-6</c:v>
                </c:pt>
                <c:pt idx="3701">
                  <c:v>8.8800000000000285E-6</c:v>
                </c:pt>
                <c:pt idx="3702">
                  <c:v>6.2500000000000147E-6</c:v>
                </c:pt>
                <c:pt idx="3703">
                  <c:v>3.7600000000000127E-6</c:v>
                </c:pt>
                <c:pt idx="3704">
                  <c:v>2.9700000000000054E-6</c:v>
                </c:pt>
                <c:pt idx="3705">
                  <c:v>2.120000000000006E-6</c:v>
                </c:pt>
                <c:pt idx="3706">
                  <c:v>1.9000000000000066E-6</c:v>
                </c:pt>
                <c:pt idx="3707">
                  <c:v>1.7000000000000045E-6</c:v>
                </c:pt>
                <c:pt idx="3708">
                  <c:v>1.3700000000000051E-6</c:v>
                </c:pt>
                <c:pt idx="3709">
                  <c:v>1.3700000000000051E-6</c:v>
                </c:pt>
                <c:pt idx="3710">
                  <c:v>1.2100000000000032E-6</c:v>
                </c:pt>
                <c:pt idx="3711">
                  <c:v>1.2100000000000032E-6</c:v>
                </c:pt>
                <c:pt idx="3712">
                  <c:v>1.0899999999999999E-6</c:v>
                </c:pt>
                <c:pt idx="3713">
                  <c:v>1.5700000000000051E-6</c:v>
                </c:pt>
                <c:pt idx="3714">
                  <c:v>2.4700000000000039E-6</c:v>
                </c:pt>
                <c:pt idx="3715">
                  <c:v>3.5800000000000106E-6</c:v>
                </c:pt>
                <c:pt idx="3716">
                  <c:v>5.0500000000000109E-6</c:v>
                </c:pt>
                <c:pt idx="3717">
                  <c:v>7.9500000000000221E-6</c:v>
                </c:pt>
                <c:pt idx="3718">
                  <c:v>7.9500000000000221E-6</c:v>
                </c:pt>
                <c:pt idx="3719">
                  <c:v>8.7600000000000195E-6</c:v>
                </c:pt>
                <c:pt idx="3720">
                  <c:v>8.7600000000000195E-6</c:v>
                </c:pt>
                <c:pt idx="3721">
                  <c:v>7.8800000000000211E-6</c:v>
                </c:pt>
                <c:pt idx="3722">
                  <c:v>7.8800000000000211E-6</c:v>
                </c:pt>
                <c:pt idx="3723">
                  <c:v>7.0800000000000195E-6</c:v>
                </c:pt>
                <c:pt idx="3724">
                  <c:v>4.18000000000001E-6</c:v>
                </c:pt>
                <c:pt idx="3725">
                  <c:v>3.0100000000000055E-6</c:v>
                </c:pt>
                <c:pt idx="3726">
                  <c:v>2.3800000000000056E-6</c:v>
                </c:pt>
                <c:pt idx="3727">
                  <c:v>1.8800000000000064E-6</c:v>
                </c:pt>
                <c:pt idx="3728">
                  <c:v>1.6900000000000056E-6</c:v>
                </c:pt>
                <c:pt idx="3729">
                  <c:v>1.5000000000000043E-6</c:v>
                </c:pt>
                <c:pt idx="3730">
                  <c:v>1.3400000000000045E-6</c:v>
                </c:pt>
                <c:pt idx="3731">
                  <c:v>1.2000000000000027E-6</c:v>
                </c:pt>
                <c:pt idx="3732">
                  <c:v>1.2000000000000027E-6</c:v>
                </c:pt>
                <c:pt idx="3733">
                  <c:v>1.0800000000000036E-6</c:v>
                </c:pt>
                <c:pt idx="3734">
                  <c:v>1.0800000000000036E-6</c:v>
                </c:pt>
                <c:pt idx="3735">
                  <c:v>1.970000000000007E-6</c:v>
                </c:pt>
                <c:pt idx="3736">
                  <c:v>2.8900000000000054E-6</c:v>
                </c:pt>
                <c:pt idx="3737">
                  <c:v>3.9200000000000091E-6</c:v>
                </c:pt>
                <c:pt idx="3738">
                  <c:v>6.2900000000000169E-6</c:v>
                </c:pt>
                <c:pt idx="3739">
                  <c:v>8.8900000000000284E-6</c:v>
                </c:pt>
                <c:pt idx="3740">
                  <c:v>9.8700000000000326E-6</c:v>
                </c:pt>
                <c:pt idx="3741">
                  <c:v>9.8700000000000326E-6</c:v>
                </c:pt>
                <c:pt idx="3742">
                  <c:v>9.8700000000000326E-6</c:v>
                </c:pt>
                <c:pt idx="3743">
                  <c:v>9.8700000000000326E-6</c:v>
                </c:pt>
                <c:pt idx="3744">
                  <c:v>8.8300000000000239E-6</c:v>
                </c:pt>
                <c:pt idx="3745">
                  <c:v>6.690000000000013E-6</c:v>
                </c:pt>
                <c:pt idx="3746">
                  <c:v>4.0800000000000109E-6</c:v>
                </c:pt>
                <c:pt idx="3747">
                  <c:v>3.1700000000000086E-6</c:v>
                </c:pt>
                <c:pt idx="3748">
                  <c:v>2.2700000000000066E-6</c:v>
                </c:pt>
                <c:pt idx="3749">
                  <c:v>2.0300000000000034E-6</c:v>
                </c:pt>
                <c:pt idx="3750">
                  <c:v>1.5900000000000053E-6</c:v>
                </c:pt>
                <c:pt idx="3751">
                  <c:v>1.4100000000000034E-6</c:v>
                </c:pt>
                <c:pt idx="3752">
                  <c:v>1.2699999999999999E-6</c:v>
                </c:pt>
                <c:pt idx="3753">
                  <c:v>1.2699999999999999E-6</c:v>
                </c:pt>
                <c:pt idx="3754">
                  <c:v>1.1400000000000041E-6</c:v>
                </c:pt>
                <c:pt idx="3755">
                  <c:v>1.1400000000000041E-6</c:v>
                </c:pt>
                <c:pt idx="3756">
                  <c:v>1.5900000000000053E-6</c:v>
                </c:pt>
                <c:pt idx="3757">
                  <c:v>2.4900000000000054E-6</c:v>
                </c:pt>
                <c:pt idx="3758">
                  <c:v>3.3800000000000079E-6</c:v>
                </c:pt>
                <c:pt idx="3759">
                  <c:v>4.6200000000000024E-6</c:v>
                </c:pt>
                <c:pt idx="3760">
                  <c:v>9.5900000000000268E-6</c:v>
                </c:pt>
                <c:pt idx="3761">
                  <c:v>1.1800000000000045E-5</c:v>
                </c:pt>
                <c:pt idx="3762">
                  <c:v>1.2999999999999999E-5</c:v>
                </c:pt>
                <c:pt idx="3763">
                  <c:v>1.2999999999999999E-5</c:v>
                </c:pt>
                <c:pt idx="3764">
                  <c:v>1.2999999999999999E-5</c:v>
                </c:pt>
                <c:pt idx="3765">
                  <c:v>1.2999999999999999E-5</c:v>
                </c:pt>
                <c:pt idx="3766">
                  <c:v>1.2999999999999999E-5</c:v>
                </c:pt>
                <c:pt idx="3767">
                  <c:v>7.8700000000000195E-6</c:v>
                </c:pt>
                <c:pt idx="3768">
                  <c:v>4.4300000000000152E-6</c:v>
                </c:pt>
                <c:pt idx="3769">
                  <c:v>3.1700000000000086E-6</c:v>
                </c:pt>
                <c:pt idx="3770">
                  <c:v>2.4800000000000059E-6</c:v>
                </c:pt>
                <c:pt idx="3771">
                  <c:v>1.9900000000000068E-6</c:v>
                </c:pt>
                <c:pt idx="3772">
                  <c:v>1.7900000000000053E-6</c:v>
                </c:pt>
                <c:pt idx="3773">
                  <c:v>1.5900000000000053E-6</c:v>
                </c:pt>
                <c:pt idx="3774">
                  <c:v>1.4200000000000033E-6</c:v>
                </c:pt>
                <c:pt idx="3775">
                  <c:v>1.2800000000000036E-6</c:v>
                </c:pt>
                <c:pt idx="3776">
                  <c:v>1.1400000000000041E-6</c:v>
                </c:pt>
                <c:pt idx="3777">
                  <c:v>1.1400000000000041E-6</c:v>
                </c:pt>
                <c:pt idx="3778">
                  <c:v>1.890000000000006E-6</c:v>
                </c:pt>
                <c:pt idx="3779">
                  <c:v>2.9000000000000074E-6</c:v>
                </c:pt>
                <c:pt idx="3780">
                  <c:v>3.6600000000000111E-6</c:v>
                </c:pt>
                <c:pt idx="3781">
                  <c:v>5.6600000000000034E-6</c:v>
                </c:pt>
                <c:pt idx="3782">
                  <c:v>7.7900000000000169E-6</c:v>
                </c:pt>
                <c:pt idx="3783">
                  <c:v>8.570000000000023E-6</c:v>
                </c:pt>
                <c:pt idx="3784">
                  <c:v>8.570000000000023E-6</c:v>
                </c:pt>
                <c:pt idx="3785">
                  <c:v>8.570000000000023E-6</c:v>
                </c:pt>
                <c:pt idx="3786">
                  <c:v>7.6300000000000167E-6</c:v>
                </c:pt>
                <c:pt idx="3787">
                  <c:v>6.8000000000000171E-6</c:v>
                </c:pt>
                <c:pt idx="3788">
                  <c:v>3.9300000000000064E-6</c:v>
                </c:pt>
                <c:pt idx="3789">
                  <c:v>2.7400000000000089E-6</c:v>
                </c:pt>
                <c:pt idx="3790">
                  <c:v>2.1700000000000055E-6</c:v>
                </c:pt>
                <c:pt idx="3791">
                  <c:v>1.9200000000000062E-6</c:v>
                </c:pt>
                <c:pt idx="3792">
                  <c:v>1.5300000000000046E-6</c:v>
                </c:pt>
                <c:pt idx="3793">
                  <c:v>1.3700000000000051E-6</c:v>
                </c:pt>
                <c:pt idx="3794">
                  <c:v>1.3700000000000051E-6</c:v>
                </c:pt>
                <c:pt idx="3795">
                  <c:v>1.2300000000000035E-6</c:v>
                </c:pt>
                <c:pt idx="3796">
                  <c:v>1.1000000000000041E-6</c:v>
                </c:pt>
                <c:pt idx="3797">
                  <c:v>1.1000000000000041E-6</c:v>
                </c:pt>
                <c:pt idx="3798">
                  <c:v>1.2699999999999999E-6</c:v>
                </c:pt>
                <c:pt idx="3799">
                  <c:v>2.2200000000000067E-6</c:v>
                </c:pt>
                <c:pt idx="3800">
                  <c:v>3.0700000000000075E-6</c:v>
                </c:pt>
                <c:pt idx="3801">
                  <c:v>3.8300000000000074E-6</c:v>
                </c:pt>
                <c:pt idx="3802">
                  <c:v>6.850000000000014E-6</c:v>
                </c:pt>
                <c:pt idx="3803">
                  <c:v>8.4400000000000158E-6</c:v>
                </c:pt>
                <c:pt idx="3804">
                  <c:v>8.4400000000000158E-6</c:v>
                </c:pt>
                <c:pt idx="3805">
                  <c:v>8.4400000000000158E-6</c:v>
                </c:pt>
                <c:pt idx="3806">
                  <c:v>8.4400000000000158E-6</c:v>
                </c:pt>
                <c:pt idx="3807">
                  <c:v>7.5700000000000215E-6</c:v>
                </c:pt>
                <c:pt idx="3808">
                  <c:v>6.020000000000011E-6</c:v>
                </c:pt>
                <c:pt idx="3809">
                  <c:v>3.6800000000000114E-6</c:v>
                </c:pt>
                <c:pt idx="3810">
                  <c:v>2.5900000000000053E-6</c:v>
                </c:pt>
                <c:pt idx="3811">
                  <c:v>2.0800000000000055E-6</c:v>
                </c:pt>
                <c:pt idx="3812">
                  <c:v>1.870000000000006E-6</c:v>
                </c:pt>
                <c:pt idx="3813">
                  <c:v>1.4900000000000037E-6</c:v>
                </c:pt>
                <c:pt idx="3814">
                  <c:v>1.3300000000000044E-6</c:v>
                </c:pt>
                <c:pt idx="3815">
                  <c:v>1.3300000000000044E-6</c:v>
                </c:pt>
                <c:pt idx="3816">
                  <c:v>1.1900000000000047E-6</c:v>
                </c:pt>
                <c:pt idx="3817">
                  <c:v>1.1900000000000047E-6</c:v>
                </c:pt>
                <c:pt idx="3818">
                  <c:v>1.0699999999999999E-6</c:v>
                </c:pt>
                <c:pt idx="3819">
                  <c:v>1.6300000000000054E-6</c:v>
                </c:pt>
                <c:pt idx="3820">
                  <c:v>2.5700000000000055E-6</c:v>
                </c:pt>
                <c:pt idx="3821">
                  <c:v>3.1500000000000084E-6</c:v>
                </c:pt>
                <c:pt idx="3822">
                  <c:v>4.9300000000000172E-6</c:v>
                </c:pt>
                <c:pt idx="3823">
                  <c:v>6.8200000000000126E-6</c:v>
                </c:pt>
                <c:pt idx="3824">
                  <c:v>8.3600000000000318E-6</c:v>
                </c:pt>
                <c:pt idx="3825">
                  <c:v>8.3600000000000318E-6</c:v>
                </c:pt>
                <c:pt idx="3826">
                  <c:v>8.3600000000000318E-6</c:v>
                </c:pt>
                <c:pt idx="3827">
                  <c:v>8.3600000000000318E-6</c:v>
                </c:pt>
                <c:pt idx="3828">
                  <c:v>8.3600000000000318E-6</c:v>
                </c:pt>
                <c:pt idx="3829">
                  <c:v>7.510000000000017E-6</c:v>
                </c:pt>
                <c:pt idx="3830">
                  <c:v>4.4500000000000125E-6</c:v>
                </c:pt>
                <c:pt idx="3831">
                  <c:v>3.1600000000000096E-6</c:v>
                </c:pt>
                <c:pt idx="3832">
                  <c:v>2.5200000000000068E-6</c:v>
                </c:pt>
                <c:pt idx="3833">
                  <c:v>2.0200000000000052E-6</c:v>
                </c:pt>
                <c:pt idx="3834">
                  <c:v>1.6200000000000048E-6</c:v>
                </c:pt>
                <c:pt idx="3835">
                  <c:v>1.460000000000004E-6</c:v>
                </c:pt>
                <c:pt idx="3836">
                  <c:v>1.460000000000004E-6</c:v>
                </c:pt>
                <c:pt idx="3837">
                  <c:v>1.3000000000000041E-6</c:v>
                </c:pt>
                <c:pt idx="3838">
                  <c:v>1.1700000000000047E-6</c:v>
                </c:pt>
                <c:pt idx="3839">
                  <c:v>1.1700000000000047E-6</c:v>
                </c:pt>
                <c:pt idx="3840">
                  <c:v>1.1700000000000047E-6</c:v>
                </c:pt>
                <c:pt idx="3841">
                  <c:v>1.1700000000000047E-6</c:v>
                </c:pt>
                <c:pt idx="3842">
                  <c:v>1.1700000000000047E-6</c:v>
                </c:pt>
                <c:pt idx="3843">
                  <c:v>2.0500000000000054E-6</c:v>
                </c:pt>
                <c:pt idx="3844">
                  <c:v>2.820000000000006E-6</c:v>
                </c:pt>
                <c:pt idx="3845">
                  <c:v>2.820000000000006E-6</c:v>
                </c:pt>
                <c:pt idx="3846">
                  <c:v>3.8700000000000078E-6</c:v>
                </c:pt>
                <c:pt idx="3847">
                  <c:v>6.9000000000000212E-6</c:v>
                </c:pt>
                <c:pt idx="3848">
                  <c:v>1.0400000000000029E-5</c:v>
                </c:pt>
                <c:pt idx="3849">
                  <c:v>1.1500000000000041E-5</c:v>
                </c:pt>
                <c:pt idx="3850">
                  <c:v>1.1500000000000041E-5</c:v>
                </c:pt>
                <c:pt idx="3851">
                  <c:v>1.1500000000000041E-5</c:v>
                </c:pt>
                <c:pt idx="3852">
                  <c:v>1.1500000000000041E-5</c:v>
                </c:pt>
                <c:pt idx="3853">
                  <c:v>8.1500000000000304E-6</c:v>
                </c:pt>
                <c:pt idx="3854">
                  <c:v>8.1500000000000304E-6</c:v>
                </c:pt>
                <c:pt idx="3855">
                  <c:v>4.9400000000000154E-6</c:v>
                </c:pt>
                <c:pt idx="3856">
                  <c:v>3.4700000000000074E-6</c:v>
                </c:pt>
                <c:pt idx="3857">
                  <c:v>3.4700000000000074E-6</c:v>
                </c:pt>
                <c:pt idx="3858">
                  <c:v>2.4900000000000054E-6</c:v>
                </c:pt>
                <c:pt idx="3859">
                  <c:v>1.9900000000000068E-6</c:v>
                </c:pt>
                <c:pt idx="3860">
                  <c:v>1.7800000000000046E-6</c:v>
                </c:pt>
                <c:pt idx="3861">
                  <c:v>1.6000000000000046E-6</c:v>
                </c:pt>
                <c:pt idx="3862">
                  <c:v>1.4300000000000037E-6</c:v>
                </c:pt>
                <c:pt idx="3863">
                  <c:v>1.2899999999999999E-6</c:v>
                </c:pt>
                <c:pt idx="3864">
                  <c:v>1.2899999999999999E-6</c:v>
                </c:pt>
                <c:pt idx="3865">
                  <c:v>1.1500000000000044E-6</c:v>
                </c:pt>
                <c:pt idx="3866">
                  <c:v>1.1500000000000044E-6</c:v>
                </c:pt>
                <c:pt idx="3867">
                  <c:v>1.4300000000000037E-6</c:v>
                </c:pt>
                <c:pt idx="3868">
                  <c:v>2.3600000000000049E-6</c:v>
                </c:pt>
                <c:pt idx="3869">
                  <c:v>2.3600000000000049E-6</c:v>
                </c:pt>
                <c:pt idx="3870">
                  <c:v>3.5800000000000106E-6</c:v>
                </c:pt>
                <c:pt idx="3871">
                  <c:v>4.3600000000000023E-6</c:v>
                </c:pt>
                <c:pt idx="3872">
                  <c:v>7.8400000000000198E-6</c:v>
                </c:pt>
                <c:pt idx="3873">
                  <c:v>8.6300000000000173E-6</c:v>
                </c:pt>
                <c:pt idx="3874">
                  <c:v>8.6300000000000173E-6</c:v>
                </c:pt>
                <c:pt idx="3875">
                  <c:v>8.6300000000000173E-6</c:v>
                </c:pt>
                <c:pt idx="3876">
                  <c:v>8.6300000000000173E-6</c:v>
                </c:pt>
                <c:pt idx="3877">
                  <c:v>7.7600000000000138E-6</c:v>
                </c:pt>
                <c:pt idx="3878">
                  <c:v>7.7600000000000138E-6</c:v>
                </c:pt>
                <c:pt idx="3879">
                  <c:v>7.7600000000000138E-6</c:v>
                </c:pt>
                <c:pt idx="3880">
                  <c:v>5.3500000000000089E-6</c:v>
                </c:pt>
                <c:pt idx="3881">
                  <c:v>3.3600000000000085E-6</c:v>
                </c:pt>
                <c:pt idx="3882">
                  <c:v>2.3800000000000056E-6</c:v>
                </c:pt>
                <c:pt idx="3883">
                  <c:v>2.120000000000006E-6</c:v>
                </c:pt>
                <c:pt idx="3884">
                  <c:v>1.710000000000004E-6</c:v>
                </c:pt>
                <c:pt idx="3885">
                  <c:v>1.5400000000000045E-6</c:v>
                </c:pt>
                <c:pt idx="3886">
                  <c:v>1.3800000000000046E-6</c:v>
                </c:pt>
                <c:pt idx="3887">
                  <c:v>1.240000000000003E-6</c:v>
                </c:pt>
                <c:pt idx="3888">
                  <c:v>1.1100000000000038E-6</c:v>
                </c:pt>
                <c:pt idx="3889">
                  <c:v>1.1100000000000038E-6</c:v>
                </c:pt>
                <c:pt idx="3890">
                  <c:v>1.1100000000000038E-6</c:v>
                </c:pt>
                <c:pt idx="3891">
                  <c:v>1.7700000000000053E-6</c:v>
                </c:pt>
                <c:pt idx="3892">
                  <c:v>2.7600000000000092E-6</c:v>
                </c:pt>
                <c:pt idx="3893">
                  <c:v>3.5100000000000075E-6</c:v>
                </c:pt>
                <c:pt idx="3894">
                  <c:v>6.2300000000000191E-6</c:v>
                </c:pt>
                <c:pt idx="3895">
                  <c:v>9.5800000000000269E-6</c:v>
                </c:pt>
                <c:pt idx="3896">
                  <c:v>9.5800000000000269E-6</c:v>
                </c:pt>
                <c:pt idx="3897">
                  <c:v>1.0499999999999999E-5</c:v>
                </c:pt>
                <c:pt idx="3898">
                  <c:v>9.4800000000000261E-6</c:v>
                </c:pt>
                <c:pt idx="3899">
                  <c:v>8.4900000000000237E-6</c:v>
                </c:pt>
                <c:pt idx="3900">
                  <c:v>7.600000000000017E-6</c:v>
                </c:pt>
                <c:pt idx="3901">
                  <c:v>4.2300000000000137E-6</c:v>
                </c:pt>
                <c:pt idx="3902">
                  <c:v>3.2300000000000089E-6</c:v>
                </c:pt>
                <c:pt idx="3903">
                  <c:v>2.2800000000000082E-6</c:v>
                </c:pt>
                <c:pt idx="3904">
                  <c:v>2.0500000000000054E-6</c:v>
                </c:pt>
                <c:pt idx="3905">
                  <c:v>1.6300000000000054E-6</c:v>
                </c:pt>
                <c:pt idx="3906">
                  <c:v>1.460000000000004E-6</c:v>
                </c:pt>
                <c:pt idx="3907">
                  <c:v>1.3100000000000044E-6</c:v>
                </c:pt>
                <c:pt idx="3908">
                  <c:v>1.1700000000000047E-6</c:v>
                </c:pt>
                <c:pt idx="3909">
                  <c:v>1.1700000000000047E-6</c:v>
                </c:pt>
                <c:pt idx="3910">
                  <c:v>1.0499999999999999E-6</c:v>
                </c:pt>
                <c:pt idx="3911">
                  <c:v>1.3600000000000041E-6</c:v>
                </c:pt>
                <c:pt idx="3912">
                  <c:v>2.1100000000000039E-6</c:v>
                </c:pt>
                <c:pt idx="3913">
                  <c:v>3.2600000000000107E-6</c:v>
                </c:pt>
                <c:pt idx="3914">
                  <c:v>3.9900000000000084E-6</c:v>
                </c:pt>
                <c:pt idx="3915">
                  <c:v>7.750000000000019E-6</c:v>
                </c:pt>
                <c:pt idx="3916">
                  <c:v>1.1100000000000034E-5</c:v>
                </c:pt>
                <c:pt idx="3917">
                  <c:v>1.3900000000000046E-5</c:v>
                </c:pt>
                <c:pt idx="3918">
                  <c:v>1.5400000000000046E-5</c:v>
                </c:pt>
                <c:pt idx="3919">
                  <c:v>1.5400000000000046E-5</c:v>
                </c:pt>
                <c:pt idx="3920">
                  <c:v>1.2400000000000027E-5</c:v>
                </c:pt>
                <c:pt idx="3921">
                  <c:v>9.9700000000000316E-6</c:v>
                </c:pt>
                <c:pt idx="3922">
                  <c:v>6.7300000000000203E-6</c:v>
                </c:pt>
                <c:pt idx="3923">
                  <c:v>4.0000000000000091E-6</c:v>
                </c:pt>
                <c:pt idx="3924">
                  <c:v>2.820000000000006E-6</c:v>
                </c:pt>
                <c:pt idx="3925">
                  <c:v>2.2200000000000067E-6</c:v>
                </c:pt>
                <c:pt idx="3926">
                  <c:v>1.970000000000007E-6</c:v>
                </c:pt>
                <c:pt idx="3927">
                  <c:v>1.5800000000000046E-6</c:v>
                </c:pt>
                <c:pt idx="3928">
                  <c:v>1.5800000000000046E-6</c:v>
                </c:pt>
                <c:pt idx="3929">
                  <c:v>1.4200000000000033E-6</c:v>
                </c:pt>
                <c:pt idx="3930">
                  <c:v>1.2699999999999999E-6</c:v>
                </c:pt>
                <c:pt idx="3931">
                  <c:v>1.2699999999999999E-6</c:v>
                </c:pt>
                <c:pt idx="3932">
                  <c:v>1.2699999999999999E-6</c:v>
                </c:pt>
                <c:pt idx="3933">
                  <c:v>1.1400000000000041E-6</c:v>
                </c:pt>
                <c:pt idx="3934">
                  <c:v>1.1400000000000041E-6</c:v>
                </c:pt>
                <c:pt idx="3935">
                  <c:v>1.5500000000000049E-6</c:v>
                </c:pt>
                <c:pt idx="3936">
                  <c:v>1.5500000000000049E-6</c:v>
                </c:pt>
                <c:pt idx="3937">
                  <c:v>2.690000000000006E-6</c:v>
                </c:pt>
                <c:pt idx="3938">
                  <c:v>3.3000000000000078E-6</c:v>
                </c:pt>
                <c:pt idx="3939">
                  <c:v>4.7300000000000132E-6</c:v>
                </c:pt>
                <c:pt idx="3940">
                  <c:v>4.7300000000000132E-6</c:v>
                </c:pt>
                <c:pt idx="3941">
                  <c:v>8.6900000000000252E-6</c:v>
                </c:pt>
                <c:pt idx="3942">
                  <c:v>1.1900000000000045E-5</c:v>
                </c:pt>
                <c:pt idx="3943">
                  <c:v>1.2999999999999999E-5</c:v>
                </c:pt>
                <c:pt idx="3944">
                  <c:v>1.2999999999999999E-5</c:v>
                </c:pt>
                <c:pt idx="3945">
                  <c:v>1.4399999999999999E-5</c:v>
                </c:pt>
                <c:pt idx="3946">
                  <c:v>1.1500000000000041E-5</c:v>
                </c:pt>
                <c:pt idx="3947">
                  <c:v>1.0400000000000029E-5</c:v>
                </c:pt>
                <c:pt idx="3948">
                  <c:v>1.0400000000000029E-5</c:v>
                </c:pt>
                <c:pt idx="3949">
                  <c:v>9.270000000000018E-6</c:v>
                </c:pt>
                <c:pt idx="3950">
                  <c:v>5.3200000000000109E-6</c:v>
                </c:pt>
                <c:pt idx="3951">
                  <c:v>3.5700000000000086E-6</c:v>
                </c:pt>
                <c:pt idx="3952">
                  <c:v>3.5700000000000086E-6</c:v>
                </c:pt>
                <c:pt idx="3953">
                  <c:v>2.4300000000000038E-6</c:v>
                </c:pt>
                <c:pt idx="3954">
                  <c:v>2.1700000000000055E-6</c:v>
                </c:pt>
                <c:pt idx="3955">
                  <c:v>1.7400000000000047E-6</c:v>
                </c:pt>
                <c:pt idx="3956">
                  <c:v>1.5500000000000049E-6</c:v>
                </c:pt>
                <c:pt idx="3957">
                  <c:v>1.3900000000000051E-6</c:v>
                </c:pt>
                <c:pt idx="3958">
                  <c:v>1.240000000000003E-6</c:v>
                </c:pt>
                <c:pt idx="3959">
                  <c:v>1.240000000000003E-6</c:v>
                </c:pt>
                <c:pt idx="3960">
                  <c:v>1.240000000000003E-6</c:v>
                </c:pt>
                <c:pt idx="3961">
                  <c:v>1.1100000000000038E-6</c:v>
                </c:pt>
                <c:pt idx="3962">
                  <c:v>1.9800000000000073E-6</c:v>
                </c:pt>
                <c:pt idx="3963">
                  <c:v>1.9800000000000073E-6</c:v>
                </c:pt>
                <c:pt idx="3964">
                  <c:v>1.9800000000000073E-6</c:v>
                </c:pt>
                <c:pt idx="3965">
                  <c:v>2.7300000000000073E-6</c:v>
                </c:pt>
                <c:pt idx="3966">
                  <c:v>3.7700000000000101E-6</c:v>
                </c:pt>
                <c:pt idx="3967">
                  <c:v>6.1500000000000106E-6</c:v>
                </c:pt>
                <c:pt idx="3968">
                  <c:v>6.1500000000000106E-6</c:v>
                </c:pt>
                <c:pt idx="3969">
                  <c:v>9.7700000000000233E-6</c:v>
                </c:pt>
                <c:pt idx="3970">
                  <c:v>1.2099999999999999E-5</c:v>
                </c:pt>
                <c:pt idx="3971">
                  <c:v>1.2099999999999999E-5</c:v>
                </c:pt>
                <c:pt idx="3972">
                  <c:v>1.4700000000000032E-5</c:v>
                </c:pt>
                <c:pt idx="3973">
                  <c:v>1.3200000000000038E-5</c:v>
                </c:pt>
                <c:pt idx="3974">
                  <c:v>1.170000000000004E-5</c:v>
                </c:pt>
                <c:pt idx="3975">
                  <c:v>9.1200000000000177E-6</c:v>
                </c:pt>
                <c:pt idx="3976">
                  <c:v>9.1200000000000177E-6</c:v>
                </c:pt>
                <c:pt idx="3977">
                  <c:v>6.4200000000000148E-6</c:v>
                </c:pt>
                <c:pt idx="3978">
                  <c:v>3.8900000000000068E-6</c:v>
                </c:pt>
                <c:pt idx="3979">
                  <c:v>3.0300000000000066E-6</c:v>
                </c:pt>
                <c:pt idx="3980">
                  <c:v>3.0300000000000066E-6</c:v>
                </c:pt>
                <c:pt idx="3981">
                  <c:v>2.440000000000005E-6</c:v>
                </c:pt>
                <c:pt idx="3982">
                  <c:v>2.440000000000005E-6</c:v>
                </c:pt>
                <c:pt idx="3983">
                  <c:v>1.9600000000000062E-6</c:v>
                </c:pt>
                <c:pt idx="3984">
                  <c:v>1.9600000000000062E-6</c:v>
                </c:pt>
                <c:pt idx="3985">
                  <c:v>1.7400000000000047E-6</c:v>
                </c:pt>
                <c:pt idx="3986">
                  <c:v>1.3900000000000051E-6</c:v>
                </c:pt>
                <c:pt idx="3987">
                  <c:v>1.240000000000003E-6</c:v>
                </c:pt>
                <c:pt idx="3988">
                  <c:v>1.240000000000003E-6</c:v>
                </c:pt>
                <c:pt idx="3989">
                  <c:v>1.1100000000000038E-6</c:v>
                </c:pt>
                <c:pt idx="3990">
                  <c:v>1.1100000000000038E-6</c:v>
                </c:pt>
                <c:pt idx="3991">
                  <c:v>1.5700000000000051E-6</c:v>
                </c:pt>
                <c:pt idx="3992">
                  <c:v>1.5700000000000051E-6</c:v>
                </c:pt>
                <c:pt idx="3993">
                  <c:v>1.5700000000000051E-6</c:v>
                </c:pt>
                <c:pt idx="3994">
                  <c:v>2.4700000000000039E-6</c:v>
                </c:pt>
                <c:pt idx="3995">
                  <c:v>2.4700000000000039E-6</c:v>
                </c:pt>
                <c:pt idx="3996">
                  <c:v>3.3800000000000079E-6</c:v>
                </c:pt>
                <c:pt idx="3997">
                  <c:v>4.1400000000000069E-6</c:v>
                </c:pt>
                <c:pt idx="3998">
                  <c:v>7.510000000000017E-6</c:v>
                </c:pt>
                <c:pt idx="3999">
                  <c:v>7.510000000000017E-6</c:v>
                </c:pt>
                <c:pt idx="4000">
                  <c:v>1.0600000000000031E-5</c:v>
                </c:pt>
                <c:pt idx="4001">
                  <c:v>1.3100000000000034E-5</c:v>
                </c:pt>
                <c:pt idx="4002">
                  <c:v>1.1800000000000045E-5</c:v>
                </c:pt>
                <c:pt idx="4003">
                  <c:v>1.1800000000000045E-5</c:v>
                </c:pt>
                <c:pt idx="4004">
                  <c:v>9.3100000000000261E-6</c:v>
                </c:pt>
                <c:pt idx="4005">
                  <c:v>9.3100000000000261E-6</c:v>
                </c:pt>
                <c:pt idx="4006">
                  <c:v>8.3000000000000256E-6</c:v>
                </c:pt>
                <c:pt idx="4007">
                  <c:v>4.9800000000000167E-6</c:v>
                </c:pt>
                <c:pt idx="4008">
                  <c:v>3.3600000000000085E-6</c:v>
                </c:pt>
                <c:pt idx="4009">
                  <c:v>3.3600000000000085E-6</c:v>
                </c:pt>
                <c:pt idx="4010">
                  <c:v>2.6000000000000077E-6</c:v>
                </c:pt>
                <c:pt idx="4011">
                  <c:v>2.6000000000000077E-6</c:v>
                </c:pt>
                <c:pt idx="4012">
                  <c:v>2.1000000000000049E-6</c:v>
                </c:pt>
                <c:pt idx="4013">
                  <c:v>1.8800000000000064E-6</c:v>
                </c:pt>
                <c:pt idx="4014">
                  <c:v>1.5100000000000038E-6</c:v>
                </c:pt>
                <c:pt idx="4015">
                  <c:v>1.5100000000000038E-6</c:v>
                </c:pt>
                <c:pt idx="4016">
                  <c:v>1.5100000000000038E-6</c:v>
                </c:pt>
                <c:pt idx="4017">
                  <c:v>1.3600000000000041E-6</c:v>
                </c:pt>
                <c:pt idx="4018">
                  <c:v>1.2200000000000027E-6</c:v>
                </c:pt>
                <c:pt idx="4019">
                  <c:v>1.2200000000000027E-6</c:v>
                </c:pt>
                <c:pt idx="4020">
                  <c:v>1.2200000000000027E-6</c:v>
                </c:pt>
                <c:pt idx="4021">
                  <c:v>1.0899999999999999E-6</c:v>
                </c:pt>
                <c:pt idx="4022">
                  <c:v>1.7700000000000053E-6</c:v>
                </c:pt>
                <c:pt idx="4023">
                  <c:v>2.7800000000000098E-6</c:v>
                </c:pt>
                <c:pt idx="4024">
                  <c:v>2.7800000000000098E-6</c:v>
                </c:pt>
                <c:pt idx="4025">
                  <c:v>3.5200000000000091E-6</c:v>
                </c:pt>
                <c:pt idx="4026">
                  <c:v>3.5200000000000091E-6</c:v>
                </c:pt>
                <c:pt idx="4027">
                  <c:v>5.5500000000000121E-6</c:v>
                </c:pt>
                <c:pt idx="4028">
                  <c:v>8.6500000000000239E-6</c:v>
                </c:pt>
                <c:pt idx="4029">
                  <c:v>1.1800000000000045E-5</c:v>
                </c:pt>
                <c:pt idx="4030">
                  <c:v>1.1800000000000045E-5</c:v>
                </c:pt>
                <c:pt idx="4031">
                  <c:v>1.2999999999999999E-5</c:v>
                </c:pt>
                <c:pt idx="4032">
                  <c:v>1.2999999999999999E-5</c:v>
                </c:pt>
                <c:pt idx="4033">
                  <c:v>1.1600000000000043E-5</c:v>
                </c:pt>
                <c:pt idx="4034">
                  <c:v>9.2100000000000067E-6</c:v>
                </c:pt>
                <c:pt idx="4035">
                  <c:v>7.3400000000000178E-6</c:v>
                </c:pt>
                <c:pt idx="4036">
                  <c:v>7.3400000000000178E-6</c:v>
                </c:pt>
                <c:pt idx="4037">
                  <c:v>4.650000000000008E-6</c:v>
                </c:pt>
                <c:pt idx="4038">
                  <c:v>3.3400000000000078E-6</c:v>
                </c:pt>
                <c:pt idx="4039">
                  <c:v>2.3300000000000039E-6</c:v>
                </c:pt>
                <c:pt idx="4040">
                  <c:v>2.3300000000000039E-6</c:v>
                </c:pt>
                <c:pt idx="4041">
                  <c:v>2.0900000000000054E-6</c:v>
                </c:pt>
                <c:pt idx="4042">
                  <c:v>2.0900000000000054E-6</c:v>
                </c:pt>
                <c:pt idx="4043">
                  <c:v>1.6800000000000061E-6</c:v>
                </c:pt>
                <c:pt idx="4044">
                  <c:v>1.5100000000000038E-6</c:v>
                </c:pt>
                <c:pt idx="4045">
                  <c:v>1.3400000000000045E-6</c:v>
                </c:pt>
                <c:pt idx="4046">
                  <c:v>1.2100000000000032E-6</c:v>
                </c:pt>
                <c:pt idx="4047">
                  <c:v>1.2100000000000032E-6</c:v>
                </c:pt>
                <c:pt idx="4048">
                  <c:v>1.0800000000000036E-6</c:v>
                </c:pt>
                <c:pt idx="4049">
                  <c:v>1.3400000000000045E-6</c:v>
                </c:pt>
                <c:pt idx="4050">
                  <c:v>2.2700000000000066E-6</c:v>
                </c:pt>
                <c:pt idx="4051">
                  <c:v>3.1200000000000091E-6</c:v>
                </c:pt>
                <c:pt idx="4052">
                  <c:v>3.9400000000000123E-6</c:v>
                </c:pt>
                <c:pt idx="4053">
                  <c:v>6.8100000000000144E-6</c:v>
                </c:pt>
                <c:pt idx="4054">
                  <c:v>1.0499999999999999E-5</c:v>
                </c:pt>
                <c:pt idx="4055">
                  <c:v>1.1600000000000043E-5</c:v>
                </c:pt>
                <c:pt idx="4056">
                  <c:v>1.2799999999999999E-5</c:v>
                </c:pt>
                <c:pt idx="4057">
                  <c:v>1.2799999999999999E-5</c:v>
                </c:pt>
                <c:pt idx="4058">
                  <c:v>1.0300000000000025E-5</c:v>
                </c:pt>
                <c:pt idx="4059">
                  <c:v>8.2600000000000192E-6</c:v>
                </c:pt>
                <c:pt idx="4060">
                  <c:v>5.630000000000013E-6</c:v>
                </c:pt>
                <c:pt idx="4061">
                  <c:v>3.8200000000000083E-6</c:v>
                </c:pt>
                <c:pt idx="4062">
                  <c:v>2.6800000000000091E-6</c:v>
                </c:pt>
                <c:pt idx="4063">
                  <c:v>2.160000000000006E-6</c:v>
                </c:pt>
                <c:pt idx="4064">
                  <c:v>1.9100000000000063E-6</c:v>
                </c:pt>
                <c:pt idx="4065">
                  <c:v>1.5500000000000049E-6</c:v>
                </c:pt>
                <c:pt idx="4066">
                  <c:v>1.3800000000000046E-6</c:v>
                </c:pt>
                <c:pt idx="4067">
                  <c:v>1.2300000000000035E-6</c:v>
                </c:pt>
                <c:pt idx="4068">
                  <c:v>1.2300000000000035E-6</c:v>
                </c:pt>
                <c:pt idx="4069">
                  <c:v>1.1100000000000038E-6</c:v>
                </c:pt>
                <c:pt idx="4070">
                  <c:v>1.1100000000000038E-6</c:v>
                </c:pt>
                <c:pt idx="4071">
                  <c:v>1.6700000000000058E-6</c:v>
                </c:pt>
                <c:pt idx="4072">
                  <c:v>2.3400000000000055E-6</c:v>
                </c:pt>
                <c:pt idx="4073">
                  <c:v>3.2200000000000103E-6</c:v>
                </c:pt>
                <c:pt idx="4074">
                  <c:v>4.770000000000017E-6</c:v>
                </c:pt>
                <c:pt idx="4075">
                  <c:v>8.5100000000000269E-6</c:v>
                </c:pt>
                <c:pt idx="4076">
                  <c:v>1.0600000000000031E-5</c:v>
                </c:pt>
                <c:pt idx="4077">
                  <c:v>1.1800000000000045E-5</c:v>
                </c:pt>
                <c:pt idx="4078">
                  <c:v>1.4700000000000032E-5</c:v>
                </c:pt>
                <c:pt idx="4079">
                  <c:v>1.6300000000000051E-5</c:v>
                </c:pt>
                <c:pt idx="4080">
                  <c:v>1.6300000000000051E-5</c:v>
                </c:pt>
                <c:pt idx="4081">
                  <c:v>1.6300000000000051E-5</c:v>
                </c:pt>
                <c:pt idx="4082">
                  <c:v>7.9700000000000253E-6</c:v>
                </c:pt>
                <c:pt idx="4083">
                  <c:v>4.5400000000000107E-6</c:v>
                </c:pt>
                <c:pt idx="4084">
                  <c:v>3.480000000000009E-6</c:v>
                </c:pt>
                <c:pt idx="4085">
                  <c:v>2.4300000000000038E-6</c:v>
                </c:pt>
                <c:pt idx="4086">
                  <c:v>2.1700000000000055E-6</c:v>
                </c:pt>
                <c:pt idx="4087">
                  <c:v>1.7500000000000051E-6</c:v>
                </c:pt>
                <c:pt idx="4088">
                  <c:v>1.5700000000000051E-6</c:v>
                </c:pt>
                <c:pt idx="4089">
                  <c:v>1.4100000000000034E-6</c:v>
                </c:pt>
                <c:pt idx="4090">
                  <c:v>1.260000000000003E-6</c:v>
                </c:pt>
                <c:pt idx="4091">
                  <c:v>1.260000000000003E-6</c:v>
                </c:pt>
                <c:pt idx="4092">
                  <c:v>1.2500000000000037E-6</c:v>
                </c:pt>
                <c:pt idx="4093">
                  <c:v>1.970000000000007E-6</c:v>
                </c:pt>
                <c:pt idx="4094">
                  <c:v>3.0000000000000085E-6</c:v>
                </c:pt>
                <c:pt idx="4095">
                  <c:v>3.6800000000000114E-6</c:v>
                </c:pt>
                <c:pt idx="4096">
                  <c:v>6.0800000000000155E-6</c:v>
                </c:pt>
                <c:pt idx="4097">
                  <c:v>9.4400000000000214E-6</c:v>
                </c:pt>
                <c:pt idx="4098">
                  <c:v>1.1600000000000043E-5</c:v>
                </c:pt>
                <c:pt idx="4099">
                  <c:v>1.4300000000000031E-5</c:v>
                </c:pt>
                <c:pt idx="4100">
                  <c:v>1.5800000000000049E-5</c:v>
                </c:pt>
                <c:pt idx="4101">
                  <c:v>1.5800000000000049E-5</c:v>
                </c:pt>
                <c:pt idx="4102">
                  <c:v>1.4200000000000025E-5</c:v>
                </c:pt>
                <c:pt idx="4103">
                  <c:v>9.8800000000000308E-6</c:v>
                </c:pt>
                <c:pt idx="4104">
                  <c:v>5.9500000000000167E-6</c:v>
                </c:pt>
                <c:pt idx="4105">
                  <c:v>3.6600000000000111E-6</c:v>
                </c:pt>
                <c:pt idx="4106">
                  <c:v>2.920000000000008E-6</c:v>
                </c:pt>
                <c:pt idx="4107">
                  <c:v>2.3000000000000055E-6</c:v>
                </c:pt>
                <c:pt idx="4108">
                  <c:v>1.8400000000000059E-6</c:v>
                </c:pt>
                <c:pt idx="4109">
                  <c:v>1.6300000000000054E-6</c:v>
                </c:pt>
                <c:pt idx="4110">
                  <c:v>1.4500000000000037E-6</c:v>
                </c:pt>
                <c:pt idx="4111">
                  <c:v>1.3000000000000041E-6</c:v>
                </c:pt>
                <c:pt idx="4112">
                  <c:v>1.1700000000000047E-6</c:v>
                </c:pt>
                <c:pt idx="4113">
                  <c:v>1.1700000000000047E-6</c:v>
                </c:pt>
                <c:pt idx="4114">
                  <c:v>1.4200000000000033E-6</c:v>
                </c:pt>
                <c:pt idx="4115">
                  <c:v>2.3500000000000012E-6</c:v>
                </c:pt>
                <c:pt idx="4116">
                  <c:v>3.3000000000000078E-6</c:v>
                </c:pt>
                <c:pt idx="4117">
                  <c:v>4.010000000000009E-6</c:v>
                </c:pt>
                <c:pt idx="4118">
                  <c:v>7.1700000000000186E-6</c:v>
                </c:pt>
                <c:pt idx="4119">
                  <c:v>9.7400000000000067E-6</c:v>
                </c:pt>
                <c:pt idx="4120">
                  <c:v>1.2000000000000026E-5</c:v>
                </c:pt>
                <c:pt idx="4121">
                  <c:v>1.5000000000000036E-5</c:v>
                </c:pt>
                <c:pt idx="4122">
                  <c:v>1.5000000000000036E-5</c:v>
                </c:pt>
                <c:pt idx="4123">
                  <c:v>1.5000000000000036E-5</c:v>
                </c:pt>
                <c:pt idx="4124">
                  <c:v>1.3400000000000038E-5</c:v>
                </c:pt>
                <c:pt idx="4125">
                  <c:v>8.0900000000000225E-6</c:v>
                </c:pt>
                <c:pt idx="4126">
                  <c:v>4.6400000000000081E-6</c:v>
                </c:pt>
                <c:pt idx="4127">
                  <c:v>3.2400000000000105E-6</c:v>
                </c:pt>
                <c:pt idx="4128">
                  <c:v>2.5900000000000053E-6</c:v>
                </c:pt>
                <c:pt idx="4129">
                  <c:v>2.0700000000000035E-6</c:v>
                </c:pt>
                <c:pt idx="4130">
                  <c:v>1.6500000000000058E-6</c:v>
                </c:pt>
                <c:pt idx="4131">
                  <c:v>1.480000000000004E-6</c:v>
                </c:pt>
                <c:pt idx="4132">
                  <c:v>1.3300000000000044E-6</c:v>
                </c:pt>
                <c:pt idx="4133">
                  <c:v>1.3300000000000044E-6</c:v>
                </c:pt>
                <c:pt idx="4134">
                  <c:v>1.2000000000000027E-6</c:v>
                </c:pt>
                <c:pt idx="4135">
                  <c:v>1.2000000000000027E-6</c:v>
                </c:pt>
                <c:pt idx="4136">
                  <c:v>1.890000000000006E-6</c:v>
                </c:pt>
                <c:pt idx="4137">
                  <c:v>2.690000000000006E-6</c:v>
                </c:pt>
                <c:pt idx="4138">
                  <c:v>3.6300000000000084E-6</c:v>
                </c:pt>
                <c:pt idx="4139">
                  <c:v>5.620000000000008E-6</c:v>
                </c:pt>
                <c:pt idx="4140">
                  <c:v>8.8500000000000339E-6</c:v>
                </c:pt>
                <c:pt idx="4141">
                  <c:v>1.0900000000000033E-5</c:v>
                </c:pt>
                <c:pt idx="4142">
                  <c:v>1.2200000000000027E-5</c:v>
                </c:pt>
                <c:pt idx="4143">
                  <c:v>1.4800000000000038E-5</c:v>
                </c:pt>
                <c:pt idx="4144">
                  <c:v>1.4800000000000038E-5</c:v>
                </c:pt>
                <c:pt idx="4145">
                  <c:v>1.2900000000000036E-5</c:v>
                </c:pt>
                <c:pt idx="4146">
                  <c:v>9.9700000000000316E-6</c:v>
                </c:pt>
                <c:pt idx="4147">
                  <c:v>5.4400000000000174E-6</c:v>
                </c:pt>
                <c:pt idx="4148">
                  <c:v>3.8500000000000072E-6</c:v>
                </c:pt>
                <c:pt idx="4149">
                  <c:v>2.790000000000008E-6</c:v>
                </c:pt>
                <c:pt idx="4150">
                  <c:v>2.2000000000000073E-6</c:v>
                </c:pt>
                <c:pt idx="4151">
                  <c:v>1.7700000000000053E-6</c:v>
                </c:pt>
                <c:pt idx="4152">
                  <c:v>1.5900000000000053E-6</c:v>
                </c:pt>
                <c:pt idx="4153">
                  <c:v>1.4300000000000037E-6</c:v>
                </c:pt>
                <c:pt idx="4154">
                  <c:v>1.2800000000000036E-6</c:v>
                </c:pt>
                <c:pt idx="4155">
                  <c:v>1.2800000000000036E-6</c:v>
                </c:pt>
                <c:pt idx="4156">
                  <c:v>1.1500000000000044E-6</c:v>
                </c:pt>
                <c:pt idx="4157">
                  <c:v>1.3000000000000041E-6</c:v>
                </c:pt>
                <c:pt idx="4158">
                  <c:v>2.0200000000000052E-6</c:v>
                </c:pt>
                <c:pt idx="4159">
                  <c:v>3.1400000000000097E-6</c:v>
                </c:pt>
                <c:pt idx="4160">
                  <c:v>3.8200000000000083E-6</c:v>
                </c:pt>
                <c:pt idx="4161">
                  <c:v>6.9100000000000202E-6</c:v>
                </c:pt>
                <c:pt idx="4162">
                  <c:v>9.3500000000000341E-6</c:v>
                </c:pt>
                <c:pt idx="4163">
                  <c:v>1.1399999999999999E-5</c:v>
                </c:pt>
                <c:pt idx="4164">
                  <c:v>1.4000000000000027E-5</c:v>
                </c:pt>
                <c:pt idx="4165">
                  <c:v>1.5400000000000046E-5</c:v>
                </c:pt>
                <c:pt idx="4166">
                  <c:v>1.3600000000000041E-5</c:v>
                </c:pt>
                <c:pt idx="4167">
                  <c:v>1.2300000000000026E-5</c:v>
                </c:pt>
                <c:pt idx="4168">
                  <c:v>8.7000000000000234E-6</c:v>
                </c:pt>
                <c:pt idx="4169">
                  <c:v>4.630000000000009E-6</c:v>
                </c:pt>
                <c:pt idx="4170">
                  <c:v>3.20000000000001E-6</c:v>
                </c:pt>
                <c:pt idx="4171">
                  <c:v>2.5700000000000055E-6</c:v>
                </c:pt>
                <c:pt idx="4172">
                  <c:v>2.0600000000000057E-6</c:v>
                </c:pt>
                <c:pt idx="4173">
                  <c:v>1.8200000000000052E-6</c:v>
                </c:pt>
                <c:pt idx="4174">
                  <c:v>1.4700000000000035E-6</c:v>
                </c:pt>
                <c:pt idx="4175">
                  <c:v>1.3200000000000043E-6</c:v>
                </c:pt>
                <c:pt idx="4176">
                  <c:v>1.3200000000000043E-6</c:v>
                </c:pt>
                <c:pt idx="4177">
                  <c:v>1.1800000000000042E-6</c:v>
                </c:pt>
                <c:pt idx="4178">
                  <c:v>1.1800000000000042E-6</c:v>
                </c:pt>
                <c:pt idx="4179">
                  <c:v>1.6900000000000056E-6</c:v>
                </c:pt>
                <c:pt idx="4180">
                  <c:v>2.3500000000000012E-6</c:v>
                </c:pt>
                <c:pt idx="4181">
                  <c:v>3.2400000000000105E-6</c:v>
                </c:pt>
                <c:pt idx="4182">
                  <c:v>4.4500000000000125E-6</c:v>
                </c:pt>
                <c:pt idx="4183">
                  <c:v>7.8900000000000176E-6</c:v>
                </c:pt>
                <c:pt idx="4184">
                  <c:v>1.100000000000003E-5</c:v>
                </c:pt>
                <c:pt idx="4185">
                  <c:v>1.2099999999999999E-5</c:v>
                </c:pt>
                <c:pt idx="4186">
                  <c:v>1.4900000000000035E-5</c:v>
                </c:pt>
                <c:pt idx="4187">
                  <c:v>1.4900000000000035E-5</c:v>
                </c:pt>
                <c:pt idx="4188">
                  <c:v>1.4900000000000035E-5</c:v>
                </c:pt>
                <c:pt idx="4189">
                  <c:v>1.330000000000004E-5</c:v>
                </c:pt>
                <c:pt idx="4190">
                  <c:v>7.1400000000000155E-6</c:v>
                </c:pt>
                <c:pt idx="4191">
                  <c:v>4.3300000000000111E-6</c:v>
                </c:pt>
                <c:pt idx="4192">
                  <c:v>3.0700000000000075E-6</c:v>
                </c:pt>
                <c:pt idx="4193">
                  <c:v>2.4500000000000049E-6</c:v>
                </c:pt>
                <c:pt idx="4194">
                  <c:v>1.9400000000000068E-6</c:v>
                </c:pt>
                <c:pt idx="4195">
                  <c:v>1.7400000000000047E-6</c:v>
                </c:pt>
                <c:pt idx="4196">
                  <c:v>1.5400000000000045E-6</c:v>
                </c:pt>
                <c:pt idx="4197">
                  <c:v>1.3700000000000051E-6</c:v>
                </c:pt>
                <c:pt idx="4198">
                  <c:v>1.2300000000000035E-6</c:v>
                </c:pt>
                <c:pt idx="4199">
                  <c:v>1.2300000000000035E-6</c:v>
                </c:pt>
                <c:pt idx="4200">
                  <c:v>1.2100000000000032E-6</c:v>
                </c:pt>
                <c:pt idx="4201">
                  <c:v>2.0800000000000055E-6</c:v>
                </c:pt>
                <c:pt idx="4202">
                  <c:v>2.8800000000000067E-6</c:v>
                </c:pt>
                <c:pt idx="4203">
                  <c:v>3.5800000000000106E-6</c:v>
                </c:pt>
                <c:pt idx="4204">
                  <c:v>5.690000000000009E-6</c:v>
                </c:pt>
                <c:pt idx="4205">
                  <c:v>9.1000000000000179E-6</c:v>
                </c:pt>
                <c:pt idx="4206">
                  <c:v>1.1399999999999999E-5</c:v>
                </c:pt>
                <c:pt idx="4207">
                  <c:v>1.4000000000000027E-5</c:v>
                </c:pt>
                <c:pt idx="4208">
                  <c:v>1.5800000000000049E-5</c:v>
                </c:pt>
                <c:pt idx="4209">
                  <c:v>1.5800000000000049E-5</c:v>
                </c:pt>
                <c:pt idx="4210">
                  <c:v>1.4100000000000026E-5</c:v>
                </c:pt>
                <c:pt idx="4211">
                  <c:v>1.0699999999999999E-5</c:v>
                </c:pt>
                <c:pt idx="4212">
                  <c:v>5.3500000000000089E-6</c:v>
                </c:pt>
                <c:pt idx="4213">
                  <c:v>3.740000000000012E-6</c:v>
                </c:pt>
                <c:pt idx="4214">
                  <c:v>2.8800000000000067E-6</c:v>
                </c:pt>
                <c:pt idx="4215">
                  <c:v>2.3300000000000039E-6</c:v>
                </c:pt>
                <c:pt idx="4216">
                  <c:v>1.870000000000006E-6</c:v>
                </c:pt>
                <c:pt idx="4217">
                  <c:v>1.6800000000000061E-6</c:v>
                </c:pt>
                <c:pt idx="4218">
                  <c:v>1.5000000000000043E-6</c:v>
                </c:pt>
                <c:pt idx="4219">
                  <c:v>1.3500000000000049E-6</c:v>
                </c:pt>
                <c:pt idx="4220">
                  <c:v>1.2100000000000032E-6</c:v>
                </c:pt>
                <c:pt idx="4221">
                  <c:v>1.2100000000000032E-6</c:v>
                </c:pt>
                <c:pt idx="4222">
                  <c:v>1.5200000000000045E-6</c:v>
                </c:pt>
                <c:pt idx="4223">
                  <c:v>2.3300000000000039E-6</c:v>
                </c:pt>
                <c:pt idx="4224">
                  <c:v>3.320000000000008E-6</c:v>
                </c:pt>
                <c:pt idx="4225">
                  <c:v>4.1300000000000096E-6</c:v>
                </c:pt>
                <c:pt idx="4226">
                  <c:v>8.030000000000018E-6</c:v>
                </c:pt>
                <c:pt idx="4227">
                  <c:v>9.9000000000000289E-6</c:v>
                </c:pt>
                <c:pt idx="4228">
                  <c:v>1.2200000000000027E-5</c:v>
                </c:pt>
                <c:pt idx="4229">
                  <c:v>1.5000000000000036E-5</c:v>
                </c:pt>
                <c:pt idx="4230">
                  <c:v>1.8400000000000054E-5</c:v>
                </c:pt>
                <c:pt idx="4231">
                  <c:v>1.8400000000000054E-5</c:v>
                </c:pt>
                <c:pt idx="4232">
                  <c:v>1.8400000000000054E-5</c:v>
                </c:pt>
                <c:pt idx="4233">
                  <c:v>1.0100000000000024E-5</c:v>
                </c:pt>
                <c:pt idx="4234">
                  <c:v>5.9700000000000199E-6</c:v>
                </c:pt>
                <c:pt idx="4235">
                  <c:v>3.73000000000001E-6</c:v>
                </c:pt>
                <c:pt idx="4236">
                  <c:v>3.0000000000000085E-6</c:v>
                </c:pt>
                <c:pt idx="4237">
                  <c:v>3.0000000000000085E-6</c:v>
                </c:pt>
                <c:pt idx="4238">
                  <c:v>2.370000000000004E-6</c:v>
                </c:pt>
                <c:pt idx="4239">
                  <c:v>2.370000000000004E-6</c:v>
                </c:pt>
                <c:pt idx="4240">
                  <c:v>1.9000000000000066E-6</c:v>
                </c:pt>
                <c:pt idx="4241">
                  <c:v>1.9000000000000066E-6</c:v>
                </c:pt>
                <c:pt idx="4242">
                  <c:v>1.6800000000000061E-6</c:v>
                </c:pt>
                <c:pt idx="4243">
                  <c:v>1.5100000000000038E-6</c:v>
                </c:pt>
                <c:pt idx="4244">
                  <c:v>1.3500000000000049E-6</c:v>
                </c:pt>
                <c:pt idx="4245">
                  <c:v>1.3500000000000049E-6</c:v>
                </c:pt>
                <c:pt idx="4246">
                  <c:v>1.2100000000000032E-6</c:v>
                </c:pt>
                <c:pt idx="4247">
                  <c:v>1.2100000000000032E-6</c:v>
                </c:pt>
                <c:pt idx="4248">
                  <c:v>1.9500000000000067E-6</c:v>
                </c:pt>
                <c:pt idx="4249">
                  <c:v>2.6600000000000084E-6</c:v>
                </c:pt>
                <c:pt idx="4250">
                  <c:v>2.6600000000000084E-6</c:v>
                </c:pt>
                <c:pt idx="4251">
                  <c:v>3.6600000000000111E-6</c:v>
                </c:pt>
                <c:pt idx="4252">
                  <c:v>5.220000000000011E-6</c:v>
                </c:pt>
                <c:pt idx="4253">
                  <c:v>8.7600000000000195E-6</c:v>
                </c:pt>
                <c:pt idx="4254">
                  <c:v>1.0699999999999999E-5</c:v>
                </c:pt>
                <c:pt idx="4255">
                  <c:v>1.2200000000000027E-5</c:v>
                </c:pt>
                <c:pt idx="4256">
                  <c:v>1.6600000000000051E-5</c:v>
                </c:pt>
                <c:pt idx="4257">
                  <c:v>1.8600000000000052E-5</c:v>
                </c:pt>
                <c:pt idx="4258">
                  <c:v>1.8600000000000052E-5</c:v>
                </c:pt>
                <c:pt idx="4259">
                  <c:v>1.6300000000000051E-5</c:v>
                </c:pt>
                <c:pt idx="4260">
                  <c:v>1.6300000000000051E-5</c:v>
                </c:pt>
                <c:pt idx="4261">
                  <c:v>7.810000000000015E-6</c:v>
                </c:pt>
                <c:pt idx="4262">
                  <c:v>4.8600000000000034E-6</c:v>
                </c:pt>
                <c:pt idx="4263">
                  <c:v>3.3800000000000079E-6</c:v>
                </c:pt>
                <c:pt idx="4264">
                  <c:v>2.7200000000000083E-6</c:v>
                </c:pt>
                <c:pt idx="4265">
                  <c:v>2.1300000000000054E-6</c:v>
                </c:pt>
                <c:pt idx="4266">
                  <c:v>1.890000000000006E-6</c:v>
                </c:pt>
                <c:pt idx="4267">
                  <c:v>1.5200000000000045E-6</c:v>
                </c:pt>
                <c:pt idx="4268">
                  <c:v>1.3600000000000041E-6</c:v>
                </c:pt>
                <c:pt idx="4269">
                  <c:v>1.3600000000000041E-6</c:v>
                </c:pt>
                <c:pt idx="4270">
                  <c:v>1.2100000000000032E-6</c:v>
                </c:pt>
                <c:pt idx="4271">
                  <c:v>1.4000000000000029E-6</c:v>
                </c:pt>
                <c:pt idx="4272">
                  <c:v>2.290000000000006E-6</c:v>
                </c:pt>
                <c:pt idx="4273">
                  <c:v>3.1100000000000079E-6</c:v>
                </c:pt>
                <c:pt idx="4274">
                  <c:v>3.8000000000000089E-6</c:v>
                </c:pt>
                <c:pt idx="4275">
                  <c:v>6.3900000000000142E-6</c:v>
                </c:pt>
                <c:pt idx="4276">
                  <c:v>9.7900000000000215E-6</c:v>
                </c:pt>
                <c:pt idx="4277">
                  <c:v>1.0900000000000033E-5</c:v>
                </c:pt>
                <c:pt idx="4278">
                  <c:v>1.3600000000000041E-5</c:v>
                </c:pt>
                <c:pt idx="4279">
                  <c:v>1.7099999999999999E-5</c:v>
                </c:pt>
                <c:pt idx="4280">
                  <c:v>1.7099999999999999E-5</c:v>
                </c:pt>
                <c:pt idx="4281">
                  <c:v>1.7099999999999999E-5</c:v>
                </c:pt>
                <c:pt idx="4282">
                  <c:v>1.1800000000000045E-5</c:v>
                </c:pt>
                <c:pt idx="4283">
                  <c:v>6.6300000000000161E-6</c:v>
                </c:pt>
                <c:pt idx="4284">
                  <c:v>4.1500000000000069E-6</c:v>
                </c:pt>
                <c:pt idx="4285">
                  <c:v>2.9100000000000056E-6</c:v>
                </c:pt>
                <c:pt idx="4286">
                  <c:v>2.3000000000000055E-6</c:v>
                </c:pt>
                <c:pt idx="4287">
                  <c:v>1.8500000000000056E-6</c:v>
                </c:pt>
                <c:pt idx="4288">
                  <c:v>1.6600000000000055E-6</c:v>
                </c:pt>
                <c:pt idx="4289">
                  <c:v>1.480000000000004E-6</c:v>
                </c:pt>
                <c:pt idx="4290">
                  <c:v>1.3200000000000043E-6</c:v>
                </c:pt>
                <c:pt idx="4291">
                  <c:v>1.3200000000000043E-6</c:v>
                </c:pt>
                <c:pt idx="4292">
                  <c:v>1.1800000000000042E-6</c:v>
                </c:pt>
                <c:pt idx="4293">
                  <c:v>1.8300000000000056E-6</c:v>
                </c:pt>
                <c:pt idx="4294">
                  <c:v>2.5600000000000073E-6</c:v>
                </c:pt>
                <c:pt idx="4295">
                  <c:v>3.5600000000000095E-6</c:v>
                </c:pt>
                <c:pt idx="4296">
                  <c:v>4.3700000000000107E-6</c:v>
                </c:pt>
                <c:pt idx="4297">
                  <c:v>7.7400000000000191E-6</c:v>
                </c:pt>
                <c:pt idx="4298">
                  <c:v>1.0699999999999999E-5</c:v>
                </c:pt>
                <c:pt idx="4299">
                  <c:v>1.1800000000000045E-5</c:v>
                </c:pt>
                <c:pt idx="4300">
                  <c:v>1.4900000000000035E-5</c:v>
                </c:pt>
                <c:pt idx="4301">
                  <c:v>1.8000000000000051E-5</c:v>
                </c:pt>
                <c:pt idx="4302">
                  <c:v>1.8000000000000051E-5</c:v>
                </c:pt>
                <c:pt idx="4303">
                  <c:v>1.8000000000000051E-5</c:v>
                </c:pt>
                <c:pt idx="4304">
                  <c:v>9.4800000000000261E-6</c:v>
                </c:pt>
                <c:pt idx="4305">
                  <c:v>5.0600000000000108E-6</c:v>
                </c:pt>
                <c:pt idx="4306">
                  <c:v>3.4700000000000074E-6</c:v>
                </c:pt>
                <c:pt idx="4307">
                  <c:v>2.7700000000000078E-6</c:v>
                </c:pt>
                <c:pt idx="4308">
                  <c:v>2.2300000000000053E-6</c:v>
                </c:pt>
                <c:pt idx="4309">
                  <c:v>1.7900000000000053E-6</c:v>
                </c:pt>
                <c:pt idx="4310">
                  <c:v>1.6100000000000053E-6</c:v>
                </c:pt>
                <c:pt idx="4311">
                  <c:v>1.4500000000000037E-6</c:v>
                </c:pt>
                <c:pt idx="4312">
                  <c:v>1.3000000000000041E-6</c:v>
                </c:pt>
                <c:pt idx="4313">
                  <c:v>1.3000000000000041E-6</c:v>
                </c:pt>
                <c:pt idx="4314">
                  <c:v>1.2899999999999999E-6</c:v>
                </c:pt>
                <c:pt idx="4315">
                  <c:v>2.1400000000000066E-6</c:v>
                </c:pt>
                <c:pt idx="4316">
                  <c:v>2.9700000000000054E-6</c:v>
                </c:pt>
                <c:pt idx="4317">
                  <c:v>3.6700000000000093E-6</c:v>
                </c:pt>
                <c:pt idx="4318">
                  <c:v>5.880000000000014E-6</c:v>
                </c:pt>
                <c:pt idx="4319">
                  <c:v>8.7500000000000196E-6</c:v>
                </c:pt>
                <c:pt idx="4320">
                  <c:v>1.0800000000000032E-5</c:v>
                </c:pt>
                <c:pt idx="4321">
                  <c:v>1.330000000000004E-5</c:v>
                </c:pt>
                <c:pt idx="4322">
                  <c:v>1.6200000000000052E-5</c:v>
                </c:pt>
                <c:pt idx="4323">
                  <c:v>1.7900000000000049E-5</c:v>
                </c:pt>
                <c:pt idx="4324">
                  <c:v>1.7900000000000049E-5</c:v>
                </c:pt>
                <c:pt idx="4325">
                  <c:v>1.3800000000000041E-5</c:v>
                </c:pt>
                <c:pt idx="4326">
                  <c:v>7.3500000000000169E-6</c:v>
                </c:pt>
                <c:pt idx="4327">
                  <c:v>4.500000000000012E-6</c:v>
                </c:pt>
                <c:pt idx="4328">
                  <c:v>3.1800000000000098E-6</c:v>
                </c:pt>
                <c:pt idx="4329">
                  <c:v>2.4800000000000059E-6</c:v>
                </c:pt>
                <c:pt idx="4330">
                  <c:v>1.9600000000000062E-6</c:v>
                </c:pt>
                <c:pt idx="4331">
                  <c:v>1.7600000000000047E-6</c:v>
                </c:pt>
                <c:pt idx="4332">
                  <c:v>1.5800000000000046E-6</c:v>
                </c:pt>
                <c:pt idx="4333">
                  <c:v>1.4100000000000034E-6</c:v>
                </c:pt>
                <c:pt idx="4334">
                  <c:v>1.2699999999999999E-6</c:v>
                </c:pt>
                <c:pt idx="4335">
                  <c:v>1.1500000000000044E-6</c:v>
                </c:pt>
                <c:pt idx="4336">
                  <c:v>1.5800000000000046E-6</c:v>
                </c:pt>
                <c:pt idx="4337">
                  <c:v>2.250000000000006E-6</c:v>
                </c:pt>
                <c:pt idx="4338">
                  <c:v>3.1400000000000097E-6</c:v>
                </c:pt>
                <c:pt idx="4339">
                  <c:v>3.8800000000000094E-6</c:v>
                </c:pt>
                <c:pt idx="4340">
                  <c:v>7.0500000000000155E-6</c:v>
                </c:pt>
                <c:pt idx="4341">
                  <c:v>9.8300000000000262E-6</c:v>
                </c:pt>
                <c:pt idx="4342">
                  <c:v>1.0900000000000033E-5</c:v>
                </c:pt>
                <c:pt idx="4343">
                  <c:v>1.3700000000000037E-5</c:v>
                </c:pt>
                <c:pt idx="4344">
                  <c:v>1.6900000000000052E-5</c:v>
                </c:pt>
                <c:pt idx="4345">
                  <c:v>1.8900000000000053E-5</c:v>
                </c:pt>
                <c:pt idx="4346">
                  <c:v>1.8900000000000053E-5</c:v>
                </c:pt>
                <c:pt idx="4347">
                  <c:v>1.100000000000003E-5</c:v>
                </c:pt>
                <c:pt idx="4348">
                  <c:v>6.0700000000000173E-6</c:v>
                </c:pt>
                <c:pt idx="4349">
                  <c:v>3.6700000000000093E-6</c:v>
                </c:pt>
                <c:pt idx="4350">
                  <c:v>2.8700000000000051E-6</c:v>
                </c:pt>
                <c:pt idx="4351">
                  <c:v>2.2800000000000082E-6</c:v>
                </c:pt>
                <c:pt idx="4352">
                  <c:v>1.8300000000000056E-6</c:v>
                </c:pt>
                <c:pt idx="4353">
                  <c:v>1.6500000000000058E-6</c:v>
                </c:pt>
                <c:pt idx="4354">
                  <c:v>1.480000000000004E-6</c:v>
                </c:pt>
                <c:pt idx="4355">
                  <c:v>1.3300000000000044E-6</c:v>
                </c:pt>
                <c:pt idx="4356">
                  <c:v>1.3300000000000044E-6</c:v>
                </c:pt>
                <c:pt idx="4357">
                  <c:v>1.1900000000000047E-6</c:v>
                </c:pt>
                <c:pt idx="4358">
                  <c:v>1.9000000000000066E-6</c:v>
                </c:pt>
                <c:pt idx="4359">
                  <c:v>2.5900000000000053E-6</c:v>
                </c:pt>
                <c:pt idx="4360">
                  <c:v>3.5800000000000106E-6</c:v>
                </c:pt>
                <c:pt idx="4361">
                  <c:v>5.490000000000016E-6</c:v>
                </c:pt>
                <c:pt idx="4362">
                  <c:v>7.7200000000000176E-6</c:v>
                </c:pt>
                <c:pt idx="4363">
                  <c:v>8.5300000000000234E-6</c:v>
                </c:pt>
                <c:pt idx="4364">
                  <c:v>8.5300000000000234E-6</c:v>
                </c:pt>
                <c:pt idx="4365">
                  <c:v>9.6800000000000242E-6</c:v>
                </c:pt>
                <c:pt idx="4366">
                  <c:v>1.0800000000000032E-5</c:v>
                </c:pt>
                <c:pt idx="4367">
                  <c:v>1.1900000000000045E-5</c:v>
                </c:pt>
                <c:pt idx="4368">
                  <c:v>1.0699999999999999E-5</c:v>
                </c:pt>
                <c:pt idx="4369">
                  <c:v>6.0800000000000155E-6</c:v>
                </c:pt>
                <c:pt idx="4370">
                  <c:v>3.6600000000000111E-6</c:v>
                </c:pt>
                <c:pt idx="4371">
                  <c:v>2.9400000000000074E-6</c:v>
                </c:pt>
                <c:pt idx="4372">
                  <c:v>2.3100000000000012E-6</c:v>
                </c:pt>
                <c:pt idx="4373">
                  <c:v>1.870000000000006E-6</c:v>
                </c:pt>
                <c:pt idx="4374">
                  <c:v>1.6500000000000058E-6</c:v>
                </c:pt>
                <c:pt idx="4375">
                  <c:v>1.480000000000004E-6</c:v>
                </c:pt>
                <c:pt idx="4376">
                  <c:v>1.3100000000000044E-6</c:v>
                </c:pt>
                <c:pt idx="4377">
                  <c:v>1.1800000000000042E-6</c:v>
                </c:pt>
                <c:pt idx="4378">
                  <c:v>1.1800000000000042E-6</c:v>
                </c:pt>
                <c:pt idx="4379">
                  <c:v>1.3100000000000044E-6</c:v>
                </c:pt>
                <c:pt idx="4380">
                  <c:v>2.1300000000000054E-6</c:v>
                </c:pt>
                <c:pt idx="4381">
                  <c:v>3.0000000000000085E-6</c:v>
                </c:pt>
                <c:pt idx="4382">
                  <c:v>3.6800000000000114E-6</c:v>
                </c:pt>
                <c:pt idx="4383">
                  <c:v>6.5600000000000143E-6</c:v>
                </c:pt>
                <c:pt idx="4384">
                  <c:v>8.5800000000000263E-6</c:v>
                </c:pt>
                <c:pt idx="4385">
                  <c:v>1.0800000000000032E-5</c:v>
                </c:pt>
                <c:pt idx="4386">
                  <c:v>1.3200000000000038E-5</c:v>
                </c:pt>
                <c:pt idx="4387">
                  <c:v>1.6200000000000052E-5</c:v>
                </c:pt>
                <c:pt idx="4388">
                  <c:v>1.6200000000000052E-5</c:v>
                </c:pt>
                <c:pt idx="4389">
                  <c:v>1.7800000000000046E-5</c:v>
                </c:pt>
                <c:pt idx="4390">
                  <c:v>1.2400000000000027E-5</c:v>
                </c:pt>
                <c:pt idx="4391">
                  <c:v>5.8200000000000112E-6</c:v>
                </c:pt>
                <c:pt idx="4392">
                  <c:v>4.1500000000000069E-6</c:v>
                </c:pt>
                <c:pt idx="4393">
                  <c:v>2.9300000000000054E-6</c:v>
                </c:pt>
                <c:pt idx="4394">
                  <c:v>2.3500000000000012E-6</c:v>
                </c:pt>
                <c:pt idx="4395">
                  <c:v>1.870000000000006E-6</c:v>
                </c:pt>
                <c:pt idx="4396">
                  <c:v>1.6600000000000055E-6</c:v>
                </c:pt>
                <c:pt idx="4397">
                  <c:v>1.4900000000000037E-6</c:v>
                </c:pt>
                <c:pt idx="4398">
                  <c:v>1.3400000000000045E-6</c:v>
                </c:pt>
                <c:pt idx="4399">
                  <c:v>1.2100000000000032E-6</c:v>
                </c:pt>
                <c:pt idx="4400">
                  <c:v>1.2100000000000032E-6</c:v>
                </c:pt>
                <c:pt idx="4401">
                  <c:v>1.6700000000000058E-6</c:v>
                </c:pt>
                <c:pt idx="4402">
                  <c:v>2.4300000000000038E-6</c:v>
                </c:pt>
                <c:pt idx="4403">
                  <c:v>3.3700000000000063E-6</c:v>
                </c:pt>
                <c:pt idx="4404">
                  <c:v>4.3900000000000079E-6</c:v>
                </c:pt>
                <c:pt idx="4405">
                  <c:v>8.1700000000000234E-6</c:v>
                </c:pt>
                <c:pt idx="4406">
                  <c:v>1.0300000000000025E-5</c:v>
                </c:pt>
                <c:pt idx="4407">
                  <c:v>1.1300000000000037E-5</c:v>
                </c:pt>
                <c:pt idx="4408">
                  <c:v>1.5299999999999999E-5</c:v>
                </c:pt>
                <c:pt idx="4409">
                  <c:v>1.7000000000000041E-5</c:v>
                </c:pt>
                <c:pt idx="4410">
                  <c:v>1.7000000000000041E-5</c:v>
                </c:pt>
                <c:pt idx="4411">
                  <c:v>1.7000000000000041E-5</c:v>
                </c:pt>
                <c:pt idx="4412">
                  <c:v>8.5600000000000282E-6</c:v>
                </c:pt>
                <c:pt idx="4413">
                  <c:v>4.6900000000000034E-6</c:v>
                </c:pt>
                <c:pt idx="4414">
                  <c:v>3.5900000000000084E-6</c:v>
                </c:pt>
                <c:pt idx="4415">
                  <c:v>2.8000000000000066E-6</c:v>
                </c:pt>
                <c:pt idx="4416">
                  <c:v>2.2000000000000073E-6</c:v>
                </c:pt>
                <c:pt idx="4417">
                  <c:v>1.7600000000000047E-6</c:v>
                </c:pt>
                <c:pt idx="4418">
                  <c:v>1.5800000000000046E-6</c:v>
                </c:pt>
                <c:pt idx="4419">
                  <c:v>1.4200000000000033E-6</c:v>
                </c:pt>
                <c:pt idx="4420">
                  <c:v>1.2699999999999999E-6</c:v>
                </c:pt>
                <c:pt idx="4421">
                  <c:v>1.2699999999999999E-6</c:v>
                </c:pt>
                <c:pt idx="4422">
                  <c:v>1.2699999999999999E-6</c:v>
                </c:pt>
                <c:pt idx="4423">
                  <c:v>2.0500000000000054E-6</c:v>
                </c:pt>
                <c:pt idx="4424">
                  <c:v>2.8700000000000051E-6</c:v>
                </c:pt>
                <c:pt idx="4425">
                  <c:v>3.5600000000000095E-6</c:v>
                </c:pt>
                <c:pt idx="4426">
                  <c:v>5.5500000000000121E-6</c:v>
                </c:pt>
                <c:pt idx="4427">
                  <c:v>8.5600000000000282E-6</c:v>
                </c:pt>
                <c:pt idx="4428">
                  <c:v>1.0400000000000029E-5</c:v>
                </c:pt>
                <c:pt idx="4429">
                  <c:v>1.1600000000000043E-5</c:v>
                </c:pt>
                <c:pt idx="4430">
                  <c:v>1.640000000000005E-5</c:v>
                </c:pt>
                <c:pt idx="4431">
                  <c:v>1.640000000000005E-5</c:v>
                </c:pt>
                <c:pt idx="4432">
                  <c:v>1.8099999999999999E-5</c:v>
                </c:pt>
                <c:pt idx="4433">
                  <c:v>1.2600000000000028E-5</c:v>
                </c:pt>
                <c:pt idx="4434">
                  <c:v>6.4900000000000192E-6</c:v>
                </c:pt>
                <c:pt idx="4435">
                  <c:v>4.410000000000012E-6</c:v>
                </c:pt>
                <c:pt idx="4436">
                  <c:v>3.0500000000000064E-6</c:v>
                </c:pt>
                <c:pt idx="4437">
                  <c:v>2.410000000000004E-6</c:v>
                </c:pt>
                <c:pt idx="4438">
                  <c:v>1.890000000000006E-6</c:v>
                </c:pt>
                <c:pt idx="4439">
                  <c:v>1.6900000000000056E-6</c:v>
                </c:pt>
                <c:pt idx="4440">
                  <c:v>1.5100000000000038E-6</c:v>
                </c:pt>
                <c:pt idx="4441">
                  <c:v>1.3600000000000041E-6</c:v>
                </c:pt>
                <c:pt idx="4442">
                  <c:v>1.3600000000000041E-6</c:v>
                </c:pt>
                <c:pt idx="4443">
                  <c:v>1.2100000000000032E-6</c:v>
                </c:pt>
                <c:pt idx="4444">
                  <c:v>1.5400000000000045E-6</c:v>
                </c:pt>
                <c:pt idx="4445">
                  <c:v>2.3900000000000034E-6</c:v>
                </c:pt>
                <c:pt idx="4446">
                  <c:v>3.2700000000000089E-6</c:v>
                </c:pt>
                <c:pt idx="4447">
                  <c:v>4.0200000000000081E-6</c:v>
                </c:pt>
                <c:pt idx="4448">
                  <c:v>7.3300000000000188E-6</c:v>
                </c:pt>
                <c:pt idx="4449">
                  <c:v>1.0300000000000025E-5</c:v>
                </c:pt>
                <c:pt idx="4450">
                  <c:v>1.1399999999999999E-5</c:v>
                </c:pt>
                <c:pt idx="4451">
                  <c:v>1.4100000000000026E-5</c:v>
                </c:pt>
                <c:pt idx="4452">
                  <c:v>1.5600000000000044E-5</c:v>
                </c:pt>
                <c:pt idx="4453">
                  <c:v>1.5600000000000044E-5</c:v>
                </c:pt>
                <c:pt idx="4454">
                  <c:v>1.5600000000000044E-5</c:v>
                </c:pt>
                <c:pt idx="4455">
                  <c:v>8.3900000000000264E-6</c:v>
                </c:pt>
                <c:pt idx="4456">
                  <c:v>5.3300000000000142E-6</c:v>
                </c:pt>
                <c:pt idx="4457">
                  <c:v>3.5900000000000084E-6</c:v>
                </c:pt>
                <c:pt idx="4458">
                  <c:v>2.5600000000000073E-6</c:v>
                </c:pt>
                <c:pt idx="4459">
                  <c:v>2.0600000000000057E-6</c:v>
                </c:pt>
                <c:pt idx="4460">
                  <c:v>1.8400000000000059E-6</c:v>
                </c:pt>
                <c:pt idx="4461">
                  <c:v>1.6300000000000054E-6</c:v>
                </c:pt>
                <c:pt idx="4462">
                  <c:v>1.460000000000004E-6</c:v>
                </c:pt>
                <c:pt idx="4463">
                  <c:v>1.3100000000000044E-6</c:v>
                </c:pt>
                <c:pt idx="4464">
                  <c:v>1.3100000000000044E-6</c:v>
                </c:pt>
                <c:pt idx="4465">
                  <c:v>1.1800000000000042E-6</c:v>
                </c:pt>
                <c:pt idx="4466">
                  <c:v>1.9300000000000069E-6</c:v>
                </c:pt>
                <c:pt idx="4467">
                  <c:v>2.8000000000000066E-6</c:v>
                </c:pt>
                <c:pt idx="4468">
                  <c:v>3.4100000000000063E-6</c:v>
                </c:pt>
                <c:pt idx="4469">
                  <c:v>5.2800000000000147E-6</c:v>
                </c:pt>
                <c:pt idx="4470">
                  <c:v>7.3100000000000147E-6</c:v>
                </c:pt>
                <c:pt idx="4471">
                  <c:v>7.3100000000000147E-6</c:v>
                </c:pt>
                <c:pt idx="4472">
                  <c:v>7.3100000000000147E-6</c:v>
                </c:pt>
                <c:pt idx="4473">
                  <c:v>8.3400000000000252E-6</c:v>
                </c:pt>
                <c:pt idx="4474">
                  <c:v>1.0200000000000026E-5</c:v>
                </c:pt>
                <c:pt idx="4475">
                  <c:v>1.0200000000000026E-5</c:v>
                </c:pt>
                <c:pt idx="4476">
                  <c:v>1.0200000000000026E-5</c:v>
                </c:pt>
                <c:pt idx="4477">
                  <c:v>5.7500000000000144E-6</c:v>
                </c:pt>
                <c:pt idx="4478">
                  <c:v>3.6400000000000105E-6</c:v>
                </c:pt>
                <c:pt idx="4479">
                  <c:v>2.5800000000000075E-6</c:v>
                </c:pt>
                <c:pt idx="4480">
                  <c:v>2.0600000000000057E-6</c:v>
                </c:pt>
                <c:pt idx="4481">
                  <c:v>1.8500000000000056E-6</c:v>
                </c:pt>
                <c:pt idx="4482">
                  <c:v>1.6600000000000055E-6</c:v>
                </c:pt>
                <c:pt idx="4483">
                  <c:v>1.3300000000000044E-6</c:v>
                </c:pt>
                <c:pt idx="4484">
                  <c:v>1.2000000000000027E-6</c:v>
                </c:pt>
                <c:pt idx="4485">
                  <c:v>1.2000000000000027E-6</c:v>
                </c:pt>
                <c:pt idx="4486">
                  <c:v>1.0699999999999999E-6</c:v>
                </c:pt>
                <c:pt idx="4487">
                  <c:v>1.3400000000000045E-6</c:v>
                </c:pt>
                <c:pt idx="4488">
                  <c:v>2.2000000000000073E-6</c:v>
                </c:pt>
                <c:pt idx="4489">
                  <c:v>2.7500000000000076E-6</c:v>
                </c:pt>
                <c:pt idx="4490">
                  <c:v>3.8300000000000074E-6</c:v>
                </c:pt>
                <c:pt idx="4491">
                  <c:v>6.2500000000000147E-6</c:v>
                </c:pt>
                <c:pt idx="4492">
                  <c:v>8.6500000000000239E-6</c:v>
                </c:pt>
                <c:pt idx="4493">
                  <c:v>1.0699999999999999E-5</c:v>
                </c:pt>
                <c:pt idx="4494">
                  <c:v>1.1900000000000045E-5</c:v>
                </c:pt>
                <c:pt idx="4495">
                  <c:v>1.6300000000000051E-5</c:v>
                </c:pt>
                <c:pt idx="4496">
                  <c:v>1.6300000000000051E-5</c:v>
                </c:pt>
                <c:pt idx="4497">
                  <c:v>1.6300000000000051E-5</c:v>
                </c:pt>
                <c:pt idx="4498">
                  <c:v>1.1399999999999999E-5</c:v>
                </c:pt>
                <c:pt idx="4499">
                  <c:v>6.1700000000000146E-6</c:v>
                </c:pt>
                <c:pt idx="4500">
                  <c:v>3.8400000000000081E-6</c:v>
                </c:pt>
                <c:pt idx="4501">
                  <c:v>2.9900000000000061E-6</c:v>
                </c:pt>
                <c:pt idx="4502">
                  <c:v>2.370000000000004E-6</c:v>
                </c:pt>
                <c:pt idx="4503">
                  <c:v>1.9000000000000066E-6</c:v>
                </c:pt>
                <c:pt idx="4504">
                  <c:v>1.710000000000004E-6</c:v>
                </c:pt>
                <c:pt idx="4505">
                  <c:v>1.5300000000000046E-6</c:v>
                </c:pt>
                <c:pt idx="4506">
                  <c:v>1.3800000000000046E-6</c:v>
                </c:pt>
                <c:pt idx="4507">
                  <c:v>1.240000000000003E-6</c:v>
                </c:pt>
                <c:pt idx="4508">
                  <c:v>1.240000000000003E-6</c:v>
                </c:pt>
                <c:pt idx="4509">
                  <c:v>1.5800000000000046E-6</c:v>
                </c:pt>
                <c:pt idx="4510">
                  <c:v>2.320000000000004E-6</c:v>
                </c:pt>
                <c:pt idx="4511">
                  <c:v>3.1800000000000098E-6</c:v>
                </c:pt>
                <c:pt idx="4512">
                  <c:v>4.5800000000000121E-6</c:v>
                </c:pt>
                <c:pt idx="4513">
                  <c:v>8.0000000000000234E-6</c:v>
                </c:pt>
                <c:pt idx="4514">
                  <c:v>9.9300000000000269E-6</c:v>
                </c:pt>
                <c:pt idx="4515">
                  <c:v>1.100000000000003E-5</c:v>
                </c:pt>
                <c:pt idx="4516">
                  <c:v>1.3900000000000046E-5</c:v>
                </c:pt>
                <c:pt idx="4517">
                  <c:v>1.5500000000000041E-5</c:v>
                </c:pt>
                <c:pt idx="4518">
                  <c:v>1.5500000000000041E-5</c:v>
                </c:pt>
                <c:pt idx="4519">
                  <c:v>1.5500000000000041E-5</c:v>
                </c:pt>
                <c:pt idx="4520">
                  <c:v>8.1700000000000234E-6</c:v>
                </c:pt>
                <c:pt idx="4521">
                  <c:v>4.7000000000000118E-6</c:v>
                </c:pt>
                <c:pt idx="4522">
                  <c:v>4.7000000000000118E-6</c:v>
                </c:pt>
                <c:pt idx="4523">
                  <c:v>4.7000000000000118E-6</c:v>
                </c:pt>
                <c:pt idx="4524">
                  <c:v>3.3500000000000069E-6</c:v>
                </c:pt>
                <c:pt idx="4525">
                  <c:v>2.6700000000000066E-6</c:v>
                </c:pt>
                <c:pt idx="4526">
                  <c:v>2.1100000000000039E-6</c:v>
                </c:pt>
                <c:pt idx="4527">
                  <c:v>1.6900000000000056E-6</c:v>
                </c:pt>
                <c:pt idx="4528">
                  <c:v>1.6900000000000056E-6</c:v>
                </c:pt>
                <c:pt idx="4529">
                  <c:v>1.5200000000000045E-6</c:v>
                </c:pt>
                <c:pt idx="4530">
                  <c:v>1.3700000000000051E-6</c:v>
                </c:pt>
                <c:pt idx="4531">
                  <c:v>1.3700000000000051E-6</c:v>
                </c:pt>
                <c:pt idx="4532">
                  <c:v>1.3700000000000051E-6</c:v>
                </c:pt>
                <c:pt idx="4533">
                  <c:v>1.2200000000000027E-6</c:v>
                </c:pt>
                <c:pt idx="4534">
                  <c:v>1.2200000000000027E-6</c:v>
                </c:pt>
                <c:pt idx="4535">
                  <c:v>2.0400000000000055E-6</c:v>
                </c:pt>
                <c:pt idx="4536">
                  <c:v>2.820000000000006E-6</c:v>
                </c:pt>
                <c:pt idx="4537">
                  <c:v>2.820000000000006E-6</c:v>
                </c:pt>
                <c:pt idx="4538">
                  <c:v>3.480000000000009E-6</c:v>
                </c:pt>
                <c:pt idx="4539">
                  <c:v>3.480000000000009E-6</c:v>
                </c:pt>
                <c:pt idx="4540">
                  <c:v>5.4400000000000174E-6</c:v>
                </c:pt>
                <c:pt idx="4541">
                  <c:v>5.4400000000000174E-6</c:v>
                </c:pt>
                <c:pt idx="4542">
                  <c:v>7.8500000000000146E-6</c:v>
                </c:pt>
                <c:pt idx="4543">
                  <c:v>7.8500000000000146E-6</c:v>
                </c:pt>
                <c:pt idx="4544">
                  <c:v>7.8500000000000146E-6</c:v>
                </c:pt>
                <c:pt idx="4545">
                  <c:v>9.5900000000000268E-6</c:v>
                </c:pt>
                <c:pt idx="4546">
                  <c:v>1.0699999999999999E-5</c:v>
                </c:pt>
                <c:pt idx="4547">
                  <c:v>1.1800000000000045E-5</c:v>
                </c:pt>
                <c:pt idx="4548">
                  <c:v>9.320000000000026E-6</c:v>
                </c:pt>
                <c:pt idx="4549">
                  <c:v>5.690000000000009E-6</c:v>
                </c:pt>
                <c:pt idx="4550">
                  <c:v>3.6400000000000105E-6</c:v>
                </c:pt>
                <c:pt idx="4551">
                  <c:v>2.6200000000000079E-6</c:v>
                </c:pt>
                <c:pt idx="4552">
                  <c:v>2.1100000000000039E-6</c:v>
                </c:pt>
                <c:pt idx="4553">
                  <c:v>1.7000000000000045E-6</c:v>
                </c:pt>
                <c:pt idx="4554">
                  <c:v>1.5100000000000038E-6</c:v>
                </c:pt>
                <c:pt idx="4555">
                  <c:v>1.3600000000000041E-6</c:v>
                </c:pt>
                <c:pt idx="4556">
                  <c:v>1.2200000000000027E-6</c:v>
                </c:pt>
                <c:pt idx="4557">
                  <c:v>1.2200000000000027E-6</c:v>
                </c:pt>
                <c:pt idx="4558">
                  <c:v>1.1000000000000041E-6</c:v>
                </c:pt>
                <c:pt idx="4559">
                  <c:v>1.5200000000000045E-6</c:v>
                </c:pt>
                <c:pt idx="4560">
                  <c:v>2.250000000000006E-6</c:v>
                </c:pt>
                <c:pt idx="4561">
                  <c:v>3.1000000000000089E-6</c:v>
                </c:pt>
                <c:pt idx="4562">
                  <c:v>3.7900000000000107E-6</c:v>
                </c:pt>
                <c:pt idx="4563">
                  <c:v>6.8700000000000189E-6</c:v>
                </c:pt>
                <c:pt idx="4564">
                  <c:v>9.520000000000024E-6</c:v>
                </c:pt>
                <c:pt idx="4565">
                  <c:v>1.0800000000000032E-5</c:v>
                </c:pt>
                <c:pt idx="4566">
                  <c:v>1.3600000000000041E-5</c:v>
                </c:pt>
                <c:pt idx="4567">
                  <c:v>1.5099999999999999E-5</c:v>
                </c:pt>
                <c:pt idx="4568">
                  <c:v>1.6600000000000051E-5</c:v>
                </c:pt>
                <c:pt idx="4569">
                  <c:v>1.6600000000000051E-5</c:v>
                </c:pt>
                <c:pt idx="4570">
                  <c:v>9.6000000000000216E-6</c:v>
                </c:pt>
                <c:pt idx="4571">
                  <c:v>5.8400000000000135E-6</c:v>
                </c:pt>
                <c:pt idx="4572">
                  <c:v>3.5700000000000086E-6</c:v>
                </c:pt>
                <c:pt idx="4573">
                  <c:v>2.820000000000006E-6</c:v>
                </c:pt>
                <c:pt idx="4574">
                  <c:v>2.2100000000000059E-6</c:v>
                </c:pt>
                <c:pt idx="4575">
                  <c:v>1.7400000000000047E-6</c:v>
                </c:pt>
                <c:pt idx="4576">
                  <c:v>1.5600000000000045E-6</c:v>
                </c:pt>
                <c:pt idx="4577">
                  <c:v>1.3900000000000051E-6</c:v>
                </c:pt>
                <c:pt idx="4578">
                  <c:v>1.3900000000000051E-6</c:v>
                </c:pt>
                <c:pt idx="4579">
                  <c:v>1.2500000000000037E-6</c:v>
                </c:pt>
                <c:pt idx="4580">
                  <c:v>1.1200000000000041E-6</c:v>
                </c:pt>
                <c:pt idx="4581">
                  <c:v>1.8000000000000048E-6</c:v>
                </c:pt>
                <c:pt idx="4582">
                  <c:v>2.7600000000000092E-6</c:v>
                </c:pt>
                <c:pt idx="4583">
                  <c:v>3.4600000000000092E-6</c:v>
                </c:pt>
                <c:pt idx="4584">
                  <c:v>5.210000000000012E-6</c:v>
                </c:pt>
                <c:pt idx="4585">
                  <c:v>8.1900000000000215E-6</c:v>
                </c:pt>
                <c:pt idx="4586">
                  <c:v>9.990000000000028E-6</c:v>
                </c:pt>
                <c:pt idx="4587">
                  <c:v>1.1100000000000034E-5</c:v>
                </c:pt>
                <c:pt idx="4588">
                  <c:v>1.3700000000000037E-5</c:v>
                </c:pt>
                <c:pt idx="4589">
                  <c:v>1.5200000000000039E-5</c:v>
                </c:pt>
                <c:pt idx="4590">
                  <c:v>1.5200000000000039E-5</c:v>
                </c:pt>
                <c:pt idx="4591">
                  <c:v>1.3700000000000037E-5</c:v>
                </c:pt>
                <c:pt idx="4592">
                  <c:v>6.540000000000017E-6</c:v>
                </c:pt>
                <c:pt idx="4593">
                  <c:v>4.570000000000013E-6</c:v>
                </c:pt>
                <c:pt idx="4594">
                  <c:v>4.570000000000013E-6</c:v>
                </c:pt>
                <c:pt idx="4595">
                  <c:v>4.570000000000013E-6</c:v>
                </c:pt>
                <c:pt idx="4596">
                  <c:v>3.1800000000000098E-6</c:v>
                </c:pt>
                <c:pt idx="4597">
                  <c:v>2.4600000000000065E-6</c:v>
                </c:pt>
                <c:pt idx="4598">
                  <c:v>1.9400000000000068E-6</c:v>
                </c:pt>
                <c:pt idx="4599">
                  <c:v>1.7500000000000051E-6</c:v>
                </c:pt>
                <c:pt idx="4600">
                  <c:v>1.5700000000000051E-6</c:v>
                </c:pt>
                <c:pt idx="4601">
                  <c:v>1.4100000000000034E-6</c:v>
                </c:pt>
                <c:pt idx="4602">
                  <c:v>1.260000000000003E-6</c:v>
                </c:pt>
                <c:pt idx="4603">
                  <c:v>1.260000000000003E-6</c:v>
                </c:pt>
                <c:pt idx="4604">
                  <c:v>1.1300000000000044E-6</c:v>
                </c:pt>
                <c:pt idx="4605">
                  <c:v>1.4200000000000033E-6</c:v>
                </c:pt>
                <c:pt idx="4606">
                  <c:v>1.4200000000000033E-6</c:v>
                </c:pt>
                <c:pt idx="4607">
                  <c:v>2.0400000000000055E-6</c:v>
                </c:pt>
                <c:pt idx="4608">
                  <c:v>2.0400000000000055E-6</c:v>
                </c:pt>
                <c:pt idx="4609">
                  <c:v>2.8300000000000047E-6</c:v>
                </c:pt>
                <c:pt idx="4610">
                  <c:v>3.5000000000000093E-6</c:v>
                </c:pt>
                <c:pt idx="4611">
                  <c:v>5.560000000000012E-6</c:v>
                </c:pt>
                <c:pt idx="4612">
                  <c:v>8.1900000000000215E-6</c:v>
                </c:pt>
                <c:pt idx="4613">
                  <c:v>1.0000000000000025E-5</c:v>
                </c:pt>
                <c:pt idx="4614">
                  <c:v>1.1100000000000034E-5</c:v>
                </c:pt>
                <c:pt idx="4615">
                  <c:v>1.1100000000000034E-5</c:v>
                </c:pt>
                <c:pt idx="4616">
                  <c:v>1.5700000000000046E-5</c:v>
                </c:pt>
                <c:pt idx="4617">
                  <c:v>1.5700000000000046E-5</c:v>
                </c:pt>
                <c:pt idx="4618">
                  <c:v>1.5700000000000046E-5</c:v>
                </c:pt>
                <c:pt idx="4619">
                  <c:v>1.0600000000000031E-5</c:v>
                </c:pt>
                <c:pt idx="4620">
                  <c:v>5.9700000000000199E-6</c:v>
                </c:pt>
                <c:pt idx="4621">
                  <c:v>3.9900000000000084E-6</c:v>
                </c:pt>
                <c:pt idx="4622">
                  <c:v>2.8000000000000066E-6</c:v>
                </c:pt>
                <c:pt idx="4623">
                  <c:v>2.2100000000000059E-6</c:v>
                </c:pt>
                <c:pt idx="4624">
                  <c:v>1.9800000000000073E-6</c:v>
                </c:pt>
                <c:pt idx="4625">
                  <c:v>1.5700000000000051E-6</c:v>
                </c:pt>
                <c:pt idx="4626">
                  <c:v>1.4100000000000034E-6</c:v>
                </c:pt>
                <c:pt idx="4627">
                  <c:v>1.4100000000000034E-6</c:v>
                </c:pt>
                <c:pt idx="4628">
                  <c:v>1.2699999999999999E-6</c:v>
                </c:pt>
                <c:pt idx="4629">
                  <c:v>1.1400000000000041E-6</c:v>
                </c:pt>
                <c:pt idx="4630">
                  <c:v>1.6400000000000055E-6</c:v>
                </c:pt>
                <c:pt idx="4631">
                  <c:v>2.5800000000000075E-6</c:v>
                </c:pt>
                <c:pt idx="4632">
                  <c:v>3.1600000000000096E-6</c:v>
                </c:pt>
                <c:pt idx="4633">
                  <c:v>4.4000000000000121E-6</c:v>
                </c:pt>
                <c:pt idx="4634">
                  <c:v>7.0700000000000204E-6</c:v>
                </c:pt>
                <c:pt idx="4635">
                  <c:v>7.0700000000000204E-6</c:v>
                </c:pt>
                <c:pt idx="4636">
                  <c:v>7.0700000000000204E-6</c:v>
                </c:pt>
                <c:pt idx="4637">
                  <c:v>8.6200000000000174E-6</c:v>
                </c:pt>
                <c:pt idx="4638">
                  <c:v>9.6300000000000179E-6</c:v>
                </c:pt>
                <c:pt idx="4639">
                  <c:v>1.0600000000000031E-5</c:v>
                </c:pt>
                <c:pt idx="4640">
                  <c:v>1.0600000000000031E-5</c:v>
                </c:pt>
                <c:pt idx="4641">
                  <c:v>6.2300000000000191E-6</c:v>
                </c:pt>
                <c:pt idx="4642">
                  <c:v>3.8600000000000096E-6</c:v>
                </c:pt>
                <c:pt idx="4643">
                  <c:v>2.7400000000000089E-6</c:v>
                </c:pt>
                <c:pt idx="4644">
                  <c:v>2.190000000000004E-6</c:v>
                </c:pt>
                <c:pt idx="4645">
                  <c:v>1.9600000000000062E-6</c:v>
                </c:pt>
                <c:pt idx="4646">
                  <c:v>1.7300000000000046E-6</c:v>
                </c:pt>
                <c:pt idx="4647">
                  <c:v>1.4000000000000029E-6</c:v>
                </c:pt>
                <c:pt idx="4648">
                  <c:v>1.260000000000003E-6</c:v>
                </c:pt>
                <c:pt idx="4649">
                  <c:v>1.260000000000003E-6</c:v>
                </c:pt>
                <c:pt idx="4650">
                  <c:v>1.1300000000000044E-6</c:v>
                </c:pt>
                <c:pt idx="4651">
                  <c:v>1.1300000000000044E-6</c:v>
                </c:pt>
                <c:pt idx="4652">
                  <c:v>2.000000000000005E-6</c:v>
                </c:pt>
                <c:pt idx="4653">
                  <c:v>2.7600000000000092E-6</c:v>
                </c:pt>
                <c:pt idx="4654">
                  <c:v>3.4300000000000074E-6</c:v>
                </c:pt>
                <c:pt idx="4655">
                  <c:v>5.5200000000000081E-6</c:v>
                </c:pt>
                <c:pt idx="4656">
                  <c:v>8.4000000000000263E-6</c:v>
                </c:pt>
                <c:pt idx="4657">
                  <c:v>9.3800000000000305E-6</c:v>
                </c:pt>
                <c:pt idx="4658">
                  <c:v>1.0400000000000029E-5</c:v>
                </c:pt>
                <c:pt idx="4659">
                  <c:v>1.4100000000000026E-5</c:v>
                </c:pt>
                <c:pt idx="4660">
                  <c:v>1.5500000000000041E-5</c:v>
                </c:pt>
                <c:pt idx="4661">
                  <c:v>1.5500000000000041E-5</c:v>
                </c:pt>
                <c:pt idx="4662">
                  <c:v>1.2799999999999999E-5</c:v>
                </c:pt>
                <c:pt idx="4663">
                  <c:v>5.9300000000000212E-6</c:v>
                </c:pt>
                <c:pt idx="4664">
                  <c:v>4.09000000000001E-6</c:v>
                </c:pt>
                <c:pt idx="4665">
                  <c:v>4.09000000000001E-6</c:v>
                </c:pt>
                <c:pt idx="4666">
                  <c:v>2.820000000000006E-6</c:v>
                </c:pt>
                <c:pt idx="4667">
                  <c:v>2.2000000000000073E-6</c:v>
                </c:pt>
                <c:pt idx="4668">
                  <c:v>2.2000000000000073E-6</c:v>
                </c:pt>
                <c:pt idx="4669">
                  <c:v>1.9600000000000062E-6</c:v>
                </c:pt>
                <c:pt idx="4670">
                  <c:v>1.9600000000000062E-6</c:v>
                </c:pt>
                <c:pt idx="4671">
                  <c:v>1.7500000000000051E-6</c:v>
                </c:pt>
                <c:pt idx="4672">
                  <c:v>1.5500000000000049E-6</c:v>
                </c:pt>
                <c:pt idx="4673">
                  <c:v>1.3900000000000051E-6</c:v>
                </c:pt>
                <c:pt idx="4674">
                  <c:v>1.240000000000003E-6</c:v>
                </c:pt>
                <c:pt idx="4675">
                  <c:v>1.1200000000000041E-6</c:v>
                </c:pt>
                <c:pt idx="4676">
                  <c:v>1.5200000000000045E-6</c:v>
                </c:pt>
                <c:pt idx="4677">
                  <c:v>2.2000000000000073E-6</c:v>
                </c:pt>
                <c:pt idx="4678">
                  <c:v>2.2000000000000073E-6</c:v>
                </c:pt>
                <c:pt idx="4679">
                  <c:v>2.9700000000000054E-6</c:v>
                </c:pt>
                <c:pt idx="4680">
                  <c:v>3.6800000000000114E-6</c:v>
                </c:pt>
                <c:pt idx="4681">
                  <c:v>6.190000000000011E-6</c:v>
                </c:pt>
                <c:pt idx="4682">
                  <c:v>6.190000000000011E-6</c:v>
                </c:pt>
                <c:pt idx="4683">
                  <c:v>6.9100000000000202E-6</c:v>
                </c:pt>
                <c:pt idx="4684">
                  <c:v>6.9100000000000202E-6</c:v>
                </c:pt>
                <c:pt idx="4685">
                  <c:v>8.6200000000000174E-6</c:v>
                </c:pt>
                <c:pt idx="4686">
                  <c:v>8.6200000000000174E-6</c:v>
                </c:pt>
                <c:pt idx="4687">
                  <c:v>9.5600000000000321E-6</c:v>
                </c:pt>
                <c:pt idx="4688">
                  <c:v>5.740000000000017E-6</c:v>
                </c:pt>
                <c:pt idx="4689">
                  <c:v>3.7100000000000102E-6</c:v>
                </c:pt>
                <c:pt idx="4690">
                  <c:v>2.9400000000000074E-6</c:v>
                </c:pt>
                <c:pt idx="4691">
                  <c:v>2.3100000000000012E-6</c:v>
                </c:pt>
                <c:pt idx="4692">
                  <c:v>1.8300000000000056E-6</c:v>
                </c:pt>
                <c:pt idx="4693">
                  <c:v>1.6400000000000055E-6</c:v>
                </c:pt>
                <c:pt idx="4694">
                  <c:v>1.4700000000000035E-6</c:v>
                </c:pt>
                <c:pt idx="4695">
                  <c:v>1.3100000000000044E-6</c:v>
                </c:pt>
                <c:pt idx="4696">
                  <c:v>1.1800000000000042E-6</c:v>
                </c:pt>
                <c:pt idx="4697">
                  <c:v>1.1800000000000042E-6</c:v>
                </c:pt>
                <c:pt idx="4698">
                  <c:v>1.060000000000003E-6</c:v>
                </c:pt>
                <c:pt idx="4699">
                  <c:v>1.8200000000000052E-6</c:v>
                </c:pt>
                <c:pt idx="4700">
                  <c:v>2.4700000000000039E-6</c:v>
                </c:pt>
                <c:pt idx="4701">
                  <c:v>3.400000000000009E-6</c:v>
                </c:pt>
                <c:pt idx="4702">
                  <c:v>5.1200000000000069E-6</c:v>
                </c:pt>
                <c:pt idx="4703">
                  <c:v>8.3500000000000319E-6</c:v>
                </c:pt>
                <c:pt idx="4704">
                  <c:v>1.0200000000000026E-5</c:v>
                </c:pt>
                <c:pt idx="4705">
                  <c:v>1.1399999999999999E-5</c:v>
                </c:pt>
                <c:pt idx="4706">
                  <c:v>1.3800000000000041E-5</c:v>
                </c:pt>
                <c:pt idx="4707">
                  <c:v>1.5500000000000041E-5</c:v>
                </c:pt>
                <c:pt idx="4708">
                  <c:v>1.5500000000000041E-5</c:v>
                </c:pt>
                <c:pt idx="4709">
                  <c:v>1.3200000000000038E-5</c:v>
                </c:pt>
                <c:pt idx="4710">
                  <c:v>7.0500000000000155E-6</c:v>
                </c:pt>
                <c:pt idx="4711">
                  <c:v>4.35000000000001E-6</c:v>
                </c:pt>
                <c:pt idx="4712">
                  <c:v>3.040000000000009E-6</c:v>
                </c:pt>
                <c:pt idx="4713">
                  <c:v>2.4600000000000065E-6</c:v>
                </c:pt>
                <c:pt idx="4714">
                  <c:v>1.9600000000000062E-6</c:v>
                </c:pt>
                <c:pt idx="4715">
                  <c:v>1.7500000000000051E-6</c:v>
                </c:pt>
                <c:pt idx="4716">
                  <c:v>1.5500000000000049E-6</c:v>
                </c:pt>
                <c:pt idx="4717">
                  <c:v>1.3900000000000051E-6</c:v>
                </c:pt>
                <c:pt idx="4718">
                  <c:v>1.240000000000003E-6</c:v>
                </c:pt>
                <c:pt idx="4719">
                  <c:v>1.240000000000003E-6</c:v>
                </c:pt>
                <c:pt idx="4720">
                  <c:v>1.3800000000000046E-6</c:v>
                </c:pt>
                <c:pt idx="4721">
                  <c:v>2.2100000000000059E-6</c:v>
                </c:pt>
                <c:pt idx="4722">
                  <c:v>2.7300000000000073E-6</c:v>
                </c:pt>
                <c:pt idx="4723">
                  <c:v>3.3500000000000069E-6</c:v>
                </c:pt>
                <c:pt idx="4724">
                  <c:v>5.2500000000000133E-6</c:v>
                </c:pt>
                <c:pt idx="4725">
                  <c:v>7.3300000000000188E-6</c:v>
                </c:pt>
                <c:pt idx="4726">
                  <c:v>8.1100000000000138E-6</c:v>
                </c:pt>
                <c:pt idx="4727">
                  <c:v>9.1100000000000178E-6</c:v>
                </c:pt>
                <c:pt idx="4728">
                  <c:v>1.2799999999999999E-5</c:v>
                </c:pt>
                <c:pt idx="4729">
                  <c:v>1.2799999999999999E-5</c:v>
                </c:pt>
                <c:pt idx="4730">
                  <c:v>1.4200000000000025E-5</c:v>
                </c:pt>
                <c:pt idx="4731">
                  <c:v>9.8800000000000308E-6</c:v>
                </c:pt>
                <c:pt idx="4732">
                  <c:v>5.560000000000012E-6</c:v>
                </c:pt>
                <c:pt idx="4733">
                  <c:v>3.4200000000000088E-6</c:v>
                </c:pt>
                <c:pt idx="4734">
                  <c:v>2.7700000000000078E-6</c:v>
                </c:pt>
                <c:pt idx="4735">
                  <c:v>2.2200000000000067E-6</c:v>
                </c:pt>
                <c:pt idx="4736">
                  <c:v>1.7800000000000046E-6</c:v>
                </c:pt>
                <c:pt idx="4737">
                  <c:v>1.7800000000000046E-6</c:v>
                </c:pt>
                <c:pt idx="4738">
                  <c:v>1.5800000000000046E-6</c:v>
                </c:pt>
                <c:pt idx="4739">
                  <c:v>1.4200000000000033E-6</c:v>
                </c:pt>
                <c:pt idx="4740">
                  <c:v>1.2699999999999999E-6</c:v>
                </c:pt>
                <c:pt idx="4741">
                  <c:v>1.2699999999999999E-6</c:v>
                </c:pt>
                <c:pt idx="4742">
                  <c:v>1.2699999999999999E-6</c:v>
                </c:pt>
                <c:pt idx="4743">
                  <c:v>1.1400000000000041E-6</c:v>
                </c:pt>
                <c:pt idx="4744">
                  <c:v>1.6500000000000058E-6</c:v>
                </c:pt>
                <c:pt idx="4745">
                  <c:v>2.2700000000000066E-6</c:v>
                </c:pt>
                <c:pt idx="4746">
                  <c:v>3.0900000000000064E-6</c:v>
                </c:pt>
                <c:pt idx="4747">
                  <c:v>4.3700000000000107E-6</c:v>
                </c:pt>
                <c:pt idx="4748">
                  <c:v>4.3700000000000107E-6</c:v>
                </c:pt>
                <c:pt idx="4749">
                  <c:v>6.9800000000000213E-6</c:v>
                </c:pt>
                <c:pt idx="4750">
                  <c:v>8.8900000000000284E-6</c:v>
                </c:pt>
                <c:pt idx="4751">
                  <c:v>1.1100000000000034E-5</c:v>
                </c:pt>
                <c:pt idx="4752">
                  <c:v>1.1100000000000034E-5</c:v>
                </c:pt>
                <c:pt idx="4753">
                  <c:v>1.4100000000000026E-5</c:v>
                </c:pt>
                <c:pt idx="4754">
                  <c:v>1.5700000000000046E-5</c:v>
                </c:pt>
                <c:pt idx="4755">
                  <c:v>1.7300000000000034E-5</c:v>
                </c:pt>
                <c:pt idx="4756">
                  <c:v>1.7300000000000034E-5</c:v>
                </c:pt>
                <c:pt idx="4757">
                  <c:v>1.7300000000000034E-5</c:v>
                </c:pt>
                <c:pt idx="4758">
                  <c:v>8.9400000000000177E-6</c:v>
                </c:pt>
                <c:pt idx="4759">
                  <c:v>5.0500000000000109E-6</c:v>
                </c:pt>
                <c:pt idx="4760">
                  <c:v>3.3900000000000074E-6</c:v>
                </c:pt>
                <c:pt idx="4761">
                  <c:v>2.7300000000000073E-6</c:v>
                </c:pt>
                <c:pt idx="4762">
                  <c:v>2.2100000000000059E-6</c:v>
                </c:pt>
                <c:pt idx="4763">
                  <c:v>1.7500000000000051E-6</c:v>
                </c:pt>
                <c:pt idx="4764">
                  <c:v>1.5700000000000051E-6</c:v>
                </c:pt>
                <c:pt idx="4765">
                  <c:v>1.4000000000000029E-6</c:v>
                </c:pt>
                <c:pt idx="4766">
                  <c:v>1.2500000000000037E-6</c:v>
                </c:pt>
                <c:pt idx="4767">
                  <c:v>1.2500000000000037E-6</c:v>
                </c:pt>
                <c:pt idx="4768">
                  <c:v>1.1300000000000044E-6</c:v>
                </c:pt>
                <c:pt idx="4769">
                  <c:v>1.970000000000007E-6</c:v>
                </c:pt>
                <c:pt idx="4770">
                  <c:v>2.7100000000000071E-6</c:v>
                </c:pt>
                <c:pt idx="4771">
                  <c:v>3.3300000000000062E-6</c:v>
                </c:pt>
                <c:pt idx="4772">
                  <c:v>5.2600000000000106E-6</c:v>
                </c:pt>
                <c:pt idx="4773">
                  <c:v>7.6300000000000167E-6</c:v>
                </c:pt>
                <c:pt idx="4774">
                  <c:v>9.2600000000000231E-6</c:v>
                </c:pt>
                <c:pt idx="4775">
                  <c:v>1.0200000000000026E-5</c:v>
                </c:pt>
                <c:pt idx="4776">
                  <c:v>1.2799999999999999E-5</c:v>
                </c:pt>
                <c:pt idx="4777">
                  <c:v>1.5800000000000049E-5</c:v>
                </c:pt>
                <c:pt idx="4778">
                  <c:v>1.5800000000000049E-5</c:v>
                </c:pt>
                <c:pt idx="4779">
                  <c:v>1.2300000000000026E-5</c:v>
                </c:pt>
                <c:pt idx="4780">
                  <c:v>6.7800000000000198E-6</c:v>
                </c:pt>
                <c:pt idx="4781">
                  <c:v>4.1300000000000096E-6</c:v>
                </c:pt>
                <c:pt idx="4782">
                  <c:v>2.920000000000008E-6</c:v>
                </c:pt>
                <c:pt idx="4783">
                  <c:v>2.3500000000000012E-6</c:v>
                </c:pt>
                <c:pt idx="4784">
                  <c:v>1.8800000000000064E-6</c:v>
                </c:pt>
                <c:pt idx="4785">
                  <c:v>1.6800000000000061E-6</c:v>
                </c:pt>
                <c:pt idx="4786">
                  <c:v>1.480000000000004E-6</c:v>
                </c:pt>
                <c:pt idx="4787">
                  <c:v>1.3200000000000043E-6</c:v>
                </c:pt>
                <c:pt idx="4788">
                  <c:v>1.1800000000000042E-6</c:v>
                </c:pt>
                <c:pt idx="4789">
                  <c:v>1.1800000000000042E-6</c:v>
                </c:pt>
                <c:pt idx="4790">
                  <c:v>1.5200000000000045E-6</c:v>
                </c:pt>
                <c:pt idx="4791">
                  <c:v>2.370000000000004E-6</c:v>
                </c:pt>
                <c:pt idx="4792">
                  <c:v>3.2200000000000103E-6</c:v>
                </c:pt>
                <c:pt idx="4793">
                  <c:v>3.9500000000000088E-6</c:v>
                </c:pt>
                <c:pt idx="4794">
                  <c:v>6.360000000000012E-6</c:v>
                </c:pt>
                <c:pt idx="4795">
                  <c:v>8.8300000000000239E-6</c:v>
                </c:pt>
                <c:pt idx="4796">
                  <c:v>9.8700000000000326E-6</c:v>
                </c:pt>
                <c:pt idx="4797">
                  <c:v>1.1199999999999999E-5</c:v>
                </c:pt>
                <c:pt idx="4798">
                  <c:v>1.4000000000000027E-5</c:v>
                </c:pt>
                <c:pt idx="4799">
                  <c:v>1.5500000000000041E-5</c:v>
                </c:pt>
                <c:pt idx="4800">
                  <c:v>1.7000000000000041E-5</c:v>
                </c:pt>
                <c:pt idx="4801">
                  <c:v>9.7500000000000269E-6</c:v>
                </c:pt>
                <c:pt idx="4802">
                  <c:v>5.310000000000011E-6</c:v>
                </c:pt>
                <c:pt idx="4803">
                  <c:v>3.7500000000000103E-6</c:v>
                </c:pt>
                <c:pt idx="4804">
                  <c:v>2.690000000000006E-6</c:v>
                </c:pt>
                <c:pt idx="4805">
                  <c:v>2.1300000000000054E-6</c:v>
                </c:pt>
                <c:pt idx="4806">
                  <c:v>1.9000000000000066E-6</c:v>
                </c:pt>
                <c:pt idx="4807">
                  <c:v>1.6400000000000055E-6</c:v>
                </c:pt>
                <c:pt idx="4808">
                  <c:v>1.4700000000000035E-6</c:v>
                </c:pt>
                <c:pt idx="4809">
                  <c:v>1.3200000000000043E-6</c:v>
                </c:pt>
                <c:pt idx="4810">
                  <c:v>1.1800000000000042E-6</c:v>
                </c:pt>
                <c:pt idx="4811">
                  <c:v>1.1800000000000042E-6</c:v>
                </c:pt>
                <c:pt idx="4812">
                  <c:v>1.8600000000000059E-6</c:v>
                </c:pt>
                <c:pt idx="4813">
                  <c:v>2.6300000000000062E-6</c:v>
                </c:pt>
                <c:pt idx="4814">
                  <c:v>3.2700000000000089E-6</c:v>
                </c:pt>
                <c:pt idx="4815">
                  <c:v>4.6900000000000034E-6</c:v>
                </c:pt>
                <c:pt idx="4816">
                  <c:v>7.2100000000000174E-6</c:v>
                </c:pt>
                <c:pt idx="4817">
                  <c:v>9.9300000000000269E-6</c:v>
                </c:pt>
                <c:pt idx="4818">
                  <c:v>1.100000000000003E-5</c:v>
                </c:pt>
                <c:pt idx="4819">
                  <c:v>1.3600000000000041E-5</c:v>
                </c:pt>
                <c:pt idx="4820">
                  <c:v>1.5099999999999999E-5</c:v>
                </c:pt>
                <c:pt idx="4821">
                  <c:v>1.6600000000000051E-5</c:v>
                </c:pt>
                <c:pt idx="4822">
                  <c:v>1.4300000000000031E-5</c:v>
                </c:pt>
                <c:pt idx="4823">
                  <c:v>7.1200000000000123E-6</c:v>
                </c:pt>
                <c:pt idx="4824">
                  <c:v>4.5300000000000125E-6</c:v>
                </c:pt>
                <c:pt idx="4825">
                  <c:v>3.2200000000000103E-6</c:v>
                </c:pt>
                <c:pt idx="4826">
                  <c:v>2.5600000000000073E-6</c:v>
                </c:pt>
                <c:pt idx="4827">
                  <c:v>2.0600000000000057E-6</c:v>
                </c:pt>
                <c:pt idx="4828">
                  <c:v>1.8300000000000056E-6</c:v>
                </c:pt>
                <c:pt idx="4829">
                  <c:v>1.4700000000000035E-6</c:v>
                </c:pt>
                <c:pt idx="4830">
                  <c:v>1.3200000000000043E-6</c:v>
                </c:pt>
                <c:pt idx="4831">
                  <c:v>1.3200000000000043E-6</c:v>
                </c:pt>
                <c:pt idx="4832">
                  <c:v>1.1800000000000042E-6</c:v>
                </c:pt>
                <c:pt idx="4833">
                  <c:v>1.3300000000000044E-6</c:v>
                </c:pt>
                <c:pt idx="4834">
                  <c:v>2.160000000000006E-6</c:v>
                </c:pt>
                <c:pt idx="4835">
                  <c:v>2.6800000000000091E-6</c:v>
                </c:pt>
                <c:pt idx="4836">
                  <c:v>3.3400000000000078E-6</c:v>
                </c:pt>
                <c:pt idx="4837">
                  <c:v>5.3500000000000089E-6</c:v>
                </c:pt>
                <c:pt idx="4838">
                  <c:v>7.4900000000000215E-6</c:v>
                </c:pt>
                <c:pt idx="4839">
                  <c:v>9.3800000000000305E-6</c:v>
                </c:pt>
                <c:pt idx="4840">
                  <c:v>1.0499999999999999E-5</c:v>
                </c:pt>
                <c:pt idx="4841">
                  <c:v>1.2999999999999999E-5</c:v>
                </c:pt>
                <c:pt idx="4842">
                  <c:v>1.4399999999999999E-5</c:v>
                </c:pt>
                <c:pt idx="4843">
                  <c:v>1.5900000000000051E-5</c:v>
                </c:pt>
                <c:pt idx="4844">
                  <c:v>1.0499999999999999E-5</c:v>
                </c:pt>
                <c:pt idx="4845">
                  <c:v>5.9300000000000212E-6</c:v>
                </c:pt>
                <c:pt idx="4846">
                  <c:v>3.9700000000000069E-6</c:v>
                </c:pt>
                <c:pt idx="4847">
                  <c:v>2.7500000000000076E-6</c:v>
                </c:pt>
                <c:pt idx="4848">
                  <c:v>2.2000000000000073E-6</c:v>
                </c:pt>
                <c:pt idx="4849">
                  <c:v>1.9600000000000062E-6</c:v>
                </c:pt>
                <c:pt idx="4850">
                  <c:v>1.5500000000000049E-6</c:v>
                </c:pt>
                <c:pt idx="4851">
                  <c:v>1.3900000000000051E-6</c:v>
                </c:pt>
                <c:pt idx="4852">
                  <c:v>1.3900000000000051E-6</c:v>
                </c:pt>
                <c:pt idx="4853">
                  <c:v>1.2500000000000037E-6</c:v>
                </c:pt>
                <c:pt idx="4854">
                  <c:v>1.1200000000000041E-6</c:v>
                </c:pt>
                <c:pt idx="4855">
                  <c:v>1.6100000000000053E-6</c:v>
                </c:pt>
                <c:pt idx="4856">
                  <c:v>2.3300000000000039E-6</c:v>
                </c:pt>
                <c:pt idx="4857">
                  <c:v>3.2500000000000087E-6</c:v>
                </c:pt>
                <c:pt idx="4858">
                  <c:v>4.630000000000009E-6</c:v>
                </c:pt>
                <c:pt idx="4859">
                  <c:v>7.2400000000000205E-6</c:v>
                </c:pt>
                <c:pt idx="4860">
                  <c:v>9.0900000000000197E-6</c:v>
                </c:pt>
                <c:pt idx="4861">
                  <c:v>1.1100000000000034E-5</c:v>
                </c:pt>
                <c:pt idx="4862">
                  <c:v>1.3700000000000037E-5</c:v>
                </c:pt>
                <c:pt idx="4863">
                  <c:v>1.6900000000000052E-5</c:v>
                </c:pt>
                <c:pt idx="4864">
                  <c:v>1.6900000000000052E-5</c:v>
                </c:pt>
                <c:pt idx="4865">
                  <c:v>1.6900000000000052E-5</c:v>
                </c:pt>
                <c:pt idx="4866">
                  <c:v>9.1500000000000259E-6</c:v>
                </c:pt>
                <c:pt idx="4867">
                  <c:v>5.4400000000000174E-6</c:v>
                </c:pt>
                <c:pt idx="4868">
                  <c:v>3.7700000000000101E-6</c:v>
                </c:pt>
                <c:pt idx="4869">
                  <c:v>2.6400000000000086E-6</c:v>
                </c:pt>
                <c:pt idx="4870">
                  <c:v>2.1000000000000049E-6</c:v>
                </c:pt>
                <c:pt idx="4871">
                  <c:v>1.8800000000000064E-6</c:v>
                </c:pt>
                <c:pt idx="4872">
                  <c:v>1.6600000000000055E-6</c:v>
                </c:pt>
                <c:pt idx="4873">
                  <c:v>1.480000000000004E-6</c:v>
                </c:pt>
                <c:pt idx="4874">
                  <c:v>1.3300000000000044E-6</c:v>
                </c:pt>
                <c:pt idx="4875">
                  <c:v>1.1900000000000047E-6</c:v>
                </c:pt>
                <c:pt idx="4876">
                  <c:v>1.1900000000000047E-6</c:v>
                </c:pt>
                <c:pt idx="4877">
                  <c:v>2.0300000000000034E-6</c:v>
                </c:pt>
                <c:pt idx="4878">
                  <c:v>2.7800000000000098E-6</c:v>
                </c:pt>
                <c:pt idx="4879">
                  <c:v>3.3900000000000074E-6</c:v>
                </c:pt>
                <c:pt idx="4880">
                  <c:v>5.4700000000000179E-6</c:v>
                </c:pt>
                <c:pt idx="4881">
                  <c:v>7.810000000000015E-6</c:v>
                </c:pt>
                <c:pt idx="4882">
                  <c:v>8.6500000000000239E-6</c:v>
                </c:pt>
                <c:pt idx="4883">
                  <c:v>1.0600000000000031E-5</c:v>
                </c:pt>
                <c:pt idx="4884">
                  <c:v>1.2999999999999999E-5</c:v>
                </c:pt>
                <c:pt idx="4885">
                  <c:v>1.5999999999999999E-5</c:v>
                </c:pt>
                <c:pt idx="4886">
                  <c:v>1.5999999999999999E-5</c:v>
                </c:pt>
                <c:pt idx="4887">
                  <c:v>1.5999999999999999E-5</c:v>
                </c:pt>
                <c:pt idx="4888">
                  <c:v>9.7400000000000067E-6</c:v>
                </c:pt>
                <c:pt idx="4889">
                  <c:v>6.8300000000000176E-6</c:v>
                </c:pt>
                <c:pt idx="4890">
                  <c:v>5.4500000000000147E-6</c:v>
                </c:pt>
                <c:pt idx="4891">
                  <c:v>5.4500000000000147E-6</c:v>
                </c:pt>
                <c:pt idx="4892">
                  <c:v>4.8500000000000103E-6</c:v>
                </c:pt>
                <c:pt idx="4893">
                  <c:v>4.3300000000000111E-6</c:v>
                </c:pt>
                <c:pt idx="4894">
                  <c:v>3.8600000000000096E-6</c:v>
                </c:pt>
                <c:pt idx="4895">
                  <c:v>3.8600000000000096E-6</c:v>
                </c:pt>
                <c:pt idx="4896">
                  <c:v>3.4100000000000063E-6</c:v>
                </c:pt>
                <c:pt idx="4897">
                  <c:v>2.7200000000000083E-6</c:v>
                </c:pt>
                <c:pt idx="4898">
                  <c:v>2.160000000000006E-6</c:v>
                </c:pt>
                <c:pt idx="4899">
                  <c:v>1.7300000000000046E-6</c:v>
                </c:pt>
                <c:pt idx="4900">
                  <c:v>2.1400000000000066E-6</c:v>
                </c:pt>
                <c:pt idx="4901">
                  <c:v>2.6800000000000091E-6</c:v>
                </c:pt>
                <c:pt idx="4902">
                  <c:v>3.310000000000006E-6</c:v>
                </c:pt>
                <c:pt idx="4903">
                  <c:v>4.1100000000000013E-6</c:v>
                </c:pt>
                <c:pt idx="4904">
                  <c:v>4.1100000000000013E-6</c:v>
                </c:pt>
                <c:pt idx="4905">
                  <c:v>6.3200000000000106E-6</c:v>
                </c:pt>
                <c:pt idx="4906">
                  <c:v>6.3200000000000106E-6</c:v>
                </c:pt>
                <c:pt idx="4907">
                  <c:v>8.6500000000000239E-6</c:v>
                </c:pt>
                <c:pt idx="4908">
                  <c:v>9.5800000000000269E-6</c:v>
                </c:pt>
                <c:pt idx="4909">
                  <c:v>1.0800000000000032E-5</c:v>
                </c:pt>
                <c:pt idx="4910">
                  <c:v>1.0800000000000032E-5</c:v>
                </c:pt>
                <c:pt idx="4911">
                  <c:v>1.3200000000000038E-5</c:v>
                </c:pt>
                <c:pt idx="4912">
                  <c:v>1.4800000000000038E-5</c:v>
                </c:pt>
                <c:pt idx="4913">
                  <c:v>1.1500000000000041E-5</c:v>
                </c:pt>
                <c:pt idx="4914">
                  <c:v>1.1500000000000041E-5</c:v>
                </c:pt>
                <c:pt idx="4915">
                  <c:v>8.2600000000000192E-6</c:v>
                </c:pt>
                <c:pt idx="4916">
                  <c:v>6.4400000000000188E-6</c:v>
                </c:pt>
                <c:pt idx="4917">
                  <c:v>5.15000000000001E-6</c:v>
                </c:pt>
                <c:pt idx="4918">
                  <c:v>4.6200000000000024E-6</c:v>
                </c:pt>
                <c:pt idx="4919">
                  <c:v>4.1100000000000013E-6</c:v>
                </c:pt>
                <c:pt idx="4920">
                  <c:v>3.6900000000000096E-6</c:v>
                </c:pt>
                <c:pt idx="4921">
                  <c:v>3.320000000000008E-6</c:v>
                </c:pt>
                <c:pt idx="4922">
                  <c:v>2.3800000000000056E-6</c:v>
                </c:pt>
                <c:pt idx="4923">
                  <c:v>2.120000000000006E-6</c:v>
                </c:pt>
                <c:pt idx="4924">
                  <c:v>1.7000000000000045E-6</c:v>
                </c:pt>
                <c:pt idx="4925">
                  <c:v>2.4300000000000038E-6</c:v>
                </c:pt>
                <c:pt idx="4926">
                  <c:v>3.0200000000000079E-6</c:v>
                </c:pt>
                <c:pt idx="4927">
                  <c:v>3.7600000000000127E-6</c:v>
                </c:pt>
                <c:pt idx="4928">
                  <c:v>5.1800000000000105E-6</c:v>
                </c:pt>
                <c:pt idx="4929">
                  <c:v>7.2000000000000192E-6</c:v>
                </c:pt>
                <c:pt idx="4930">
                  <c:v>8.8800000000000285E-6</c:v>
                </c:pt>
                <c:pt idx="4931">
                  <c:v>9.8900000000000324E-6</c:v>
                </c:pt>
                <c:pt idx="4932">
                  <c:v>1.2400000000000027E-5</c:v>
                </c:pt>
                <c:pt idx="4933">
                  <c:v>1.5000000000000036E-5</c:v>
                </c:pt>
                <c:pt idx="4934">
                  <c:v>1.5000000000000036E-5</c:v>
                </c:pt>
                <c:pt idx="4935">
                  <c:v>1.5000000000000036E-5</c:v>
                </c:pt>
                <c:pt idx="4936">
                  <c:v>7.1900000000000159E-6</c:v>
                </c:pt>
                <c:pt idx="4937">
                  <c:v>4.3300000000000111E-6</c:v>
                </c:pt>
                <c:pt idx="4938">
                  <c:v>3.4100000000000063E-6</c:v>
                </c:pt>
                <c:pt idx="4939">
                  <c:v>2.3100000000000012E-6</c:v>
                </c:pt>
                <c:pt idx="4940">
                  <c:v>2.0700000000000035E-6</c:v>
                </c:pt>
                <c:pt idx="4941">
                  <c:v>1.6700000000000058E-6</c:v>
                </c:pt>
                <c:pt idx="4942">
                  <c:v>1.5000000000000043E-6</c:v>
                </c:pt>
                <c:pt idx="4943">
                  <c:v>1.3400000000000045E-6</c:v>
                </c:pt>
                <c:pt idx="4944">
                  <c:v>1.3400000000000045E-6</c:v>
                </c:pt>
                <c:pt idx="4945">
                  <c:v>1.2000000000000027E-6</c:v>
                </c:pt>
                <c:pt idx="4946">
                  <c:v>1.3500000000000049E-6</c:v>
                </c:pt>
                <c:pt idx="4947">
                  <c:v>2.190000000000004E-6</c:v>
                </c:pt>
                <c:pt idx="4948">
                  <c:v>2.7100000000000071E-6</c:v>
                </c:pt>
                <c:pt idx="4949">
                  <c:v>3.310000000000006E-6</c:v>
                </c:pt>
                <c:pt idx="4950">
                  <c:v>5.4400000000000174E-6</c:v>
                </c:pt>
                <c:pt idx="4951">
                  <c:v>7.4200000000000179E-6</c:v>
                </c:pt>
                <c:pt idx="4952">
                  <c:v>9.1200000000000177E-6</c:v>
                </c:pt>
                <c:pt idx="4953">
                  <c:v>1.0300000000000025E-5</c:v>
                </c:pt>
                <c:pt idx="4954">
                  <c:v>1.4200000000000025E-5</c:v>
                </c:pt>
                <c:pt idx="4955">
                  <c:v>1.4200000000000025E-5</c:v>
                </c:pt>
                <c:pt idx="4956">
                  <c:v>1.5600000000000044E-5</c:v>
                </c:pt>
                <c:pt idx="4957">
                  <c:v>1.0600000000000031E-5</c:v>
                </c:pt>
                <c:pt idx="4958">
                  <c:v>5.480000000000017E-6</c:v>
                </c:pt>
                <c:pt idx="4959">
                  <c:v>3.6700000000000093E-6</c:v>
                </c:pt>
                <c:pt idx="4960">
                  <c:v>2.920000000000008E-6</c:v>
                </c:pt>
                <c:pt idx="4961">
                  <c:v>2.3100000000000012E-6</c:v>
                </c:pt>
                <c:pt idx="4962">
                  <c:v>1.8600000000000059E-6</c:v>
                </c:pt>
                <c:pt idx="4963">
                  <c:v>1.6600000000000055E-6</c:v>
                </c:pt>
                <c:pt idx="4964">
                  <c:v>1.480000000000004E-6</c:v>
                </c:pt>
                <c:pt idx="4965">
                  <c:v>1.3300000000000044E-6</c:v>
                </c:pt>
                <c:pt idx="4966">
                  <c:v>1.2000000000000027E-6</c:v>
                </c:pt>
                <c:pt idx="4967">
                  <c:v>1.2000000000000027E-6</c:v>
                </c:pt>
                <c:pt idx="4968">
                  <c:v>1.7300000000000046E-6</c:v>
                </c:pt>
                <c:pt idx="4969">
                  <c:v>2.4900000000000054E-6</c:v>
                </c:pt>
                <c:pt idx="4970">
                  <c:v>3.040000000000009E-6</c:v>
                </c:pt>
                <c:pt idx="4971">
                  <c:v>4.2200000000000079E-6</c:v>
                </c:pt>
                <c:pt idx="4972">
                  <c:v>7.3200000000000121E-6</c:v>
                </c:pt>
                <c:pt idx="4973">
                  <c:v>8.1000000000000156E-6</c:v>
                </c:pt>
                <c:pt idx="4974">
                  <c:v>1.0100000000000024E-5</c:v>
                </c:pt>
                <c:pt idx="4975">
                  <c:v>1.2999999999999999E-5</c:v>
                </c:pt>
                <c:pt idx="4976">
                  <c:v>1.4300000000000031E-5</c:v>
                </c:pt>
                <c:pt idx="4977">
                  <c:v>1.5800000000000049E-5</c:v>
                </c:pt>
                <c:pt idx="4978">
                  <c:v>1.5800000000000049E-5</c:v>
                </c:pt>
                <c:pt idx="4979">
                  <c:v>7.9400000000000239E-6</c:v>
                </c:pt>
                <c:pt idx="4980">
                  <c:v>4.7600000000000112E-6</c:v>
                </c:pt>
                <c:pt idx="4981">
                  <c:v>3.2800000000000109E-6</c:v>
                </c:pt>
                <c:pt idx="4982">
                  <c:v>2.6000000000000077E-6</c:v>
                </c:pt>
                <c:pt idx="4983">
                  <c:v>2.0900000000000054E-6</c:v>
                </c:pt>
                <c:pt idx="4984">
                  <c:v>1.8600000000000059E-6</c:v>
                </c:pt>
                <c:pt idx="4985">
                  <c:v>1.6300000000000054E-6</c:v>
                </c:pt>
                <c:pt idx="4986">
                  <c:v>1.3200000000000043E-6</c:v>
                </c:pt>
                <c:pt idx="4987">
                  <c:v>1.3200000000000043E-6</c:v>
                </c:pt>
                <c:pt idx="4988">
                  <c:v>1.1800000000000042E-6</c:v>
                </c:pt>
                <c:pt idx="4989">
                  <c:v>1.1800000000000042E-6</c:v>
                </c:pt>
                <c:pt idx="4990">
                  <c:v>2.0400000000000055E-6</c:v>
                </c:pt>
                <c:pt idx="4991">
                  <c:v>2.500000000000007E-6</c:v>
                </c:pt>
                <c:pt idx="4992">
                  <c:v>3.1000000000000089E-6</c:v>
                </c:pt>
                <c:pt idx="4993">
                  <c:v>5.2500000000000133E-6</c:v>
                </c:pt>
                <c:pt idx="4994">
                  <c:v>7.4400000000000219E-6</c:v>
                </c:pt>
                <c:pt idx="4995">
                  <c:v>8.2600000000000192E-6</c:v>
                </c:pt>
                <c:pt idx="4996">
                  <c:v>9.2200000000000066E-6</c:v>
                </c:pt>
                <c:pt idx="4997">
                  <c:v>1.2500000000000029E-5</c:v>
                </c:pt>
                <c:pt idx="4998">
                  <c:v>1.4300000000000031E-5</c:v>
                </c:pt>
                <c:pt idx="4999">
                  <c:v>1.5800000000000049E-5</c:v>
                </c:pt>
                <c:pt idx="5000">
                  <c:v>1.1900000000000045E-5</c:v>
                </c:pt>
                <c:pt idx="5001">
                  <c:v>6.4200000000000148E-6</c:v>
                </c:pt>
                <c:pt idx="5002">
                  <c:v>3.9900000000000084E-6</c:v>
                </c:pt>
                <c:pt idx="5003">
                  <c:v>3.1400000000000097E-6</c:v>
                </c:pt>
                <c:pt idx="5004">
                  <c:v>2.2400000000000082E-6</c:v>
                </c:pt>
                <c:pt idx="5005">
                  <c:v>2.000000000000005E-6</c:v>
                </c:pt>
                <c:pt idx="5006">
                  <c:v>1.5800000000000046E-6</c:v>
                </c:pt>
                <c:pt idx="5007">
                  <c:v>1.4200000000000033E-6</c:v>
                </c:pt>
                <c:pt idx="5008">
                  <c:v>1.2800000000000036E-6</c:v>
                </c:pt>
                <c:pt idx="5009">
                  <c:v>1.2800000000000036E-6</c:v>
                </c:pt>
                <c:pt idx="5010">
                  <c:v>1.1400000000000041E-6</c:v>
                </c:pt>
                <c:pt idx="5011">
                  <c:v>1.4200000000000033E-6</c:v>
                </c:pt>
                <c:pt idx="5012">
                  <c:v>2.2600000000000084E-6</c:v>
                </c:pt>
                <c:pt idx="5013">
                  <c:v>3.1300000000000073E-6</c:v>
                </c:pt>
                <c:pt idx="5014">
                  <c:v>4.0000000000000091E-6</c:v>
                </c:pt>
                <c:pt idx="5015">
                  <c:v>6.2600000000000138E-6</c:v>
                </c:pt>
                <c:pt idx="5016">
                  <c:v>8.5800000000000263E-6</c:v>
                </c:pt>
                <c:pt idx="5017">
                  <c:v>9.7400000000000067E-6</c:v>
                </c:pt>
                <c:pt idx="5018">
                  <c:v>1.0800000000000032E-5</c:v>
                </c:pt>
                <c:pt idx="5019">
                  <c:v>1.4900000000000035E-5</c:v>
                </c:pt>
                <c:pt idx="5020">
                  <c:v>1.4900000000000035E-5</c:v>
                </c:pt>
                <c:pt idx="5021">
                  <c:v>1.4900000000000035E-5</c:v>
                </c:pt>
                <c:pt idx="5022">
                  <c:v>9.1400000000000141E-6</c:v>
                </c:pt>
                <c:pt idx="5023">
                  <c:v>4.8700000000000135E-6</c:v>
                </c:pt>
                <c:pt idx="5024">
                  <c:v>3.700000000000012E-6</c:v>
                </c:pt>
                <c:pt idx="5025">
                  <c:v>2.6300000000000062E-6</c:v>
                </c:pt>
                <c:pt idx="5026">
                  <c:v>2.0800000000000055E-6</c:v>
                </c:pt>
                <c:pt idx="5027">
                  <c:v>1.8600000000000059E-6</c:v>
                </c:pt>
                <c:pt idx="5028">
                  <c:v>1.6700000000000058E-6</c:v>
                </c:pt>
                <c:pt idx="5029">
                  <c:v>1.3400000000000045E-6</c:v>
                </c:pt>
                <c:pt idx="5030">
                  <c:v>1.3400000000000045E-6</c:v>
                </c:pt>
                <c:pt idx="5031">
                  <c:v>1.2000000000000027E-6</c:v>
                </c:pt>
                <c:pt idx="5032">
                  <c:v>1.2000000000000027E-6</c:v>
                </c:pt>
                <c:pt idx="5033">
                  <c:v>1.7400000000000047E-6</c:v>
                </c:pt>
                <c:pt idx="5034">
                  <c:v>2.4800000000000059E-6</c:v>
                </c:pt>
                <c:pt idx="5035">
                  <c:v>3.1300000000000073E-6</c:v>
                </c:pt>
                <c:pt idx="5036">
                  <c:v>4.6200000000000024E-6</c:v>
                </c:pt>
                <c:pt idx="5037">
                  <c:v>7.1000000000000159E-6</c:v>
                </c:pt>
                <c:pt idx="5038">
                  <c:v>8.770000000000016E-6</c:v>
                </c:pt>
                <c:pt idx="5039">
                  <c:v>8.770000000000016E-6</c:v>
                </c:pt>
                <c:pt idx="5040">
                  <c:v>1.1800000000000045E-5</c:v>
                </c:pt>
                <c:pt idx="5041">
                  <c:v>1.3200000000000038E-5</c:v>
                </c:pt>
                <c:pt idx="5042">
                  <c:v>1.4700000000000032E-5</c:v>
                </c:pt>
                <c:pt idx="5043">
                  <c:v>1.3100000000000034E-5</c:v>
                </c:pt>
                <c:pt idx="5044">
                  <c:v>6.700000000000018E-6</c:v>
                </c:pt>
                <c:pt idx="5045">
                  <c:v>4.18000000000001E-6</c:v>
                </c:pt>
                <c:pt idx="5046">
                  <c:v>2.920000000000008E-6</c:v>
                </c:pt>
                <c:pt idx="5047">
                  <c:v>2.290000000000006E-6</c:v>
                </c:pt>
                <c:pt idx="5048">
                  <c:v>2.0500000000000054E-6</c:v>
                </c:pt>
                <c:pt idx="5049">
                  <c:v>1.8400000000000059E-6</c:v>
                </c:pt>
                <c:pt idx="5050">
                  <c:v>1.4400000000000038E-6</c:v>
                </c:pt>
                <c:pt idx="5051">
                  <c:v>1.3000000000000041E-6</c:v>
                </c:pt>
                <c:pt idx="5052">
                  <c:v>1.3000000000000041E-6</c:v>
                </c:pt>
                <c:pt idx="5053">
                  <c:v>1.1700000000000047E-6</c:v>
                </c:pt>
                <c:pt idx="5054">
                  <c:v>1.3000000000000041E-6</c:v>
                </c:pt>
                <c:pt idx="5055">
                  <c:v>2.0600000000000057E-6</c:v>
                </c:pt>
                <c:pt idx="5056">
                  <c:v>2.8400000000000058E-6</c:v>
                </c:pt>
                <c:pt idx="5057">
                  <c:v>3.1500000000000084E-6</c:v>
                </c:pt>
                <c:pt idx="5058">
                  <c:v>4.9400000000000154E-6</c:v>
                </c:pt>
                <c:pt idx="5059">
                  <c:v>7.0400000000000173E-6</c:v>
                </c:pt>
                <c:pt idx="5060">
                  <c:v>8.7800000000000142E-6</c:v>
                </c:pt>
                <c:pt idx="5061">
                  <c:v>9.6800000000000242E-6</c:v>
                </c:pt>
                <c:pt idx="5062">
                  <c:v>1.1800000000000045E-5</c:v>
                </c:pt>
                <c:pt idx="5063">
                  <c:v>1.3100000000000034E-5</c:v>
                </c:pt>
                <c:pt idx="5064">
                  <c:v>1.4399999999999999E-5</c:v>
                </c:pt>
                <c:pt idx="5065">
                  <c:v>8.9900000000000257E-6</c:v>
                </c:pt>
                <c:pt idx="5066">
                  <c:v>5.3500000000000089E-6</c:v>
                </c:pt>
                <c:pt idx="5067">
                  <c:v>3.6900000000000096E-6</c:v>
                </c:pt>
                <c:pt idx="5068">
                  <c:v>2.5800000000000075E-6</c:v>
                </c:pt>
                <c:pt idx="5069">
                  <c:v>2.0700000000000035E-6</c:v>
                </c:pt>
                <c:pt idx="5070">
                  <c:v>1.8600000000000059E-6</c:v>
                </c:pt>
                <c:pt idx="5071">
                  <c:v>1.4900000000000037E-6</c:v>
                </c:pt>
                <c:pt idx="5072">
                  <c:v>1.3400000000000045E-6</c:v>
                </c:pt>
                <c:pt idx="5073">
                  <c:v>1.3400000000000045E-6</c:v>
                </c:pt>
                <c:pt idx="5074">
                  <c:v>1.2000000000000027E-6</c:v>
                </c:pt>
                <c:pt idx="5075">
                  <c:v>1.0800000000000036E-6</c:v>
                </c:pt>
                <c:pt idx="5076">
                  <c:v>1.6900000000000056E-6</c:v>
                </c:pt>
                <c:pt idx="5077">
                  <c:v>2.4200000000000061E-6</c:v>
                </c:pt>
                <c:pt idx="5078">
                  <c:v>2.9400000000000074E-6</c:v>
                </c:pt>
                <c:pt idx="5079">
                  <c:v>4.1100000000000013E-6</c:v>
                </c:pt>
                <c:pt idx="5080">
                  <c:v>6.380000000000016E-6</c:v>
                </c:pt>
                <c:pt idx="5081">
                  <c:v>8.7300000000000028E-6</c:v>
                </c:pt>
                <c:pt idx="5082">
                  <c:v>9.6400000000000178E-6</c:v>
                </c:pt>
                <c:pt idx="5083">
                  <c:v>1.2000000000000026E-5</c:v>
                </c:pt>
                <c:pt idx="5084">
                  <c:v>1.4800000000000038E-5</c:v>
                </c:pt>
                <c:pt idx="5085">
                  <c:v>1.4800000000000038E-5</c:v>
                </c:pt>
                <c:pt idx="5086">
                  <c:v>1.4800000000000038E-5</c:v>
                </c:pt>
                <c:pt idx="5087">
                  <c:v>8.0900000000000225E-6</c:v>
                </c:pt>
                <c:pt idx="5088">
                  <c:v>4.810000000000009E-6</c:v>
                </c:pt>
                <c:pt idx="5089">
                  <c:v>3.2500000000000087E-6</c:v>
                </c:pt>
                <c:pt idx="5090">
                  <c:v>2.5900000000000053E-6</c:v>
                </c:pt>
                <c:pt idx="5091">
                  <c:v>2.0800000000000055E-6</c:v>
                </c:pt>
                <c:pt idx="5092">
                  <c:v>1.8500000000000056E-6</c:v>
                </c:pt>
                <c:pt idx="5093">
                  <c:v>1.480000000000004E-6</c:v>
                </c:pt>
                <c:pt idx="5094">
                  <c:v>1.3200000000000043E-6</c:v>
                </c:pt>
                <c:pt idx="5095">
                  <c:v>1.3200000000000043E-6</c:v>
                </c:pt>
                <c:pt idx="5096">
                  <c:v>1.1800000000000042E-6</c:v>
                </c:pt>
                <c:pt idx="5097">
                  <c:v>1.1800000000000042E-6</c:v>
                </c:pt>
                <c:pt idx="5098">
                  <c:v>1.8400000000000059E-6</c:v>
                </c:pt>
                <c:pt idx="5099">
                  <c:v>2.5400000000000066E-6</c:v>
                </c:pt>
                <c:pt idx="5100">
                  <c:v>2.5400000000000066E-6</c:v>
                </c:pt>
                <c:pt idx="5101">
                  <c:v>3.1100000000000079E-6</c:v>
                </c:pt>
                <c:pt idx="5102">
                  <c:v>4.9600000000000118E-6</c:v>
                </c:pt>
                <c:pt idx="5103">
                  <c:v>4.9600000000000118E-6</c:v>
                </c:pt>
                <c:pt idx="5104">
                  <c:v>7.0100000000000167E-6</c:v>
                </c:pt>
                <c:pt idx="5105">
                  <c:v>8.5900000000000177E-6</c:v>
                </c:pt>
                <c:pt idx="5106">
                  <c:v>9.5000000000000259E-6</c:v>
                </c:pt>
                <c:pt idx="5107">
                  <c:v>9.5000000000000259E-6</c:v>
                </c:pt>
                <c:pt idx="5108">
                  <c:v>1.2200000000000027E-5</c:v>
                </c:pt>
                <c:pt idx="5109">
                  <c:v>1.2200000000000027E-5</c:v>
                </c:pt>
                <c:pt idx="5110">
                  <c:v>1.3400000000000038E-5</c:v>
                </c:pt>
                <c:pt idx="5111">
                  <c:v>1.3400000000000038E-5</c:v>
                </c:pt>
                <c:pt idx="5112">
                  <c:v>1.5000000000000036E-5</c:v>
                </c:pt>
                <c:pt idx="5113">
                  <c:v>1.1399999999999999E-5</c:v>
                </c:pt>
                <c:pt idx="5114">
                  <c:v>6.1700000000000146E-6</c:v>
                </c:pt>
                <c:pt idx="5115">
                  <c:v>4.2600000000000109E-6</c:v>
                </c:pt>
                <c:pt idx="5116">
                  <c:v>3.040000000000009E-6</c:v>
                </c:pt>
                <c:pt idx="5117">
                  <c:v>2.3600000000000049E-6</c:v>
                </c:pt>
              </c:numCache>
            </c:numRef>
          </c:yVal>
        </c:ser>
        <c:axId val="90612480"/>
        <c:axId val="90614016"/>
      </c:scatterChart>
      <c:valAx>
        <c:axId val="90612480"/>
        <c:scaling>
          <c:orientation val="minMax"/>
        </c:scaling>
        <c:axPos val="b"/>
        <c:numFmt formatCode="[$-F400]h:mm:ss\ AM/PM" sourceLinked="0"/>
        <c:tickLblPos val="nextTo"/>
        <c:txPr>
          <a:bodyPr rot="0" vert="horz"/>
          <a:lstStyle/>
          <a:p>
            <a:pPr>
              <a:defRPr sz="124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0614016"/>
        <c:crossesAt val="1.0000000000000038E-8"/>
        <c:crossBetween val="midCat"/>
      </c:valAx>
      <c:valAx>
        <c:axId val="90614016"/>
        <c:scaling>
          <c:logBase val="10"/>
          <c:orientation val="minMax"/>
          <c:max val="1.0000000000000025E-4"/>
          <c:min val="1.0000000000000048E-8"/>
        </c:scaling>
        <c:axPos val="l"/>
        <c:majorGridlines/>
        <c:numFmt formatCode="0.00E+00" sourceLinked="1"/>
        <c:tickLblPos val="nextTo"/>
        <c:crossAx val="90612480"/>
        <c:crosses val="autoZero"/>
        <c:crossBetween val="midCat"/>
      </c:valAx>
      <c:spPr>
        <a:solidFill>
          <a:srgbClr val="FFFFFF"/>
        </a:solidFill>
        <a:ln w="9914"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81188568645816006"/>
          <c:y val="0.23017346687917795"/>
          <c:w val="0.18811431354184144"/>
          <c:h val="0.3729219220115814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49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369363088356354"/>
          <c:y val="0.17797464724755968"/>
          <c:w val="0.79497487437185954"/>
          <c:h val="0.65714285714285736"/>
        </c:manualLayout>
      </c:layout>
      <c:scatterChart>
        <c:scatterStyle val="lineMarker"/>
        <c:ser>
          <c:idx val="27"/>
          <c:order val="0"/>
          <c:tx>
            <c:v> DeltaMax 1h air</c:v>
          </c:tx>
          <c:spPr>
            <a:ln w="15925">
              <a:noFill/>
            </a:ln>
          </c:spPr>
          <c:marker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DistanceVSDeltaMax!$B$2:$B$29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DistanceVSDeltaMax!$C$2:$C$29</c:f>
              <c:numCache>
                <c:formatCode>General</c:formatCode>
                <c:ptCount val="28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2.11</c:v>
                </c:pt>
                <c:pt idx="5">
                  <c:v>2.06</c:v>
                </c:pt>
                <c:pt idx="6">
                  <c:v>1.91</c:v>
                </c:pt>
                <c:pt idx="7">
                  <c:v>1.7700000000000005</c:v>
                </c:pt>
                <c:pt idx="8">
                  <c:v>1.6600000000000001</c:v>
                </c:pt>
                <c:pt idx="9">
                  <c:v>1.6600000000000001</c:v>
                </c:pt>
                <c:pt idx="10">
                  <c:v>1.6700000000000004</c:v>
                </c:pt>
                <c:pt idx="11">
                  <c:v>1.6700000000000004</c:v>
                </c:pt>
                <c:pt idx="12">
                  <c:v>1.6600000000000001</c:v>
                </c:pt>
                <c:pt idx="13">
                  <c:v>1.6600000000000001</c:v>
                </c:pt>
                <c:pt idx="14">
                  <c:v>1.6600000000000001</c:v>
                </c:pt>
                <c:pt idx="15">
                  <c:v>1.6700000000000004</c:v>
                </c:pt>
                <c:pt idx="16">
                  <c:v>1.83</c:v>
                </c:pt>
                <c:pt idx="17">
                  <c:v>1.98</c:v>
                </c:pt>
                <c:pt idx="18">
                  <c:v>2.1</c:v>
                </c:pt>
                <c:pt idx="19">
                  <c:v>2.15</c:v>
                </c:pt>
                <c:pt idx="20">
                  <c:v>2.16</c:v>
                </c:pt>
                <c:pt idx="21">
                  <c:v>2.21</c:v>
                </c:pt>
                <c:pt idx="22">
                  <c:v>2.16</c:v>
                </c:pt>
                <c:pt idx="23">
                  <c:v>2.2000000000000002</c:v>
                </c:pt>
              </c:numCache>
            </c:numRef>
          </c:yVal>
        </c:ser>
        <c:ser>
          <c:idx val="0"/>
          <c:order val="1"/>
          <c:tx>
            <c:v> DeltaMax_0</c:v>
          </c:tx>
          <c:spPr>
            <a:ln w="1592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DistanceVSDeltaMax!$B$2:$B$29</c:f>
              <c:numCache>
                <c:formatCode>General</c:formatCode>
                <c:ptCount val="28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</c:numCache>
            </c:numRef>
          </c:xVal>
          <c:yVal>
            <c:numRef>
              <c:f>DistanceVSDeltaMax!$D$2:$D$29</c:f>
              <c:numCache>
                <c:formatCode>General</c:formatCode>
                <c:ptCount val="28"/>
                <c:pt idx="0">
                  <c:v>2.0299999999999998</c:v>
                </c:pt>
                <c:pt idx="1">
                  <c:v>2.1</c:v>
                </c:pt>
                <c:pt idx="2">
                  <c:v>2.0699999999999998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2.02</c:v>
                </c:pt>
                <c:pt idx="6">
                  <c:v>1.95</c:v>
                </c:pt>
                <c:pt idx="7">
                  <c:v>1.81</c:v>
                </c:pt>
                <c:pt idx="8">
                  <c:v>1.6300000000000001</c:v>
                </c:pt>
                <c:pt idx="9">
                  <c:v>1.54</c:v>
                </c:pt>
                <c:pt idx="10">
                  <c:v>1.54</c:v>
                </c:pt>
                <c:pt idx="11">
                  <c:v>1.56</c:v>
                </c:pt>
                <c:pt idx="12">
                  <c:v>1.56</c:v>
                </c:pt>
                <c:pt idx="13">
                  <c:v>1.54</c:v>
                </c:pt>
                <c:pt idx="14">
                  <c:v>1.57</c:v>
                </c:pt>
                <c:pt idx="15">
                  <c:v>1.6</c:v>
                </c:pt>
                <c:pt idx="16">
                  <c:v>1.6500000000000001</c:v>
                </c:pt>
                <c:pt idx="17">
                  <c:v>1.86</c:v>
                </c:pt>
                <c:pt idx="18">
                  <c:v>2.0299999999999998</c:v>
                </c:pt>
                <c:pt idx="19">
                  <c:v>2.0699999999999998</c:v>
                </c:pt>
                <c:pt idx="20">
                  <c:v>2.0499999999999998</c:v>
                </c:pt>
                <c:pt idx="21">
                  <c:v>2.0699999999999998</c:v>
                </c:pt>
                <c:pt idx="22">
                  <c:v>2.16</c:v>
                </c:pt>
                <c:pt idx="23">
                  <c:v>2.2000000000000002</c:v>
                </c:pt>
                <c:pt idx="24">
                  <c:v>2.25</c:v>
                </c:pt>
                <c:pt idx="25">
                  <c:v>2.2400000000000002</c:v>
                </c:pt>
                <c:pt idx="26">
                  <c:v>2.2799999999999998</c:v>
                </c:pt>
                <c:pt idx="27">
                  <c:v>2.21</c:v>
                </c:pt>
              </c:numCache>
            </c:numRef>
          </c:yVal>
        </c:ser>
        <c:axId val="67654784"/>
        <c:axId val="69243264"/>
      </c:scatterChart>
      <c:valAx>
        <c:axId val="67654784"/>
        <c:scaling>
          <c:orientation val="minMax"/>
          <c:max val="120"/>
          <c:min val="0"/>
        </c:scaling>
        <c:axPos val="b"/>
        <c:title>
          <c:tx>
            <c:rich>
              <a:bodyPr/>
              <a:lstStyle/>
              <a:p>
                <a:pPr>
                  <a:defRPr sz="100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52947259565667"/>
              <c:y val="0.93728813559322033"/>
            </c:manualLayout>
          </c:layout>
          <c:spPr>
            <a:noFill/>
            <a:ln w="14155">
              <a:noFill/>
            </a:ln>
          </c:spPr>
        </c:title>
        <c:numFmt formatCode="General" sourceLinked="1"/>
        <c:tickLblPos val="nextTo"/>
        <c:spPr>
          <a:ln w="17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243264"/>
        <c:crosses val="autoZero"/>
        <c:crossBetween val="midCat"/>
        <c:majorUnit val="20"/>
      </c:valAx>
      <c:valAx>
        <c:axId val="69243264"/>
        <c:scaling>
          <c:orientation val="minMax"/>
        </c:scaling>
        <c:axPos val="l"/>
        <c:majorGridlines>
          <c:spPr>
            <a:ln w="176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SEY</a:t>
                </a:r>
              </a:p>
            </c:rich>
          </c:tx>
          <c:layout>
            <c:manualLayout>
              <c:xMode val="edge"/>
              <c:yMode val="edge"/>
              <c:x val="0"/>
              <c:y val="0.44915254237288155"/>
            </c:manualLayout>
          </c:layout>
          <c:spPr>
            <a:noFill/>
            <a:ln w="14155">
              <a:noFill/>
            </a:ln>
          </c:spPr>
        </c:title>
        <c:numFmt formatCode="0.0" sourceLinked="0"/>
        <c:tickLblPos val="nextTo"/>
        <c:spPr>
          <a:ln w="17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7654784"/>
        <c:crosses val="autoZero"/>
        <c:crossBetween val="midCat"/>
      </c:valAx>
      <c:spPr>
        <a:solidFill>
          <a:srgbClr val="FFFFFF"/>
        </a:solidFill>
        <a:ln w="7078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984924623115596"/>
          <c:y val="0.58476190476190459"/>
          <c:w val="0.30452261306532685"/>
          <c:h val="0.22095238095238107"/>
        </c:manualLayout>
      </c:layout>
      <c:spPr>
        <a:solidFill>
          <a:srgbClr val="FFFFFF"/>
        </a:solidFill>
        <a:ln w="1769">
          <a:solidFill>
            <a:srgbClr val="000000"/>
          </a:solidFill>
          <a:prstDash val="solid"/>
        </a:ln>
      </c:spPr>
      <c:txPr>
        <a:bodyPr/>
        <a:lstStyle/>
        <a:p>
          <a:pPr>
            <a:defRPr sz="92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259856874013157"/>
          <c:y val="3.0870345700458813E-2"/>
          <c:w val="0.83462416016309182"/>
          <c:h val="0.8157217419820896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xVal>
            <c:numRef>
              <c:f>'x vs delta_max'!$C$2:$C$21</c:f>
              <c:numCache>
                <c:formatCode>General</c:formatCode>
                <c:ptCount val="20"/>
                <c:pt idx="0">
                  <c:v>115</c:v>
                </c:pt>
                <c:pt idx="1">
                  <c:v>110</c:v>
                </c:pt>
                <c:pt idx="2">
                  <c:v>105</c:v>
                </c:pt>
                <c:pt idx="3">
                  <c:v>100</c:v>
                </c:pt>
                <c:pt idx="4">
                  <c:v>95</c:v>
                </c:pt>
                <c:pt idx="5">
                  <c:v>90</c:v>
                </c:pt>
                <c:pt idx="6">
                  <c:v>85</c:v>
                </c:pt>
                <c:pt idx="7">
                  <c:v>80</c:v>
                </c:pt>
                <c:pt idx="8">
                  <c:v>75</c:v>
                </c:pt>
                <c:pt idx="9">
                  <c:v>70</c:v>
                </c:pt>
                <c:pt idx="10">
                  <c:v>65</c:v>
                </c:pt>
                <c:pt idx="11">
                  <c:v>60</c:v>
                </c:pt>
                <c:pt idx="12">
                  <c:v>55</c:v>
                </c:pt>
                <c:pt idx="13">
                  <c:v>50</c:v>
                </c:pt>
                <c:pt idx="14">
                  <c:v>45</c:v>
                </c:pt>
                <c:pt idx="15">
                  <c:v>40</c:v>
                </c:pt>
                <c:pt idx="16">
                  <c:v>35</c:v>
                </c:pt>
                <c:pt idx="17">
                  <c:v>30</c:v>
                </c:pt>
                <c:pt idx="18">
                  <c:v>25</c:v>
                </c:pt>
                <c:pt idx="19">
                  <c:v>20</c:v>
                </c:pt>
              </c:numCache>
            </c:numRef>
          </c:xVal>
          <c:yVal>
            <c:numRef>
              <c:f>'x vs delta_max'!$B$2:$B$21</c:f>
              <c:numCache>
                <c:formatCode>0.00</c:formatCode>
                <c:ptCount val="20"/>
                <c:pt idx="0">
                  <c:v>1.08</c:v>
                </c:pt>
                <c:pt idx="1">
                  <c:v>1.08</c:v>
                </c:pt>
                <c:pt idx="2">
                  <c:v>1.0900000000000001</c:v>
                </c:pt>
                <c:pt idx="3">
                  <c:v>1.1000000000000001</c:v>
                </c:pt>
                <c:pt idx="4">
                  <c:v>1.07</c:v>
                </c:pt>
                <c:pt idx="5">
                  <c:v>1.06</c:v>
                </c:pt>
                <c:pt idx="6">
                  <c:v>1.03</c:v>
                </c:pt>
                <c:pt idx="7">
                  <c:v>1.02</c:v>
                </c:pt>
                <c:pt idx="8">
                  <c:v>1</c:v>
                </c:pt>
                <c:pt idx="9">
                  <c:v>0.99</c:v>
                </c:pt>
                <c:pt idx="10">
                  <c:v>0.98</c:v>
                </c:pt>
                <c:pt idx="11">
                  <c:v>1.01</c:v>
                </c:pt>
                <c:pt idx="12">
                  <c:v>1.02</c:v>
                </c:pt>
                <c:pt idx="13">
                  <c:v>1.1200000000000001</c:v>
                </c:pt>
                <c:pt idx="14">
                  <c:v>1.1700000000000002</c:v>
                </c:pt>
                <c:pt idx="15">
                  <c:v>1.26</c:v>
                </c:pt>
                <c:pt idx="16">
                  <c:v>1.29</c:v>
                </c:pt>
                <c:pt idx="17">
                  <c:v>1.29</c:v>
                </c:pt>
                <c:pt idx="18">
                  <c:v>1.29</c:v>
                </c:pt>
                <c:pt idx="19">
                  <c:v>1.3</c:v>
                </c:pt>
              </c:numCache>
            </c:numRef>
          </c:yVal>
        </c:ser>
        <c:axId val="73419392"/>
        <c:axId val="73424256"/>
      </c:scatterChart>
      <c:valAx>
        <c:axId val="73419392"/>
        <c:scaling>
          <c:orientation val="minMax"/>
          <c:max val="120"/>
          <c:min val="0"/>
        </c:scaling>
        <c:axPos val="b"/>
        <c:numFmt formatCode="General" sourceLinked="1"/>
        <c:tickLblPos val="nextTo"/>
        <c:crossAx val="73424256"/>
        <c:crosses val="autoZero"/>
        <c:crossBetween val="midCat"/>
        <c:majorUnit val="10"/>
      </c:valAx>
      <c:valAx>
        <c:axId val="73424256"/>
        <c:scaling>
          <c:orientation val="minMax"/>
          <c:max val="1.6"/>
          <c:min val="0.9"/>
        </c:scaling>
        <c:axPos val="l"/>
        <c:numFmt formatCode="0.0" sourceLinked="0"/>
        <c:tickLblPos val="nextTo"/>
        <c:crossAx val="734193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12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0.27478</cdr:x>
      <cdr:y>0.79968</cdr:y>
    </cdr:from>
    <cdr:to>
      <cdr:x>0.37482</cdr:x>
      <cdr:y>0.95182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5250" y="48180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1x72 450GeV</a:t>
          </a:r>
        </a:p>
      </cdr:txBody>
    </cdr:sp>
  </cdr:relSizeAnchor>
  <cdr:relSizeAnchor xmlns:cdr="http://schemas.openxmlformats.org/drawingml/2006/chartDrawing">
    <cdr:from>
      <cdr:x>0.55111</cdr:x>
      <cdr:y>0.79551</cdr:y>
    </cdr:from>
    <cdr:to>
      <cdr:x>0.6514</cdr:x>
      <cdr:y>0.9479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59375" y="4794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/>
            <a:t>2x72 26GeV</a:t>
          </a:r>
        </a:p>
      </cdr:txBody>
    </cdr:sp>
  </cdr:relSizeAnchor>
  <cdr:relSizeAnchor xmlns:cdr="http://schemas.openxmlformats.org/drawingml/2006/chartDrawing">
    <cdr:from>
      <cdr:x>0.76074</cdr:x>
      <cdr:y>0.80204</cdr:y>
    </cdr:from>
    <cdr:to>
      <cdr:x>0.86103</cdr:x>
      <cdr:y>0.95443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72312" y="48339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/>
            <a:t>2x72 26GeV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0.32461</cdr:y>
    </cdr:from>
    <cdr:to>
      <cdr:x>0.09833</cdr:x>
      <cdr:y>0.47515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2213" y="962805"/>
          <a:ext cx="472144" cy="582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SEY</a:t>
          </a:r>
        </a:p>
      </cdr:txBody>
    </cdr:sp>
  </cdr:relSizeAnchor>
  <cdr:relSizeAnchor xmlns:cdr="http://schemas.openxmlformats.org/drawingml/2006/chartDrawing">
    <cdr:from>
      <cdr:x>0.41956</cdr:x>
      <cdr:y>0.91217</cdr:y>
    </cdr:from>
    <cdr:to>
      <cdr:x>0.51789</cdr:x>
      <cdr:y>0.98094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4257" y="3116038"/>
          <a:ext cx="467378" cy="234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position [mm]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7585-6703-43E8-A3F4-E78C9D96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95E5A-860F-4918-9907-1F112A731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D041-5A27-48A7-A08B-FCEDE84E1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99E4-EEA8-4DBA-A335-FE7419ADB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02366-68AE-4B42-B764-6302392B0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20D-BF94-46A5-A5C7-647CA618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A1593-C7B5-436E-ACB1-95F58C174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E20A-4B5E-4F20-B027-C817A251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2ACFA-B158-450B-96DB-156CB210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3CA9-A4EB-4AA0-B589-292B68A3C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F6D6-7A18-4B9D-89F9-C39B8022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AC3B-6A80-4456-8C95-5A7F95DD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7738A38-E4B9-49E6-AC55-038EE0A7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5" descr="VSC 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32775" y="0"/>
            <a:ext cx="911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4.xml"/><Relationship Id="rId4" Type="http://schemas.openxmlformats.org/officeDocument/2006/relationships/oleObject" Target="../embeddings/Microsoft_Office_Excel_97-2003_Workshee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03414" y="419100"/>
            <a:ext cx="5649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Summary of MD </a:t>
            </a:r>
            <a:r>
              <a:rPr lang="en-US" sz="2000" b="1" dirty="0" smtClean="0">
                <a:latin typeface="Verdana" pitchFamily="34" charset="0"/>
              </a:rPr>
              <a:t>w29</a:t>
            </a:r>
            <a:endParaRPr lang="en-US" sz="2000" b="1" dirty="0">
              <a:latin typeface="Verdana" pitchFamily="34" charset="0"/>
            </a:endParaRPr>
          </a:p>
          <a:p>
            <a:endParaRPr lang="en-US" sz="2000" b="1" dirty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Pressure </a:t>
            </a:r>
            <a:r>
              <a:rPr lang="en-US" sz="2000" b="1" dirty="0" err="1" smtClean="0">
                <a:latin typeface="Verdana" pitchFamily="34" charset="0"/>
              </a:rPr>
              <a:t>vs</a:t>
            </a:r>
            <a:r>
              <a:rPr lang="en-US" sz="2000" b="1" dirty="0" smtClean="0">
                <a:latin typeface="Verdana" pitchFamily="34" charset="0"/>
              </a:rPr>
              <a:t> ultimate intensity</a:t>
            </a:r>
          </a:p>
          <a:p>
            <a:endParaRPr lang="en-US" sz="2000" b="1" dirty="0" smtClean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Results of extracted samples</a:t>
            </a:r>
          </a:p>
          <a:p>
            <a:endParaRPr lang="en-US" sz="2000" b="1" dirty="0" smtClean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Progress with coatings and MBBs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04838" y="61341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M.T. for SPSU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90315" y="765670"/>
            <a:ext cx="152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smtClean="0">
                <a:latin typeface="Verdana" pitchFamily="34" charset="0"/>
              </a:rPr>
              <a:t>Coatings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671265" y="1256208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Verdana" pitchFamily="34" charset="0"/>
              </a:rPr>
              <a:t> 1 MBB chamber ready with new coating inserted (insertion OK from 	SEY of witness samples; 2 parallel scratches  in the coating 	due to the  wheels of the heavy coil and some additional 	dust)</a:t>
            </a:r>
            <a:endParaRPr lang="en-US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Verdana" pitchFamily="34" charset="0"/>
              </a:rPr>
              <a:t> RF </a:t>
            </a:r>
            <a:r>
              <a:rPr lang="en-US" dirty="0">
                <a:latin typeface="Verdana" pitchFamily="34" charset="0"/>
              </a:rPr>
              <a:t>shields to be </a:t>
            </a:r>
            <a:r>
              <a:rPr lang="en-US" dirty="0" smtClean="0">
                <a:latin typeface="Verdana" pitchFamily="34" charset="0"/>
              </a:rPr>
              <a:t>coated (only between the 2 coated MBB)</a:t>
            </a:r>
          </a:p>
          <a:p>
            <a:pPr>
              <a:buFontTx/>
              <a:buChar char="-"/>
            </a:pPr>
            <a:endParaRPr lang="en-US" dirty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Verdana" pitchFamily="34" charset="0"/>
              </a:rPr>
              <a:t> Plasma </a:t>
            </a:r>
            <a:r>
              <a:rPr lang="en-US" dirty="0">
                <a:latin typeface="Verdana" pitchFamily="34" charset="0"/>
              </a:rPr>
              <a:t>spray:	</a:t>
            </a:r>
            <a:r>
              <a:rPr lang="en-US" dirty="0" smtClean="0">
                <a:latin typeface="Verdana" pitchFamily="34" charset="0"/>
              </a:rPr>
              <a:t>ordered 2 plates 200mm </a:t>
            </a:r>
            <a:r>
              <a:rPr lang="en-US" dirty="0">
                <a:latin typeface="Verdana" pitchFamily="34" charset="0"/>
              </a:rPr>
              <a:t>x </a:t>
            </a:r>
            <a:r>
              <a:rPr lang="en-US" dirty="0" smtClean="0">
                <a:latin typeface="Verdana" pitchFamily="34" charset="0"/>
              </a:rPr>
              <a:t>200mm </a:t>
            </a:r>
            <a:r>
              <a:rPr lang="en-US" dirty="0">
                <a:latin typeface="Verdana" pitchFamily="34" charset="0"/>
              </a:rPr>
              <a:t>for degassing test </a:t>
            </a:r>
            <a:r>
              <a:rPr lang="en-US" dirty="0" smtClean="0">
                <a:latin typeface="Verdana" pitchFamily="34" charset="0"/>
              </a:rPr>
              <a:t>	and dielectric strength</a:t>
            </a:r>
          </a:p>
          <a:p>
            <a:pPr>
              <a:buFontTx/>
              <a:buChar char="-"/>
            </a:pPr>
            <a:endParaRPr lang="en-US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Verdana" pitchFamily="34" charset="0"/>
              </a:rPr>
              <a:t>Next (long term): 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Verdana" pitchFamily="34" charset="0"/>
              </a:rPr>
              <a:t>Developments for coating in the dipole (permanent magnet and 	hollow cathode)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Verdana" pitchFamily="34" charset="0"/>
              </a:rPr>
              <a:t>2 MBA chambers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Verdana" pitchFamily="34" charset="0"/>
              </a:rPr>
              <a:t>Coatings for more aging tests in the lab</a:t>
            </a:r>
          </a:p>
          <a:p>
            <a:pPr lvl="1"/>
            <a:endParaRPr lang="en-US" dirty="0" smtClean="0">
              <a:latin typeface="Verdan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9871" y="424360"/>
            <a:ext cx="891412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Dipoles</a:t>
            </a:r>
            <a:r>
              <a:rPr kumimoji="0" lang="fr-C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w35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Displacement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dipoles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old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coating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51530, 51550 to 60270 and 	60290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/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Displacement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uncoated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dipole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51470 (or 51490) to 51550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-Insertion of 3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dipoles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r-CH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new</a:t>
            </a:r>
            <a:r>
              <a:rPr kumimoji="0" lang="fr-CH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fr-CH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coating</a:t>
            </a:r>
            <a:r>
              <a:rPr kumimoji="0" lang="fr-CH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in</a:t>
            </a:r>
            <a:r>
              <a:rPr kumimoji="0" lang="fr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: 51470, 51490, 51530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RF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shields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a-C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coating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51480 (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51470/51490)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RF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shields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MBB and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Quadrupole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fr-CH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51510/51530, 	51530/51550, 51550/51570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1038242" y="4275250"/>
            <a:ext cx="6273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5"/>
          <p:cNvSpPr>
            <a:spLocks noChangeAspect="1" noChangeArrowheads="1"/>
          </p:cNvSpPr>
          <p:nvPr/>
        </p:nvSpPr>
        <p:spPr bwMode="auto">
          <a:xfrm>
            <a:off x="-855023" y="3920031"/>
            <a:ext cx="96980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1917" y="4097450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268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843355" y="4130788"/>
            <a:ext cx="693737" cy="2841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497155" y="4100625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683142" y="4102213"/>
            <a:ext cx="1098550" cy="35401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35680" y="4100625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524117" y="3781600"/>
            <a:ext cx="1420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MBB51490</a:t>
            </a:r>
            <a:endParaRPr lang="en-US" sz="1200" dirty="0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970605" y="3816463"/>
            <a:ext cx="7064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endParaRPr lang="en-US" sz="1800" dirty="0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670938" y="3789132"/>
            <a:ext cx="10937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MBB51530</a:t>
            </a:r>
            <a:endParaRPr lang="en-US" sz="1200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4794890" y="4645519"/>
            <a:ext cx="6016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10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QD</a:t>
            </a:r>
            <a:endParaRPr lang="en-US" sz="180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4710130" y="444670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4710130" y="410380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5954730" y="444670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>
            <a:off x="5949967" y="410380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6193719" y="3770641"/>
            <a:ext cx="697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51550</a:t>
            </a:r>
            <a:endParaRPr lang="en-US" sz="1200" dirty="0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1047767" y="4219688"/>
            <a:ext cx="103188" cy="98425"/>
          </a:xfrm>
          <a:prstGeom prst="ellipse">
            <a:avLst/>
          </a:prstGeom>
          <a:solidFill>
            <a:srgbClr val="66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4560905" y="4219688"/>
            <a:ext cx="103187" cy="984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7086617" y="4216513"/>
            <a:ext cx="103188" cy="10001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2370155" y="4232388"/>
            <a:ext cx="103187" cy="10001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383353" y="4594579"/>
            <a:ext cx="1498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000" dirty="0">
                <a:solidFill>
                  <a:srgbClr val="FF00FF"/>
                </a:solidFill>
                <a:ea typeface="MS Mincho" pitchFamily="49" charset="-128"/>
              </a:rPr>
              <a:t>RF antennas</a:t>
            </a:r>
          </a:p>
          <a:p>
            <a:r>
              <a:rPr lang="en-US" altLang="ja-JP" sz="1000" dirty="0">
                <a:solidFill>
                  <a:srgbClr val="FF00FF"/>
                </a:solidFill>
                <a:ea typeface="MS Mincho" pitchFamily="49" charset="-128"/>
              </a:rPr>
              <a:t>loops</a:t>
            </a:r>
            <a:endParaRPr lang="en-US" sz="1800" dirty="0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4933967" y="40895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085</a:t>
            </a: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6199205" y="4103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096</a:t>
            </a: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2979054" y="4104501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177</a:t>
            </a:r>
          </a:p>
        </p:txBody>
      </p:sp>
      <p:sp>
        <p:nvSpPr>
          <p:cNvPr id="59" name="Oval 40"/>
          <p:cNvSpPr>
            <a:spLocks noChangeArrowheads="1"/>
          </p:cNvSpPr>
          <p:nvPr/>
        </p:nvSpPr>
        <p:spPr bwMode="auto">
          <a:xfrm flipH="1">
            <a:off x="3663694" y="4226967"/>
            <a:ext cx="78472" cy="9595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949241" y="5707810"/>
            <a:ext cx="6273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172177" y="5530010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3754354" y="5563348"/>
            <a:ext cx="693737" cy="2841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2408154" y="5533185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4594141" y="5534773"/>
            <a:ext cx="1098550" cy="35401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5846679" y="5533185"/>
            <a:ext cx="1098550" cy="355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>
            <a:off x="3798804" y="5858623"/>
            <a:ext cx="6016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10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QD</a:t>
            </a:r>
            <a:endParaRPr lang="en-US" sz="1800"/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>
            <a:off x="2426569" y="587926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31"/>
          <p:cNvSpPr>
            <a:spLocks noChangeShapeType="1"/>
          </p:cNvSpPr>
          <p:nvPr/>
        </p:nvSpPr>
        <p:spPr bwMode="auto">
          <a:xfrm>
            <a:off x="2426569" y="5543675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32"/>
          <p:cNvSpPr>
            <a:spLocks noChangeShapeType="1"/>
          </p:cNvSpPr>
          <p:nvPr/>
        </p:nvSpPr>
        <p:spPr bwMode="auto">
          <a:xfrm>
            <a:off x="1169370" y="5857314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1179238" y="5550990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6338804" y="5261723"/>
            <a:ext cx="5969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endParaRPr lang="en-US" sz="1800" dirty="0"/>
          </a:p>
        </p:txBody>
      </p:sp>
      <p:sp>
        <p:nvSpPr>
          <p:cNvPr id="77" name="Oval 37"/>
          <p:cNvSpPr>
            <a:spLocks noChangeArrowheads="1"/>
          </p:cNvSpPr>
          <p:nvPr/>
        </p:nvSpPr>
        <p:spPr bwMode="auto">
          <a:xfrm>
            <a:off x="4471904" y="5652248"/>
            <a:ext cx="103187" cy="984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78" name="Oval 38"/>
          <p:cNvSpPr>
            <a:spLocks noChangeArrowheads="1"/>
          </p:cNvSpPr>
          <p:nvPr/>
        </p:nvSpPr>
        <p:spPr bwMode="auto">
          <a:xfrm>
            <a:off x="6997616" y="5649073"/>
            <a:ext cx="103188" cy="10001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6028274" y="5559006"/>
            <a:ext cx="62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268</a:t>
            </a:r>
            <a:endParaRPr lang="en-US" dirty="0"/>
          </a:p>
        </p:txBody>
      </p:sp>
      <p:sp>
        <p:nvSpPr>
          <p:cNvPr id="83" name="Oval 40"/>
          <p:cNvSpPr>
            <a:spLocks noChangeArrowheads="1"/>
          </p:cNvSpPr>
          <p:nvPr/>
        </p:nvSpPr>
        <p:spPr bwMode="auto">
          <a:xfrm flipH="1">
            <a:off x="5739992" y="5659527"/>
            <a:ext cx="78472" cy="95952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lIns="57607" tIns="28804" rIns="57607" bIns="28804" anchor="ctr"/>
          <a:lstStyle/>
          <a:p>
            <a:pPr algn="ctr"/>
            <a:endParaRPr lang="en-US" sz="1800"/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>
            <a:off x="4612595" y="5870726"/>
            <a:ext cx="10668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30"/>
          <p:cNvSpPr>
            <a:spLocks noChangeShapeType="1"/>
          </p:cNvSpPr>
          <p:nvPr/>
        </p:nvSpPr>
        <p:spPr bwMode="auto">
          <a:xfrm>
            <a:off x="4612595" y="5563487"/>
            <a:ext cx="1066800" cy="15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294977" y="3762685"/>
            <a:ext cx="1015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MBB51470</a:t>
            </a:r>
            <a:endParaRPr lang="en-US" sz="1200" dirty="0"/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auto">
          <a:xfrm>
            <a:off x="2435116" y="5184900"/>
            <a:ext cx="1420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MBB51490</a:t>
            </a:r>
            <a:endParaRPr lang="en-US" sz="1200" dirty="0"/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881604" y="5219763"/>
            <a:ext cx="7064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endParaRPr lang="en-US" sz="1800" dirty="0"/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4581937" y="5192432"/>
            <a:ext cx="109378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MBB51530</a:t>
            </a:r>
            <a:endParaRPr lang="en-US" sz="1200"/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6104718" y="5173941"/>
            <a:ext cx="6972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7607" tIns="28804" rIns="57607" bIns="28804"/>
          <a:lstStyle/>
          <a:p>
            <a:r>
              <a:rPr lang="en-US" altLang="ja-JP" sz="1200" dirty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51550</a:t>
            </a:r>
            <a:endParaRPr lang="en-US" sz="1200" dirty="0"/>
          </a:p>
        </p:txBody>
      </p:sp>
      <p:sp>
        <p:nvSpPr>
          <p:cNvPr id="93" name="Rectangle 92"/>
          <p:cNvSpPr/>
          <p:nvPr/>
        </p:nvSpPr>
        <p:spPr>
          <a:xfrm>
            <a:off x="1205976" y="5165985"/>
            <a:ext cx="1015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Verdana" pitchFamily="34" charset="0"/>
                <a:ea typeface="MS Mincho" pitchFamily="49" charset="-128"/>
              </a:rPr>
              <a:t>MBB51470</a:t>
            </a:r>
            <a:endParaRPr lang="en-US" sz="1200" dirty="0"/>
          </a:p>
        </p:txBody>
      </p:sp>
      <p:cxnSp>
        <p:nvCxnSpPr>
          <p:cNvPr id="95" name="Straight Arrow Connector 94"/>
          <p:cNvCxnSpPr/>
          <p:nvPr/>
        </p:nvCxnSpPr>
        <p:spPr>
          <a:xfrm rot="16200000" flipV="1">
            <a:off x="4330599" y="6035040"/>
            <a:ext cx="343815" cy="7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V="1">
            <a:off x="5609540" y="5997246"/>
            <a:ext cx="343815" cy="7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V="1">
            <a:off x="6875069" y="5989930"/>
            <a:ext cx="343815" cy="7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784141" y="621792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RF shields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020763" y="360363"/>
            <a:ext cx="1850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Verdana" pitchFamily="34" charset="0"/>
              </a:rPr>
              <a:t>Next liners : </a:t>
            </a:r>
            <a:endParaRPr lang="en-US" b="1" dirty="0">
              <a:latin typeface="Verdana" pitchFamily="34" charset="0"/>
            </a:endParaRPr>
          </a:p>
        </p:txBody>
      </p:sp>
      <p:grpSp>
        <p:nvGrpSpPr>
          <p:cNvPr id="14340" name="Group 9"/>
          <p:cNvGrpSpPr>
            <a:grpSpLocks/>
          </p:cNvGrpSpPr>
          <p:nvPr/>
        </p:nvGrpSpPr>
        <p:grpSpPr bwMode="auto">
          <a:xfrm>
            <a:off x="6710115" y="2042412"/>
            <a:ext cx="628650" cy="2076450"/>
            <a:chOff x="588" y="636"/>
            <a:chExt cx="396" cy="1308"/>
          </a:xfrm>
        </p:grpSpPr>
        <p:sp>
          <p:nvSpPr>
            <p:cNvPr id="14427" name="Rectangle 10"/>
            <p:cNvSpPr>
              <a:spLocks noChangeArrowheads="1"/>
            </p:cNvSpPr>
            <p:nvPr/>
          </p:nvSpPr>
          <p:spPr bwMode="auto">
            <a:xfrm>
              <a:off x="588" y="636"/>
              <a:ext cx="396" cy="13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8" name="Oval 11"/>
            <p:cNvSpPr>
              <a:spLocks noChangeArrowheads="1"/>
            </p:cNvSpPr>
            <p:nvPr/>
          </p:nvSpPr>
          <p:spPr bwMode="auto">
            <a:xfrm>
              <a:off x="648" y="108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Oval 12"/>
            <p:cNvSpPr>
              <a:spLocks noChangeArrowheads="1"/>
            </p:cNvSpPr>
            <p:nvPr/>
          </p:nvSpPr>
          <p:spPr bwMode="auto">
            <a:xfrm>
              <a:off x="877" y="1087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0" name="Oval 13"/>
            <p:cNvSpPr>
              <a:spLocks noChangeArrowheads="1"/>
            </p:cNvSpPr>
            <p:nvPr/>
          </p:nvSpPr>
          <p:spPr bwMode="auto">
            <a:xfrm>
              <a:off x="761" y="1088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1" name="Oval 14"/>
            <p:cNvSpPr>
              <a:spLocks noChangeArrowheads="1"/>
            </p:cNvSpPr>
            <p:nvPr/>
          </p:nvSpPr>
          <p:spPr bwMode="auto">
            <a:xfrm>
              <a:off x="714" y="1158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Oval 15"/>
            <p:cNvSpPr>
              <a:spLocks noChangeArrowheads="1"/>
            </p:cNvSpPr>
            <p:nvPr/>
          </p:nvSpPr>
          <p:spPr bwMode="auto">
            <a:xfrm>
              <a:off x="819" y="1158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Oval 16"/>
            <p:cNvSpPr>
              <a:spLocks noChangeArrowheads="1"/>
            </p:cNvSpPr>
            <p:nvPr/>
          </p:nvSpPr>
          <p:spPr bwMode="auto">
            <a:xfrm>
              <a:off x="643" y="1237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4" name="Oval 17"/>
            <p:cNvSpPr>
              <a:spLocks noChangeArrowheads="1"/>
            </p:cNvSpPr>
            <p:nvPr/>
          </p:nvSpPr>
          <p:spPr bwMode="auto">
            <a:xfrm>
              <a:off x="872" y="1238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5" name="Oval 18"/>
            <p:cNvSpPr>
              <a:spLocks noChangeArrowheads="1"/>
            </p:cNvSpPr>
            <p:nvPr/>
          </p:nvSpPr>
          <p:spPr bwMode="auto">
            <a:xfrm>
              <a:off x="756" y="123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6" name="Oval 19"/>
            <p:cNvSpPr>
              <a:spLocks noChangeArrowheads="1"/>
            </p:cNvSpPr>
            <p:nvPr/>
          </p:nvSpPr>
          <p:spPr bwMode="auto">
            <a:xfrm>
              <a:off x="709" y="130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7" name="Oval 20"/>
            <p:cNvSpPr>
              <a:spLocks noChangeArrowheads="1"/>
            </p:cNvSpPr>
            <p:nvPr/>
          </p:nvSpPr>
          <p:spPr bwMode="auto">
            <a:xfrm>
              <a:off x="814" y="1309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8" name="Oval 21"/>
            <p:cNvSpPr>
              <a:spLocks noChangeArrowheads="1"/>
            </p:cNvSpPr>
            <p:nvPr/>
          </p:nvSpPr>
          <p:spPr bwMode="auto">
            <a:xfrm>
              <a:off x="646" y="1384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9" name="Oval 22"/>
            <p:cNvSpPr>
              <a:spLocks noChangeArrowheads="1"/>
            </p:cNvSpPr>
            <p:nvPr/>
          </p:nvSpPr>
          <p:spPr bwMode="auto">
            <a:xfrm>
              <a:off x="875" y="1385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" name="Oval 23"/>
            <p:cNvSpPr>
              <a:spLocks noChangeArrowheads="1"/>
            </p:cNvSpPr>
            <p:nvPr/>
          </p:nvSpPr>
          <p:spPr bwMode="auto">
            <a:xfrm>
              <a:off x="759" y="138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" name="Oval 24"/>
            <p:cNvSpPr>
              <a:spLocks noChangeArrowheads="1"/>
            </p:cNvSpPr>
            <p:nvPr/>
          </p:nvSpPr>
          <p:spPr bwMode="auto">
            <a:xfrm>
              <a:off x="712" y="145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2" name="Oval 25"/>
            <p:cNvSpPr>
              <a:spLocks noChangeArrowheads="1"/>
            </p:cNvSpPr>
            <p:nvPr/>
          </p:nvSpPr>
          <p:spPr bwMode="auto">
            <a:xfrm>
              <a:off x="817" y="145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3" name="Oval 26"/>
            <p:cNvSpPr>
              <a:spLocks noChangeArrowheads="1"/>
            </p:cNvSpPr>
            <p:nvPr/>
          </p:nvSpPr>
          <p:spPr bwMode="auto">
            <a:xfrm>
              <a:off x="641" y="1535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" name="Oval 27"/>
            <p:cNvSpPr>
              <a:spLocks noChangeArrowheads="1"/>
            </p:cNvSpPr>
            <p:nvPr/>
          </p:nvSpPr>
          <p:spPr bwMode="auto">
            <a:xfrm>
              <a:off x="870" y="1536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" name="Oval 28"/>
            <p:cNvSpPr>
              <a:spLocks noChangeArrowheads="1"/>
            </p:cNvSpPr>
            <p:nvPr/>
          </p:nvSpPr>
          <p:spPr bwMode="auto">
            <a:xfrm>
              <a:off x="754" y="1537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" name="Oval 29"/>
            <p:cNvSpPr>
              <a:spLocks noChangeArrowheads="1"/>
            </p:cNvSpPr>
            <p:nvPr/>
          </p:nvSpPr>
          <p:spPr bwMode="auto">
            <a:xfrm>
              <a:off x="707" y="1607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" name="Oval 30"/>
            <p:cNvSpPr>
              <a:spLocks noChangeArrowheads="1"/>
            </p:cNvSpPr>
            <p:nvPr/>
          </p:nvSpPr>
          <p:spPr bwMode="auto">
            <a:xfrm>
              <a:off x="812" y="1607"/>
              <a:ext cx="56" cy="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31"/>
          <p:cNvSpPr>
            <a:spLocks noChangeArrowheads="1"/>
          </p:cNvSpPr>
          <p:nvPr/>
        </p:nvSpPr>
        <p:spPr bwMode="auto">
          <a:xfrm>
            <a:off x="7757865" y="2042412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730250" y="2084388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33"/>
          <p:cNvSpPr>
            <a:spLocks noChangeArrowheads="1"/>
          </p:cNvSpPr>
          <p:nvPr/>
        </p:nvSpPr>
        <p:spPr bwMode="auto">
          <a:xfrm>
            <a:off x="825500" y="27987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34"/>
          <p:cNvSpPr>
            <a:spLocks noChangeArrowheads="1"/>
          </p:cNvSpPr>
          <p:nvPr/>
        </p:nvSpPr>
        <p:spPr bwMode="auto">
          <a:xfrm>
            <a:off x="1189038" y="28003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35"/>
          <p:cNvSpPr>
            <a:spLocks noChangeArrowheads="1"/>
          </p:cNvSpPr>
          <p:nvPr/>
        </p:nvSpPr>
        <p:spPr bwMode="auto">
          <a:xfrm>
            <a:off x="1004888" y="28019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36"/>
          <p:cNvSpPr>
            <a:spLocks noChangeArrowheads="1"/>
          </p:cNvSpPr>
          <p:nvPr/>
        </p:nvSpPr>
        <p:spPr bwMode="auto">
          <a:xfrm>
            <a:off x="930275" y="29130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37"/>
          <p:cNvSpPr>
            <a:spLocks noChangeArrowheads="1"/>
          </p:cNvSpPr>
          <p:nvPr/>
        </p:nvSpPr>
        <p:spPr bwMode="auto">
          <a:xfrm>
            <a:off x="1096963" y="29130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38"/>
          <p:cNvSpPr>
            <a:spLocks noChangeArrowheads="1"/>
          </p:cNvSpPr>
          <p:nvPr/>
        </p:nvSpPr>
        <p:spPr bwMode="auto">
          <a:xfrm>
            <a:off x="817563" y="30384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39"/>
          <p:cNvSpPr>
            <a:spLocks noChangeArrowheads="1"/>
          </p:cNvSpPr>
          <p:nvPr/>
        </p:nvSpPr>
        <p:spPr bwMode="auto">
          <a:xfrm>
            <a:off x="1181100" y="30400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40"/>
          <p:cNvSpPr>
            <a:spLocks noChangeArrowheads="1"/>
          </p:cNvSpPr>
          <p:nvPr/>
        </p:nvSpPr>
        <p:spPr bwMode="auto">
          <a:xfrm>
            <a:off x="996950" y="30416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41"/>
          <p:cNvSpPr>
            <a:spLocks noChangeArrowheads="1"/>
          </p:cNvSpPr>
          <p:nvPr/>
        </p:nvSpPr>
        <p:spPr bwMode="auto">
          <a:xfrm>
            <a:off x="922338" y="31527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Oval 42"/>
          <p:cNvSpPr>
            <a:spLocks noChangeArrowheads="1"/>
          </p:cNvSpPr>
          <p:nvPr/>
        </p:nvSpPr>
        <p:spPr bwMode="auto">
          <a:xfrm>
            <a:off x="1089025" y="31527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43"/>
          <p:cNvSpPr>
            <a:spLocks noChangeArrowheads="1"/>
          </p:cNvSpPr>
          <p:nvPr/>
        </p:nvSpPr>
        <p:spPr bwMode="auto">
          <a:xfrm>
            <a:off x="822325" y="32718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44"/>
          <p:cNvSpPr>
            <a:spLocks noChangeArrowheads="1"/>
          </p:cNvSpPr>
          <p:nvPr/>
        </p:nvSpPr>
        <p:spPr bwMode="auto">
          <a:xfrm>
            <a:off x="1185863" y="32734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Oval 45"/>
          <p:cNvSpPr>
            <a:spLocks noChangeArrowheads="1"/>
          </p:cNvSpPr>
          <p:nvPr/>
        </p:nvSpPr>
        <p:spPr bwMode="auto">
          <a:xfrm>
            <a:off x="1001713" y="32750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Oval 46"/>
          <p:cNvSpPr>
            <a:spLocks noChangeArrowheads="1"/>
          </p:cNvSpPr>
          <p:nvPr/>
        </p:nvSpPr>
        <p:spPr bwMode="auto">
          <a:xfrm>
            <a:off x="927100" y="33861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47"/>
          <p:cNvSpPr>
            <a:spLocks noChangeArrowheads="1"/>
          </p:cNvSpPr>
          <p:nvPr/>
        </p:nvSpPr>
        <p:spPr bwMode="auto">
          <a:xfrm>
            <a:off x="1093788" y="33861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48"/>
          <p:cNvSpPr>
            <a:spLocks noChangeArrowheads="1"/>
          </p:cNvSpPr>
          <p:nvPr/>
        </p:nvSpPr>
        <p:spPr bwMode="auto">
          <a:xfrm>
            <a:off x="814388" y="35115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49"/>
          <p:cNvSpPr>
            <a:spLocks noChangeArrowheads="1"/>
          </p:cNvSpPr>
          <p:nvPr/>
        </p:nvSpPr>
        <p:spPr bwMode="auto">
          <a:xfrm>
            <a:off x="1177925" y="35131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50"/>
          <p:cNvSpPr>
            <a:spLocks noChangeArrowheads="1"/>
          </p:cNvSpPr>
          <p:nvPr/>
        </p:nvSpPr>
        <p:spPr bwMode="auto">
          <a:xfrm>
            <a:off x="993775" y="35147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51"/>
          <p:cNvSpPr>
            <a:spLocks noChangeArrowheads="1"/>
          </p:cNvSpPr>
          <p:nvPr/>
        </p:nvSpPr>
        <p:spPr bwMode="auto">
          <a:xfrm>
            <a:off x="919163" y="36258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52"/>
          <p:cNvSpPr>
            <a:spLocks noChangeArrowheads="1"/>
          </p:cNvSpPr>
          <p:nvPr/>
        </p:nvSpPr>
        <p:spPr bwMode="auto">
          <a:xfrm>
            <a:off x="1085850" y="36258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53"/>
          <p:cNvSpPr>
            <a:spLocks noChangeArrowheads="1"/>
          </p:cNvSpPr>
          <p:nvPr/>
        </p:nvSpPr>
        <p:spPr bwMode="auto">
          <a:xfrm>
            <a:off x="1587500" y="2084388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54"/>
          <p:cNvSpPr>
            <a:spLocks noChangeShapeType="1"/>
          </p:cNvSpPr>
          <p:nvPr/>
        </p:nvSpPr>
        <p:spPr bwMode="auto">
          <a:xfrm flipH="1">
            <a:off x="7891215" y="2572637"/>
            <a:ext cx="9525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Line 55"/>
          <p:cNvSpPr>
            <a:spLocks noChangeShapeType="1"/>
          </p:cNvSpPr>
          <p:nvPr/>
        </p:nvSpPr>
        <p:spPr bwMode="auto">
          <a:xfrm flipH="1">
            <a:off x="7973765" y="2569462"/>
            <a:ext cx="9525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Line 56"/>
          <p:cNvSpPr>
            <a:spLocks noChangeShapeType="1"/>
          </p:cNvSpPr>
          <p:nvPr/>
        </p:nvSpPr>
        <p:spPr bwMode="auto">
          <a:xfrm flipH="1">
            <a:off x="8056315" y="2572637"/>
            <a:ext cx="9525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Line 57"/>
          <p:cNvSpPr>
            <a:spLocks noChangeShapeType="1"/>
          </p:cNvSpPr>
          <p:nvPr/>
        </p:nvSpPr>
        <p:spPr bwMode="auto">
          <a:xfrm flipH="1">
            <a:off x="8148390" y="2582162"/>
            <a:ext cx="9525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Line 58"/>
          <p:cNvSpPr>
            <a:spLocks noChangeShapeType="1"/>
          </p:cNvSpPr>
          <p:nvPr/>
        </p:nvSpPr>
        <p:spPr bwMode="auto">
          <a:xfrm flipH="1">
            <a:off x="8230940" y="2578987"/>
            <a:ext cx="9525" cy="136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Rectangle 59"/>
          <p:cNvSpPr>
            <a:spLocks noChangeArrowheads="1"/>
          </p:cNvSpPr>
          <p:nvPr/>
        </p:nvSpPr>
        <p:spPr bwMode="auto">
          <a:xfrm>
            <a:off x="7834065" y="2518662"/>
            <a:ext cx="4699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Text Box 64"/>
          <p:cNvSpPr txBox="1">
            <a:spLocks noChangeArrowheads="1"/>
          </p:cNvSpPr>
          <p:nvPr/>
        </p:nvSpPr>
        <p:spPr bwMode="auto">
          <a:xfrm>
            <a:off x="6879977" y="4198237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grooves</a:t>
            </a:r>
          </a:p>
        </p:txBody>
      </p:sp>
      <p:sp>
        <p:nvSpPr>
          <p:cNvPr id="14371" name="Rectangle 66"/>
          <p:cNvSpPr>
            <a:spLocks noChangeArrowheads="1"/>
          </p:cNvSpPr>
          <p:nvPr/>
        </p:nvSpPr>
        <p:spPr bwMode="auto">
          <a:xfrm>
            <a:off x="2730954" y="2074863"/>
            <a:ext cx="317500" cy="2070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67"/>
          <p:cNvSpPr>
            <a:spLocks noChangeArrowheads="1"/>
          </p:cNvSpPr>
          <p:nvPr/>
        </p:nvSpPr>
        <p:spPr bwMode="auto">
          <a:xfrm>
            <a:off x="2737304" y="2074863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Oval 68"/>
          <p:cNvSpPr>
            <a:spLocks noChangeArrowheads="1"/>
          </p:cNvSpPr>
          <p:nvPr/>
        </p:nvSpPr>
        <p:spPr bwMode="auto">
          <a:xfrm>
            <a:off x="2832554" y="27892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Oval 69"/>
          <p:cNvSpPr>
            <a:spLocks noChangeArrowheads="1"/>
          </p:cNvSpPr>
          <p:nvPr/>
        </p:nvSpPr>
        <p:spPr bwMode="auto">
          <a:xfrm>
            <a:off x="3196092" y="27908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Oval 70"/>
          <p:cNvSpPr>
            <a:spLocks noChangeArrowheads="1"/>
          </p:cNvSpPr>
          <p:nvPr/>
        </p:nvSpPr>
        <p:spPr bwMode="auto">
          <a:xfrm>
            <a:off x="3011942" y="27924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Oval 71"/>
          <p:cNvSpPr>
            <a:spLocks noChangeArrowheads="1"/>
          </p:cNvSpPr>
          <p:nvPr/>
        </p:nvSpPr>
        <p:spPr bwMode="auto">
          <a:xfrm>
            <a:off x="2937329" y="29035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Oval 72"/>
          <p:cNvSpPr>
            <a:spLocks noChangeArrowheads="1"/>
          </p:cNvSpPr>
          <p:nvPr/>
        </p:nvSpPr>
        <p:spPr bwMode="auto">
          <a:xfrm>
            <a:off x="3104017" y="29035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Oval 73"/>
          <p:cNvSpPr>
            <a:spLocks noChangeArrowheads="1"/>
          </p:cNvSpPr>
          <p:nvPr/>
        </p:nvSpPr>
        <p:spPr bwMode="auto">
          <a:xfrm>
            <a:off x="2824617" y="30289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74"/>
          <p:cNvSpPr>
            <a:spLocks noChangeArrowheads="1"/>
          </p:cNvSpPr>
          <p:nvPr/>
        </p:nvSpPr>
        <p:spPr bwMode="auto">
          <a:xfrm>
            <a:off x="3188154" y="30305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75"/>
          <p:cNvSpPr>
            <a:spLocks noChangeArrowheads="1"/>
          </p:cNvSpPr>
          <p:nvPr/>
        </p:nvSpPr>
        <p:spPr bwMode="auto">
          <a:xfrm>
            <a:off x="3004004" y="30321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76"/>
          <p:cNvSpPr>
            <a:spLocks noChangeArrowheads="1"/>
          </p:cNvSpPr>
          <p:nvPr/>
        </p:nvSpPr>
        <p:spPr bwMode="auto">
          <a:xfrm>
            <a:off x="2929392" y="31432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77"/>
          <p:cNvSpPr>
            <a:spLocks noChangeArrowheads="1"/>
          </p:cNvSpPr>
          <p:nvPr/>
        </p:nvSpPr>
        <p:spPr bwMode="auto">
          <a:xfrm>
            <a:off x="3096079" y="31432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Oval 78"/>
          <p:cNvSpPr>
            <a:spLocks noChangeArrowheads="1"/>
          </p:cNvSpPr>
          <p:nvPr/>
        </p:nvSpPr>
        <p:spPr bwMode="auto">
          <a:xfrm>
            <a:off x="2829379" y="32623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Oval 79"/>
          <p:cNvSpPr>
            <a:spLocks noChangeArrowheads="1"/>
          </p:cNvSpPr>
          <p:nvPr/>
        </p:nvSpPr>
        <p:spPr bwMode="auto">
          <a:xfrm>
            <a:off x="3192917" y="32639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Oval 80"/>
          <p:cNvSpPr>
            <a:spLocks noChangeArrowheads="1"/>
          </p:cNvSpPr>
          <p:nvPr/>
        </p:nvSpPr>
        <p:spPr bwMode="auto">
          <a:xfrm>
            <a:off x="3008767" y="326548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Oval 81"/>
          <p:cNvSpPr>
            <a:spLocks noChangeArrowheads="1"/>
          </p:cNvSpPr>
          <p:nvPr/>
        </p:nvSpPr>
        <p:spPr bwMode="auto">
          <a:xfrm>
            <a:off x="2934154" y="33766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Oval 82"/>
          <p:cNvSpPr>
            <a:spLocks noChangeArrowheads="1"/>
          </p:cNvSpPr>
          <p:nvPr/>
        </p:nvSpPr>
        <p:spPr bwMode="auto">
          <a:xfrm>
            <a:off x="3100842" y="33766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Oval 83"/>
          <p:cNvSpPr>
            <a:spLocks noChangeArrowheads="1"/>
          </p:cNvSpPr>
          <p:nvPr/>
        </p:nvSpPr>
        <p:spPr bwMode="auto">
          <a:xfrm>
            <a:off x="2821442" y="35020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Oval 84"/>
          <p:cNvSpPr>
            <a:spLocks noChangeArrowheads="1"/>
          </p:cNvSpPr>
          <p:nvPr/>
        </p:nvSpPr>
        <p:spPr bwMode="auto">
          <a:xfrm>
            <a:off x="3184979" y="35036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Oval 85"/>
          <p:cNvSpPr>
            <a:spLocks noChangeArrowheads="1"/>
          </p:cNvSpPr>
          <p:nvPr/>
        </p:nvSpPr>
        <p:spPr bwMode="auto">
          <a:xfrm>
            <a:off x="3000829" y="350520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1" name="Oval 86"/>
          <p:cNvSpPr>
            <a:spLocks noChangeArrowheads="1"/>
          </p:cNvSpPr>
          <p:nvPr/>
        </p:nvSpPr>
        <p:spPr bwMode="auto">
          <a:xfrm>
            <a:off x="2926217" y="36163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Oval 87"/>
          <p:cNvSpPr>
            <a:spLocks noChangeArrowheads="1"/>
          </p:cNvSpPr>
          <p:nvPr/>
        </p:nvSpPr>
        <p:spPr bwMode="auto">
          <a:xfrm>
            <a:off x="3092904" y="36163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Rectangle 88"/>
          <p:cNvSpPr>
            <a:spLocks noChangeArrowheads="1"/>
          </p:cNvSpPr>
          <p:nvPr/>
        </p:nvSpPr>
        <p:spPr bwMode="auto">
          <a:xfrm>
            <a:off x="3594554" y="2074863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4" name="Rectangle 89"/>
          <p:cNvSpPr>
            <a:spLocks noChangeArrowheads="1"/>
          </p:cNvSpPr>
          <p:nvPr/>
        </p:nvSpPr>
        <p:spPr bwMode="auto">
          <a:xfrm>
            <a:off x="3899354" y="2074863"/>
            <a:ext cx="317500" cy="2070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5" name="Rectangle 90"/>
          <p:cNvSpPr>
            <a:spLocks noChangeArrowheads="1"/>
          </p:cNvSpPr>
          <p:nvPr/>
        </p:nvSpPr>
        <p:spPr bwMode="auto">
          <a:xfrm>
            <a:off x="4658179" y="2046288"/>
            <a:ext cx="627063" cy="207010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6" name="Rectangle 91"/>
          <p:cNvSpPr>
            <a:spLocks noChangeArrowheads="1"/>
          </p:cNvSpPr>
          <p:nvPr/>
        </p:nvSpPr>
        <p:spPr bwMode="auto">
          <a:xfrm>
            <a:off x="4664529" y="2046288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7" name="Oval 92"/>
          <p:cNvSpPr>
            <a:spLocks noChangeArrowheads="1"/>
          </p:cNvSpPr>
          <p:nvPr/>
        </p:nvSpPr>
        <p:spPr bwMode="auto">
          <a:xfrm>
            <a:off x="4759779" y="27606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8" name="Oval 93"/>
          <p:cNvSpPr>
            <a:spLocks noChangeArrowheads="1"/>
          </p:cNvSpPr>
          <p:nvPr/>
        </p:nvSpPr>
        <p:spPr bwMode="auto">
          <a:xfrm>
            <a:off x="5123317" y="27622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9" name="Oval 94"/>
          <p:cNvSpPr>
            <a:spLocks noChangeArrowheads="1"/>
          </p:cNvSpPr>
          <p:nvPr/>
        </p:nvSpPr>
        <p:spPr bwMode="auto">
          <a:xfrm>
            <a:off x="4939167" y="27638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0" name="Oval 95"/>
          <p:cNvSpPr>
            <a:spLocks noChangeArrowheads="1"/>
          </p:cNvSpPr>
          <p:nvPr/>
        </p:nvSpPr>
        <p:spPr bwMode="auto">
          <a:xfrm>
            <a:off x="4864554" y="28749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1" name="Oval 96"/>
          <p:cNvSpPr>
            <a:spLocks noChangeArrowheads="1"/>
          </p:cNvSpPr>
          <p:nvPr/>
        </p:nvSpPr>
        <p:spPr bwMode="auto">
          <a:xfrm>
            <a:off x="5031242" y="28749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2" name="Oval 97"/>
          <p:cNvSpPr>
            <a:spLocks noChangeArrowheads="1"/>
          </p:cNvSpPr>
          <p:nvPr/>
        </p:nvSpPr>
        <p:spPr bwMode="auto">
          <a:xfrm>
            <a:off x="4751842" y="30003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3" name="Oval 98"/>
          <p:cNvSpPr>
            <a:spLocks noChangeArrowheads="1"/>
          </p:cNvSpPr>
          <p:nvPr/>
        </p:nvSpPr>
        <p:spPr bwMode="auto">
          <a:xfrm>
            <a:off x="5115379" y="300196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4" name="Oval 99"/>
          <p:cNvSpPr>
            <a:spLocks noChangeArrowheads="1"/>
          </p:cNvSpPr>
          <p:nvPr/>
        </p:nvSpPr>
        <p:spPr bwMode="auto">
          <a:xfrm>
            <a:off x="4931229" y="30035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5" name="Oval 100"/>
          <p:cNvSpPr>
            <a:spLocks noChangeArrowheads="1"/>
          </p:cNvSpPr>
          <p:nvPr/>
        </p:nvSpPr>
        <p:spPr bwMode="auto">
          <a:xfrm>
            <a:off x="4856617" y="31146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6" name="Oval 101"/>
          <p:cNvSpPr>
            <a:spLocks noChangeArrowheads="1"/>
          </p:cNvSpPr>
          <p:nvPr/>
        </p:nvSpPr>
        <p:spPr bwMode="auto">
          <a:xfrm>
            <a:off x="5023304" y="311467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7" name="Oval 102"/>
          <p:cNvSpPr>
            <a:spLocks noChangeArrowheads="1"/>
          </p:cNvSpPr>
          <p:nvPr/>
        </p:nvSpPr>
        <p:spPr bwMode="auto">
          <a:xfrm>
            <a:off x="4756604" y="32337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8" name="Oval 103"/>
          <p:cNvSpPr>
            <a:spLocks noChangeArrowheads="1"/>
          </p:cNvSpPr>
          <p:nvPr/>
        </p:nvSpPr>
        <p:spPr bwMode="auto">
          <a:xfrm>
            <a:off x="5120142" y="32353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09" name="Oval 104"/>
          <p:cNvSpPr>
            <a:spLocks noChangeArrowheads="1"/>
          </p:cNvSpPr>
          <p:nvPr/>
        </p:nvSpPr>
        <p:spPr bwMode="auto">
          <a:xfrm>
            <a:off x="4935992" y="3236913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0" name="Oval 105"/>
          <p:cNvSpPr>
            <a:spLocks noChangeArrowheads="1"/>
          </p:cNvSpPr>
          <p:nvPr/>
        </p:nvSpPr>
        <p:spPr bwMode="auto">
          <a:xfrm>
            <a:off x="4861379" y="33480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1" name="Oval 106"/>
          <p:cNvSpPr>
            <a:spLocks noChangeArrowheads="1"/>
          </p:cNvSpPr>
          <p:nvPr/>
        </p:nvSpPr>
        <p:spPr bwMode="auto">
          <a:xfrm>
            <a:off x="5028067" y="33480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2" name="Oval 107"/>
          <p:cNvSpPr>
            <a:spLocks noChangeArrowheads="1"/>
          </p:cNvSpPr>
          <p:nvPr/>
        </p:nvSpPr>
        <p:spPr bwMode="auto">
          <a:xfrm>
            <a:off x="4748667" y="34734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3" name="Oval 108"/>
          <p:cNvSpPr>
            <a:spLocks noChangeArrowheads="1"/>
          </p:cNvSpPr>
          <p:nvPr/>
        </p:nvSpPr>
        <p:spPr bwMode="auto">
          <a:xfrm>
            <a:off x="5112204" y="3475038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4" name="Oval 109"/>
          <p:cNvSpPr>
            <a:spLocks noChangeArrowheads="1"/>
          </p:cNvSpPr>
          <p:nvPr/>
        </p:nvSpPr>
        <p:spPr bwMode="auto">
          <a:xfrm>
            <a:off x="4928054" y="3476625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5" name="Oval 110"/>
          <p:cNvSpPr>
            <a:spLocks noChangeArrowheads="1"/>
          </p:cNvSpPr>
          <p:nvPr/>
        </p:nvSpPr>
        <p:spPr bwMode="auto">
          <a:xfrm>
            <a:off x="4853442" y="35877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6" name="Oval 111"/>
          <p:cNvSpPr>
            <a:spLocks noChangeArrowheads="1"/>
          </p:cNvSpPr>
          <p:nvPr/>
        </p:nvSpPr>
        <p:spPr bwMode="auto">
          <a:xfrm>
            <a:off x="5020129" y="3587750"/>
            <a:ext cx="889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7" name="Rectangle 112"/>
          <p:cNvSpPr>
            <a:spLocks noChangeArrowheads="1"/>
          </p:cNvSpPr>
          <p:nvPr/>
        </p:nvSpPr>
        <p:spPr bwMode="auto">
          <a:xfrm>
            <a:off x="5521779" y="2046288"/>
            <a:ext cx="628650" cy="207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8" name="Rectangle 113"/>
          <p:cNvSpPr>
            <a:spLocks noChangeArrowheads="1"/>
          </p:cNvSpPr>
          <p:nvPr/>
        </p:nvSpPr>
        <p:spPr bwMode="auto">
          <a:xfrm>
            <a:off x="5504317" y="2046288"/>
            <a:ext cx="639762" cy="20701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19" name="Text Box 114"/>
          <p:cNvSpPr txBox="1">
            <a:spLocks noChangeArrowheads="1"/>
          </p:cNvSpPr>
          <p:nvPr/>
        </p:nvSpPr>
        <p:spPr bwMode="auto">
          <a:xfrm>
            <a:off x="1198563" y="4291013"/>
            <a:ext cx="61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StSt</a:t>
            </a:r>
          </a:p>
        </p:txBody>
      </p:sp>
      <p:sp>
        <p:nvSpPr>
          <p:cNvPr id="14420" name="Text Box 115"/>
          <p:cNvSpPr txBox="1">
            <a:spLocks noChangeArrowheads="1"/>
          </p:cNvSpPr>
          <p:nvPr/>
        </p:nvSpPr>
        <p:spPr bwMode="auto">
          <a:xfrm>
            <a:off x="4721679" y="4360863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DLC</a:t>
            </a:r>
          </a:p>
          <a:p>
            <a:r>
              <a:rPr lang="en-US"/>
              <a:t>KEK (S.Kato)</a:t>
            </a:r>
          </a:p>
        </p:txBody>
      </p:sp>
      <p:sp>
        <p:nvSpPr>
          <p:cNvPr id="14421" name="Text Box 116"/>
          <p:cNvSpPr txBox="1">
            <a:spLocks noChangeArrowheads="1"/>
          </p:cNvSpPr>
          <p:nvPr/>
        </p:nvSpPr>
        <p:spPr bwMode="auto">
          <a:xfrm>
            <a:off x="2737304" y="43322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a-C</a:t>
            </a:r>
          </a:p>
        </p:txBody>
      </p:sp>
      <p:sp>
        <p:nvSpPr>
          <p:cNvPr id="14422" name="Text Box 118"/>
          <p:cNvSpPr txBox="1">
            <a:spLocks noChangeArrowheads="1"/>
          </p:cNvSpPr>
          <p:nvPr/>
        </p:nvSpPr>
        <p:spPr bwMode="auto">
          <a:xfrm>
            <a:off x="1411288" y="4795838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w35</a:t>
            </a:r>
            <a:endParaRPr lang="en-US" dirty="0"/>
          </a:p>
        </p:txBody>
      </p:sp>
      <p:sp>
        <p:nvSpPr>
          <p:cNvPr id="14423" name="Text Box 119"/>
          <p:cNvSpPr txBox="1">
            <a:spLocks noChangeArrowheads="1"/>
          </p:cNvSpPr>
          <p:nvPr/>
        </p:nvSpPr>
        <p:spPr bwMode="auto">
          <a:xfrm>
            <a:off x="6886327" y="4777674"/>
            <a:ext cx="680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4424" name="Text Box 120"/>
          <p:cNvSpPr txBox="1">
            <a:spLocks noChangeArrowheads="1"/>
          </p:cNvSpPr>
          <p:nvPr/>
        </p:nvSpPr>
        <p:spPr bwMode="auto">
          <a:xfrm>
            <a:off x="2856367" y="4843463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w35</a:t>
            </a:r>
            <a:endParaRPr lang="en-US" dirty="0"/>
          </a:p>
        </p:txBody>
      </p:sp>
      <p:sp>
        <p:nvSpPr>
          <p:cNvPr id="14425" name="Text Box 121"/>
          <p:cNvSpPr txBox="1">
            <a:spLocks noChangeArrowheads="1"/>
          </p:cNvSpPr>
          <p:nvPr/>
        </p:nvSpPr>
        <p:spPr bwMode="auto">
          <a:xfrm>
            <a:off x="4874079" y="4959350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w35?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072" y="379563"/>
            <a:ext cx="394691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MDw29: Problems in the MD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159" y="871268"/>
            <a:ext cx="7591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strip electrodes on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Kapton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foil removed at last minute: 	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outgasssing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was too high (about 2E-5 mbar), since the 	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Kapton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was not recently pre-baked for degassing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2 ECM operational: CNe13 and CNe65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StSt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liner operational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25 ns beam (failure of dipole on Friday)</a:t>
            </a: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C:\Users\taborell\AppData\Local\Microsoft\Windows\Temporary Internet Files\Content.Outlook\BJOOHJ3N\IMG_2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25" y="3848501"/>
            <a:ext cx="3726610" cy="279495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06684" y="4186626"/>
            <a:ext cx="4055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isolated vacuum vessel with gauge and ion pump was placed below the dipoles, as close as possible to the usual measuring system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94133" y="766793"/>
          <a:ext cx="7634502" cy="498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07871" y="1035170"/>
            <a:ext cx="157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“fresh” dipole</a:t>
            </a:r>
            <a:endParaRPr lang="en-US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094" y="273170"/>
            <a:ext cx="602440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Once again strong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outgassing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from a “new” dipole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978771" y="1354346"/>
            <a:ext cx="724619" cy="258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958642" y="2973237"/>
            <a:ext cx="724619" cy="258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29269" y="282083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a-C liners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996024" y="3709357"/>
            <a:ext cx="819509" cy="17253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81027" y="3407435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coated</a:t>
            </a:r>
          </a:p>
          <a:p>
            <a:r>
              <a:rPr lang="en-US" dirty="0" smtClean="0"/>
              <a:t>MBB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013275" y="4123427"/>
            <a:ext cx="776378" cy="22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69526" y="418093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MBB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909758" y="4390845"/>
            <a:ext cx="810884" cy="4830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06267" y="4764658"/>
            <a:ext cx="143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Isolated vacuum vessel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57671"/>
            <a:ext cx="105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Conclusions:</a:t>
            </a:r>
          </a:p>
          <a:p>
            <a:pPr>
              <a:buFontTx/>
              <a:buChar char="-"/>
            </a:pPr>
            <a:r>
              <a:rPr lang="en-US" dirty="0" smtClean="0"/>
              <a:t>MBB after insertion (cleanliness?) needs long conditioning. No 4x72 450GeV in the run.</a:t>
            </a:r>
          </a:p>
          <a:p>
            <a:pPr>
              <a:buFontTx/>
              <a:buChar char="-"/>
            </a:pPr>
            <a:r>
              <a:rPr lang="en-US" dirty="0" smtClean="0"/>
              <a:t>No perturbation from beam and operation on isolated vessel: we really measure 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41600" y="2826327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[mbar]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43575" y="844431"/>
          <a:ext cx="7796575" cy="472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110" y="5684808"/>
            <a:ext cx="86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Conditioning mainly on the new MBB, not much effect on others (already conditioned) , slowly up to 3x72, 450GeV……and up to ultimate intensity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4422" y="1147313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3x72 26GeV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7138" y="859767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2x72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77727" y="951782"/>
            <a:ext cx="684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1x72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3834442" y="1531188"/>
            <a:ext cx="405441" cy="17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1153" y="1265208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2x72 26GeV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12" y="2814452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[mbar]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\\cern.ch\dfs\Users\c\cyinvall\Public\MDweek29\pics\0104SC20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796" y="966158"/>
            <a:ext cx="5512904" cy="4770408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9075" y="933450"/>
          <a:ext cx="6505575" cy="4865688"/>
        </p:xfrm>
        <a:graphic>
          <a:graphicData uri="http://schemas.openxmlformats.org/presentationml/2006/ole">
            <p:oleObj spid="_x0000_s3081" name="Worksheet" r:id="rId4" imgW="9391616" imgH="6172327" progId="Excel.Sheet.8">
              <p:embed/>
            </p:oleObj>
          </a:graphicData>
        </a:graphic>
      </p:graphicFrame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12750" y="257175"/>
            <a:ext cx="4627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Ultimate intensity 3x72, 450GeV 25ns</a:t>
            </a:r>
            <a:endParaRPr lang="en-US" dirty="0">
              <a:latin typeface="Verdana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466975" y="2152649"/>
            <a:ext cx="447675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547941" y="1814511"/>
            <a:ext cx="942971" cy="571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300414" y="1966912"/>
            <a:ext cx="419099" cy="66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29025" y="1771650"/>
            <a:ext cx="321945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6025" y="1123950"/>
            <a:ext cx="127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1.37E11 p/b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914525" y="1571625"/>
            <a:ext cx="11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1.2E11p/b	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228975" y="1428750"/>
            <a:ext cx="127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1.48E11 p/b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75345" y="2980706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[mbar]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638" y="463138"/>
            <a:ext cx="810285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Pressure as a function of protons per bunch at 3x72 450GeV, 25 ns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8135" y="1061686"/>
          <a:ext cx="7607780" cy="5358523"/>
        </p:xfrm>
        <a:graphic>
          <a:graphicData uri="http://schemas.openxmlformats.org/presentationml/2006/ole">
            <p:oleObj spid="_x0000_s22533" name="Worksheet" r:id="rId3" imgW="8763135" imgH="61723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11422" y="855004"/>
          <a:ext cx="7607300" cy="5357812"/>
        </p:xfrm>
        <a:graphic>
          <a:graphicData uri="http://schemas.openxmlformats.org/presentationml/2006/ole">
            <p:oleObj spid="_x0000_s34818" name="Worksheet" r:id="rId3" imgW="8763135" imgH="6172327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8362" y="40544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…on linear vertical scale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627" y="481510"/>
            <a:ext cx="72814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Sample left in SPS vacuum (in UHV below liner) for 7 weeks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15233" y="1062026"/>
          <a:ext cx="6690080" cy="4398495"/>
        </p:xfrm>
        <a:graphic>
          <a:graphicData uri="http://schemas.openxmlformats.org/presentationml/2006/ole">
            <p:oleObj spid="_x0000_s29697" name="Worksheet" r:id="rId3" imgW="9401057" imgH="6172327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189" y="5408763"/>
            <a:ext cx="789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-- Aging in the machine without exposure to the beam is faster 	than in air (Al foil) in the lab; increase of O (effect or 	cause?)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-- The identical (CNe65) liner does not show aging in ECM signal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42672" y="1380226"/>
            <a:ext cx="767751" cy="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131170" y="1998453"/>
            <a:ext cx="767751" cy="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82929" y="2576423"/>
            <a:ext cx="767751" cy="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70808" y="957532"/>
            <a:ext cx="12490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XPS</a:t>
            </a:r>
          </a:p>
          <a:p>
            <a:r>
              <a:rPr lang="en-US" dirty="0" smtClean="0"/>
              <a:t>7.2% O</a:t>
            </a:r>
          </a:p>
          <a:p>
            <a:endParaRPr lang="en-US" dirty="0" smtClean="0"/>
          </a:p>
          <a:p>
            <a:r>
              <a:rPr lang="en-US" dirty="0" smtClean="0"/>
              <a:t>10% O</a:t>
            </a:r>
          </a:p>
          <a:p>
            <a:endParaRPr lang="en-US" dirty="0" smtClean="0"/>
          </a:p>
          <a:p>
            <a:r>
              <a:rPr lang="en-US" sz="1400" dirty="0" smtClean="0"/>
              <a:t>(13.7% O</a:t>
            </a:r>
          </a:p>
          <a:p>
            <a:r>
              <a:rPr lang="en-US" sz="1400" dirty="0" smtClean="0"/>
              <a:t>but </a:t>
            </a:r>
          </a:p>
          <a:p>
            <a:r>
              <a:rPr lang="en-US" sz="1400" dirty="0" smtClean="0"/>
              <a:t>presence</a:t>
            </a:r>
          </a:p>
          <a:p>
            <a:r>
              <a:rPr lang="en-US" sz="1400" dirty="0" smtClean="0"/>
              <a:t> of Cu…from </a:t>
            </a:r>
          </a:p>
          <a:p>
            <a:r>
              <a:rPr lang="en-US" sz="1400" dirty="0" smtClean="0"/>
              <a:t>substrate)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0799" y="2914769"/>
          <a:ext cx="5125050" cy="39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55275" y="552091"/>
          <a:ext cx="4616016" cy="2965031"/>
        </p:xfrm>
        <a:graphic>
          <a:graphicData uri="http://schemas.openxmlformats.org/presentationml/2006/ole">
            <p:oleObj spid="_x0000_s35843" name="Chart" r:id="rId4" imgW="8410683" imgH="4686361" progId="Excel.Sheet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65715" y="131285"/>
            <a:ext cx="3544753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SEY along the </a:t>
            </a:r>
            <a:r>
              <a:rPr lang="en-US" sz="2000" dirty="0" smtClean="0"/>
              <a:t>mobile sample</a:t>
            </a:r>
            <a:endParaRPr lang="en-US" sz="2000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845225" y="682718"/>
            <a:ext cx="4164161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763"/>
            <a:r>
              <a:rPr lang="en-US" sz="1600" dirty="0" smtClean="0"/>
              <a:t>CNe14 (produced 08/05/08, in air 4 months up to 24/09/08, inserted SPS 4 months, extracted 26/01/09)</a:t>
            </a:r>
          </a:p>
          <a:p>
            <a:pPr indent="4763"/>
            <a:endParaRPr lang="en-US" sz="1600" dirty="0"/>
          </a:p>
          <a:p>
            <a:pPr indent="4763">
              <a:buFont typeface="Wingdings" pitchFamily="2" charset="2"/>
              <a:buChar char="è"/>
            </a:pPr>
            <a:r>
              <a:rPr lang="en-US" sz="1600" dirty="0"/>
              <a:t>Aging up to </a:t>
            </a:r>
            <a:r>
              <a:rPr lang="en-US" sz="1600" dirty="0">
                <a:solidFill>
                  <a:srgbClr val="FF0000"/>
                </a:solidFill>
              </a:rPr>
              <a:t>1.55 </a:t>
            </a:r>
            <a:r>
              <a:rPr lang="en-US" sz="1600" dirty="0"/>
              <a:t>at the center is related </a:t>
            </a:r>
            <a:r>
              <a:rPr lang="en-US" sz="1600" dirty="0" smtClean="0"/>
              <a:t>	to e-cloud irradiation </a:t>
            </a:r>
            <a:endParaRPr lang="en-US" sz="1600" dirty="0"/>
          </a:p>
          <a:p>
            <a:pPr indent="4763">
              <a:buFont typeface="Wingdings" pitchFamily="2" charset="2"/>
              <a:buChar char="è"/>
            </a:pPr>
            <a:r>
              <a:rPr lang="en-US" sz="1600" dirty="0"/>
              <a:t>Aging from 1.1 (initial value)  to 1.3 on the edge is related possibly to </a:t>
            </a:r>
            <a:r>
              <a:rPr lang="en-US" sz="1600" dirty="0" smtClean="0"/>
              <a:t>the </a:t>
            </a:r>
            <a:r>
              <a:rPr lang="en-US" sz="1600" dirty="0"/>
              <a:t>residual gas only. As for samples </a:t>
            </a:r>
            <a:r>
              <a:rPr lang="en-US" sz="1600" dirty="0" smtClean="0"/>
              <a:t>stored in </a:t>
            </a:r>
            <a:r>
              <a:rPr lang="en-US" sz="1600" dirty="0"/>
              <a:t>the MBB pumping </a:t>
            </a:r>
            <a:r>
              <a:rPr lang="en-US" sz="1600" dirty="0" smtClean="0"/>
              <a:t>port and below liners</a:t>
            </a:r>
            <a:endParaRPr lang="en-US" sz="1600" dirty="0"/>
          </a:p>
          <a:p>
            <a:pPr indent="4763"/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8816" y="3726611"/>
            <a:ext cx="384557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StSt</a:t>
            </a:r>
            <a:r>
              <a:rPr lang="en-US" sz="1400" dirty="0" smtClean="0"/>
              <a:t> , cleaned </a:t>
            </a:r>
            <a:r>
              <a:rPr lang="en-US" sz="1400" dirty="0" err="1" smtClean="0"/>
              <a:t>EtOH</a:t>
            </a:r>
            <a:endParaRPr lang="en-US" sz="1400" dirty="0" smtClean="0"/>
          </a:p>
          <a:p>
            <a:r>
              <a:rPr lang="en-US" sz="1400" dirty="0" smtClean="0"/>
              <a:t>Inserted , extracted</a:t>
            </a:r>
          </a:p>
          <a:p>
            <a:r>
              <a:rPr lang="en-US" sz="1400" dirty="0" smtClean="0"/>
              <a:t>- Shows conditioning due to e-cloud in the center </a:t>
            </a:r>
          </a:p>
          <a:p>
            <a:endParaRPr lang="en-US" sz="14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40082" y="3661371"/>
            <a:ext cx="4165695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763"/>
            <a:r>
              <a:rPr lang="en-US" sz="1600" dirty="0" smtClean="0"/>
              <a:t>CNe57 (produced 15/3, inserted same w11, in SPS 4months, extracted w29)</a:t>
            </a:r>
            <a:endParaRPr lang="en-US" sz="1600" dirty="0"/>
          </a:p>
          <a:p>
            <a:pPr indent="4763">
              <a:buFont typeface="Wingdings" pitchFamily="2" charset="2"/>
              <a:buChar char="è"/>
            </a:pPr>
            <a:r>
              <a:rPr lang="en-US" sz="1600" dirty="0" smtClean="0"/>
              <a:t>Minor aging in the center (0.92 to 1.0)</a:t>
            </a:r>
            <a:endParaRPr lang="en-US" sz="1600" dirty="0"/>
          </a:p>
          <a:p>
            <a:pPr indent="4763">
              <a:buFont typeface="Wingdings" pitchFamily="2" charset="2"/>
              <a:buChar char="è"/>
            </a:pPr>
            <a:r>
              <a:rPr lang="en-US" sz="1600" dirty="0"/>
              <a:t>Aging from </a:t>
            </a:r>
            <a:r>
              <a:rPr lang="en-US" sz="1600" dirty="0" smtClean="0"/>
              <a:t>0.92 </a:t>
            </a:r>
            <a:r>
              <a:rPr lang="en-US" sz="1600" dirty="0"/>
              <a:t>(initial value)  to </a:t>
            </a:r>
            <a:r>
              <a:rPr lang="en-US" sz="1600" dirty="0" smtClean="0"/>
              <a:t>1.3, 	as   all samples stored in the SPS vacuum</a:t>
            </a:r>
          </a:p>
          <a:p>
            <a:pPr indent="4763">
              <a:buFont typeface="Wingdings" pitchFamily="2" charset="2"/>
              <a:buChar char="è"/>
            </a:pPr>
            <a:endParaRPr lang="en-US" sz="1600" dirty="0" smtClean="0"/>
          </a:p>
          <a:p>
            <a:pPr indent="4763">
              <a:buFont typeface="Wingdings" pitchFamily="2" charset="2"/>
              <a:buChar char="è"/>
            </a:pPr>
            <a:r>
              <a:rPr lang="en-US" sz="1600" dirty="0" smtClean="0">
                <a:solidFill>
                  <a:srgbClr val="0000FF"/>
                </a:solidFill>
              </a:rPr>
              <a:t> Central region (irradiated?) does not age fast if it is initially clean, but non-irradiated (?) regions age: keep it 1 month in unbaked UHV in the transfer system and re-measure</a:t>
            </a:r>
            <a:endParaRPr lang="en-US" sz="1600" dirty="0">
              <a:solidFill>
                <a:srgbClr val="0000FF"/>
              </a:solidFill>
            </a:endParaRPr>
          </a:p>
          <a:p>
            <a:pPr indent="4763"/>
            <a:endParaRPr lang="en-US" sz="1600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0" y="3321170"/>
          <a:ext cx="4753155" cy="341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4" grpId="0">
        <p:bldAsOne/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410</Words>
  <Application>Microsoft Office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Chart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taborell</dc:creator>
  <cp:lastModifiedBy>taborell</cp:lastModifiedBy>
  <cp:revision>128</cp:revision>
  <dcterms:created xsi:type="dcterms:W3CDTF">2010-06-04T13:48:24Z</dcterms:created>
  <dcterms:modified xsi:type="dcterms:W3CDTF">2010-07-30T08:02:30Z</dcterms:modified>
</cp:coreProperties>
</file>