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Insertion of 2 MBB with new coated vacuum chambers during technical stop week 35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533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J. Bauche for the SPSU study group, 24 June 2010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/>
              <a:t>Accelerator Schedule v1.7</a:t>
            </a:r>
            <a:endParaRPr lang="en-US" sz="3600" u="sng" dirty="0"/>
          </a:p>
        </p:txBody>
      </p:sp>
      <p:pic>
        <p:nvPicPr>
          <p:cNvPr id="1026" name="Picture 2" descr="G:\Workspaces\n\NORMA\MI\MLS\Bauche\New projects\SPS upgrade\New coated chambers 06-2010\Accelerator schedule v1.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8610600" cy="5177071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6553200" y="1447800"/>
            <a:ext cx="762000" cy="609600"/>
          </a:xfrm>
          <a:prstGeom prst="straightConnector1">
            <a:avLst/>
          </a:prstGeom>
          <a:ln w="158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2133600" y="1295400"/>
            <a:ext cx="838200" cy="838200"/>
          </a:xfrm>
          <a:prstGeom prst="straightConnector1">
            <a:avLst/>
          </a:prstGeom>
          <a:ln w="158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800" y="8382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Access 19/07 from 8:00 to 20:00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838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Access from 30/08 - 8:00 to 31/08 - 20:00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/>
              <a:t>Magnet exchanges for coating during TS week 35</a:t>
            </a:r>
            <a:endParaRPr lang="en-US" sz="3600" u="sng" dirty="0"/>
          </a:p>
        </p:txBody>
      </p:sp>
      <p:pic>
        <p:nvPicPr>
          <p:cNvPr id="2050" name="Picture 2" descr="G:\Workspaces\n\NORMA\MI\MLS\Bauche\JB\Board\USED Pictures\SPS complex schematic.jpg"/>
          <p:cNvPicPr>
            <a:picLocks noChangeAspect="1" noChangeArrowheads="1"/>
          </p:cNvPicPr>
          <p:nvPr/>
        </p:nvPicPr>
        <p:blipFill>
          <a:blip r:embed="rId2" cstate="print"/>
          <a:srcRect l="24598" t="19219" r="32747" b="21221"/>
          <a:stretch>
            <a:fillRect/>
          </a:stretch>
        </p:blipFill>
        <p:spPr bwMode="auto">
          <a:xfrm>
            <a:off x="1219200" y="533400"/>
            <a:ext cx="6682336" cy="632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16200000">
            <a:off x="7162800" y="3657600"/>
            <a:ext cx="381000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1371600"/>
            <a:ext cx="381000" cy="76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2209800"/>
            <a:ext cx="3810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3048000"/>
            <a:ext cx="381000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8195922">
            <a:off x="6727651" y="5247484"/>
            <a:ext cx="381000" cy="76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5578889">
            <a:off x="7120211" y="3204146"/>
            <a:ext cx="381000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8651210">
            <a:off x="6439930" y="5617314"/>
            <a:ext cx="381000" cy="76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7162800" y="3657600"/>
            <a:ext cx="3810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5578889">
            <a:off x="7120211" y="3204146"/>
            <a:ext cx="3810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8195922">
            <a:off x="6727650" y="5247483"/>
            <a:ext cx="3810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651210">
            <a:off x="6439929" y="5617313"/>
            <a:ext cx="381000" cy="76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7600" y="31242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</a:rPr>
              <a:t>51530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67600" y="35052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</a:rPr>
              <a:t>51550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600" y="5257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</a:rPr>
              <a:t>60270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81800" y="55626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</a:rPr>
              <a:t>60290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1143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Uncoated magnet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" y="1981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‘Old’ coated magnet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2819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‘New’ coated magnet</a:t>
            </a:r>
            <a:endParaRPr lang="en-US" sz="1600" dirty="0"/>
          </a:p>
        </p:txBody>
      </p:sp>
      <p:sp>
        <p:nvSpPr>
          <p:cNvPr id="25" name="Arc 24"/>
          <p:cNvSpPr/>
          <p:nvPr/>
        </p:nvSpPr>
        <p:spPr bwMode="auto">
          <a:xfrm>
            <a:off x="6629400" y="2971800"/>
            <a:ext cx="2514600" cy="2794000"/>
          </a:xfrm>
          <a:prstGeom prst="arc">
            <a:avLst>
              <a:gd name="adj1" fmla="val 8765429"/>
              <a:gd name="adj2" fmla="val 1400242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stealth" w="lg" len="lg"/>
            <a:tailEnd type="none" w="lg" len="lg"/>
          </a:ln>
          <a:effectLst/>
        </p:spPr>
        <p:txBody>
          <a:bodyPr vert="horz" wrap="none" lIns="77921" tIns="38961" rIns="77921" bIns="38961" numCol="1" rtlCol="0" anchor="ctr" anchorCtr="0" compatLnSpc="1">
            <a:prstTxWarp prst="textNoShape">
              <a:avLst/>
            </a:prstTxWarp>
          </a:bodyPr>
          <a:lstStyle/>
          <a:p>
            <a:pPr defTabSz="779252" eaLnBrk="0" hangingPunct="0"/>
            <a:endParaRPr lang="fr-FR" dirty="0" smtClean="0"/>
          </a:p>
        </p:txBody>
      </p:sp>
      <p:sp>
        <p:nvSpPr>
          <p:cNvPr id="26" name="Arc 25"/>
          <p:cNvSpPr/>
          <p:nvPr/>
        </p:nvSpPr>
        <p:spPr bwMode="auto">
          <a:xfrm>
            <a:off x="6477000" y="3505200"/>
            <a:ext cx="2514600" cy="2794000"/>
          </a:xfrm>
          <a:prstGeom prst="arc">
            <a:avLst>
              <a:gd name="adj1" fmla="val 9298366"/>
              <a:gd name="adj2" fmla="val 14563476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stealth" w="lg" len="lg"/>
            <a:tailEnd type="none" w="lg" len="lg"/>
          </a:ln>
          <a:effectLst/>
        </p:spPr>
        <p:txBody>
          <a:bodyPr vert="horz" wrap="none" lIns="77921" tIns="38961" rIns="77921" bIns="38961" numCol="1" rtlCol="0" anchor="ctr" anchorCtr="0" compatLnSpc="1">
            <a:prstTxWarp prst="textNoShape">
              <a:avLst/>
            </a:prstTxWarp>
          </a:bodyPr>
          <a:lstStyle/>
          <a:p>
            <a:pPr defTabSz="779252" eaLnBrk="0" hangingPunct="0"/>
            <a:endParaRPr lang="fr-FR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705600" y="5715000"/>
            <a:ext cx="762000" cy="533400"/>
          </a:xfrm>
          <a:prstGeom prst="straightConnector1">
            <a:avLst/>
          </a:prstGeom>
          <a:ln w="158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2800" y="6248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Waterleak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28" grpId="0"/>
      <p:bldP spid="2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447800"/>
          <a:ext cx="8534400" cy="4191000"/>
        </p:xfrm>
        <a:graphic>
          <a:graphicData uri="http://schemas.openxmlformats.org/drawingml/2006/table">
            <a:tbl>
              <a:tblPr/>
              <a:tblGrid>
                <a:gridCol w="891036"/>
                <a:gridCol w="755690"/>
                <a:gridCol w="932392"/>
                <a:gridCol w="1007586"/>
                <a:gridCol w="2000132"/>
                <a:gridCol w="2947564"/>
              </a:tblGrid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Chronology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IN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OUT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Motivation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60290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MBB 096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MBB 273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Magnet maintenance + SPSU - test </a:t>
                      </a:r>
                      <a:r>
                        <a:rPr lang="en-US" sz="1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'old'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coating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removal needed (waterleak) - Magnet insertion proposed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60270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MBB 085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MBB 057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SPSU - test </a:t>
                      </a:r>
                      <a:r>
                        <a:rPr lang="en-US" sz="1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'old'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coating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Proposed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51530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MBB 289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MBB 085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SPSU - test </a:t>
                      </a:r>
                      <a:r>
                        <a:rPr lang="en-US" sz="14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'new'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coating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Confirmed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51550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MBB 015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MBB 096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SPSU - test </a:t>
                      </a:r>
                      <a:r>
                        <a:rPr lang="en-US" sz="1400" b="0" i="0" u="none" strike="noStrike">
                          <a:solidFill>
                            <a:srgbClr val="92D050"/>
                          </a:solidFill>
                          <a:latin typeface="Calibri"/>
                        </a:rPr>
                        <a:t>'new'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coating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Confirmed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13210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QF 052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QF 027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maintenance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Needed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waterleak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53310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QD 159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QD 182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maintenance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TBC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after repair during TS W29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063" marR="8063" marT="80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Magnet maintenance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TBC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if no more breakdowns until then…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066800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/>
              <a:t>Summary of magnet exchanges foreseen</a:t>
            </a:r>
            <a:br>
              <a:rPr lang="en-US" sz="3600" u="sng" dirty="0" smtClean="0"/>
            </a:br>
            <a:r>
              <a:rPr lang="en-US" sz="3600" u="sng" dirty="0" smtClean="0"/>
              <a:t>during TS week 35</a:t>
            </a:r>
            <a:endParaRPr lang="en-US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186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Insertion of 2 MBB with new coated vacuum chambers during technical stop week 35</vt:lpstr>
      <vt:lpstr>Accelerator Schedule v1.7</vt:lpstr>
      <vt:lpstr>Magnet exchanges for coating during TS week 35</vt:lpstr>
      <vt:lpstr>Summary of magnet exchanges foreseen during TS week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Insertion of 2 MBB with new coated vacuum chambers during technical stop week 35</dc:title>
  <dc:creator/>
  <cp:lastModifiedBy>jbauche</cp:lastModifiedBy>
  <cp:revision>16</cp:revision>
  <dcterms:created xsi:type="dcterms:W3CDTF">2006-08-16T00:00:00Z</dcterms:created>
  <dcterms:modified xsi:type="dcterms:W3CDTF">2010-06-24T13:29:32Z</dcterms:modified>
</cp:coreProperties>
</file>