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64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ern.ch\dfs\Divisions\EST\Groups\SM\SurfaceAnalysis\DataFiles\TestMeasurements\samples\SEY212(SPSlinerseries)\Summar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ivisions\EST\Groups\SM\SurfaceAnalysis\DataFiles\TestMeasurements\samples\SEY173(SPScoatings)\SPSliner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rn.ch\dfs\Divisions\EST\Groups\SM\SurfaceAnalysis\DataFiles\TestMeasurements\samples\SEY173(SPScoatings)\SPSlin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v>CZr</c:v>
          </c:tx>
          <c:spPr>
            <a:ln w="28575">
              <a:noFill/>
            </a:ln>
          </c:spPr>
          <c:xVal>
            <c:numRef>
              <c:f>delta!$A$2:$A$31</c:f>
              <c:numCache>
                <c:formatCode>General</c:formatCode>
                <c:ptCount val="3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</c:numCache>
            </c:numRef>
          </c:xVal>
          <c:yVal>
            <c:numRef>
              <c:f>delta!$B$2:$B$35</c:f>
              <c:numCache>
                <c:formatCode>General</c:formatCode>
                <c:ptCount val="34"/>
                <c:pt idx="0">
                  <c:v>0.92</c:v>
                </c:pt>
                <c:pt idx="1">
                  <c:v>0.95</c:v>
                </c:pt>
                <c:pt idx="2">
                  <c:v>0.96</c:v>
                </c:pt>
                <c:pt idx="3">
                  <c:v>0.92</c:v>
                </c:pt>
                <c:pt idx="4">
                  <c:v>0.9</c:v>
                </c:pt>
                <c:pt idx="5">
                  <c:v>0.92500000000000004</c:v>
                </c:pt>
                <c:pt idx="6">
                  <c:v>0.96</c:v>
                </c:pt>
                <c:pt idx="7">
                  <c:v>1.02</c:v>
                </c:pt>
                <c:pt idx="8">
                  <c:v>1.02</c:v>
                </c:pt>
                <c:pt idx="9">
                  <c:v>1.01</c:v>
                </c:pt>
                <c:pt idx="10">
                  <c:v>0.96699999999999997</c:v>
                </c:pt>
                <c:pt idx="11">
                  <c:v>0.91</c:v>
                </c:pt>
                <c:pt idx="12">
                  <c:v>0.90600000000000003</c:v>
                </c:pt>
                <c:pt idx="13">
                  <c:v>0.93700000000000006</c:v>
                </c:pt>
                <c:pt idx="14">
                  <c:v>0.99</c:v>
                </c:pt>
                <c:pt idx="15">
                  <c:v>0.97</c:v>
                </c:pt>
                <c:pt idx="16">
                  <c:v>1</c:v>
                </c:pt>
                <c:pt idx="17">
                  <c:v>1.01</c:v>
                </c:pt>
                <c:pt idx="18">
                  <c:v>1.05</c:v>
                </c:pt>
                <c:pt idx="19">
                  <c:v>1.03</c:v>
                </c:pt>
              </c:numCache>
            </c:numRef>
          </c:yVal>
        </c:ser>
        <c:ser>
          <c:idx val="1"/>
          <c:order val="1"/>
          <c:tx>
            <c:v>CNe64</c:v>
          </c:tx>
          <c:spPr>
            <a:ln w="28575">
              <a:noFill/>
            </a:ln>
          </c:spPr>
          <c:xVal>
            <c:numRef>
              <c:f>delta!$A$2:$A$21</c:f>
              <c:numCache>
                <c:formatCode>General</c:formatCode>
                <c:ptCount val="2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</c:numCache>
            </c:numRef>
          </c:xVal>
          <c:yVal>
            <c:numRef>
              <c:f>delta!$C$2:$C$21</c:f>
              <c:numCache>
                <c:formatCode>General</c:formatCode>
                <c:ptCount val="20"/>
                <c:pt idx="0">
                  <c:v>0.96899999999999997</c:v>
                </c:pt>
                <c:pt idx="1">
                  <c:v>0.96499999999999997</c:v>
                </c:pt>
                <c:pt idx="2">
                  <c:v>0.96699999999999997</c:v>
                </c:pt>
                <c:pt idx="3">
                  <c:v>0.95799999999999996</c:v>
                </c:pt>
                <c:pt idx="4">
                  <c:v>0.95199999999999996</c:v>
                </c:pt>
                <c:pt idx="5">
                  <c:v>0.94799999999999995</c:v>
                </c:pt>
                <c:pt idx="6">
                  <c:v>0.94599999999999995</c:v>
                </c:pt>
                <c:pt idx="7">
                  <c:v>0.94099999999999995</c:v>
                </c:pt>
                <c:pt idx="8">
                  <c:v>0.94099999999999995</c:v>
                </c:pt>
                <c:pt idx="9">
                  <c:v>0.93200000000000005</c:v>
                </c:pt>
                <c:pt idx="10">
                  <c:v>0.94599999999999995</c:v>
                </c:pt>
                <c:pt idx="11">
                  <c:v>0.95199999999999996</c:v>
                </c:pt>
                <c:pt idx="12">
                  <c:v>0.94599999999999995</c:v>
                </c:pt>
                <c:pt idx="13">
                  <c:v>0.94699999999999995</c:v>
                </c:pt>
                <c:pt idx="14">
                  <c:v>0.95299999999999996</c:v>
                </c:pt>
                <c:pt idx="15">
                  <c:v>0.96</c:v>
                </c:pt>
                <c:pt idx="16">
                  <c:v>0.97199999999999998</c:v>
                </c:pt>
                <c:pt idx="17">
                  <c:v>0.98499999999999999</c:v>
                </c:pt>
                <c:pt idx="18">
                  <c:v>1.01</c:v>
                </c:pt>
              </c:numCache>
            </c:numRef>
          </c:yVal>
        </c:ser>
        <c:ser>
          <c:idx val="2"/>
          <c:order val="2"/>
          <c:tx>
            <c:v>CNe65</c:v>
          </c:tx>
          <c:spPr>
            <a:ln w="28575">
              <a:noFill/>
            </a:ln>
          </c:spPr>
          <c:xVal>
            <c:numRef>
              <c:f>delta!$A$2:$A$21</c:f>
              <c:numCache>
                <c:formatCode>General</c:formatCode>
                <c:ptCount val="2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</c:numCache>
            </c:numRef>
          </c:xVal>
          <c:yVal>
            <c:numRef>
              <c:f>delta!$D$2:$D$21</c:f>
              <c:numCache>
                <c:formatCode>General</c:formatCode>
                <c:ptCount val="20"/>
                <c:pt idx="0">
                  <c:v>0.97199999999999998</c:v>
                </c:pt>
                <c:pt idx="1">
                  <c:v>0.97499999999999998</c:v>
                </c:pt>
                <c:pt idx="2">
                  <c:v>0.95799999999999996</c:v>
                </c:pt>
                <c:pt idx="3">
                  <c:v>0.95399999999999996</c:v>
                </c:pt>
                <c:pt idx="4">
                  <c:v>0.94599999999999995</c:v>
                </c:pt>
                <c:pt idx="5">
                  <c:v>0.94799999999999995</c:v>
                </c:pt>
                <c:pt idx="6">
                  <c:v>0.94099999999999995</c:v>
                </c:pt>
                <c:pt idx="7">
                  <c:v>0.94599999999999995</c:v>
                </c:pt>
                <c:pt idx="8">
                  <c:v>0.95</c:v>
                </c:pt>
                <c:pt idx="9">
                  <c:v>0.94099999999999995</c:v>
                </c:pt>
                <c:pt idx="10">
                  <c:v>0.94599999999999995</c:v>
                </c:pt>
                <c:pt idx="11">
                  <c:v>0.94199999999999995</c:v>
                </c:pt>
                <c:pt idx="12">
                  <c:v>0.95299999999999996</c:v>
                </c:pt>
                <c:pt idx="13">
                  <c:v>0.95699999999999996</c:v>
                </c:pt>
                <c:pt idx="14">
                  <c:v>0.98299999999999998</c:v>
                </c:pt>
                <c:pt idx="15">
                  <c:v>0.99199999999999999</c:v>
                </c:pt>
                <c:pt idx="16">
                  <c:v>0.98199999999999998</c:v>
                </c:pt>
                <c:pt idx="17">
                  <c:v>1</c:v>
                </c:pt>
              </c:numCache>
            </c:numRef>
          </c:yVal>
        </c:ser>
        <c:axId val="76735232"/>
        <c:axId val="76737920"/>
      </c:scatterChart>
      <c:valAx>
        <c:axId val="767352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[mm]</a:t>
                </a:r>
              </a:p>
            </c:rich>
          </c:tx>
          <c:layout/>
        </c:title>
        <c:numFmt formatCode="General" sourceLinked="1"/>
        <c:tickLblPos val="nextTo"/>
        <c:crossAx val="76737920"/>
        <c:crosses val="autoZero"/>
        <c:crossBetween val="midCat"/>
      </c:valAx>
      <c:valAx>
        <c:axId val="76737920"/>
        <c:scaling>
          <c:orientation val="minMax"/>
          <c:max val="1.2"/>
          <c:min val="0.4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SEY</a:t>
                </a:r>
              </a:p>
            </c:rich>
          </c:tx>
          <c:layout/>
        </c:title>
        <c:numFmt formatCode="General" sourceLinked="1"/>
        <c:tickLblPos val="nextTo"/>
        <c:crossAx val="76735232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2442645761708746"/>
          <c:y val="0.47587445802747941"/>
          <c:w val="9.8134178335911176E-2"/>
          <c:h val="0.14856180745213149"/>
        </c:manualLayout>
      </c:layout>
    </c:legend>
    <c:plotVisOnly val="1"/>
  </c:chart>
  <c:spPr>
    <a:ln>
      <a:noFill/>
    </a:ln>
  </c:spPr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8.5526646125756015E-2"/>
          <c:y val="4.2941494470951878E-2"/>
          <c:w val="0.88487922705314015"/>
          <c:h val="0.8858042085100224"/>
        </c:manualLayout>
      </c:layout>
      <c:scatterChart>
        <c:scatterStyle val="lineMarker"/>
        <c:ser>
          <c:idx val="1"/>
          <c:order val="0"/>
          <c:tx>
            <c:strRef>
              <c:f>StStRef_SEYdata!$A$2</c:f>
              <c:strCache>
                <c:ptCount val="1"/>
                <c:pt idx="0">
                  <c:v>SPS StSt Ref center part</c:v>
                </c:pt>
              </c:strCache>
            </c:strRef>
          </c:tx>
          <c:spPr>
            <a:ln w="28575">
              <a:noFill/>
            </a:ln>
          </c:spPr>
          <c:xVal>
            <c:numRef>
              <c:f>StStRef_SEYdata!$A$4:$A$38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StStRef_SEYdata!$D$4:$D$38</c:f>
              <c:numCache>
                <c:formatCode>0.00E+00</c:formatCode>
                <c:ptCount val="35"/>
                <c:pt idx="0">
                  <c:v>1.0188510142502913</c:v>
                </c:pt>
                <c:pt idx="1">
                  <c:v>1.2823094084997551</c:v>
                </c:pt>
                <c:pt idx="2">
                  <c:v>1.4961002475149026</c:v>
                </c:pt>
                <c:pt idx="3">
                  <c:v>1.6222946375235499</c:v>
                </c:pt>
                <c:pt idx="4">
                  <c:v>1.6887671232876715</c:v>
                </c:pt>
                <c:pt idx="5">
                  <c:v>1.7207823854171971</c:v>
                </c:pt>
                <c:pt idx="6">
                  <c:v>1.7257356193711626</c:v>
                </c:pt>
                <c:pt idx="7">
                  <c:v>1.7172288642186166</c:v>
                </c:pt>
                <c:pt idx="8">
                  <c:v>1.6953707349300304</c:v>
                </c:pt>
                <c:pt idx="9">
                  <c:v>1.6673086104336832</c:v>
                </c:pt>
                <c:pt idx="10">
                  <c:v>1.6355019629837353</c:v>
                </c:pt>
                <c:pt idx="11">
                  <c:v>1.6030247454533957</c:v>
                </c:pt>
                <c:pt idx="12">
                  <c:v>1.5715404394576906</c:v>
                </c:pt>
                <c:pt idx="13">
                  <c:v>1.540874635568513</c:v>
                </c:pt>
                <c:pt idx="14">
                  <c:v>1.5135987014178227</c:v>
                </c:pt>
                <c:pt idx="15">
                  <c:v>1.4863085891870453</c:v>
                </c:pt>
                <c:pt idx="16">
                  <c:v>1.4569012323771133</c:v>
                </c:pt>
                <c:pt idx="17">
                  <c:v>1.4319853705166037</c:v>
                </c:pt>
                <c:pt idx="18">
                  <c:v>1.41185638198011</c:v>
                </c:pt>
                <c:pt idx="19">
                  <c:v>1.3950176296895229</c:v>
                </c:pt>
                <c:pt idx="20">
                  <c:v>1.3761988004997494</c:v>
                </c:pt>
                <c:pt idx="21">
                  <c:v>1.3602307231423842</c:v>
                </c:pt>
                <c:pt idx="22">
                  <c:v>1.3448274116813443</c:v>
                </c:pt>
                <c:pt idx="23">
                  <c:v>1.3283050608429368</c:v>
                </c:pt>
                <c:pt idx="24">
                  <c:v>1.3115892871000123</c:v>
                </c:pt>
                <c:pt idx="25">
                  <c:v>1.2946620294863107</c:v>
                </c:pt>
                <c:pt idx="26">
                  <c:v>1.2776960181129104</c:v>
                </c:pt>
                <c:pt idx="27">
                  <c:v>1.261109064606392</c:v>
                </c:pt>
                <c:pt idx="28">
                  <c:v>1.2455774252829095</c:v>
                </c:pt>
                <c:pt idx="29">
                  <c:v>1.229326482625658</c:v>
                </c:pt>
                <c:pt idx="30">
                  <c:v>1.2147326163241774</c:v>
                </c:pt>
                <c:pt idx="31">
                  <c:v>1.2010175782766093</c:v>
                </c:pt>
                <c:pt idx="32">
                  <c:v>1.1886849288838346</c:v>
                </c:pt>
                <c:pt idx="33">
                  <c:v>1.1779204519322566</c:v>
                </c:pt>
                <c:pt idx="34">
                  <c:v>1.1683905169697306</c:v>
                </c:pt>
              </c:numCache>
            </c:numRef>
          </c:yVal>
        </c:ser>
        <c:ser>
          <c:idx val="2"/>
          <c:order val="1"/>
          <c:tx>
            <c:strRef>
              <c:f>StStRef_SEYdata!$F$2</c:f>
              <c:strCache>
                <c:ptCount val="1"/>
                <c:pt idx="0">
                  <c:v>SPS StSt Ref edge part</c:v>
                </c:pt>
              </c:strCache>
            </c:strRef>
          </c:tx>
          <c:spPr>
            <a:ln w="28575">
              <a:noFill/>
            </a:ln>
          </c:spPr>
          <c:xVal>
            <c:numRef>
              <c:f>StStRef_SEYdata!$F$4:$F$38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StStRef_SEYdata!$I$4:$I$38</c:f>
              <c:numCache>
                <c:formatCode>0.00E+00</c:formatCode>
                <c:ptCount val="35"/>
                <c:pt idx="0">
                  <c:v>1.0438976878123147</c:v>
                </c:pt>
                <c:pt idx="1">
                  <c:v>1.3789239598278336</c:v>
                </c:pt>
                <c:pt idx="2">
                  <c:v>1.592678683149372</c:v>
                </c:pt>
                <c:pt idx="3">
                  <c:v>1.7352246589292926</c:v>
                </c:pt>
                <c:pt idx="4">
                  <c:v>1.8104307924992631</c:v>
                </c:pt>
                <c:pt idx="5">
                  <c:v>1.8506783366151587</c:v>
                </c:pt>
                <c:pt idx="6">
                  <c:v>1.8629756323482811</c:v>
                </c:pt>
                <c:pt idx="7">
                  <c:v>1.8578073037276073</c:v>
                </c:pt>
                <c:pt idx="8">
                  <c:v>1.8403599935715436</c:v>
                </c:pt>
                <c:pt idx="9">
                  <c:v>1.8125196184511303</c:v>
                </c:pt>
                <c:pt idx="10">
                  <c:v>1.7803024621922261</c:v>
                </c:pt>
                <c:pt idx="11">
                  <c:v>1.7465721710044368</c:v>
                </c:pt>
                <c:pt idx="12">
                  <c:v>1.7130262280469539</c:v>
                </c:pt>
                <c:pt idx="13">
                  <c:v>1.6805054857656929</c:v>
                </c:pt>
                <c:pt idx="14">
                  <c:v>1.6484337051041498</c:v>
                </c:pt>
                <c:pt idx="15">
                  <c:v>1.6185493452789042</c:v>
                </c:pt>
                <c:pt idx="16">
                  <c:v>1.585223705814178</c:v>
                </c:pt>
                <c:pt idx="17">
                  <c:v>1.5603612802118056</c:v>
                </c:pt>
                <c:pt idx="18">
                  <c:v>1.5393318791522692</c:v>
                </c:pt>
                <c:pt idx="19">
                  <c:v>1.5213369979401177</c:v>
                </c:pt>
                <c:pt idx="20">
                  <c:v>1.5036035931479506</c:v>
                </c:pt>
                <c:pt idx="21">
                  <c:v>1.4878495199756729</c:v>
                </c:pt>
                <c:pt idx="22">
                  <c:v>1.4716380945233278</c:v>
                </c:pt>
                <c:pt idx="23">
                  <c:v>1.4544750230271937</c:v>
                </c:pt>
                <c:pt idx="24">
                  <c:v>1.4367735983250451</c:v>
                </c:pt>
                <c:pt idx="25">
                  <c:v>1.4155288242405026</c:v>
                </c:pt>
                <c:pt idx="26">
                  <c:v>1.3930631623521756</c:v>
                </c:pt>
                <c:pt idx="27">
                  <c:v>1.3707807166051456</c:v>
                </c:pt>
                <c:pt idx="28">
                  <c:v>1.350250210110576</c:v>
                </c:pt>
                <c:pt idx="29">
                  <c:v>1.3320843918542569</c:v>
                </c:pt>
                <c:pt idx="30">
                  <c:v>1.3149565830438421</c:v>
                </c:pt>
                <c:pt idx="31">
                  <c:v>1.2990956382553023</c:v>
                </c:pt>
                <c:pt idx="32">
                  <c:v>1.2846140400129245</c:v>
                </c:pt>
                <c:pt idx="33">
                  <c:v>1.2730070637049831</c:v>
                </c:pt>
                <c:pt idx="34">
                  <c:v>1.2621452280414278</c:v>
                </c:pt>
              </c:numCache>
            </c:numRef>
          </c:yVal>
        </c:ser>
        <c:axId val="102481280"/>
        <c:axId val="115721728"/>
      </c:scatterChart>
      <c:valAx>
        <c:axId val="102481280"/>
        <c:scaling>
          <c:orientation val="minMax"/>
          <c:max val="1800"/>
        </c:scaling>
        <c:axPos val="b"/>
        <c:numFmt formatCode="General" sourceLinked="1"/>
        <c:tickLblPos val="nextTo"/>
        <c:crossAx val="115721728"/>
        <c:crosses val="autoZero"/>
        <c:crossBetween val="midCat"/>
      </c:valAx>
      <c:valAx>
        <c:axId val="115721728"/>
        <c:scaling>
          <c:orientation val="minMax"/>
          <c:max val="1.9000000000000001"/>
        </c:scaling>
        <c:axPos val="l"/>
        <c:majorGridlines/>
        <c:numFmt formatCode="#,##0.00" sourceLinked="0"/>
        <c:tickLblPos val="nextTo"/>
        <c:crossAx val="1024812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6302290622763063"/>
          <c:y val="0.53331760514737814"/>
          <c:w val="0.77053026574803152"/>
          <c:h val="0.29924973816844735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CNe32 v.s. SPS a-C</a:t>
            </a:r>
            <a:r>
              <a:rPr lang="en-US" baseline="0"/>
              <a:t> liner</a:t>
            </a:r>
            <a:endParaRPr lang="en-US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CarbonStrip_SEYdata!$A$2</c:f>
              <c:strCache>
                <c:ptCount val="1"/>
                <c:pt idx="0">
                  <c:v>SPS carbon strip center part</c:v>
                </c:pt>
              </c:strCache>
            </c:strRef>
          </c:tx>
          <c:spPr>
            <a:ln w="28575">
              <a:noFill/>
            </a:ln>
          </c:spPr>
          <c:xVal>
            <c:numRef>
              <c:f>CarbonStrip_SEYdata!$A$4:$A$38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CarbonStrip_SEYdata!$D$4:$D$38</c:f>
              <c:numCache>
                <c:formatCode>0.00E+00</c:formatCode>
                <c:ptCount val="35"/>
                <c:pt idx="0">
                  <c:v>0.74555796080254533</c:v>
                </c:pt>
                <c:pt idx="1">
                  <c:v>0.66666257643618221</c:v>
                </c:pt>
                <c:pt idx="2">
                  <c:v>0.80983468299272976</c:v>
                </c:pt>
                <c:pt idx="3">
                  <c:v>0.8926884037767413</c:v>
                </c:pt>
                <c:pt idx="4">
                  <c:v>0.93965152901658566</c:v>
                </c:pt>
                <c:pt idx="5">
                  <c:v>0.96293452914798205</c:v>
                </c:pt>
                <c:pt idx="6">
                  <c:v>0.97180522133303493</c:v>
                </c:pt>
                <c:pt idx="7">
                  <c:v>0.97173289356221426</c:v>
                </c:pt>
                <c:pt idx="8">
                  <c:v>0.96372772653641448</c:v>
                </c:pt>
                <c:pt idx="9">
                  <c:v>0.9523686229382432</c:v>
                </c:pt>
                <c:pt idx="10">
                  <c:v>0.93996745130071035</c:v>
                </c:pt>
                <c:pt idx="11">
                  <c:v>0.92758159186662026</c:v>
                </c:pt>
                <c:pt idx="12">
                  <c:v>0.91497629504668276</c:v>
                </c:pt>
                <c:pt idx="13">
                  <c:v>0.90178748309022883</c:v>
                </c:pt>
                <c:pt idx="14">
                  <c:v>0.88971637481886257</c:v>
                </c:pt>
                <c:pt idx="15">
                  <c:v>0.87649907312828657</c:v>
                </c:pt>
                <c:pt idx="16">
                  <c:v>0.86591749824537334</c:v>
                </c:pt>
                <c:pt idx="17">
                  <c:v>0.85438991585314339</c:v>
                </c:pt>
                <c:pt idx="18">
                  <c:v>0.84342354779690065</c:v>
                </c:pt>
                <c:pt idx="19">
                  <c:v>0.83200684092301413</c:v>
                </c:pt>
                <c:pt idx="20">
                  <c:v>0.81984998728705816</c:v>
                </c:pt>
                <c:pt idx="21">
                  <c:v>0.80855090639607807</c:v>
                </c:pt>
                <c:pt idx="22">
                  <c:v>0.79713655106854731</c:v>
                </c:pt>
                <c:pt idx="23">
                  <c:v>0.78667811055094239</c:v>
                </c:pt>
                <c:pt idx="24">
                  <c:v>0.77625623302641256</c:v>
                </c:pt>
                <c:pt idx="25">
                  <c:v>0.76740413710997568</c:v>
                </c:pt>
                <c:pt idx="26">
                  <c:v>0.7601654811447911</c:v>
                </c:pt>
                <c:pt idx="27">
                  <c:v>0.75251629624577376</c:v>
                </c:pt>
                <c:pt idx="28">
                  <c:v>0.74524654261096224</c:v>
                </c:pt>
                <c:pt idx="29">
                  <c:v>0.73872554999796669</c:v>
                </c:pt>
                <c:pt idx="30">
                  <c:v>0.73184627635370847</c:v>
                </c:pt>
                <c:pt idx="31">
                  <c:v>0.7259742060740535</c:v>
                </c:pt>
                <c:pt idx="32">
                  <c:v>0.71917958433268325</c:v>
                </c:pt>
                <c:pt idx="33">
                  <c:v>0.7129429315685395</c:v>
                </c:pt>
                <c:pt idx="34">
                  <c:v>0.70621508121508125</c:v>
                </c:pt>
              </c:numCache>
            </c:numRef>
          </c:yVal>
        </c:ser>
        <c:ser>
          <c:idx val="3"/>
          <c:order val="1"/>
          <c:tx>
            <c:strRef>
              <c:f>CarbonStrip_SEYdata!$J$2</c:f>
              <c:strCache>
                <c:ptCount val="1"/>
                <c:pt idx="0">
                  <c:v>SPS carbon strip edge part</c:v>
                </c:pt>
              </c:strCache>
            </c:strRef>
          </c:tx>
          <c:spPr>
            <a:ln w="28575">
              <a:noFill/>
            </a:ln>
          </c:spPr>
          <c:xVal>
            <c:numRef>
              <c:f>CarbonStrip_SEYdata!$J$4:$J$38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CarbonStrip_SEYdata!$M$4:$M$38</c:f>
              <c:numCache>
                <c:formatCode>0.00E+00</c:formatCode>
                <c:ptCount val="35"/>
                <c:pt idx="0">
                  <c:v>0.85810321887911112</c:v>
                </c:pt>
                <c:pt idx="1">
                  <c:v>0.69245012569327358</c:v>
                </c:pt>
                <c:pt idx="2">
                  <c:v>0.8375411817981645</c:v>
                </c:pt>
                <c:pt idx="3">
                  <c:v>0.9204364108773927</c:v>
                </c:pt>
                <c:pt idx="4">
                  <c:v>0.96808498165062318</c:v>
                </c:pt>
                <c:pt idx="5">
                  <c:v>0.9915447950033256</c:v>
                </c:pt>
                <c:pt idx="6">
                  <c:v>1.000515853138854</c:v>
                </c:pt>
                <c:pt idx="7">
                  <c:v>0.99961444871622329</c:v>
                </c:pt>
                <c:pt idx="8">
                  <c:v>0.99340566964064969</c:v>
                </c:pt>
                <c:pt idx="9">
                  <c:v>0.98475726955709941</c:v>
                </c:pt>
                <c:pt idx="10">
                  <c:v>0.9728429309990112</c:v>
                </c:pt>
                <c:pt idx="11">
                  <c:v>0.96005620361915289</c:v>
                </c:pt>
                <c:pt idx="12">
                  <c:v>0.94835348035665235</c:v>
                </c:pt>
                <c:pt idx="13">
                  <c:v>0.9358747484436134</c:v>
                </c:pt>
                <c:pt idx="14">
                  <c:v>0.92445825574361584</c:v>
                </c:pt>
                <c:pt idx="15">
                  <c:v>0.91211356649846298</c:v>
                </c:pt>
                <c:pt idx="16">
                  <c:v>0.90132545368256911</c:v>
                </c:pt>
                <c:pt idx="17">
                  <c:v>0.88966914359712546</c:v>
                </c:pt>
                <c:pt idx="18">
                  <c:v>0.8791885473090254</c:v>
                </c:pt>
                <c:pt idx="19">
                  <c:v>0.86810659877633145</c:v>
                </c:pt>
                <c:pt idx="20">
                  <c:v>0.85678631145103967</c:v>
                </c:pt>
                <c:pt idx="21">
                  <c:v>0.84539097474103853</c:v>
                </c:pt>
                <c:pt idx="22">
                  <c:v>0.83495993857157202</c:v>
                </c:pt>
                <c:pt idx="23">
                  <c:v>0.82449459459459451</c:v>
                </c:pt>
                <c:pt idx="24">
                  <c:v>0.81460981937126375</c:v>
                </c:pt>
                <c:pt idx="25">
                  <c:v>0.80556509607525206</c:v>
                </c:pt>
                <c:pt idx="26">
                  <c:v>0.79717710086198024</c:v>
                </c:pt>
                <c:pt idx="27">
                  <c:v>0.79018697452628939</c:v>
                </c:pt>
                <c:pt idx="28">
                  <c:v>0.78302319494795325</c:v>
                </c:pt>
                <c:pt idx="29">
                  <c:v>0.77653393284263905</c:v>
                </c:pt>
                <c:pt idx="30">
                  <c:v>0.76859455788887387</c:v>
                </c:pt>
                <c:pt idx="31">
                  <c:v>0.76291439843801234</c:v>
                </c:pt>
                <c:pt idx="32">
                  <c:v>0.75624341629531033</c:v>
                </c:pt>
                <c:pt idx="33">
                  <c:v>0.74937720469537838</c:v>
                </c:pt>
                <c:pt idx="34">
                  <c:v>0.74309499129589496</c:v>
                </c:pt>
              </c:numCache>
            </c:numRef>
          </c:yVal>
        </c:ser>
        <c:ser>
          <c:idx val="1"/>
          <c:order val="2"/>
          <c:tx>
            <c:strRef>
              <c:f>'CNe32'!$A$2</c:f>
              <c:strCache>
                <c:ptCount val="1"/>
                <c:pt idx="0">
                  <c:v>CNe32 top initial</c:v>
                </c:pt>
              </c:strCache>
            </c:strRef>
          </c:tx>
          <c:spPr>
            <a:ln w="28575">
              <a:noFill/>
            </a:ln>
          </c:spPr>
          <c:xVal>
            <c:numRef>
              <c:f>'CNe32'!$A$4:$A$38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'CNe32'!$D$4:$D$38</c:f>
              <c:numCache>
                <c:formatCode>0.00E+00</c:formatCode>
                <c:ptCount val="35"/>
                <c:pt idx="0">
                  <c:v>0.85362282543780221</c:v>
                </c:pt>
                <c:pt idx="1">
                  <c:v>0.63020063588322872</c:v>
                </c:pt>
                <c:pt idx="2">
                  <c:v>0.76767285861713097</c:v>
                </c:pt>
                <c:pt idx="3">
                  <c:v>0.84961127668302616</c:v>
                </c:pt>
                <c:pt idx="4">
                  <c:v>0.89373048969379243</c:v>
                </c:pt>
                <c:pt idx="5">
                  <c:v>0.91435125711139653</c:v>
                </c:pt>
                <c:pt idx="6">
                  <c:v>0.9279638454482404</c:v>
                </c:pt>
                <c:pt idx="7">
                  <c:v>0.92953597069470473</c:v>
                </c:pt>
                <c:pt idx="8">
                  <c:v>0.92681274751395215</c:v>
                </c:pt>
                <c:pt idx="9">
                  <c:v>0.92248445618599906</c:v>
                </c:pt>
                <c:pt idx="10">
                  <c:v>0.91065141515904346</c:v>
                </c:pt>
                <c:pt idx="11">
                  <c:v>0.90723641670823396</c:v>
                </c:pt>
                <c:pt idx="12">
                  <c:v>0.89889217897598717</c:v>
                </c:pt>
                <c:pt idx="13">
                  <c:v>0.88947353931076256</c:v>
                </c:pt>
                <c:pt idx="14">
                  <c:v>0.88212180746561886</c:v>
                </c:pt>
                <c:pt idx="15">
                  <c:v>0.86889624056237047</c:v>
                </c:pt>
                <c:pt idx="16">
                  <c:v>0.86091499888060985</c:v>
                </c:pt>
                <c:pt idx="17">
                  <c:v>0.85380720732452187</c:v>
                </c:pt>
                <c:pt idx="18">
                  <c:v>0.84291185391709311</c:v>
                </c:pt>
                <c:pt idx="19">
                  <c:v>0.83352633920680685</c:v>
                </c:pt>
                <c:pt idx="20">
                  <c:v>0.82698529186924741</c:v>
                </c:pt>
                <c:pt idx="21">
                  <c:v>0.81466342501139644</c:v>
                </c:pt>
                <c:pt idx="22">
                  <c:v>0.8044468068949806</c:v>
                </c:pt>
                <c:pt idx="23">
                  <c:v>0.79784751784885288</c:v>
                </c:pt>
                <c:pt idx="24">
                  <c:v>0.78912751475271281</c:v>
                </c:pt>
                <c:pt idx="25">
                  <c:v>0.77942445358199097</c:v>
                </c:pt>
                <c:pt idx="26">
                  <c:v>0.7728856228559271</c:v>
                </c:pt>
                <c:pt idx="27">
                  <c:v>0.76687954466188157</c:v>
                </c:pt>
                <c:pt idx="28">
                  <c:v>0.75777598710717164</c:v>
                </c:pt>
                <c:pt idx="29">
                  <c:v>0.75102420909480649</c:v>
                </c:pt>
                <c:pt idx="30">
                  <c:v>0.74400194962898225</c:v>
                </c:pt>
                <c:pt idx="31">
                  <c:v>0.73837471970996738</c:v>
                </c:pt>
                <c:pt idx="32">
                  <c:v>0.73282438537362993</c:v>
                </c:pt>
                <c:pt idx="33">
                  <c:v>0.72797542364483203</c:v>
                </c:pt>
                <c:pt idx="34">
                  <c:v>0.72359686346354413</c:v>
                </c:pt>
              </c:numCache>
            </c:numRef>
          </c:yVal>
        </c:ser>
        <c:ser>
          <c:idx val="2"/>
          <c:order val="3"/>
          <c:tx>
            <c:strRef>
              <c:f>'CNe32'!$F$2</c:f>
              <c:strCache>
                <c:ptCount val="1"/>
                <c:pt idx="0">
                  <c:v>CNe32 top 1 year in air</c:v>
                </c:pt>
              </c:strCache>
            </c:strRef>
          </c:tx>
          <c:spPr>
            <a:ln w="28575">
              <a:noFill/>
            </a:ln>
          </c:spPr>
          <c:xVal>
            <c:numRef>
              <c:f>'CNe32'!$F$4:$F$38</c:f>
              <c:numCache>
                <c:formatCode>General</c:formatCode>
                <c:ptCount val="35"/>
                <c:pt idx="0">
                  <c:v>32</c:v>
                </c:pt>
                <c:pt idx="1">
                  <c:v>82</c:v>
                </c:pt>
                <c:pt idx="2">
                  <c:v>132</c:v>
                </c:pt>
                <c:pt idx="3">
                  <c:v>182</c:v>
                </c:pt>
                <c:pt idx="4">
                  <c:v>232</c:v>
                </c:pt>
                <c:pt idx="5">
                  <c:v>282</c:v>
                </c:pt>
                <c:pt idx="6">
                  <c:v>332</c:v>
                </c:pt>
                <c:pt idx="7">
                  <c:v>382</c:v>
                </c:pt>
                <c:pt idx="8">
                  <c:v>432</c:v>
                </c:pt>
                <c:pt idx="9">
                  <c:v>482</c:v>
                </c:pt>
                <c:pt idx="10">
                  <c:v>532</c:v>
                </c:pt>
                <c:pt idx="11">
                  <c:v>582</c:v>
                </c:pt>
                <c:pt idx="12">
                  <c:v>632</c:v>
                </c:pt>
                <c:pt idx="13">
                  <c:v>682</c:v>
                </c:pt>
                <c:pt idx="14">
                  <c:v>732</c:v>
                </c:pt>
                <c:pt idx="15">
                  <c:v>782</c:v>
                </c:pt>
                <c:pt idx="16">
                  <c:v>832</c:v>
                </c:pt>
                <c:pt idx="17">
                  <c:v>882</c:v>
                </c:pt>
                <c:pt idx="18">
                  <c:v>932</c:v>
                </c:pt>
                <c:pt idx="19">
                  <c:v>982</c:v>
                </c:pt>
                <c:pt idx="20">
                  <c:v>1032</c:v>
                </c:pt>
                <c:pt idx="21">
                  <c:v>1082</c:v>
                </c:pt>
                <c:pt idx="22">
                  <c:v>1132</c:v>
                </c:pt>
                <c:pt idx="23">
                  <c:v>1182</c:v>
                </c:pt>
                <c:pt idx="24">
                  <c:v>1232</c:v>
                </c:pt>
                <c:pt idx="25">
                  <c:v>1282</c:v>
                </c:pt>
                <c:pt idx="26">
                  <c:v>1332</c:v>
                </c:pt>
                <c:pt idx="27">
                  <c:v>1382</c:v>
                </c:pt>
                <c:pt idx="28">
                  <c:v>1432</c:v>
                </c:pt>
                <c:pt idx="29">
                  <c:v>1482</c:v>
                </c:pt>
                <c:pt idx="30">
                  <c:v>1532</c:v>
                </c:pt>
                <c:pt idx="31">
                  <c:v>1582</c:v>
                </c:pt>
                <c:pt idx="32">
                  <c:v>1632</c:v>
                </c:pt>
                <c:pt idx="33">
                  <c:v>1682</c:v>
                </c:pt>
                <c:pt idx="34">
                  <c:v>1732</c:v>
                </c:pt>
              </c:numCache>
            </c:numRef>
          </c:xVal>
          <c:yVal>
            <c:numRef>
              <c:f>'CNe32'!$I$4:$I$38</c:f>
              <c:numCache>
                <c:formatCode>0.00E+00</c:formatCode>
                <c:ptCount val="35"/>
                <c:pt idx="0">
                  <c:v>0.89157363778618948</c:v>
                </c:pt>
                <c:pt idx="1">
                  <c:v>0.90162313665639615</c:v>
                </c:pt>
                <c:pt idx="2">
                  <c:v>1.0641685818853062</c:v>
                </c:pt>
                <c:pt idx="3">
                  <c:v>1.1586835572301355</c:v>
                </c:pt>
                <c:pt idx="4">
                  <c:v>1.2095072533269393</c:v>
                </c:pt>
                <c:pt idx="5">
                  <c:v>1.2323089829256384</c:v>
                </c:pt>
                <c:pt idx="6">
                  <c:v>1.2376899794968594</c:v>
                </c:pt>
                <c:pt idx="7">
                  <c:v>1.2310773196691496</c:v>
                </c:pt>
                <c:pt idx="8">
                  <c:v>1.216166616221021</c:v>
                </c:pt>
                <c:pt idx="9">
                  <c:v>1.1966135952232</c:v>
                </c:pt>
                <c:pt idx="10">
                  <c:v>1.176404607125707</c:v>
                </c:pt>
                <c:pt idx="11">
                  <c:v>1.1530914424886527</c:v>
                </c:pt>
                <c:pt idx="12">
                  <c:v>1.1319048977331836</c:v>
                </c:pt>
                <c:pt idx="13">
                  <c:v>1.1105100388126143</c:v>
                </c:pt>
                <c:pt idx="14">
                  <c:v>1.0893714045849592</c:v>
                </c:pt>
                <c:pt idx="15">
                  <c:v>1.0696664674684395</c:v>
                </c:pt>
                <c:pt idx="16">
                  <c:v>1.049777996142228</c:v>
                </c:pt>
                <c:pt idx="17">
                  <c:v>1.0316482887011313</c:v>
                </c:pt>
                <c:pt idx="18">
                  <c:v>1.0140649797343937</c:v>
                </c:pt>
                <c:pt idx="19">
                  <c:v>0.99755749693222784</c:v>
                </c:pt>
                <c:pt idx="20">
                  <c:v>0.98113962109933739</c:v>
                </c:pt>
                <c:pt idx="21">
                  <c:v>0.96536259847446437</c:v>
                </c:pt>
                <c:pt idx="22">
                  <c:v>0.94912030984110785</c:v>
                </c:pt>
                <c:pt idx="23">
                  <c:v>0.93349591618805738</c:v>
                </c:pt>
                <c:pt idx="24">
                  <c:v>0.91816392991862794</c:v>
                </c:pt>
                <c:pt idx="25">
                  <c:v>0.90462733915928017</c:v>
                </c:pt>
                <c:pt idx="26">
                  <c:v>0.89131444103966706</c:v>
                </c:pt>
                <c:pt idx="27">
                  <c:v>0.8783335052653003</c:v>
                </c:pt>
                <c:pt idx="28">
                  <c:v>0.86642863454613739</c:v>
                </c:pt>
                <c:pt idx="29">
                  <c:v>0.85547812959792602</c:v>
                </c:pt>
                <c:pt idx="30">
                  <c:v>0.84433752935955586</c:v>
                </c:pt>
                <c:pt idx="31">
                  <c:v>0.833896659209305</c:v>
                </c:pt>
                <c:pt idx="32">
                  <c:v>0.82383153158915956</c:v>
                </c:pt>
                <c:pt idx="33">
                  <c:v>0.81353423671014102</c:v>
                </c:pt>
                <c:pt idx="34">
                  <c:v>0.80355030210842093</c:v>
                </c:pt>
              </c:numCache>
            </c:numRef>
          </c:yVal>
        </c:ser>
        <c:axId val="42547456"/>
        <c:axId val="42561920"/>
      </c:scatterChart>
      <c:valAx>
        <c:axId val="42547456"/>
        <c:scaling>
          <c:orientation val="minMax"/>
          <c:max val="1800"/>
        </c:scaling>
        <c:axPos val="b"/>
        <c:numFmt formatCode="General" sourceLinked="1"/>
        <c:tickLblPos val="nextTo"/>
        <c:crossAx val="42561920"/>
        <c:crosses val="autoZero"/>
        <c:crossBetween val="midCat"/>
      </c:valAx>
      <c:valAx>
        <c:axId val="42561920"/>
        <c:scaling>
          <c:orientation val="minMax"/>
          <c:max val="1.5"/>
          <c:min val="0"/>
        </c:scaling>
        <c:axPos val="l"/>
        <c:majorGridlines/>
        <c:numFmt formatCode="General" sourceLinked="0"/>
        <c:tickLblPos val="nextTo"/>
        <c:crossAx val="42547456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0.10066</cdr:x>
      <cdr:y>0.28343</cdr:y>
    </cdr:from>
    <cdr:to>
      <cdr:x>0.13052</cdr:x>
      <cdr:y>0.28343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936625" y="1722438"/>
          <a:ext cx="277813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accent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0.10066</cdr:x>
      <cdr:y>0.28996</cdr:y>
    </cdr:from>
    <cdr:to>
      <cdr:x>0.13052</cdr:x>
      <cdr:y>0.28996</cdr:y>
    </cdr:to>
    <cdr:sp macro="" textlink="">
      <cdr:nvSpPr>
        <cdr:cNvPr id="5" name="Straight Connector 4"/>
        <cdr:cNvSpPr/>
      </cdr:nvSpPr>
      <cdr:spPr>
        <a:xfrm xmlns:a="http://schemas.openxmlformats.org/drawingml/2006/main">
          <a:off x="936624" y="1762126"/>
          <a:ext cx="277813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chemeClr val="accent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0.14161</cdr:x>
      <cdr:y>0.28604</cdr:y>
    </cdr:from>
    <cdr:to>
      <cdr:x>0.17147</cdr:x>
      <cdr:y>0.28604</cdr:y>
    </cdr:to>
    <cdr:sp macro="" textlink="">
      <cdr:nvSpPr>
        <cdr:cNvPr id="6" name="Straight Connector 5"/>
        <cdr:cNvSpPr/>
      </cdr:nvSpPr>
      <cdr:spPr>
        <a:xfrm xmlns:a="http://schemas.openxmlformats.org/drawingml/2006/main">
          <a:off x="1317624" y="1738313"/>
          <a:ext cx="277813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chemeClr val="accent3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A2C74-B333-4E61-82B1-21C0F262D01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A03BF-79AE-4398-B314-A09315C57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95ED8-38BE-41A0-B20D-70BB2DB689C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CB4F-EDF8-4EDA-A71E-710AE53DE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828800"/>
            <a:ext cx="5486399" cy="2616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News from aging of SPS liner samples </a:t>
            </a:r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endParaRPr lang="en-US" sz="3200" b="1" dirty="0" smtClean="0"/>
          </a:p>
          <a:p>
            <a:pPr algn="ctr"/>
            <a:r>
              <a:rPr lang="en-US" b="1" dirty="0" smtClean="0"/>
              <a:t>SEY meeting </a:t>
            </a:r>
            <a:r>
              <a:rPr lang="en-US" b="1" dirty="0" smtClean="0"/>
              <a:t>2010-10-06</a:t>
            </a:r>
            <a:endParaRPr lang="en-US" b="1" dirty="0" smtClean="0"/>
          </a:p>
          <a:p>
            <a:pPr algn="ctr"/>
            <a:r>
              <a:rPr lang="en-US" b="1" dirty="0" smtClean="0"/>
              <a:t>Christina Yin Vallgren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Inspection of five liners extracted from the SPS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447800"/>
          <a:ext cx="8915400" cy="4546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/>
                <a:gridCol w="4680585"/>
                <a:gridCol w="2005965"/>
              </a:tblGrid>
              <a:tr h="7577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Liner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SPS</a:t>
                      </a:r>
                      <a:r>
                        <a:rPr lang="en-US" sz="3200" baseline="0" dirty="0" smtClean="0"/>
                        <a:t> operation time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δ</a:t>
                      </a:r>
                      <a:r>
                        <a:rPr lang="en-US" sz="3200" baseline="-25000" dirty="0" smtClean="0"/>
                        <a:t> initial</a:t>
                      </a:r>
                      <a:endParaRPr lang="en-US" sz="3200" baseline="-25000" dirty="0"/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StSt</a:t>
                      </a:r>
                      <a:r>
                        <a:rPr lang="en-US" sz="3200" dirty="0" smtClean="0"/>
                        <a:t> (Ref)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year (5 MD runs)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2.25</a:t>
                      </a:r>
                      <a:endParaRPr lang="en-US" sz="3200" dirty="0"/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C-strip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year</a:t>
                      </a:r>
                      <a:r>
                        <a:rPr lang="en-US" sz="3200" baseline="0" dirty="0" smtClean="0"/>
                        <a:t> (5 MD runs)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0.92</a:t>
                      </a:r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C-</a:t>
                      </a:r>
                      <a:r>
                        <a:rPr lang="en-US" sz="3200" dirty="0" err="1" smtClean="0"/>
                        <a:t>Zr</a:t>
                      </a:r>
                      <a:endParaRPr lang="en-U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1.5 years (9 MD</a:t>
                      </a:r>
                      <a:r>
                        <a:rPr lang="en-US" sz="3200" baseline="0" dirty="0" smtClean="0"/>
                        <a:t> runs</a:t>
                      </a:r>
                      <a:r>
                        <a:rPr lang="en-US" sz="3200" dirty="0" smtClean="0"/>
                        <a:t>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0.95</a:t>
                      </a:r>
                      <a:endParaRPr lang="en-US" sz="3200" dirty="0"/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CNe64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 months</a:t>
                      </a:r>
                      <a:r>
                        <a:rPr lang="en-US" sz="3200" baseline="0" dirty="0" smtClean="0"/>
                        <a:t> (2 MD runs)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0.95</a:t>
                      </a:r>
                      <a:endParaRPr lang="en-US" sz="3200" dirty="0"/>
                    </a:p>
                  </a:txBody>
                  <a:tcPr/>
                </a:tc>
              </a:tr>
              <a:tr h="75776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CNe65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 months</a:t>
                      </a:r>
                      <a:r>
                        <a:rPr lang="en-US" sz="3200" baseline="0" dirty="0" smtClean="0"/>
                        <a:t> (2 MD runs)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0.95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stri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68" y="0"/>
            <a:ext cx="3570332" cy="2684247"/>
          </a:xfrm>
          <a:prstGeom prst="rect">
            <a:avLst/>
          </a:prstGeom>
        </p:spPr>
      </p:pic>
      <p:pic>
        <p:nvPicPr>
          <p:cNvPr id="4" name="Picture 3" descr="CZr_DSCN21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0"/>
            <a:ext cx="4191000" cy="3143250"/>
          </a:xfrm>
          <a:prstGeom prst="rect">
            <a:avLst/>
          </a:prstGeom>
        </p:spPr>
      </p:pic>
      <p:pic>
        <p:nvPicPr>
          <p:cNvPr id="5" name="Picture 4" descr="CNe_64_DSCN21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657600"/>
            <a:ext cx="4267200" cy="3200400"/>
          </a:xfrm>
          <a:prstGeom prst="rect">
            <a:avLst/>
          </a:prstGeom>
        </p:spPr>
      </p:pic>
      <p:pic>
        <p:nvPicPr>
          <p:cNvPr id="6" name="Picture 5" descr="CNe_65_DSCN210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3657600"/>
            <a:ext cx="4267200" cy="3200400"/>
          </a:xfrm>
          <a:prstGeom prst="rect">
            <a:avLst/>
          </a:prstGeom>
        </p:spPr>
      </p:pic>
      <p:pic>
        <p:nvPicPr>
          <p:cNvPr id="2" name="Picture 1" descr="StS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67000" y="1905000"/>
            <a:ext cx="3657600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09800" y="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C-strip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624" y="1752600"/>
            <a:ext cx="140817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For confirming necessity of coating width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0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C-</a:t>
            </a:r>
            <a:r>
              <a:rPr lang="en-US" sz="3200" b="1" dirty="0" err="1" smtClean="0">
                <a:solidFill>
                  <a:srgbClr val="C00000"/>
                </a:solidFill>
              </a:rPr>
              <a:t>Zr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on rough </a:t>
            </a:r>
            <a:r>
              <a:rPr lang="en-US" dirty="0" err="1" smtClean="0">
                <a:solidFill>
                  <a:srgbClr val="C00000"/>
                </a:solidFill>
              </a:rPr>
              <a:t>Zr</a:t>
            </a:r>
            <a:r>
              <a:rPr lang="en-US" dirty="0" smtClean="0">
                <a:solidFill>
                  <a:srgbClr val="C00000"/>
                </a:solidFill>
              </a:rPr>
              <a:t> coating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5000" y="5996226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CNe64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number 64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5996226"/>
            <a:ext cx="236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CNe65</a:t>
            </a:r>
          </a:p>
          <a:p>
            <a:pPr algn="r"/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-C number 65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81400" y="3733800"/>
            <a:ext cx="2743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C00000"/>
                </a:solidFill>
              </a:rPr>
              <a:t>Stainless Steel</a:t>
            </a:r>
          </a:p>
          <a:p>
            <a:pPr algn="r"/>
            <a:r>
              <a:rPr lang="en-US" dirty="0" smtClean="0">
                <a:solidFill>
                  <a:srgbClr val="C00000"/>
                </a:solidFill>
              </a:rPr>
              <a:t>Reference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28600"/>
            <a:ext cx="4649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Three New extracted liners: C-</a:t>
            </a:r>
            <a:r>
              <a:rPr lang="en-US" dirty="0" err="1" smtClean="0"/>
              <a:t>Zr</a:t>
            </a:r>
            <a:r>
              <a:rPr lang="en-US" dirty="0" smtClean="0"/>
              <a:t>, CNe64, CNe65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-80293" y="390446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14800"/>
            <a:ext cx="4198289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9687" y="4114800"/>
            <a:ext cx="41943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200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7638" y="0"/>
            <a:ext cx="418636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581400" y="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Summary: five extracted liners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286000" y="2133600"/>
          <a:ext cx="4191000" cy="2581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-72421" y="382574"/>
          <a:ext cx="9288843" cy="6092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125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Inspection of five liners extracted from the SPS</vt:lpstr>
      <vt:lpstr>Slide 3</vt:lpstr>
      <vt:lpstr>Slide 4</vt:lpstr>
      <vt:lpstr>Slide 5</vt:lpstr>
      <vt:lpstr>Slide 6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cyinvall</dc:creator>
  <cp:lastModifiedBy>cyinvall</cp:lastModifiedBy>
  <cp:revision>322</cp:revision>
  <dcterms:created xsi:type="dcterms:W3CDTF">2009-11-10T08:02:02Z</dcterms:created>
  <dcterms:modified xsi:type="dcterms:W3CDTF">2010-10-06T08:19:30Z</dcterms:modified>
</cp:coreProperties>
</file>