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4" r:id="rId4"/>
    <p:sldId id="265" r:id="rId5"/>
    <p:sldId id="267" r:id="rId6"/>
    <p:sldId id="268" r:id="rId7"/>
    <p:sldId id="269" r:id="rId8"/>
    <p:sldId id="272" r:id="rId9"/>
    <p:sldId id="260" r:id="rId10"/>
    <p:sldId id="256" r:id="rId11"/>
    <p:sldId id="258" r:id="rId12"/>
    <p:sldId id="259" r:id="rId13"/>
    <p:sldId id="271" r:id="rId14"/>
    <p:sldId id="261" r:id="rId15"/>
    <p:sldId id="262" r:id="rId16"/>
    <p:sldId id="270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FB54C-9530-4404-A304-625FC52B4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00209-7451-4FE0-AF40-6E4DE2A03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4D158-27F0-4AE0-8570-075481CEA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9353-EEEF-4D51-ABA9-F01954F5E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2591F-4790-4AB4-A336-B66C22583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B8446-359E-43EE-BEC7-4164E04F5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3D5E-FE7A-4733-B381-BDBE9016B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0826-76CF-4E3A-9736-15E9D27CF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370CB-A55E-4FF0-ACEC-453923F29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548D-5BA4-4E5D-AEBE-6FDE7987D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2CED-B80D-475B-A51F-05063BF2F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22370CC-BF1F-42F9-97E9-3D2394DAB6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51050" y="1268413"/>
            <a:ext cx="41275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Results from MD week 33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554288"/>
            <a:ext cx="734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Pressure of the coated versus uncoated magnets</a:t>
            </a:r>
          </a:p>
          <a:p>
            <a:endParaRPr lang="en-US"/>
          </a:p>
          <a:p>
            <a:r>
              <a:rPr lang="en-US"/>
              <a:t>Electron cloud current in the StSt liner as a function of B-field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6021388"/>
            <a:ext cx="243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SPSU 08 09 2009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1188" y="5373688"/>
            <a:ext cx="561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M. Taborelli, C.Yin-Vallgren for SPSU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46283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00113" y="5661025"/>
            <a:ext cx="7042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0                   5                  10                 15                 20                 25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875030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E-cloud monitor as a function of B. Stainless steel liner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6200000">
            <a:off x="-967581" y="3567907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Current/FBCT [arb. Unit]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42988" y="5589588"/>
            <a:ext cx="684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905750" y="5229225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Magnet </a:t>
            </a:r>
          </a:p>
          <a:p>
            <a:r>
              <a:rPr lang="en-US" sz="1800">
                <a:latin typeface="Arial" charset="0"/>
              </a:rPr>
              <a:t>current [A]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971550" y="6300788"/>
            <a:ext cx="6985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124075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V="1">
            <a:off x="5508625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4429125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908175" y="63738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0.2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276600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987675" y="63738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0.4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140200" y="63738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0.6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221288" y="63738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0.8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445250" y="6373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6588125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7669213" y="6300788"/>
            <a:ext cx="0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380288" y="63738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1.2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7994650" y="5942013"/>
            <a:ext cx="1149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Magnetic</a:t>
            </a:r>
          </a:p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 field</a:t>
            </a:r>
          </a:p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 [kGauss]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95288" y="3141663"/>
            <a:ext cx="824071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Is it the real dependence of e-cloud on magnetic field or</a:t>
            </a:r>
          </a:p>
          <a:p>
            <a:r>
              <a:rPr lang="en-US" b="1"/>
              <a:t> a transmission effect of the holes in the liner?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864235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5013" y="322263"/>
            <a:ext cx="7927975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Simulation for e-cloud in the liner with a hole of 1mm radius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24300" y="836613"/>
            <a:ext cx="149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B(Gauss</a:t>
            </a:r>
            <a:r>
              <a:rPr lang="en-US"/>
              <a:t>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940425" y="4724400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G.Rumolo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2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789363"/>
            <a:ext cx="69119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042988" y="0"/>
            <a:ext cx="6913562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84888" y="2636838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G.Rumolo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84213" y="1268413"/>
          <a:ext cx="7704137" cy="5299075"/>
        </p:xfrm>
        <a:graphic>
          <a:graphicData uri="http://schemas.openxmlformats.org/presentationml/2006/ole">
            <p:oleObj spid="_x0000_s17412" name="Worksheet" r:id="rId3" imgW="8400930" imgH="7191329" progId="Excel.Sheet.8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79613" y="404813"/>
            <a:ext cx="459105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range of affected electrons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8405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6327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Comparison of e-cloud measured in the hole and </a:t>
            </a:r>
          </a:p>
          <a:p>
            <a:r>
              <a:rPr lang="en-US"/>
              <a:t>e-cloud without hole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5300663"/>
            <a:ext cx="8748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From this one can extract a “calibration factor” for transmission as a function of B-field…but it is the current in the center, not integrated</a:t>
            </a:r>
          </a:p>
          <a:p>
            <a:r>
              <a:rPr lang="en-US"/>
              <a:t>The e-cloud at very weak fields (100G) is as strong as at 1.2kG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40425" y="4221163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G.Rumolo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0" y="981075"/>
          <a:ext cx="9144000" cy="5614988"/>
        </p:xfrm>
        <a:graphic>
          <a:graphicData uri="http://schemas.openxmlformats.org/presentationml/2006/ole">
            <p:oleObj spid="_x0000_s8199" name="Worksheet" r:id="rId3" imgW="9305961" imgH="5715122" progId="Excel.Sheet.8">
              <p:embed/>
            </p:oleObj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8175" y="404813"/>
            <a:ext cx="578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E-cloud normalized with transmission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466725"/>
            <a:ext cx="828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Next:</a:t>
            </a:r>
          </a:p>
          <a:p>
            <a:pPr>
              <a:buFontTx/>
              <a:buChar char="-"/>
            </a:pPr>
            <a:r>
              <a:rPr lang="en-US"/>
              <a:t>The regions of low B-field are also important (from simulation): coating of the edges of the magnets and coating of the RF shields will possibly increase the difference coated vs uncoated and make the interpretation easier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We still do not have a measurements of pressure and e-cloud at the same site (dedicated system in the liner region ….)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Coatings: working on effects of plasma (O</a:t>
            </a:r>
            <a:r>
              <a:rPr lang="en-US" baseline="-25000"/>
              <a:t>2</a:t>
            </a:r>
            <a:r>
              <a:rPr lang="en-US"/>
              <a:t> and carbon based) during and after deposition of the coating and on coatings produced with bias </a:t>
            </a:r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836613"/>
          <a:ext cx="8748713" cy="5376862"/>
        </p:xfrm>
        <a:graphic>
          <a:graphicData uri="http://schemas.openxmlformats.org/presentationml/2006/ole">
            <p:oleObj spid="_x0000_s9220" name="Worksheet" r:id="rId3" imgW="9315450" imgH="5724652" progId="Excel.Sheet.8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564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Noise level: effect of ramping the magnets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740650" y="2708275"/>
            <a:ext cx="941388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co-co</a:t>
            </a:r>
          </a:p>
          <a:p>
            <a:r>
              <a:rPr lang="en-US"/>
              <a:t>co-un</a:t>
            </a:r>
          </a:p>
          <a:p>
            <a:endParaRPr lang="en-US"/>
          </a:p>
          <a:p>
            <a:r>
              <a:rPr lang="en-US"/>
              <a:t>un-un</a:t>
            </a:r>
          </a:p>
          <a:p>
            <a:endParaRPr lang="en-US"/>
          </a:p>
          <a:p>
            <a:r>
              <a:rPr lang="en-US"/>
              <a:t>un-un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50913" y="631825"/>
            <a:ext cx="3894137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Pressure measurements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50913" y="1617663"/>
            <a:ext cx="7724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Effect of noise from magnet ramp?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Compare shape of pressure rise in various MBB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Synchronization problems: seems ok within about 1s when taking short (&lt;1h) files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change batch spacing to decrease e-cloud and compare magnets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50825" y="765175"/>
          <a:ext cx="10009188" cy="5168900"/>
        </p:xfrm>
        <a:graphic>
          <a:graphicData uri="http://schemas.openxmlformats.org/presentationml/2006/ole">
            <p:oleObj spid="_x0000_s10244" name="Worksheet" r:id="rId3" imgW="10677652" imgH="7553452" progId="Excel.Sheet.8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218238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 of MD: differences in sudden conditioning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16200000">
            <a:off x="-934243" y="2780506"/>
            <a:ext cx="226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 [mbar]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08175" y="4149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47813" y="3789363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noise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172450" y="2708275"/>
            <a:ext cx="971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co-co</a:t>
            </a:r>
          </a:p>
          <a:p>
            <a:endParaRPr lang="en-US"/>
          </a:p>
          <a:p>
            <a:r>
              <a:rPr lang="en-US">
                <a:solidFill>
                  <a:srgbClr val="FF3300"/>
                </a:solidFill>
              </a:rPr>
              <a:t>un-un</a:t>
            </a:r>
          </a:p>
          <a:p>
            <a:r>
              <a:rPr lang="en-US">
                <a:solidFill>
                  <a:schemeClr val="accent2"/>
                </a:solidFill>
              </a:rPr>
              <a:t>co-un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3850" y="1125538"/>
          <a:ext cx="8174038" cy="5229225"/>
        </p:xfrm>
        <a:graphic>
          <a:graphicData uri="http://schemas.openxmlformats.org/presentationml/2006/ole">
            <p:oleObj spid="_x0000_s11268" name="Worksheet" r:id="rId3" imgW="10677652" imgH="7553452" progId="Excel.Sheet.8">
              <p:embed/>
            </p:oleObj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84439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-the difference in shape between uncoated MBBs is larger than 	between coated/uncoated</a:t>
            </a:r>
          </a:p>
          <a:p>
            <a:r>
              <a:rPr lang="en-US" sz="1800"/>
              <a:t>-the magnitude seems roughly proportional to the static 	pressure (gauge calibration or pumping speed?)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47813" y="115888"/>
            <a:ext cx="5564187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 rise and shape in various MBBs: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172450" y="1557338"/>
            <a:ext cx="7905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un-un</a:t>
            </a:r>
          </a:p>
          <a:p>
            <a:endParaRPr lang="en-US" sz="1200"/>
          </a:p>
          <a:p>
            <a:endParaRPr lang="en-US" sz="14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un-un</a:t>
            </a:r>
          </a:p>
          <a:p>
            <a:r>
              <a:rPr lang="en-US" sz="1600"/>
              <a:t>un-un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7508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The first increase in the number of batches seems to favour clearly the coated magnets, but the situation is not reversible when decreasing the number of batches 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258888" y="1557338"/>
          <a:ext cx="6804025" cy="4813300"/>
        </p:xfrm>
        <a:graphic>
          <a:graphicData uri="http://schemas.openxmlformats.org/presentationml/2006/ole">
            <p:oleObj spid="_x0000_s13319" name="Worksheet" r:id="rId3" imgW="10677652" imgH="7553452" progId="Excel.Sheet.8">
              <p:embed/>
            </p:oleObj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16200000">
            <a:off x="-323056" y="3283744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 [mbar]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55875" y="260350"/>
            <a:ext cx="454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First increse of number of batches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00113" y="1484313"/>
          <a:ext cx="7019925" cy="4965700"/>
        </p:xfrm>
        <a:graphic>
          <a:graphicData uri="http://schemas.openxmlformats.org/presentationml/2006/ole">
            <p:oleObj spid="_x0000_s14340" name="Worksheet" r:id="rId3" imgW="10677652" imgH="7553452" progId="Excel.Sheet.8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353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         Decrease in number of batches</a:t>
            </a:r>
          </a:p>
          <a:p>
            <a:endParaRPr lang="en-US"/>
          </a:p>
          <a:p>
            <a:r>
              <a:rPr lang="en-US" sz="1800"/>
              <a:t>At the end of the MD the coated magnets had always lower pressure rise for 1, 2 or 3 batches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 rot="16200000">
            <a:off x="-323056" y="3283744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 [mbar]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662305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Batch spacing: less pressure rise at larger spacing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116013" y="1628775"/>
          <a:ext cx="6408737" cy="4138613"/>
        </p:xfrm>
        <a:graphic>
          <a:graphicData uri="http://schemas.openxmlformats.org/presentationml/2006/ole">
            <p:oleObj spid="_x0000_s15366" name="Worksheet" r:id="rId3" imgW="8410683" imgH="7181820" progId="Excel.Sheet.8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801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Decrease also for 3 batches equally spaced, less marked advantage for the coated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828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situation with more e-cloud slightly favors the coated magnets (at least peak pressure)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414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General remark (once more….)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79475" y="2122488"/>
            <a:ext cx="76533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We measure pressure in system which is </a:t>
            </a:r>
          </a:p>
          <a:p>
            <a:pPr>
              <a:buFontTx/>
              <a:buChar char="-"/>
            </a:pPr>
            <a:r>
              <a:rPr lang="en-US"/>
              <a:t>a mixture of coated and uncoated regions</a:t>
            </a:r>
          </a:p>
          <a:p>
            <a:pPr>
              <a:buFontTx/>
              <a:buChar char="-"/>
            </a:pPr>
            <a:r>
              <a:rPr lang="en-US"/>
              <a:t>a mixture of regions with different B-field</a:t>
            </a:r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We measure e-cloud in the liners which are</a:t>
            </a:r>
          </a:p>
          <a:p>
            <a:r>
              <a:rPr lang="en-US"/>
              <a:t>-a region of homogeneous coating</a:t>
            </a:r>
          </a:p>
          <a:p>
            <a:r>
              <a:rPr lang="en-US"/>
              <a:t>-a region of homogenous B-field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135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From the comparison of the pressure measurements in the coated and uncoated magnets of the previous MD :</a:t>
            </a:r>
          </a:p>
          <a:p>
            <a:endParaRPr lang="en-US"/>
          </a:p>
          <a:p>
            <a:endParaRPr lang="en-US"/>
          </a:p>
          <a:p>
            <a:r>
              <a:rPr lang="en-US">
                <a:latin typeface="Arial Unicode MS" pitchFamily="34" charset="-128"/>
              </a:rPr>
              <a:t>►</a:t>
            </a:r>
            <a:r>
              <a:rPr lang="en-US"/>
              <a:t>influence of the uncoated regions in low B-field at the edge of the magnets  and between the magnets?</a:t>
            </a:r>
          </a:p>
          <a:p>
            <a:endParaRPr lang="en-US"/>
          </a:p>
          <a:p>
            <a:r>
              <a:rPr lang="en-US"/>
              <a:t>►► Measure e-cloud for low B-field in the StSt liner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31913" y="476250"/>
            <a:ext cx="5183187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E-cloud monitors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565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Verdana</vt:lpstr>
      <vt:lpstr>Arial Unicode MS</vt:lpstr>
      <vt:lpstr>Default Design</vt:lpstr>
      <vt:lpstr>Microsoft Office Excel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 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taborelli mauro</dc:creator>
  <cp:lastModifiedBy>vc_room</cp:lastModifiedBy>
  <cp:revision>18</cp:revision>
  <dcterms:created xsi:type="dcterms:W3CDTF">2009-09-07T11:35:30Z</dcterms:created>
  <dcterms:modified xsi:type="dcterms:W3CDTF">2009-09-08T13:48:02Z</dcterms:modified>
</cp:coreProperties>
</file>