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1" r:id="rId3"/>
    <p:sldId id="267" r:id="rId4"/>
    <p:sldId id="264" r:id="rId5"/>
    <p:sldId id="265" r:id="rId6"/>
    <p:sldId id="268" r:id="rId7"/>
    <p:sldId id="270" r:id="rId8"/>
    <p:sldId id="269" r:id="rId9"/>
    <p:sldId id="263" r:id="rId10"/>
    <p:sldId id="262" r:id="rId11"/>
    <p:sldId id="273" r:id="rId12"/>
    <p:sldId id="266" r:id="rId13"/>
    <p:sldId id="256" r:id="rId14"/>
    <p:sldId id="275" r:id="rId15"/>
    <p:sldId id="274" r:id="rId16"/>
    <p:sldId id="260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60"/>
  </p:normalViewPr>
  <p:slideViewPr>
    <p:cSldViewPr>
      <p:cViewPr>
        <p:scale>
          <a:sx n="86" d="100"/>
          <a:sy n="86" d="100"/>
        </p:scale>
        <p:origin x="-110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18C3-2EB1-442A-83B7-A111A81D07C9}" type="datetimeFigureOut">
              <a:rPr lang="en-US" smtClean="0"/>
              <a:pPr/>
              <a:t>9/8/2009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F3EC-8BAC-4E3F-858C-D046360571E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18C3-2EB1-442A-83B7-A111A81D07C9}" type="datetimeFigureOut">
              <a:rPr lang="en-US" smtClean="0"/>
              <a:pPr/>
              <a:t>9/8/2009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F3EC-8BAC-4E3F-858C-D046360571E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18C3-2EB1-442A-83B7-A111A81D07C9}" type="datetimeFigureOut">
              <a:rPr lang="en-US" smtClean="0"/>
              <a:pPr/>
              <a:t>9/8/2009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F3EC-8BAC-4E3F-858C-D046360571E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18C3-2EB1-442A-83B7-A111A81D07C9}" type="datetimeFigureOut">
              <a:rPr lang="en-US" smtClean="0"/>
              <a:pPr/>
              <a:t>9/8/2009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F3EC-8BAC-4E3F-858C-D046360571E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18C3-2EB1-442A-83B7-A111A81D07C9}" type="datetimeFigureOut">
              <a:rPr lang="en-US" smtClean="0"/>
              <a:pPr/>
              <a:t>9/8/2009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F3EC-8BAC-4E3F-858C-D046360571E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18C3-2EB1-442A-83B7-A111A81D07C9}" type="datetimeFigureOut">
              <a:rPr lang="en-US" smtClean="0"/>
              <a:pPr/>
              <a:t>9/8/2009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F3EC-8BAC-4E3F-858C-D046360571E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18C3-2EB1-442A-83B7-A111A81D07C9}" type="datetimeFigureOut">
              <a:rPr lang="en-US" smtClean="0"/>
              <a:pPr/>
              <a:t>9/8/2009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F3EC-8BAC-4E3F-858C-D046360571E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18C3-2EB1-442A-83B7-A111A81D07C9}" type="datetimeFigureOut">
              <a:rPr lang="en-US" smtClean="0"/>
              <a:pPr/>
              <a:t>9/8/2009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F3EC-8BAC-4E3F-858C-D046360571E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18C3-2EB1-442A-83B7-A111A81D07C9}" type="datetimeFigureOut">
              <a:rPr lang="en-US" smtClean="0"/>
              <a:pPr/>
              <a:t>9/8/2009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F3EC-8BAC-4E3F-858C-D046360571E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18C3-2EB1-442A-83B7-A111A81D07C9}" type="datetimeFigureOut">
              <a:rPr lang="en-US" smtClean="0"/>
              <a:pPr/>
              <a:t>9/8/2009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F3EC-8BAC-4E3F-858C-D046360571E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18C3-2EB1-442A-83B7-A111A81D07C9}" type="datetimeFigureOut">
              <a:rPr lang="en-US" smtClean="0"/>
              <a:pPr/>
              <a:t>9/8/2009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F3EC-8BAC-4E3F-858C-D046360571E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118C3-2EB1-442A-83B7-A111A81D07C9}" type="datetimeFigureOut">
              <a:rPr lang="en-US" smtClean="0"/>
              <a:pPr/>
              <a:t>9/8/2009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AF3EC-8BAC-4E3F-858C-D046360571E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E-cloud in SPS dipoles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K. Cornelis</a:t>
            </a:r>
          </a:p>
          <a:p>
            <a:r>
              <a:rPr lang="en-GB" dirty="0" smtClean="0"/>
              <a:t>Acknowledgements to S. </a:t>
            </a:r>
            <a:r>
              <a:rPr lang="en-GB" dirty="0" err="1" smtClean="0"/>
              <a:t>Cettour</a:t>
            </a:r>
            <a:r>
              <a:rPr lang="en-GB" dirty="0" smtClean="0"/>
              <a:t>-Cave, J. </a:t>
            </a:r>
            <a:r>
              <a:rPr lang="en-GB" dirty="0" err="1" smtClean="0"/>
              <a:t>Bauche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6868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avec flèche 3"/>
          <p:cNvCxnSpPr/>
          <p:nvPr/>
        </p:nvCxnSpPr>
        <p:spPr>
          <a:xfrm rot="16200000" flipH="1">
            <a:off x="1333500" y="4191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457200" y="33528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Observations on stripes in vacuum chamber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Stripes in pumping ports look bluish on a very shining surface.</a:t>
            </a:r>
          </a:p>
          <a:p>
            <a:r>
              <a:rPr lang="en-GB" dirty="0" smtClean="0"/>
              <a:t>In the magnets they look brownish on a mat surface.</a:t>
            </a:r>
          </a:p>
          <a:p>
            <a:r>
              <a:rPr lang="en-GB" dirty="0" smtClean="0"/>
              <a:t>In some magnets the lines are week and in others they are strong.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Remark : all dipole chambers in SPS are very old.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agnets\IMG_9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304800"/>
            <a:ext cx="8280400" cy="621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912" y="381000"/>
            <a:ext cx="45114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352800"/>
            <a:ext cx="465716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5867400" y="1143000"/>
            <a:ext cx="2886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Vacuum pressure rise in field</a:t>
            </a:r>
          </a:p>
          <a:p>
            <a:r>
              <a:rPr lang="en-GB" dirty="0" smtClean="0"/>
              <a:t>free region.</a:t>
            </a:r>
          </a:p>
          <a:p>
            <a:r>
              <a:rPr lang="en-GB" dirty="0" smtClean="0"/>
              <a:t>MBB  vacuum chamber</a:t>
            </a:r>
            <a:endParaRPr lang="fr-CH" dirty="0"/>
          </a:p>
        </p:txBody>
      </p:sp>
      <p:sp>
        <p:nvSpPr>
          <p:cNvPr id="5" name="ZoneTexte 4"/>
          <p:cNvSpPr txBox="1"/>
          <p:nvPr/>
        </p:nvSpPr>
        <p:spPr>
          <a:xfrm>
            <a:off x="5867400" y="3581400"/>
            <a:ext cx="2919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Vacuum pressure rise in MBB</a:t>
            </a:r>
          </a:p>
          <a:p>
            <a:r>
              <a:rPr lang="en-GB" dirty="0" smtClean="0"/>
              <a:t>Region.</a:t>
            </a:r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5715000" y="4953000"/>
            <a:ext cx="3482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These measurements  were before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pumping port installation.</a:t>
            </a:r>
            <a:endParaRPr lang="fr-CH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Observations during early scrubbing runs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field free region  threshold at 8x10E10/bunch.</a:t>
            </a:r>
          </a:p>
          <a:p>
            <a:r>
              <a:rPr lang="en-GB" dirty="0" smtClean="0"/>
              <a:t>In dipole region threshold at 5x10E10 for the same conditions.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Remarks on strip line detector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Device  was designed to measure spatial  distribution of electron cloud NOT the absolute e-cloud density. </a:t>
            </a:r>
          </a:p>
          <a:p>
            <a:r>
              <a:rPr lang="en-GB" dirty="0" smtClean="0"/>
              <a:t>The efficiency depends strongly on magnetic field, but also on bunch intensity and density.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4364038" cy="52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1295400" y="838200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/>
          <p:cNvCxnSpPr/>
          <p:nvPr/>
        </p:nvCxnSpPr>
        <p:spPr>
          <a:xfrm>
            <a:off x="1295400" y="21336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2667000" y="21336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rot="5400000">
            <a:off x="1410494" y="1485106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rot="5400000" flipH="1" flipV="1">
            <a:off x="1258094" y="1485106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334000" y="762000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334000" y="20574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705600" y="20574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>
            <a:off x="6096000" y="1219200"/>
            <a:ext cx="1066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6200000" flipV="1">
            <a:off x="6742906" y="1181894"/>
            <a:ext cx="990600" cy="455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5400000" flipH="1" flipV="1">
            <a:off x="5524500" y="1028700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6200000" flipH="1">
            <a:off x="6096000" y="12954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429000"/>
            <a:ext cx="4819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2438400" y="3124200"/>
            <a:ext cx="384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Detection efficiency B=40 to 160 Gauss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Conclusions from strip line detector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Stripes move with field as predicted</a:t>
            </a:r>
          </a:p>
          <a:p>
            <a:r>
              <a:rPr lang="en-GB" dirty="0" smtClean="0"/>
              <a:t>Strip line detector confirms threshold higher</a:t>
            </a:r>
            <a:r>
              <a:rPr lang="fr-CH" dirty="0" smtClean="0"/>
              <a:t> </a:t>
            </a:r>
            <a:r>
              <a:rPr lang="en-GB" dirty="0" smtClean="0"/>
              <a:t>without field.</a:t>
            </a:r>
          </a:p>
          <a:p>
            <a:r>
              <a:rPr lang="en-GB" dirty="0" smtClean="0"/>
              <a:t>30 Gauss was enough to bring the threshold down the level observed in the arcs.</a:t>
            </a:r>
          </a:p>
          <a:p>
            <a:r>
              <a:rPr lang="en-GB" dirty="0" smtClean="0"/>
              <a:t>Beware : strip monitor efficiency varies with field.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rnelis\Documents\CERN\e-cloud\magnets\Photo vacuum chamber\endoscopie QD 30910\uvs090130-00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6858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agnets\30450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rnelis\Documents\CERN\e-cloud\magnets\Photo vacuum chamber\endoscopie QD 30910\uvs090130-01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6858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rnelis\Documents\CERN\e-cloud\magnets\Photo vacuum chamber\endoscopie QD 30910\uvs090130-00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24840"/>
            <a:ext cx="6934200" cy="554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agnets\080207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7162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ornelis\Documents\CERN\e-cloud\magnets\Photo vacuum chamber\endoscopy SPS 13 March 2008\080313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7162800" cy="5486400"/>
          </a:xfrm>
          <a:prstGeom prst="rect">
            <a:avLst/>
          </a:prstGeom>
          <a:noFill/>
        </p:spPr>
      </p:pic>
      <p:cxnSp>
        <p:nvCxnSpPr>
          <p:cNvPr id="4" name="Connecteur droit avec flèche 3"/>
          <p:cNvCxnSpPr/>
          <p:nvPr/>
        </p:nvCxnSpPr>
        <p:spPr>
          <a:xfrm rot="5400000">
            <a:off x="5524500" y="3429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228600" y="43434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Magnets\080207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7162800" cy="5486400"/>
          </a:xfrm>
          <a:prstGeom prst="rect">
            <a:avLst/>
          </a:prstGeom>
          <a:noFill/>
        </p:spPr>
      </p:pic>
      <p:cxnSp>
        <p:nvCxnSpPr>
          <p:cNvPr id="4" name="Connecteur droit avec flèche 3"/>
          <p:cNvCxnSpPr/>
          <p:nvPr/>
        </p:nvCxnSpPr>
        <p:spPr>
          <a:xfrm rot="10800000" flipV="1">
            <a:off x="8229600" y="4572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rot="5400000" flipH="1" flipV="1">
            <a:off x="5524500" y="6438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avec flèche 3"/>
          <p:cNvCxnSpPr/>
          <p:nvPr/>
        </p:nvCxnSpPr>
        <p:spPr>
          <a:xfrm rot="16200000" flipH="1">
            <a:off x="1752600" y="3048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609600" y="30480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208</Words>
  <Application>Microsoft Office PowerPoint</Application>
  <PresentationFormat>Affichage à l'écran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Office Theme</vt:lpstr>
      <vt:lpstr>E-cloud in SPS dipoles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Observations on stripes in vacuum chamber</vt:lpstr>
      <vt:lpstr>Diapositive 12</vt:lpstr>
      <vt:lpstr>Diapositive 13</vt:lpstr>
      <vt:lpstr>Observations during early scrubbing runs</vt:lpstr>
      <vt:lpstr>Remarks on strip line detector</vt:lpstr>
      <vt:lpstr>Diapositive 16</vt:lpstr>
      <vt:lpstr>Diapositive 17</vt:lpstr>
      <vt:lpstr>Conclusions from strip line detector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kcorneli</dc:creator>
  <cp:lastModifiedBy>Cornelis</cp:lastModifiedBy>
  <cp:revision>33</cp:revision>
  <dcterms:created xsi:type="dcterms:W3CDTF">2009-09-08T05:48:42Z</dcterms:created>
  <dcterms:modified xsi:type="dcterms:W3CDTF">2009-09-08T13:08:58Z</dcterms:modified>
</cp:coreProperties>
</file>