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9" r:id="rId4"/>
    <p:sldId id="267" r:id="rId5"/>
    <p:sldId id="259" r:id="rId6"/>
    <p:sldId id="260" r:id="rId7"/>
    <p:sldId id="261" r:id="rId8"/>
    <p:sldId id="273" r:id="rId9"/>
    <p:sldId id="271" r:id="rId10"/>
    <p:sldId id="272" r:id="rId11"/>
    <p:sldId id="27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D729F9-6B76-4B13-881D-0EFB0137B0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AADAD1E-0C69-4473-92D5-A5C0A91090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143000"/>
            <a:ext cx="5638800" cy="2438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7000" y="3886200"/>
            <a:ext cx="5334000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66" name="Rectangle 9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7" name="Rectangle 9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8" name="Rectangle 9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33F658-F3D7-46FB-B4CD-590F353DC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ECCF-5DBE-4456-A5CA-653BC9858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638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4762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E2AC3-D1B5-4DF4-8804-42D14EBFD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B2AA8-E886-4F22-8EEB-86690E58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96ECA-C2DA-4AE7-89BE-77A1EB42F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C4C7C-C28F-479F-A8A4-BE02B97E3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98634-6ABD-4B61-9B3A-FD2D46F4B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D192-72B2-424C-B6FA-B8CEE27DE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7150-AADE-471E-AD91-0DC72F537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FE62A-A110-4C83-B454-10E276F3B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5AD5-CFF6-4241-A1EB-52E728D3E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55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371600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524000" y="6324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426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24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92B4442-23A6-4C58-9C1E-34FEA18094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Scrubbing Run</a:t>
            </a:r>
            <a:br>
              <a:rPr lang="en-US" dirty="0" smtClean="0"/>
            </a:br>
            <a:r>
              <a:rPr lang="en-US" sz="2000" dirty="0" smtClean="0"/>
              <a:t>Results of E-cloud</a:t>
            </a: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5334000" cy="1828800"/>
          </a:xfrm>
        </p:spPr>
        <p:txBody>
          <a:bodyPr/>
          <a:lstStyle/>
          <a:p>
            <a:r>
              <a:rPr lang="en-US" dirty="0" smtClean="0"/>
              <a:t>Christina Yin </a:t>
            </a:r>
            <a:r>
              <a:rPr lang="en-US" dirty="0" smtClean="0"/>
              <a:t>Vallgren</a:t>
            </a:r>
            <a:endParaRPr lang="en-US" dirty="0"/>
          </a:p>
          <a:p>
            <a:r>
              <a:rPr lang="en-US" dirty="0" smtClean="0"/>
              <a:t>M</a:t>
            </a:r>
            <a:r>
              <a:rPr lang="en-US" dirty="0" smtClean="0"/>
              <a:t>any thanks </a:t>
            </a:r>
            <a:r>
              <a:rPr lang="en-US" dirty="0" smtClean="0"/>
              <a:t>to all the members of the SPS-U working group and Elena </a:t>
            </a:r>
            <a:r>
              <a:rPr lang="en-US" dirty="0" smtClean="0"/>
              <a:t>Benedetto!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in detail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E-Cloud in Carbon was found to change by nearly a factor of 5.</a:t>
            </a:r>
            <a:endParaRPr lang="en-US" dirty="0"/>
          </a:p>
        </p:txBody>
      </p:sp>
      <p:pic>
        <p:nvPicPr>
          <p:cNvPr id="6" name="Picture 5" descr="carb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286000"/>
            <a:ext cx="533400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in detail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pic>
        <p:nvPicPr>
          <p:cNvPr id="5" name="Picture 4" descr="Qu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828800"/>
            <a:ext cx="533400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we are ready with a liner with carbon coating and lower SEY than the previous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SEMCloud</a:t>
            </a:r>
            <a:r>
              <a:rPr lang="en-US" dirty="0" smtClean="0"/>
              <a:t> monitor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867400"/>
            <a:ext cx="234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Stainless Steel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</a:t>
            </a:r>
            <a:endParaRPr lang="en-US" dirty="0"/>
          </a:p>
        </p:txBody>
      </p:sp>
      <p:pic>
        <p:nvPicPr>
          <p:cNvPr id="10" name="Content Placeholder 9" descr="ecloudinterest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143000"/>
            <a:ext cx="6096000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SEMCloud</a:t>
            </a:r>
            <a:r>
              <a:rPr lang="en-US" dirty="0" smtClean="0"/>
              <a:t> monitor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867400"/>
            <a:ext cx="234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 strop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586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</a:t>
            </a:r>
            <a:endParaRPr lang="en-US" dirty="0"/>
          </a:p>
        </p:txBody>
      </p:sp>
      <p:pic>
        <p:nvPicPr>
          <p:cNvPr id="9" name="Content Placeholder 8" descr="ecloudinterestin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143000"/>
            <a:ext cx="609600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FBCT monitor</a:t>
            </a:r>
            <a:endParaRPr lang="en-US" dirty="0"/>
          </a:p>
        </p:txBody>
      </p:sp>
      <p:pic>
        <p:nvPicPr>
          <p:cNvPr id="8" name="Content Placeholder 7" descr="FBCT interest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447800"/>
            <a:ext cx="60960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EC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Stainless steel has </a:t>
            </a:r>
            <a:r>
              <a:rPr lang="el-GR" sz="1400" dirty="0" smtClean="0"/>
              <a:t>δ</a:t>
            </a:r>
            <a:r>
              <a:rPr lang="en-US" sz="1400" baseline="-25000" dirty="0" smtClean="0"/>
              <a:t>max </a:t>
            </a:r>
            <a:r>
              <a:rPr lang="en-US" sz="1400" dirty="0" smtClean="0"/>
              <a:t>= 2.5 </a:t>
            </a:r>
          </a:p>
          <a:p>
            <a:r>
              <a:rPr lang="en-US" sz="1400" dirty="0" smtClean="0"/>
              <a:t>Completely activated NEG has </a:t>
            </a:r>
            <a:r>
              <a:rPr lang="el-GR" sz="1400" dirty="0" smtClean="0"/>
              <a:t>δ</a:t>
            </a:r>
            <a:r>
              <a:rPr lang="en-US" sz="1400" baseline="-25000" dirty="0" smtClean="0"/>
              <a:t>max </a:t>
            </a:r>
            <a:r>
              <a:rPr lang="en-US" sz="1400" dirty="0" smtClean="0"/>
              <a:t>= 1.1.</a:t>
            </a:r>
          </a:p>
          <a:p>
            <a:r>
              <a:rPr lang="en-US" sz="1400" dirty="0" smtClean="0"/>
              <a:t>The yield  of the C coating which was in that liner is estimated 1.4.</a:t>
            </a:r>
          </a:p>
          <a:p>
            <a:endParaRPr lang="en-US" dirty="0"/>
          </a:p>
        </p:txBody>
      </p:sp>
      <p:pic>
        <p:nvPicPr>
          <p:cNvPr id="4" name="Picture 3" descr="EClou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676832"/>
            <a:ext cx="5399314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- FBCT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FBCT2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144" y="1380744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– Normalized EC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6172200"/>
            <a:ext cx="3065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|E-</a:t>
            </a:r>
            <a:r>
              <a:rPr lang="en-US" dirty="0" err="1" smtClean="0"/>
              <a:t>Cloud|</a:t>
            </a:r>
            <a:r>
              <a:rPr lang="en-US" baseline="-25000" dirty="0" err="1" smtClean="0"/>
              <a:t>max</a:t>
            </a:r>
            <a:r>
              <a:rPr lang="en-US" dirty="0" smtClean="0"/>
              <a:t> / FBCT</a:t>
            </a:r>
            <a:r>
              <a:rPr lang="en-US" baseline="-25000" dirty="0" smtClean="0"/>
              <a:t>max</a:t>
            </a:r>
            <a:endParaRPr lang="en-US" baseline="-25000" dirty="0"/>
          </a:p>
        </p:txBody>
      </p:sp>
      <p:pic>
        <p:nvPicPr>
          <p:cNvPr id="9" name="Picture 8" descr="summ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716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in detail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E-Cloud in Stainless Steel has been reduced by nearly a factor of 2.</a:t>
            </a:r>
            <a:endParaRPr lang="en-US" dirty="0"/>
          </a:p>
        </p:txBody>
      </p:sp>
      <p:pic>
        <p:nvPicPr>
          <p:cNvPr id="6" name="Picture 5" descr="St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286000"/>
            <a:ext cx="533400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Results in detail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E-Cloud in NEG showed no activity.</a:t>
            </a:r>
            <a:endParaRPr lang="en-US" dirty="0"/>
          </a:p>
        </p:txBody>
      </p:sp>
      <p:pic>
        <p:nvPicPr>
          <p:cNvPr id="5" name="Picture 4" descr="N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905000"/>
            <a:ext cx="5334000" cy="400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ct Status">
  <a:themeElements>
    <a:clrScheme name="Default Design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</Template>
  <TotalTime>938</TotalTime>
  <Words>135</Words>
  <Application>Microsoft PowerPoint</Application>
  <PresentationFormat>On-screen Show (4:3)</PresentationFormat>
  <Paragraphs>31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Project Status</vt:lpstr>
      <vt:lpstr>Scrubbing Run Results of E-cloud</vt:lpstr>
      <vt:lpstr>SEMCloud monitor 1</vt:lpstr>
      <vt:lpstr>SEMCloud monitor 2</vt:lpstr>
      <vt:lpstr>FBCT monitor</vt:lpstr>
      <vt:lpstr>Results - EC</vt:lpstr>
      <vt:lpstr>Result - FBCT</vt:lpstr>
      <vt:lpstr>Result – Normalized EC</vt:lpstr>
      <vt:lpstr>Results in detail</vt:lpstr>
      <vt:lpstr>Results in detail</vt:lpstr>
      <vt:lpstr>Results in detail</vt:lpstr>
      <vt:lpstr>Results in detail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Scrubbing Run</dc:title>
  <dc:creator>cyinvall</dc:creator>
  <cp:lastModifiedBy>cyinvall</cp:lastModifiedBy>
  <cp:revision>49</cp:revision>
  <cp:lastPrinted>1601-01-01T00:00:00Z</cp:lastPrinted>
  <dcterms:created xsi:type="dcterms:W3CDTF">2008-06-27T06:53:00Z</dcterms:created>
  <dcterms:modified xsi:type="dcterms:W3CDTF">2008-07-02T09:45:28Z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TC300009081033</vt:lpwstr>
  </property>
</Properties>
</file>